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4"/>
  </p:notesMasterIdLst>
  <p:sldIdLst>
    <p:sldId id="256" r:id="rId2"/>
    <p:sldId id="618" r:id="rId3"/>
    <p:sldId id="261" r:id="rId4"/>
    <p:sldId id="566" r:id="rId5"/>
    <p:sldId id="663" r:id="rId6"/>
    <p:sldId id="664" r:id="rId7"/>
    <p:sldId id="567" r:id="rId8"/>
    <p:sldId id="665" r:id="rId9"/>
    <p:sldId id="666" r:id="rId10"/>
    <p:sldId id="667" r:id="rId11"/>
    <p:sldId id="668" r:id="rId12"/>
    <p:sldId id="669" r:id="rId13"/>
    <p:sldId id="670" r:id="rId14"/>
    <p:sldId id="671" r:id="rId15"/>
    <p:sldId id="672" r:id="rId16"/>
    <p:sldId id="673" r:id="rId17"/>
    <p:sldId id="674" r:id="rId18"/>
    <p:sldId id="675" r:id="rId19"/>
    <p:sldId id="677" r:id="rId20"/>
    <p:sldId id="676" r:id="rId21"/>
    <p:sldId id="678" r:id="rId22"/>
    <p:sldId id="679" r:id="rId23"/>
    <p:sldId id="680" r:id="rId24"/>
    <p:sldId id="681" r:id="rId25"/>
    <p:sldId id="682" r:id="rId26"/>
    <p:sldId id="683" r:id="rId27"/>
    <p:sldId id="684" r:id="rId28"/>
    <p:sldId id="686" r:id="rId29"/>
    <p:sldId id="685" r:id="rId30"/>
    <p:sldId id="687" r:id="rId31"/>
    <p:sldId id="688" r:id="rId32"/>
    <p:sldId id="689" r:id="rId33"/>
    <p:sldId id="691" r:id="rId34"/>
    <p:sldId id="690" r:id="rId35"/>
    <p:sldId id="692" r:id="rId36"/>
    <p:sldId id="659" r:id="rId37"/>
    <p:sldId id="660" r:id="rId38"/>
    <p:sldId id="661" r:id="rId39"/>
    <p:sldId id="662" r:id="rId40"/>
    <p:sldId id="695" r:id="rId41"/>
    <p:sldId id="696" r:id="rId42"/>
    <p:sldId id="697" r:id="rId43"/>
    <p:sldId id="698" r:id="rId44"/>
    <p:sldId id="699" r:id="rId45"/>
    <p:sldId id="700" r:id="rId46"/>
    <p:sldId id="701" r:id="rId47"/>
    <p:sldId id="702" r:id="rId48"/>
    <p:sldId id="703" r:id="rId49"/>
    <p:sldId id="704" r:id="rId50"/>
    <p:sldId id="705" r:id="rId51"/>
    <p:sldId id="706" r:id="rId52"/>
    <p:sldId id="707" r:id="rId53"/>
    <p:sldId id="708" r:id="rId54"/>
    <p:sldId id="709" r:id="rId55"/>
    <p:sldId id="713" r:id="rId56"/>
    <p:sldId id="723" r:id="rId57"/>
    <p:sldId id="724" r:id="rId58"/>
    <p:sldId id="752" r:id="rId59"/>
    <p:sldId id="753" r:id="rId60"/>
    <p:sldId id="754" r:id="rId61"/>
    <p:sldId id="755" r:id="rId62"/>
    <p:sldId id="757" r:id="rId63"/>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544" autoAdjust="0"/>
    <p:restoredTop sz="94630"/>
  </p:normalViewPr>
  <p:slideViewPr>
    <p:cSldViewPr snapToGrid="0" snapToObjects="1">
      <p:cViewPr varScale="1">
        <p:scale>
          <a:sx n="111" d="100"/>
          <a:sy n="111" d="100"/>
        </p:scale>
        <p:origin x="42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image" Target="../media/image1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E24EB9F-7C94-4EC7-9F64-83EB4B9A352B}" type="datetimeFigureOut">
              <a:rPr lang="en-US" smtClean="0"/>
              <a:t>10/13/2022</a:t>
            </a:fld>
            <a:endParaRPr lang="en-U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9F1F70-445B-473A-A710-FE1EC1CA99D0}" type="slidenum">
              <a:rPr lang="en-US" smtClean="0"/>
              <a:t>‹Nº›</a:t>
            </a:fld>
            <a:endParaRPr lang="en-US"/>
          </a:p>
        </p:txBody>
      </p:sp>
    </p:spTree>
    <p:extLst>
      <p:ext uri="{BB962C8B-B14F-4D97-AF65-F5344CB8AC3E}">
        <p14:creationId xmlns:p14="http://schemas.microsoft.com/office/powerpoint/2010/main" val="22647035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0D8A92E1-1691-4AD7-AF73-C26582D2B31D}" type="slidenum">
              <a:rPr lang="es-ES" altLang="es-CL" sz="1200">
                <a:latin typeface="Calibri" panose="020F0502020204030204" pitchFamily="34" charset="0"/>
              </a:rPr>
              <a:pPr algn="r" eaLnBrk="1" hangingPunct="1"/>
              <a:t>36</a:t>
            </a:fld>
            <a:endParaRPr lang="es-ES" altLang="es-CL" sz="1200">
              <a:latin typeface="Calibri" panose="020F0502020204030204" pitchFamily="34" charset="0"/>
            </a:endParaRPr>
          </a:p>
        </p:txBody>
      </p:sp>
      <p:sp>
        <p:nvSpPr>
          <p:cNvPr id="83971" name="Rectangle 2"/>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2" name="Rectangle 3"/>
          <p:cNvSpPr>
            <a:spLocks noGrp="1" noChangeArrowheads="1"/>
          </p:cNvSpPr>
          <p:nvPr>
            <p:ph type="body" idx="1"/>
          </p:nvPr>
        </p:nvSpPr>
        <p:spPr bwMode="auto">
          <a:xfrm>
            <a:off x="685800" y="4344988"/>
            <a:ext cx="5486400" cy="4113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smtClean="0"/>
              <a:t>Este es el Formato de Calidad para toda presentación de la DIPRIDA. Debe emplearse en toda presentación ya que refuerza la “Imagen Corporativa” de la Dirección.</a:t>
            </a:r>
          </a:p>
          <a:p>
            <a:pPr eaLnBrk="1" hangingPunct="1">
              <a:spcBef>
                <a:spcPct val="0"/>
              </a:spcBef>
            </a:pPr>
            <a:endParaRPr lang="es-ES_tradnl" altLang="es-CL" smtClean="0"/>
          </a:p>
          <a:p>
            <a:pPr eaLnBrk="1" hangingPunct="1">
              <a:spcBef>
                <a:spcPct val="0"/>
              </a:spcBef>
            </a:pPr>
            <a:r>
              <a:rPr lang="es-ES_tradnl" altLang="es-CL" smtClean="0"/>
              <a:t>Emplear siempre tipo de letra Arial; subrayar o agregar sombra según requerimiento.</a:t>
            </a:r>
          </a:p>
          <a:p>
            <a:pPr eaLnBrk="1" hangingPunct="1">
              <a:spcBef>
                <a:spcPct val="0"/>
              </a:spcBef>
            </a:pPr>
            <a:endParaRPr lang="es-ES_tradnl" altLang="es-CL" smtClean="0"/>
          </a:p>
          <a:p>
            <a:pPr eaLnBrk="1" hangingPunct="1">
              <a:spcBef>
                <a:spcPct val="0"/>
              </a:spcBef>
            </a:pPr>
            <a:r>
              <a:rPr lang="es-ES_tradnl" altLang="es-CL" smtClean="0"/>
              <a:t>Emplear siempre el mínimo de transparencias y minimizar el empleo de efectos de animación. Transparencias deben ser auto-explicativas y con un mínimo de texto.</a:t>
            </a:r>
          </a:p>
          <a:p>
            <a:pPr eaLnBrk="1" hangingPunct="1">
              <a:spcBef>
                <a:spcPct val="0"/>
              </a:spcBef>
            </a:pPr>
            <a:endParaRPr lang="es-ES_tradnl" altLang="es-CL" smtClean="0"/>
          </a:p>
          <a:p>
            <a:pPr eaLnBrk="1" hangingPunct="1">
              <a:spcBef>
                <a:spcPct val="0"/>
              </a:spcBef>
            </a:pPr>
            <a:r>
              <a:rPr lang="es-ES_tradnl" altLang="es-CL" smtClean="0"/>
              <a:t>Emplear colores suaves, idealmente tonos de azul, amarillo y rojo.</a:t>
            </a:r>
          </a:p>
          <a:p>
            <a:pPr eaLnBrk="1" hangingPunct="1">
              <a:spcBef>
                <a:spcPct val="0"/>
              </a:spcBef>
            </a:pPr>
            <a:endParaRPr lang="es-ES_tradnl" altLang="es-CL" smtClean="0"/>
          </a:p>
          <a:p>
            <a:pPr eaLnBrk="1" hangingPunct="1">
              <a:spcBef>
                <a:spcPct val="0"/>
              </a:spcBef>
            </a:pPr>
            <a:r>
              <a:rPr lang="es-ES_tradnl" altLang="es-CL" smtClean="0"/>
              <a:t>Todos los títulos de las trasparencias deben ser numerados, siguiendo la secuencia del temario.</a:t>
            </a:r>
          </a:p>
          <a:p>
            <a:pPr eaLnBrk="1" hangingPunct="1">
              <a:spcBef>
                <a:spcPct val="0"/>
              </a:spcBef>
            </a:pPr>
            <a:endParaRPr lang="es-ES_tradnl" altLang="es-CL" smtClean="0"/>
          </a:p>
          <a:p>
            <a:pPr eaLnBrk="1" hangingPunct="1">
              <a:spcBef>
                <a:spcPct val="0"/>
              </a:spcBef>
            </a:pPr>
            <a:r>
              <a:rPr lang="es-ES_tradnl" altLang="es-CL" smtClean="0"/>
              <a:t>La primera y la última transparencia deben ser iguales.</a:t>
            </a:r>
          </a:p>
        </p:txBody>
      </p:sp>
    </p:spTree>
    <p:extLst>
      <p:ext uri="{BB962C8B-B14F-4D97-AF65-F5344CB8AC3E}">
        <p14:creationId xmlns:p14="http://schemas.microsoft.com/office/powerpoint/2010/main" val="40777207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0A6A3BD6-4081-4573-AA24-E53D0166479B}" type="slidenum">
              <a:rPr lang="es-ES" altLang="es-CL" sz="1200">
                <a:latin typeface="Calibri" panose="020F0502020204030204" pitchFamily="34" charset="0"/>
              </a:rPr>
              <a:pPr algn="r" eaLnBrk="1" hangingPunct="1"/>
              <a:t>37</a:t>
            </a:fld>
            <a:endParaRPr lang="es-ES" altLang="es-CL" sz="1200">
              <a:latin typeface="Calibri" panose="020F0502020204030204" pitchFamily="34" charset="0"/>
            </a:endParaRPr>
          </a:p>
        </p:txBody>
      </p:sp>
      <p:sp>
        <p:nvSpPr>
          <p:cNvPr id="84995" name="Rectangle 2"/>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4996" name="Rectangle 3"/>
          <p:cNvSpPr>
            <a:spLocks noGrp="1" noChangeArrowheads="1"/>
          </p:cNvSpPr>
          <p:nvPr>
            <p:ph type="body" idx="1"/>
          </p:nvPr>
        </p:nvSpPr>
        <p:spPr bwMode="auto">
          <a:xfrm>
            <a:off x="685800" y="4344988"/>
            <a:ext cx="5486400" cy="4113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smtClean="0"/>
              <a:t>Este es el Formato de Calidad para toda presentación de la DIPRIDA. Debe emplearse en toda presentación ya que refuerza la “Imagen Corporativa” de la Dirección.</a:t>
            </a:r>
          </a:p>
          <a:p>
            <a:pPr eaLnBrk="1" hangingPunct="1">
              <a:spcBef>
                <a:spcPct val="0"/>
              </a:spcBef>
            </a:pPr>
            <a:endParaRPr lang="es-ES_tradnl" altLang="es-CL" smtClean="0"/>
          </a:p>
          <a:p>
            <a:pPr eaLnBrk="1" hangingPunct="1">
              <a:spcBef>
                <a:spcPct val="0"/>
              </a:spcBef>
            </a:pPr>
            <a:r>
              <a:rPr lang="es-ES_tradnl" altLang="es-CL" smtClean="0"/>
              <a:t>Emplear siempre tipo de letra Arial; subrayar o agregar sombra según requerimiento.</a:t>
            </a:r>
          </a:p>
          <a:p>
            <a:pPr eaLnBrk="1" hangingPunct="1">
              <a:spcBef>
                <a:spcPct val="0"/>
              </a:spcBef>
            </a:pPr>
            <a:endParaRPr lang="es-ES_tradnl" altLang="es-CL" smtClean="0"/>
          </a:p>
          <a:p>
            <a:pPr eaLnBrk="1" hangingPunct="1">
              <a:spcBef>
                <a:spcPct val="0"/>
              </a:spcBef>
            </a:pPr>
            <a:r>
              <a:rPr lang="es-ES_tradnl" altLang="es-CL" smtClean="0"/>
              <a:t>Emplear siempre el mínimo de transparencias y minimizar el empleo de efectos de animación. Transparencias deben ser auto-explicativas y con un mínimo de texto.</a:t>
            </a:r>
          </a:p>
          <a:p>
            <a:pPr eaLnBrk="1" hangingPunct="1">
              <a:spcBef>
                <a:spcPct val="0"/>
              </a:spcBef>
            </a:pPr>
            <a:endParaRPr lang="es-ES_tradnl" altLang="es-CL" smtClean="0"/>
          </a:p>
          <a:p>
            <a:pPr eaLnBrk="1" hangingPunct="1">
              <a:spcBef>
                <a:spcPct val="0"/>
              </a:spcBef>
            </a:pPr>
            <a:r>
              <a:rPr lang="es-ES_tradnl" altLang="es-CL" smtClean="0"/>
              <a:t>Emplear colores suaves, idealmente tonos de azul, amarillo y rojo.</a:t>
            </a:r>
          </a:p>
          <a:p>
            <a:pPr eaLnBrk="1" hangingPunct="1">
              <a:spcBef>
                <a:spcPct val="0"/>
              </a:spcBef>
            </a:pPr>
            <a:endParaRPr lang="es-ES_tradnl" altLang="es-CL" smtClean="0"/>
          </a:p>
          <a:p>
            <a:pPr eaLnBrk="1" hangingPunct="1">
              <a:spcBef>
                <a:spcPct val="0"/>
              </a:spcBef>
            </a:pPr>
            <a:r>
              <a:rPr lang="es-ES_tradnl" altLang="es-CL" smtClean="0"/>
              <a:t>Todos los títulos de las trasparencias deben ser numerados, siguiendo la secuencia del temario.</a:t>
            </a:r>
          </a:p>
          <a:p>
            <a:pPr eaLnBrk="1" hangingPunct="1">
              <a:spcBef>
                <a:spcPct val="0"/>
              </a:spcBef>
            </a:pPr>
            <a:endParaRPr lang="es-ES_tradnl" altLang="es-CL" smtClean="0"/>
          </a:p>
          <a:p>
            <a:pPr eaLnBrk="1" hangingPunct="1">
              <a:spcBef>
                <a:spcPct val="0"/>
              </a:spcBef>
            </a:pPr>
            <a:r>
              <a:rPr lang="es-ES_tradnl" altLang="es-CL" smtClean="0"/>
              <a:t>La primera y la última transparencia deben ser iguales.</a:t>
            </a:r>
          </a:p>
        </p:txBody>
      </p:sp>
    </p:spTree>
    <p:extLst>
      <p:ext uri="{BB962C8B-B14F-4D97-AF65-F5344CB8AC3E}">
        <p14:creationId xmlns:p14="http://schemas.microsoft.com/office/powerpoint/2010/main" val="16288477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7EF4668B-5831-44C5-8F8D-5BEBD0837E6C}" type="slidenum">
              <a:rPr lang="es-ES" altLang="es-CL" sz="1200">
                <a:latin typeface="Calibri" panose="020F0502020204030204" pitchFamily="34" charset="0"/>
              </a:rPr>
              <a:pPr algn="r" eaLnBrk="1" hangingPunct="1"/>
              <a:t>38</a:t>
            </a:fld>
            <a:endParaRPr lang="es-ES" altLang="es-CL" sz="1200">
              <a:latin typeface="Calibri" panose="020F0502020204030204" pitchFamily="34" charset="0"/>
            </a:endParaRPr>
          </a:p>
        </p:txBody>
      </p:sp>
      <p:sp>
        <p:nvSpPr>
          <p:cNvPr id="86019" name="Rectangle 2"/>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6020" name="Rectangle 3"/>
          <p:cNvSpPr>
            <a:spLocks noGrp="1" noChangeArrowheads="1"/>
          </p:cNvSpPr>
          <p:nvPr>
            <p:ph type="body" idx="1"/>
          </p:nvPr>
        </p:nvSpPr>
        <p:spPr bwMode="auto">
          <a:xfrm>
            <a:off x="685800" y="4344988"/>
            <a:ext cx="5486400" cy="4113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smtClean="0"/>
              <a:t>Este es el Formato de Calidad para toda presentación de la DIPRIDA. Debe emplearse en toda presentación ya que refuerza la “Imagen Corporativa” de la Dirección.</a:t>
            </a:r>
          </a:p>
          <a:p>
            <a:pPr eaLnBrk="1" hangingPunct="1">
              <a:spcBef>
                <a:spcPct val="0"/>
              </a:spcBef>
            </a:pPr>
            <a:endParaRPr lang="es-ES_tradnl" altLang="es-CL" smtClean="0"/>
          </a:p>
          <a:p>
            <a:pPr eaLnBrk="1" hangingPunct="1">
              <a:spcBef>
                <a:spcPct val="0"/>
              </a:spcBef>
            </a:pPr>
            <a:r>
              <a:rPr lang="es-ES_tradnl" altLang="es-CL" smtClean="0"/>
              <a:t>Emplear siempre tipo de letra Arial; subrayar o agregar sombra según requerimiento.</a:t>
            </a:r>
          </a:p>
          <a:p>
            <a:pPr eaLnBrk="1" hangingPunct="1">
              <a:spcBef>
                <a:spcPct val="0"/>
              </a:spcBef>
            </a:pPr>
            <a:endParaRPr lang="es-ES_tradnl" altLang="es-CL" smtClean="0"/>
          </a:p>
          <a:p>
            <a:pPr eaLnBrk="1" hangingPunct="1">
              <a:spcBef>
                <a:spcPct val="0"/>
              </a:spcBef>
            </a:pPr>
            <a:r>
              <a:rPr lang="es-ES_tradnl" altLang="es-CL" smtClean="0"/>
              <a:t>Emplear siempre el mínimo de transparencias y minimizar el empleo de efectos de animación. Transparencias deben ser auto-explicativas y con un mínimo de texto.</a:t>
            </a:r>
          </a:p>
          <a:p>
            <a:pPr eaLnBrk="1" hangingPunct="1">
              <a:spcBef>
                <a:spcPct val="0"/>
              </a:spcBef>
            </a:pPr>
            <a:endParaRPr lang="es-ES_tradnl" altLang="es-CL" smtClean="0"/>
          </a:p>
          <a:p>
            <a:pPr eaLnBrk="1" hangingPunct="1">
              <a:spcBef>
                <a:spcPct val="0"/>
              </a:spcBef>
            </a:pPr>
            <a:r>
              <a:rPr lang="es-ES_tradnl" altLang="es-CL" smtClean="0"/>
              <a:t>Emplear colores suaves, idealmente tonos de azul, amarillo y rojo.</a:t>
            </a:r>
          </a:p>
          <a:p>
            <a:pPr eaLnBrk="1" hangingPunct="1">
              <a:spcBef>
                <a:spcPct val="0"/>
              </a:spcBef>
            </a:pPr>
            <a:endParaRPr lang="es-ES_tradnl" altLang="es-CL" smtClean="0"/>
          </a:p>
          <a:p>
            <a:pPr eaLnBrk="1" hangingPunct="1">
              <a:spcBef>
                <a:spcPct val="0"/>
              </a:spcBef>
            </a:pPr>
            <a:r>
              <a:rPr lang="es-ES_tradnl" altLang="es-CL" smtClean="0"/>
              <a:t>Todos los títulos de las trasparencias deben ser numerados, siguiendo la secuencia del temario.</a:t>
            </a:r>
          </a:p>
          <a:p>
            <a:pPr eaLnBrk="1" hangingPunct="1">
              <a:spcBef>
                <a:spcPct val="0"/>
              </a:spcBef>
            </a:pPr>
            <a:endParaRPr lang="es-ES_tradnl" altLang="es-CL" smtClean="0"/>
          </a:p>
          <a:p>
            <a:pPr eaLnBrk="1" hangingPunct="1">
              <a:spcBef>
                <a:spcPct val="0"/>
              </a:spcBef>
            </a:pPr>
            <a:r>
              <a:rPr lang="es-ES_tradnl" altLang="es-CL" smtClean="0"/>
              <a:t>La primera y la última transparencia deben ser iguales.</a:t>
            </a:r>
          </a:p>
        </p:txBody>
      </p:sp>
    </p:spTree>
    <p:extLst>
      <p:ext uri="{BB962C8B-B14F-4D97-AF65-F5344CB8AC3E}">
        <p14:creationId xmlns:p14="http://schemas.microsoft.com/office/powerpoint/2010/main" val="13721945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7043"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CL" altLang="es-CL" smtClean="0"/>
          </a:p>
        </p:txBody>
      </p:sp>
    </p:spTree>
    <p:extLst>
      <p:ext uri="{BB962C8B-B14F-4D97-AF65-F5344CB8AC3E}">
        <p14:creationId xmlns:p14="http://schemas.microsoft.com/office/powerpoint/2010/main" val="7301020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fld id="{2CAE255C-41DC-4F8D-8833-32F7BC238DAA}" type="slidenum">
              <a:rPr lang="es-ES" altLang="es-CL" sz="1200">
                <a:latin typeface="Calibri" panose="020F0502020204030204" pitchFamily="34" charset="0"/>
              </a:rPr>
              <a:pPr algn="r" eaLnBrk="1" hangingPunct="1"/>
              <a:t>40</a:t>
            </a:fld>
            <a:endParaRPr lang="es-ES" altLang="es-CL" sz="1200">
              <a:latin typeface="Calibri" panose="020F0502020204030204" pitchFamily="34" charset="0"/>
            </a:endParaRPr>
          </a:p>
        </p:txBody>
      </p:sp>
      <p:sp>
        <p:nvSpPr>
          <p:cNvPr id="73731" name="Rectangle 2"/>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2" name="Rectangle 3"/>
          <p:cNvSpPr>
            <a:spLocks noGrp="1" noChangeArrowheads="1"/>
          </p:cNvSpPr>
          <p:nvPr>
            <p:ph type="body" idx="1"/>
          </p:nvPr>
        </p:nvSpPr>
        <p:spPr bwMode="auto">
          <a:xfrm>
            <a:off x="685800" y="4344988"/>
            <a:ext cx="5486400" cy="4113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smtClean="0"/>
              <a:t>Este es el Formato de Calidad para toda presentación de la DIPRIDA. Debe emplearse en toda presentación ya que refuerza la “Imagen Corporativa” de la Dirección.</a:t>
            </a:r>
          </a:p>
          <a:p>
            <a:pPr eaLnBrk="1" hangingPunct="1">
              <a:spcBef>
                <a:spcPct val="0"/>
              </a:spcBef>
            </a:pPr>
            <a:endParaRPr lang="es-ES_tradnl" altLang="es-CL" smtClean="0"/>
          </a:p>
          <a:p>
            <a:pPr eaLnBrk="1" hangingPunct="1">
              <a:spcBef>
                <a:spcPct val="0"/>
              </a:spcBef>
            </a:pPr>
            <a:r>
              <a:rPr lang="es-ES_tradnl" altLang="es-CL" smtClean="0"/>
              <a:t>Emplear siempre tipo de letra Arial; subrayar o agregar sombra según requerimiento.</a:t>
            </a:r>
          </a:p>
          <a:p>
            <a:pPr eaLnBrk="1" hangingPunct="1">
              <a:spcBef>
                <a:spcPct val="0"/>
              </a:spcBef>
            </a:pPr>
            <a:endParaRPr lang="es-ES_tradnl" altLang="es-CL" smtClean="0"/>
          </a:p>
          <a:p>
            <a:pPr eaLnBrk="1" hangingPunct="1">
              <a:spcBef>
                <a:spcPct val="0"/>
              </a:spcBef>
            </a:pPr>
            <a:r>
              <a:rPr lang="es-ES_tradnl" altLang="es-CL" smtClean="0"/>
              <a:t>Emplear siempre el mínimo de transparencias y minimizar el empleo de efectos de animación. Transparencias deben ser auto-explicativas y con un mínimo de texto.</a:t>
            </a:r>
          </a:p>
          <a:p>
            <a:pPr eaLnBrk="1" hangingPunct="1">
              <a:spcBef>
                <a:spcPct val="0"/>
              </a:spcBef>
            </a:pPr>
            <a:endParaRPr lang="es-ES_tradnl" altLang="es-CL" smtClean="0"/>
          </a:p>
          <a:p>
            <a:pPr eaLnBrk="1" hangingPunct="1">
              <a:spcBef>
                <a:spcPct val="0"/>
              </a:spcBef>
            </a:pPr>
            <a:r>
              <a:rPr lang="es-ES_tradnl" altLang="es-CL" smtClean="0"/>
              <a:t>Emplear colores suaves, idealmente tonos de azul, amarillo y rojo.</a:t>
            </a:r>
          </a:p>
          <a:p>
            <a:pPr eaLnBrk="1" hangingPunct="1">
              <a:spcBef>
                <a:spcPct val="0"/>
              </a:spcBef>
            </a:pPr>
            <a:endParaRPr lang="es-ES_tradnl" altLang="es-CL" smtClean="0"/>
          </a:p>
          <a:p>
            <a:pPr eaLnBrk="1" hangingPunct="1">
              <a:spcBef>
                <a:spcPct val="0"/>
              </a:spcBef>
            </a:pPr>
            <a:r>
              <a:rPr lang="es-ES_tradnl" altLang="es-CL" smtClean="0"/>
              <a:t>Todos los títulos de las trasparencias deben ser numerados, siguiendo la secuencia del temario.</a:t>
            </a:r>
          </a:p>
          <a:p>
            <a:pPr eaLnBrk="1" hangingPunct="1">
              <a:spcBef>
                <a:spcPct val="0"/>
              </a:spcBef>
            </a:pPr>
            <a:endParaRPr lang="es-ES_tradnl" altLang="es-CL" smtClean="0"/>
          </a:p>
          <a:p>
            <a:pPr eaLnBrk="1" hangingPunct="1">
              <a:spcBef>
                <a:spcPct val="0"/>
              </a:spcBef>
            </a:pPr>
            <a:r>
              <a:rPr lang="es-ES_tradnl" altLang="es-CL" smtClean="0"/>
              <a:t>La primera y la última transparencia deben ser iguales.</a:t>
            </a:r>
          </a:p>
        </p:txBody>
      </p:sp>
    </p:spTree>
    <p:extLst>
      <p:ext uri="{BB962C8B-B14F-4D97-AF65-F5344CB8AC3E}">
        <p14:creationId xmlns:p14="http://schemas.microsoft.com/office/powerpoint/2010/main" val="34587924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fld id="{272B7534-F21C-4C95-A7AD-C937CB0530F5}" type="slidenum">
              <a:rPr lang="es-ES" altLang="es-CL" sz="1200">
                <a:latin typeface="Calibri" panose="020F0502020204030204" pitchFamily="34" charset="0"/>
              </a:rPr>
              <a:pPr algn="r" eaLnBrk="1" hangingPunct="1"/>
              <a:t>41</a:t>
            </a:fld>
            <a:endParaRPr lang="es-ES" altLang="es-CL" sz="1200">
              <a:latin typeface="Calibri" panose="020F0502020204030204" pitchFamily="34" charset="0"/>
            </a:endParaRPr>
          </a:p>
        </p:txBody>
      </p:sp>
      <p:sp>
        <p:nvSpPr>
          <p:cNvPr id="74755" name="Rectangle 2"/>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6" name="Rectangle 3"/>
          <p:cNvSpPr>
            <a:spLocks noGrp="1" noChangeArrowheads="1"/>
          </p:cNvSpPr>
          <p:nvPr>
            <p:ph type="body" idx="1"/>
          </p:nvPr>
        </p:nvSpPr>
        <p:spPr bwMode="auto">
          <a:xfrm>
            <a:off x="685800" y="4344988"/>
            <a:ext cx="5486400" cy="4113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smtClean="0"/>
              <a:t>Este es el Formato de Calidad para toda presentación de la DIPRIDA. Debe emplearse en toda presentación ya que refuerza la “Imagen Corporativa” de la Dirección.</a:t>
            </a:r>
          </a:p>
          <a:p>
            <a:pPr eaLnBrk="1" hangingPunct="1">
              <a:spcBef>
                <a:spcPct val="0"/>
              </a:spcBef>
            </a:pPr>
            <a:endParaRPr lang="es-ES_tradnl" altLang="es-CL" smtClean="0"/>
          </a:p>
          <a:p>
            <a:pPr eaLnBrk="1" hangingPunct="1">
              <a:spcBef>
                <a:spcPct val="0"/>
              </a:spcBef>
            </a:pPr>
            <a:r>
              <a:rPr lang="es-ES_tradnl" altLang="es-CL" smtClean="0"/>
              <a:t>Emplear siempre tipo de letra Arial; subrayar o agregar sombra según requerimiento.</a:t>
            </a:r>
          </a:p>
          <a:p>
            <a:pPr eaLnBrk="1" hangingPunct="1">
              <a:spcBef>
                <a:spcPct val="0"/>
              </a:spcBef>
            </a:pPr>
            <a:endParaRPr lang="es-ES_tradnl" altLang="es-CL" smtClean="0"/>
          </a:p>
          <a:p>
            <a:pPr eaLnBrk="1" hangingPunct="1">
              <a:spcBef>
                <a:spcPct val="0"/>
              </a:spcBef>
            </a:pPr>
            <a:r>
              <a:rPr lang="es-ES_tradnl" altLang="es-CL" smtClean="0"/>
              <a:t>Emplear siempre el mínimo de transparencias y minimizar el empleo de efectos de animación. Transparencias deben ser auto-explicativas y con un mínimo de texto.</a:t>
            </a:r>
          </a:p>
          <a:p>
            <a:pPr eaLnBrk="1" hangingPunct="1">
              <a:spcBef>
                <a:spcPct val="0"/>
              </a:spcBef>
            </a:pPr>
            <a:endParaRPr lang="es-ES_tradnl" altLang="es-CL" smtClean="0"/>
          </a:p>
          <a:p>
            <a:pPr eaLnBrk="1" hangingPunct="1">
              <a:spcBef>
                <a:spcPct val="0"/>
              </a:spcBef>
            </a:pPr>
            <a:r>
              <a:rPr lang="es-ES_tradnl" altLang="es-CL" smtClean="0"/>
              <a:t>Emplear colores suaves, idealmente tonos de azul, amarillo y rojo.</a:t>
            </a:r>
          </a:p>
          <a:p>
            <a:pPr eaLnBrk="1" hangingPunct="1">
              <a:spcBef>
                <a:spcPct val="0"/>
              </a:spcBef>
            </a:pPr>
            <a:endParaRPr lang="es-ES_tradnl" altLang="es-CL" smtClean="0"/>
          </a:p>
          <a:p>
            <a:pPr eaLnBrk="1" hangingPunct="1">
              <a:spcBef>
                <a:spcPct val="0"/>
              </a:spcBef>
            </a:pPr>
            <a:r>
              <a:rPr lang="es-ES_tradnl" altLang="es-CL" smtClean="0"/>
              <a:t>Todos los títulos de las trasparencias deben ser numerados, siguiendo la secuencia del temario.</a:t>
            </a:r>
          </a:p>
          <a:p>
            <a:pPr eaLnBrk="1" hangingPunct="1">
              <a:spcBef>
                <a:spcPct val="0"/>
              </a:spcBef>
            </a:pPr>
            <a:endParaRPr lang="es-ES_tradnl" altLang="es-CL" smtClean="0"/>
          </a:p>
          <a:p>
            <a:pPr eaLnBrk="1" hangingPunct="1">
              <a:spcBef>
                <a:spcPct val="0"/>
              </a:spcBef>
            </a:pPr>
            <a:r>
              <a:rPr lang="es-ES_tradnl" altLang="es-CL" smtClean="0"/>
              <a:t>La primera y la última transparencia deben ser iguales.</a:t>
            </a:r>
          </a:p>
        </p:txBody>
      </p:sp>
    </p:spTree>
    <p:extLst>
      <p:ext uri="{BB962C8B-B14F-4D97-AF65-F5344CB8AC3E}">
        <p14:creationId xmlns:p14="http://schemas.microsoft.com/office/powerpoint/2010/main" val="3163619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fld id="{556D5CED-0532-4C4D-B46D-87D3B7FD1652}" type="slidenum">
              <a:rPr lang="es-ES" altLang="es-CL" sz="1200">
                <a:latin typeface="Calibri" panose="020F0502020204030204" pitchFamily="34" charset="0"/>
              </a:rPr>
              <a:pPr algn="r" eaLnBrk="1" hangingPunct="1"/>
              <a:t>42</a:t>
            </a:fld>
            <a:endParaRPr lang="es-ES" altLang="es-CL" sz="1200">
              <a:latin typeface="Calibri" panose="020F0502020204030204" pitchFamily="34" charset="0"/>
            </a:endParaRPr>
          </a:p>
        </p:txBody>
      </p:sp>
      <p:sp>
        <p:nvSpPr>
          <p:cNvPr id="75779" name="Rectangle 2"/>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80" name="Notes Placeholder 1"/>
          <p:cNvSpPr>
            <a:spLocks noGrp="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30000"/>
              </a:spcBef>
            </a:pPr>
            <a:endParaRPr lang="es-CL" altLang="es-CL" sz="1200">
              <a:latin typeface="Calibri" panose="020F0502020204030204" pitchFamily="34" charset="0"/>
            </a:endParaRPr>
          </a:p>
        </p:txBody>
      </p:sp>
    </p:spTree>
    <p:extLst>
      <p:ext uri="{BB962C8B-B14F-4D97-AF65-F5344CB8AC3E}">
        <p14:creationId xmlns:p14="http://schemas.microsoft.com/office/powerpoint/2010/main" val="8531261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fld id="{FC744225-4B1E-4466-976E-07B6C6ED8C82}" type="slidenum">
              <a:rPr lang="es-ES" altLang="es-CL" sz="1200">
                <a:latin typeface="Calibri" panose="020F0502020204030204" pitchFamily="34" charset="0"/>
              </a:rPr>
              <a:pPr algn="r" eaLnBrk="1" hangingPunct="1"/>
              <a:t>43</a:t>
            </a:fld>
            <a:endParaRPr lang="es-ES" altLang="es-CL" sz="1200">
              <a:latin typeface="Calibri" panose="020F0502020204030204" pitchFamily="34" charset="0"/>
            </a:endParaRPr>
          </a:p>
        </p:txBody>
      </p:sp>
      <p:sp>
        <p:nvSpPr>
          <p:cNvPr id="76803" name="Rectangle 2"/>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4" name="Notes Placeholder 1"/>
          <p:cNvSpPr>
            <a:spLocks noGrp="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30000"/>
              </a:spcBef>
            </a:pPr>
            <a:endParaRPr lang="es-CL" altLang="es-CL" sz="1200">
              <a:latin typeface="Calibri" panose="020F0502020204030204" pitchFamily="34" charset="0"/>
            </a:endParaRPr>
          </a:p>
        </p:txBody>
      </p:sp>
    </p:spTree>
    <p:extLst>
      <p:ext uri="{BB962C8B-B14F-4D97-AF65-F5344CB8AC3E}">
        <p14:creationId xmlns:p14="http://schemas.microsoft.com/office/powerpoint/2010/main" val="42747767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fld id="{84047462-D10F-4081-96F8-217D79D46F9F}" type="slidenum">
              <a:rPr lang="es-ES" altLang="es-CL" sz="1200">
                <a:latin typeface="Calibri" panose="020F0502020204030204" pitchFamily="34" charset="0"/>
              </a:rPr>
              <a:pPr algn="r" eaLnBrk="1" hangingPunct="1"/>
              <a:t>45</a:t>
            </a:fld>
            <a:endParaRPr lang="es-ES" altLang="es-CL" sz="1200">
              <a:latin typeface="Calibri" panose="020F0502020204030204" pitchFamily="34" charset="0"/>
            </a:endParaRPr>
          </a:p>
        </p:txBody>
      </p:sp>
      <p:sp>
        <p:nvSpPr>
          <p:cNvPr id="77827" name="Rectangle 2"/>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8" name="Notes Placeholder 1"/>
          <p:cNvSpPr>
            <a:spLocks noGrp="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30000"/>
              </a:spcBef>
            </a:pPr>
            <a:endParaRPr lang="es-CL" altLang="es-CL" sz="1200">
              <a:latin typeface="Calibri" panose="020F0502020204030204" pitchFamily="34" charset="0"/>
            </a:endParaRPr>
          </a:p>
        </p:txBody>
      </p:sp>
    </p:spTree>
    <p:extLst>
      <p:ext uri="{BB962C8B-B14F-4D97-AF65-F5344CB8AC3E}">
        <p14:creationId xmlns:p14="http://schemas.microsoft.com/office/powerpoint/2010/main" val="41023042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D65A95A8-3004-4CF0-854A-6D8CC2A45D9C}" type="slidenum">
              <a:rPr lang="en-GB" altLang="es-CL">
                <a:latin typeface="Calibri" panose="020F0502020204030204" pitchFamily="34" charset="0"/>
              </a:rPr>
              <a:pPr eaLnBrk="1" hangingPunct="1"/>
              <a:t>46</a:t>
            </a:fld>
            <a:endParaRPr lang="en-GB" altLang="es-CL">
              <a:latin typeface="Calibri" panose="020F0502020204030204" pitchFamily="34" charset="0"/>
            </a:endParaRPr>
          </a:p>
        </p:txBody>
      </p:sp>
      <p:sp>
        <p:nvSpPr>
          <p:cNvPr id="78851"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78852" name="Rectangle 2"/>
          <p:cNvSpPr>
            <a:spLocks noGrp="1" noChangeArrowheads="1"/>
          </p:cNvSpPr>
          <p:nvPr>
            <p:ph type="body" idx="1"/>
          </p:nvPr>
        </p:nvSpPr>
        <p:spPr bwMode="auto">
          <a:xfrm>
            <a:off x="685800" y="4343400"/>
            <a:ext cx="5486400" cy="41163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1435" tIns="45718" rIns="91435" bIns="45718" numCol="1" anchor="ctr" anchorCtr="0" compatLnSpc="1">
            <a:prstTxWarp prst="textNoShape">
              <a:avLst/>
            </a:prstTxWarp>
          </a:bodyPr>
          <a:lstStyle/>
          <a:p>
            <a:endParaRPr lang="es-CL" altLang="es-CL" smtClean="0"/>
          </a:p>
        </p:txBody>
      </p:sp>
    </p:spTree>
    <p:extLst>
      <p:ext uri="{BB962C8B-B14F-4D97-AF65-F5344CB8AC3E}">
        <p14:creationId xmlns:p14="http://schemas.microsoft.com/office/powerpoint/2010/main" val="19624348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E66521D-C921-4498-B621-FB6F72FC0AF2}" type="slidenum">
              <a:rPr lang="es-ES_tradnl" altLang="es-CL">
                <a:latin typeface="Calibri" panose="020F0502020204030204" pitchFamily="34" charset="0"/>
              </a:rPr>
              <a:pPr eaLnBrk="1" hangingPunct="1"/>
              <a:t>49</a:t>
            </a:fld>
            <a:endParaRPr lang="es-ES_tradnl" altLang="es-CL">
              <a:latin typeface="Calibri" panose="020F0502020204030204" pitchFamily="34" charset="0"/>
            </a:endParaRPr>
          </a:p>
        </p:txBody>
      </p:sp>
      <p:sp>
        <p:nvSpPr>
          <p:cNvPr id="7987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CL" altLang="es-CL" smtClean="0"/>
          </a:p>
        </p:txBody>
      </p:sp>
    </p:spTree>
    <p:extLst>
      <p:ext uri="{BB962C8B-B14F-4D97-AF65-F5344CB8AC3E}">
        <p14:creationId xmlns:p14="http://schemas.microsoft.com/office/powerpoint/2010/main" val="4647881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fld id="{F2B4F94E-C4F2-49B9-8A1D-4B8E098037DD}" type="slidenum">
              <a:rPr lang="es-ES" altLang="es-CL" sz="1200">
                <a:latin typeface="Calibri" panose="020F0502020204030204" pitchFamily="34" charset="0"/>
              </a:rPr>
              <a:pPr algn="r" eaLnBrk="1" hangingPunct="1"/>
              <a:t>52</a:t>
            </a:fld>
            <a:endParaRPr lang="es-ES" altLang="es-CL" sz="1200">
              <a:latin typeface="Calibri" panose="020F0502020204030204" pitchFamily="34" charset="0"/>
            </a:endParaRPr>
          </a:p>
        </p:txBody>
      </p:sp>
      <p:sp>
        <p:nvSpPr>
          <p:cNvPr id="80899" name="Rectangle 2"/>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900" name="Notes Placeholder 1"/>
          <p:cNvSpPr>
            <a:spLocks noGrp="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30000"/>
              </a:spcBef>
            </a:pPr>
            <a:endParaRPr lang="es-CL" altLang="es-CL" sz="1200">
              <a:latin typeface="Calibri" panose="020F0502020204030204" pitchFamily="34" charset="0"/>
            </a:endParaRPr>
          </a:p>
        </p:txBody>
      </p:sp>
    </p:spTree>
    <p:extLst>
      <p:ext uri="{BB962C8B-B14F-4D97-AF65-F5344CB8AC3E}">
        <p14:creationId xmlns:p14="http://schemas.microsoft.com/office/powerpoint/2010/main" val="14774980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1B6ACC5A-5437-4CB8-8F64-6B48DDE2BC90}" type="slidenum">
              <a:rPr lang="en-GB" altLang="es-CL">
                <a:latin typeface="Calibri" panose="020F0502020204030204" pitchFamily="34" charset="0"/>
              </a:rPr>
              <a:pPr eaLnBrk="1" hangingPunct="1"/>
              <a:t>53</a:t>
            </a:fld>
            <a:endParaRPr lang="en-GB" altLang="es-CL">
              <a:latin typeface="Calibri" panose="020F0502020204030204" pitchFamily="34" charset="0"/>
            </a:endParaRPr>
          </a:p>
        </p:txBody>
      </p:sp>
      <p:sp>
        <p:nvSpPr>
          <p:cNvPr id="81923"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81924" name="Rectangle 2"/>
          <p:cNvSpPr>
            <a:spLocks noGrp="1" noChangeArrowheads="1"/>
          </p:cNvSpPr>
          <p:nvPr>
            <p:ph type="body" idx="1"/>
          </p:nvPr>
        </p:nvSpPr>
        <p:spPr bwMode="auto">
          <a:xfrm>
            <a:off x="685800" y="4343400"/>
            <a:ext cx="5486400" cy="41163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1435" tIns="45718" rIns="91435" bIns="45718" numCol="1" anchor="ctr" anchorCtr="0" compatLnSpc="1">
            <a:prstTxWarp prst="textNoShape">
              <a:avLst/>
            </a:prstTxWarp>
          </a:bodyPr>
          <a:lstStyle/>
          <a:p>
            <a:endParaRPr lang="es-CL" altLang="es-CL" smtClean="0"/>
          </a:p>
        </p:txBody>
      </p:sp>
    </p:spTree>
    <p:extLst>
      <p:ext uri="{BB962C8B-B14F-4D97-AF65-F5344CB8AC3E}">
        <p14:creationId xmlns:p14="http://schemas.microsoft.com/office/powerpoint/2010/main" val="30120941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184B2BD3-1309-4C5D-BEB7-76E149B6EA69}" type="slidenum">
              <a:rPr lang="en-GB" altLang="es-CL">
                <a:latin typeface="Calibri" panose="020F0502020204030204" pitchFamily="34" charset="0"/>
              </a:rPr>
              <a:pPr eaLnBrk="1" hangingPunct="1"/>
              <a:t>54</a:t>
            </a:fld>
            <a:endParaRPr lang="en-GB" altLang="es-CL">
              <a:latin typeface="Calibri" panose="020F0502020204030204" pitchFamily="34" charset="0"/>
            </a:endParaRPr>
          </a:p>
        </p:txBody>
      </p:sp>
      <p:sp>
        <p:nvSpPr>
          <p:cNvPr id="82947"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82948" name="Rectangle 2"/>
          <p:cNvSpPr>
            <a:spLocks noGrp="1" noChangeArrowheads="1"/>
          </p:cNvSpPr>
          <p:nvPr>
            <p:ph type="body" idx="1"/>
          </p:nvPr>
        </p:nvSpPr>
        <p:spPr bwMode="auto">
          <a:xfrm>
            <a:off x="685800" y="4343400"/>
            <a:ext cx="5486400" cy="41163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1435" tIns="45718" rIns="91435" bIns="45718" numCol="1" anchor="ctr" anchorCtr="0" compatLnSpc="1">
            <a:prstTxWarp prst="textNoShape">
              <a:avLst/>
            </a:prstTxWarp>
          </a:bodyPr>
          <a:lstStyle/>
          <a:p>
            <a:endParaRPr lang="es-CL" altLang="es-CL" smtClean="0"/>
          </a:p>
        </p:txBody>
      </p:sp>
    </p:spTree>
    <p:extLst>
      <p:ext uri="{BB962C8B-B14F-4D97-AF65-F5344CB8AC3E}">
        <p14:creationId xmlns:p14="http://schemas.microsoft.com/office/powerpoint/2010/main" val="16101484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8" rIns="91435" bIns="45718" anchor="b"/>
          <a:lstStyle>
            <a:lvl1pPr defTabSz="896938" eaLnBrk="0" hangingPunct="0">
              <a:defRPr>
                <a:solidFill>
                  <a:schemeClr val="tx1"/>
                </a:solidFill>
                <a:latin typeface="Arial" panose="020B0604020202020204" pitchFamily="34" charset="0"/>
                <a:cs typeface="Arial" panose="020B0604020202020204" pitchFamily="34" charset="0"/>
              </a:defRPr>
            </a:lvl1pPr>
            <a:lvl2pPr marL="742950" indent="-285750" defTabSz="896938" eaLnBrk="0" hangingPunct="0">
              <a:defRPr>
                <a:solidFill>
                  <a:schemeClr val="tx1"/>
                </a:solidFill>
                <a:latin typeface="Arial" panose="020B0604020202020204" pitchFamily="34" charset="0"/>
                <a:cs typeface="Arial" panose="020B0604020202020204" pitchFamily="34" charset="0"/>
              </a:defRPr>
            </a:lvl2pPr>
            <a:lvl3pPr marL="1143000" indent="-228600" defTabSz="896938" eaLnBrk="0" hangingPunct="0">
              <a:defRPr>
                <a:solidFill>
                  <a:schemeClr val="tx1"/>
                </a:solidFill>
                <a:latin typeface="Arial" panose="020B0604020202020204" pitchFamily="34" charset="0"/>
                <a:cs typeface="Arial" panose="020B0604020202020204" pitchFamily="34" charset="0"/>
              </a:defRPr>
            </a:lvl3pPr>
            <a:lvl4pPr marL="1600200" indent="-228600" defTabSz="896938" eaLnBrk="0" hangingPunct="0">
              <a:defRPr>
                <a:solidFill>
                  <a:schemeClr val="tx1"/>
                </a:solidFill>
                <a:latin typeface="Arial" panose="020B0604020202020204" pitchFamily="34" charset="0"/>
                <a:cs typeface="Arial" panose="020B0604020202020204" pitchFamily="34" charset="0"/>
              </a:defRPr>
            </a:lvl4pPr>
            <a:lvl5pPr marL="2057400" indent="-228600" defTabSz="896938" eaLnBrk="0" hangingPunct="0">
              <a:defRPr>
                <a:solidFill>
                  <a:schemeClr val="tx1"/>
                </a:solidFill>
                <a:latin typeface="Arial" panose="020B0604020202020204" pitchFamily="34" charset="0"/>
                <a:cs typeface="Arial" panose="020B0604020202020204" pitchFamily="34" charset="0"/>
              </a:defRPr>
            </a:lvl5pPr>
            <a:lvl6pPr marL="2514600" indent="-228600" defTabSz="8969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8969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8969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8969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fld id="{C52299BD-92E6-4039-80E7-DAEDFE6527B2}" type="slidenum">
              <a:rPr lang="es-ES" altLang="es-CL" sz="1200">
                <a:solidFill>
                  <a:srgbClr val="000000"/>
                </a:solidFill>
              </a:rPr>
              <a:pPr algn="r" eaLnBrk="1" hangingPunct="1"/>
              <a:t>55</a:t>
            </a:fld>
            <a:endParaRPr lang="es-ES" altLang="es-CL" sz="1200">
              <a:solidFill>
                <a:srgbClr val="000000"/>
              </a:solidFill>
            </a:endParaRPr>
          </a:p>
        </p:txBody>
      </p:sp>
      <p:sp>
        <p:nvSpPr>
          <p:cNvPr id="87043"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8" rIns="91435" bIns="45718" anchor="b"/>
          <a:lstStyle>
            <a:lvl1pPr defTabSz="896938" eaLnBrk="0" hangingPunct="0">
              <a:defRPr>
                <a:solidFill>
                  <a:schemeClr val="tx1"/>
                </a:solidFill>
                <a:latin typeface="Arial" panose="020B0604020202020204" pitchFamily="34" charset="0"/>
                <a:cs typeface="Arial" panose="020B0604020202020204" pitchFamily="34" charset="0"/>
              </a:defRPr>
            </a:lvl1pPr>
            <a:lvl2pPr marL="742950" indent="-285750" defTabSz="896938" eaLnBrk="0" hangingPunct="0">
              <a:defRPr>
                <a:solidFill>
                  <a:schemeClr val="tx1"/>
                </a:solidFill>
                <a:latin typeface="Arial" panose="020B0604020202020204" pitchFamily="34" charset="0"/>
                <a:cs typeface="Arial" panose="020B0604020202020204" pitchFamily="34" charset="0"/>
              </a:defRPr>
            </a:lvl2pPr>
            <a:lvl3pPr marL="1143000" indent="-228600" defTabSz="896938" eaLnBrk="0" hangingPunct="0">
              <a:defRPr>
                <a:solidFill>
                  <a:schemeClr val="tx1"/>
                </a:solidFill>
                <a:latin typeface="Arial" panose="020B0604020202020204" pitchFamily="34" charset="0"/>
                <a:cs typeface="Arial" panose="020B0604020202020204" pitchFamily="34" charset="0"/>
              </a:defRPr>
            </a:lvl3pPr>
            <a:lvl4pPr marL="1600200" indent="-228600" defTabSz="896938" eaLnBrk="0" hangingPunct="0">
              <a:defRPr>
                <a:solidFill>
                  <a:schemeClr val="tx1"/>
                </a:solidFill>
                <a:latin typeface="Arial" panose="020B0604020202020204" pitchFamily="34" charset="0"/>
                <a:cs typeface="Arial" panose="020B0604020202020204" pitchFamily="34" charset="0"/>
              </a:defRPr>
            </a:lvl4pPr>
            <a:lvl5pPr marL="2057400" indent="-228600" defTabSz="896938" eaLnBrk="0" hangingPunct="0">
              <a:defRPr>
                <a:solidFill>
                  <a:schemeClr val="tx1"/>
                </a:solidFill>
                <a:latin typeface="Arial" panose="020B0604020202020204" pitchFamily="34" charset="0"/>
                <a:cs typeface="Arial" panose="020B0604020202020204" pitchFamily="34" charset="0"/>
              </a:defRPr>
            </a:lvl5pPr>
            <a:lvl6pPr marL="2514600" indent="-228600" defTabSz="8969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8969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8969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8969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fld id="{AB24396D-2169-4F53-B3CB-8EAF734477B5}" type="slidenum">
              <a:rPr lang="es-ES" altLang="es-CL" sz="1200">
                <a:solidFill>
                  <a:srgbClr val="000000"/>
                </a:solidFill>
              </a:rPr>
              <a:pPr algn="r" eaLnBrk="1" hangingPunct="1"/>
              <a:t>55</a:t>
            </a:fld>
            <a:endParaRPr lang="es-ES" altLang="es-CL" sz="1200">
              <a:solidFill>
                <a:srgbClr val="000000"/>
              </a:solidFill>
            </a:endParaRPr>
          </a:p>
        </p:txBody>
      </p:sp>
      <p:sp>
        <p:nvSpPr>
          <p:cNvPr id="87044" name="Rectangle 2"/>
          <p:cNvSpPr>
            <a:spLocks noGrp="1" noRot="1" noChangeAspect="1" noChangeArrowheads="1" noTextEdit="1"/>
          </p:cNvSpPr>
          <p:nvPr>
            <p:ph type="sldImg"/>
          </p:nvPr>
        </p:nvSpPr>
        <p:spPr bwMode="auto">
          <a:xfrm>
            <a:off x="382588" y="685800"/>
            <a:ext cx="6092825" cy="342741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7045" name="Rectangle 3"/>
          <p:cNvSpPr>
            <a:spLocks noGrp="1" noChangeArrowheads="1"/>
          </p:cNvSpPr>
          <p:nvPr>
            <p:ph type="body" idx="1"/>
          </p:nvPr>
        </p:nvSpPr>
        <p:spPr bwMode="auto">
          <a:xfrm>
            <a:off x="914400" y="4341813"/>
            <a:ext cx="5029200" cy="41163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5" tIns="45718" rIns="91435" bIns="45718" numCol="1" anchor="t" anchorCtr="0" compatLnSpc="1">
            <a:prstTxWarp prst="textNoShape">
              <a:avLst/>
            </a:prstTxWarp>
          </a:bodyPr>
          <a:lstStyle/>
          <a:p>
            <a:pPr eaLnBrk="1" hangingPunct="1"/>
            <a:endParaRPr lang="es-CL" altLang="es-CL" smtClean="0"/>
          </a:p>
        </p:txBody>
      </p:sp>
    </p:spTree>
    <p:extLst>
      <p:ext uri="{BB962C8B-B14F-4D97-AF65-F5344CB8AC3E}">
        <p14:creationId xmlns:p14="http://schemas.microsoft.com/office/powerpoint/2010/main" val="41670006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fld id="{5266E8CB-8886-4691-BDCF-1F2E52E6B061}" type="slidenum">
              <a:rPr lang="es-ES" altLang="es-CL" sz="1200">
                <a:latin typeface="Calibri" panose="020F0502020204030204" pitchFamily="34" charset="0"/>
              </a:rPr>
              <a:pPr algn="r" eaLnBrk="1" hangingPunct="1"/>
              <a:t>56</a:t>
            </a:fld>
            <a:endParaRPr lang="es-ES" altLang="es-CL" sz="1200">
              <a:latin typeface="Calibri" panose="020F0502020204030204" pitchFamily="34" charset="0"/>
            </a:endParaRPr>
          </a:p>
        </p:txBody>
      </p:sp>
      <p:sp>
        <p:nvSpPr>
          <p:cNvPr id="88067" name="Rectangle 2"/>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8068" name="Notes Placeholder 1"/>
          <p:cNvSpPr>
            <a:spLocks noGrp="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30000"/>
              </a:spcBef>
            </a:pPr>
            <a:endParaRPr lang="es-CL" altLang="es-CL" sz="1200">
              <a:latin typeface="Calibri" panose="020F0502020204030204" pitchFamily="34" charset="0"/>
            </a:endParaRPr>
          </a:p>
        </p:txBody>
      </p:sp>
    </p:spTree>
    <p:extLst>
      <p:ext uri="{BB962C8B-B14F-4D97-AF65-F5344CB8AC3E}">
        <p14:creationId xmlns:p14="http://schemas.microsoft.com/office/powerpoint/2010/main" val="30138428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fld id="{245026FC-0586-4E4B-A0DA-8F76A70540E5}" type="slidenum">
              <a:rPr lang="es-ES" altLang="es-CL" sz="1200">
                <a:latin typeface="Calibri" panose="020F0502020204030204" pitchFamily="34" charset="0"/>
              </a:rPr>
              <a:pPr algn="r" eaLnBrk="1" hangingPunct="1"/>
              <a:t>57</a:t>
            </a:fld>
            <a:endParaRPr lang="es-ES" altLang="es-CL" sz="1200">
              <a:latin typeface="Calibri" panose="020F0502020204030204" pitchFamily="34" charset="0"/>
            </a:endParaRPr>
          </a:p>
        </p:txBody>
      </p:sp>
      <p:sp>
        <p:nvSpPr>
          <p:cNvPr id="89091" name="Rectangle 2"/>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9092" name="Notes Placeholder 1"/>
          <p:cNvSpPr>
            <a:spLocks noGrp="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30000"/>
              </a:spcBef>
            </a:pPr>
            <a:endParaRPr lang="es-CL" altLang="es-CL" sz="1200">
              <a:latin typeface="Calibri" panose="020F0502020204030204" pitchFamily="34" charset="0"/>
            </a:endParaRPr>
          </a:p>
        </p:txBody>
      </p:sp>
    </p:spTree>
    <p:extLst>
      <p:ext uri="{BB962C8B-B14F-4D97-AF65-F5344CB8AC3E}">
        <p14:creationId xmlns:p14="http://schemas.microsoft.com/office/powerpoint/2010/main" val="9806273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9571"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CL" altLang="es-CL" smtClean="0"/>
          </a:p>
        </p:txBody>
      </p:sp>
    </p:spTree>
    <p:extLst>
      <p:ext uri="{BB962C8B-B14F-4D97-AF65-F5344CB8AC3E}">
        <p14:creationId xmlns:p14="http://schemas.microsoft.com/office/powerpoint/2010/main" val="37920716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fld id="{E575B000-9244-49DC-ADCD-C36B560B1E66}" type="slidenum">
              <a:rPr lang="es-ES" altLang="es-CL" sz="1200">
                <a:latin typeface="Calibri" panose="020F0502020204030204" pitchFamily="34" charset="0"/>
              </a:rPr>
              <a:pPr algn="r" eaLnBrk="1" hangingPunct="1"/>
              <a:t>59</a:t>
            </a:fld>
            <a:endParaRPr lang="es-ES" altLang="es-CL" sz="1200">
              <a:latin typeface="Calibri" panose="020F0502020204030204" pitchFamily="34" charset="0"/>
            </a:endParaRPr>
          </a:p>
        </p:txBody>
      </p:sp>
      <p:sp>
        <p:nvSpPr>
          <p:cNvPr id="110595" name="Rectangle 2"/>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0596" name="Rectangle 3"/>
          <p:cNvSpPr>
            <a:spLocks noGrp="1" noChangeArrowheads="1"/>
          </p:cNvSpPr>
          <p:nvPr>
            <p:ph type="body" idx="1"/>
          </p:nvPr>
        </p:nvSpPr>
        <p:spPr bwMode="auto">
          <a:xfrm>
            <a:off x="685800" y="4344988"/>
            <a:ext cx="5486400" cy="4113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smtClean="0"/>
              <a:t>Este es el Formato de Calidad para toda presentación de la DIPRIDA. Debe emplearse en toda presentación ya que refuerza la “Imagen Corporativa” de la Dirección.</a:t>
            </a:r>
          </a:p>
          <a:p>
            <a:pPr eaLnBrk="1" hangingPunct="1">
              <a:spcBef>
                <a:spcPct val="0"/>
              </a:spcBef>
            </a:pPr>
            <a:endParaRPr lang="es-ES_tradnl" altLang="es-CL" smtClean="0"/>
          </a:p>
          <a:p>
            <a:pPr eaLnBrk="1" hangingPunct="1">
              <a:spcBef>
                <a:spcPct val="0"/>
              </a:spcBef>
            </a:pPr>
            <a:r>
              <a:rPr lang="es-ES_tradnl" altLang="es-CL" smtClean="0"/>
              <a:t>Emplear siempre tipo de letra Arial; subrayar o agregar sombra según requerimiento.</a:t>
            </a:r>
          </a:p>
          <a:p>
            <a:pPr eaLnBrk="1" hangingPunct="1">
              <a:spcBef>
                <a:spcPct val="0"/>
              </a:spcBef>
            </a:pPr>
            <a:endParaRPr lang="es-ES_tradnl" altLang="es-CL" smtClean="0"/>
          </a:p>
          <a:p>
            <a:pPr eaLnBrk="1" hangingPunct="1">
              <a:spcBef>
                <a:spcPct val="0"/>
              </a:spcBef>
            </a:pPr>
            <a:r>
              <a:rPr lang="es-ES_tradnl" altLang="es-CL" smtClean="0"/>
              <a:t>Emplear siempre el mínimo de transparencias y minimizar el empleo de efectos de animación. Transparencias deben ser auto-explicativas y con un mínimo de texto.</a:t>
            </a:r>
          </a:p>
          <a:p>
            <a:pPr eaLnBrk="1" hangingPunct="1">
              <a:spcBef>
                <a:spcPct val="0"/>
              </a:spcBef>
            </a:pPr>
            <a:endParaRPr lang="es-ES_tradnl" altLang="es-CL" smtClean="0"/>
          </a:p>
          <a:p>
            <a:pPr eaLnBrk="1" hangingPunct="1">
              <a:spcBef>
                <a:spcPct val="0"/>
              </a:spcBef>
            </a:pPr>
            <a:r>
              <a:rPr lang="es-ES_tradnl" altLang="es-CL" smtClean="0"/>
              <a:t>Emplear colores suaves, idealmente tonos de azul, amarillo y rojo.</a:t>
            </a:r>
          </a:p>
          <a:p>
            <a:pPr eaLnBrk="1" hangingPunct="1">
              <a:spcBef>
                <a:spcPct val="0"/>
              </a:spcBef>
            </a:pPr>
            <a:endParaRPr lang="es-ES_tradnl" altLang="es-CL" smtClean="0"/>
          </a:p>
          <a:p>
            <a:pPr eaLnBrk="1" hangingPunct="1">
              <a:spcBef>
                <a:spcPct val="0"/>
              </a:spcBef>
            </a:pPr>
            <a:r>
              <a:rPr lang="es-ES_tradnl" altLang="es-CL" smtClean="0"/>
              <a:t>Todos los títulos de las trasparencias deben ser numerados, siguiendo la secuencia del temario.</a:t>
            </a:r>
          </a:p>
          <a:p>
            <a:pPr eaLnBrk="1" hangingPunct="1">
              <a:spcBef>
                <a:spcPct val="0"/>
              </a:spcBef>
            </a:pPr>
            <a:endParaRPr lang="es-ES_tradnl" altLang="es-CL" smtClean="0"/>
          </a:p>
          <a:p>
            <a:pPr eaLnBrk="1" hangingPunct="1">
              <a:spcBef>
                <a:spcPct val="0"/>
              </a:spcBef>
            </a:pPr>
            <a:r>
              <a:rPr lang="es-ES_tradnl" altLang="es-CL" smtClean="0"/>
              <a:t>La primera y la última transparencia deben ser iguales.</a:t>
            </a:r>
          </a:p>
        </p:txBody>
      </p:sp>
    </p:spTree>
    <p:extLst>
      <p:ext uri="{BB962C8B-B14F-4D97-AF65-F5344CB8AC3E}">
        <p14:creationId xmlns:p14="http://schemas.microsoft.com/office/powerpoint/2010/main" val="16003243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fld id="{7C7E5001-E6AA-428F-AB8E-B5F98F8584A6}" type="slidenum">
              <a:rPr lang="es-ES" altLang="es-CL" sz="1200">
                <a:latin typeface="Calibri" panose="020F0502020204030204" pitchFamily="34" charset="0"/>
              </a:rPr>
              <a:pPr algn="r" eaLnBrk="1" hangingPunct="1"/>
              <a:t>60</a:t>
            </a:fld>
            <a:endParaRPr lang="es-ES" altLang="es-CL" sz="1200">
              <a:latin typeface="Calibri" panose="020F0502020204030204" pitchFamily="34" charset="0"/>
            </a:endParaRPr>
          </a:p>
        </p:txBody>
      </p:sp>
      <p:sp>
        <p:nvSpPr>
          <p:cNvPr id="111619" name="Rectangle 2"/>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1620" name="Rectangle 3"/>
          <p:cNvSpPr>
            <a:spLocks noGrp="1" noChangeArrowheads="1"/>
          </p:cNvSpPr>
          <p:nvPr>
            <p:ph type="body" idx="1"/>
          </p:nvPr>
        </p:nvSpPr>
        <p:spPr bwMode="auto">
          <a:xfrm>
            <a:off x="685800" y="4344988"/>
            <a:ext cx="5486400" cy="4113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smtClean="0"/>
              <a:t>Este es el Formato de Calidad para toda presentación de la DIPRIDA. Debe emplearse en toda presentación ya que refuerza la “Imagen Corporativa” de la Dirección.</a:t>
            </a:r>
          </a:p>
          <a:p>
            <a:pPr eaLnBrk="1" hangingPunct="1">
              <a:spcBef>
                <a:spcPct val="0"/>
              </a:spcBef>
            </a:pPr>
            <a:endParaRPr lang="es-ES_tradnl" altLang="es-CL" smtClean="0"/>
          </a:p>
          <a:p>
            <a:pPr eaLnBrk="1" hangingPunct="1">
              <a:spcBef>
                <a:spcPct val="0"/>
              </a:spcBef>
            </a:pPr>
            <a:r>
              <a:rPr lang="es-ES_tradnl" altLang="es-CL" smtClean="0"/>
              <a:t>Emplear siempre tipo de letra Arial; subrayar o agregar sombra según requerimiento.</a:t>
            </a:r>
          </a:p>
          <a:p>
            <a:pPr eaLnBrk="1" hangingPunct="1">
              <a:spcBef>
                <a:spcPct val="0"/>
              </a:spcBef>
            </a:pPr>
            <a:endParaRPr lang="es-ES_tradnl" altLang="es-CL" smtClean="0"/>
          </a:p>
          <a:p>
            <a:pPr eaLnBrk="1" hangingPunct="1">
              <a:spcBef>
                <a:spcPct val="0"/>
              </a:spcBef>
            </a:pPr>
            <a:r>
              <a:rPr lang="es-ES_tradnl" altLang="es-CL" smtClean="0"/>
              <a:t>Emplear siempre el mínimo de transparencias y minimizar el empleo de efectos de animación. Transparencias deben ser auto-explicativas y con un mínimo de texto.</a:t>
            </a:r>
          </a:p>
          <a:p>
            <a:pPr eaLnBrk="1" hangingPunct="1">
              <a:spcBef>
                <a:spcPct val="0"/>
              </a:spcBef>
            </a:pPr>
            <a:endParaRPr lang="es-ES_tradnl" altLang="es-CL" smtClean="0"/>
          </a:p>
          <a:p>
            <a:pPr eaLnBrk="1" hangingPunct="1">
              <a:spcBef>
                <a:spcPct val="0"/>
              </a:spcBef>
            </a:pPr>
            <a:r>
              <a:rPr lang="es-ES_tradnl" altLang="es-CL" smtClean="0"/>
              <a:t>Emplear colores suaves, idealmente tonos de azul, amarillo y rojo.</a:t>
            </a:r>
          </a:p>
          <a:p>
            <a:pPr eaLnBrk="1" hangingPunct="1">
              <a:spcBef>
                <a:spcPct val="0"/>
              </a:spcBef>
            </a:pPr>
            <a:endParaRPr lang="es-ES_tradnl" altLang="es-CL" smtClean="0"/>
          </a:p>
          <a:p>
            <a:pPr eaLnBrk="1" hangingPunct="1">
              <a:spcBef>
                <a:spcPct val="0"/>
              </a:spcBef>
            </a:pPr>
            <a:r>
              <a:rPr lang="es-ES_tradnl" altLang="es-CL" smtClean="0"/>
              <a:t>Todos los títulos de las trasparencias deben ser numerados, siguiendo la secuencia del temario.</a:t>
            </a:r>
          </a:p>
          <a:p>
            <a:pPr eaLnBrk="1" hangingPunct="1">
              <a:spcBef>
                <a:spcPct val="0"/>
              </a:spcBef>
            </a:pPr>
            <a:endParaRPr lang="es-ES_tradnl" altLang="es-CL" smtClean="0"/>
          </a:p>
          <a:p>
            <a:pPr eaLnBrk="1" hangingPunct="1">
              <a:spcBef>
                <a:spcPct val="0"/>
              </a:spcBef>
            </a:pPr>
            <a:r>
              <a:rPr lang="es-ES_tradnl" altLang="es-CL" smtClean="0"/>
              <a:t>La primera y la última transparencia deben ser iguales.</a:t>
            </a:r>
          </a:p>
        </p:txBody>
      </p:sp>
    </p:spTree>
    <p:extLst>
      <p:ext uri="{BB962C8B-B14F-4D97-AF65-F5344CB8AC3E}">
        <p14:creationId xmlns:p14="http://schemas.microsoft.com/office/powerpoint/2010/main" val="6657758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fld id="{E799A1BB-A732-4091-8C3D-770251CADBEE}" type="slidenum">
              <a:rPr lang="es-ES" altLang="es-CL" sz="1200">
                <a:latin typeface="Calibri" panose="020F0502020204030204" pitchFamily="34" charset="0"/>
              </a:rPr>
              <a:pPr algn="r" eaLnBrk="1" hangingPunct="1"/>
              <a:t>61</a:t>
            </a:fld>
            <a:endParaRPr lang="es-ES" altLang="es-CL" sz="1200">
              <a:latin typeface="Calibri" panose="020F0502020204030204" pitchFamily="34" charset="0"/>
            </a:endParaRPr>
          </a:p>
        </p:txBody>
      </p:sp>
      <p:sp>
        <p:nvSpPr>
          <p:cNvPr id="112643" name="Rectangle 2"/>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44" name="Rectangle 3"/>
          <p:cNvSpPr>
            <a:spLocks noGrp="1" noChangeArrowheads="1"/>
          </p:cNvSpPr>
          <p:nvPr>
            <p:ph type="body" idx="1"/>
          </p:nvPr>
        </p:nvSpPr>
        <p:spPr bwMode="auto">
          <a:xfrm>
            <a:off x="685800" y="4344988"/>
            <a:ext cx="5486400" cy="4113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smtClean="0"/>
              <a:t>Este es el Formato de Calidad para toda presentación de la DIPRIDA. Debe emplearse en toda presentación ya que refuerza la “Imagen Corporativa” de la Dirección.</a:t>
            </a:r>
          </a:p>
          <a:p>
            <a:pPr eaLnBrk="1" hangingPunct="1">
              <a:spcBef>
                <a:spcPct val="0"/>
              </a:spcBef>
            </a:pPr>
            <a:endParaRPr lang="es-ES_tradnl" altLang="es-CL" smtClean="0"/>
          </a:p>
          <a:p>
            <a:pPr eaLnBrk="1" hangingPunct="1">
              <a:spcBef>
                <a:spcPct val="0"/>
              </a:spcBef>
            </a:pPr>
            <a:r>
              <a:rPr lang="es-ES_tradnl" altLang="es-CL" smtClean="0"/>
              <a:t>Emplear siempre tipo de letra Arial; subrayar o agregar sombra según requerimiento.</a:t>
            </a:r>
          </a:p>
          <a:p>
            <a:pPr eaLnBrk="1" hangingPunct="1">
              <a:spcBef>
                <a:spcPct val="0"/>
              </a:spcBef>
            </a:pPr>
            <a:endParaRPr lang="es-ES_tradnl" altLang="es-CL" smtClean="0"/>
          </a:p>
          <a:p>
            <a:pPr eaLnBrk="1" hangingPunct="1">
              <a:spcBef>
                <a:spcPct val="0"/>
              </a:spcBef>
            </a:pPr>
            <a:r>
              <a:rPr lang="es-ES_tradnl" altLang="es-CL" smtClean="0"/>
              <a:t>Emplear siempre el mínimo de transparencias y minimizar el empleo de efectos de animación. Transparencias deben ser auto-explicativas y con un mínimo de texto.</a:t>
            </a:r>
          </a:p>
          <a:p>
            <a:pPr eaLnBrk="1" hangingPunct="1">
              <a:spcBef>
                <a:spcPct val="0"/>
              </a:spcBef>
            </a:pPr>
            <a:endParaRPr lang="es-ES_tradnl" altLang="es-CL" smtClean="0"/>
          </a:p>
          <a:p>
            <a:pPr eaLnBrk="1" hangingPunct="1">
              <a:spcBef>
                <a:spcPct val="0"/>
              </a:spcBef>
            </a:pPr>
            <a:r>
              <a:rPr lang="es-ES_tradnl" altLang="es-CL" smtClean="0"/>
              <a:t>Emplear colores suaves, idealmente tonos de azul, amarillo y rojo.</a:t>
            </a:r>
          </a:p>
          <a:p>
            <a:pPr eaLnBrk="1" hangingPunct="1">
              <a:spcBef>
                <a:spcPct val="0"/>
              </a:spcBef>
            </a:pPr>
            <a:endParaRPr lang="es-ES_tradnl" altLang="es-CL" smtClean="0"/>
          </a:p>
          <a:p>
            <a:pPr eaLnBrk="1" hangingPunct="1">
              <a:spcBef>
                <a:spcPct val="0"/>
              </a:spcBef>
            </a:pPr>
            <a:r>
              <a:rPr lang="es-ES_tradnl" altLang="es-CL" smtClean="0"/>
              <a:t>Todos los títulos de las trasparencias deben ser numerados, siguiendo la secuencia del temario.</a:t>
            </a:r>
          </a:p>
          <a:p>
            <a:pPr eaLnBrk="1" hangingPunct="1">
              <a:spcBef>
                <a:spcPct val="0"/>
              </a:spcBef>
            </a:pPr>
            <a:endParaRPr lang="es-ES_tradnl" altLang="es-CL" smtClean="0"/>
          </a:p>
          <a:p>
            <a:pPr eaLnBrk="1" hangingPunct="1">
              <a:spcBef>
                <a:spcPct val="0"/>
              </a:spcBef>
            </a:pPr>
            <a:r>
              <a:rPr lang="es-ES_tradnl" altLang="es-CL" smtClean="0"/>
              <a:t>La primera y la última transparencia deben ser iguales.</a:t>
            </a:r>
          </a:p>
        </p:txBody>
      </p:sp>
    </p:spTree>
    <p:extLst>
      <p:ext uri="{BB962C8B-B14F-4D97-AF65-F5344CB8AC3E}">
        <p14:creationId xmlns:p14="http://schemas.microsoft.com/office/powerpoint/2010/main" val="370005771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fld id="{E1957295-7848-44E6-88C0-23DC000DF15A}" type="slidenum">
              <a:rPr lang="es-ES" altLang="es-CL" sz="1200">
                <a:latin typeface="Calibri" panose="020F0502020204030204" pitchFamily="34" charset="0"/>
              </a:rPr>
              <a:pPr algn="r" eaLnBrk="1" hangingPunct="1"/>
              <a:t>62</a:t>
            </a:fld>
            <a:endParaRPr lang="es-ES" altLang="es-CL" sz="1200">
              <a:latin typeface="Calibri" panose="020F0502020204030204" pitchFamily="34" charset="0"/>
            </a:endParaRPr>
          </a:p>
        </p:txBody>
      </p:sp>
      <p:sp>
        <p:nvSpPr>
          <p:cNvPr id="114691" name="Rectangle 2"/>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4692" name="Rectangle 3"/>
          <p:cNvSpPr>
            <a:spLocks noGrp="1" noChangeArrowheads="1"/>
          </p:cNvSpPr>
          <p:nvPr>
            <p:ph type="body" idx="1"/>
          </p:nvPr>
        </p:nvSpPr>
        <p:spPr bwMode="auto">
          <a:xfrm>
            <a:off x="685800" y="4344988"/>
            <a:ext cx="5486400" cy="4113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smtClean="0"/>
              <a:t>Este es el Formato de Calidad para toda presentación de la DIPRIDA. Debe emplearse en toda presentación ya que refuerza la “Imagen Corporativa” de la Dirección.</a:t>
            </a:r>
          </a:p>
          <a:p>
            <a:pPr eaLnBrk="1" hangingPunct="1">
              <a:spcBef>
                <a:spcPct val="0"/>
              </a:spcBef>
            </a:pPr>
            <a:endParaRPr lang="es-ES_tradnl" altLang="es-CL" smtClean="0"/>
          </a:p>
          <a:p>
            <a:pPr eaLnBrk="1" hangingPunct="1">
              <a:spcBef>
                <a:spcPct val="0"/>
              </a:spcBef>
            </a:pPr>
            <a:r>
              <a:rPr lang="es-ES_tradnl" altLang="es-CL" smtClean="0"/>
              <a:t>Emplear siempre tipo de letra Arial; subrayar o agregar sombra según requerimiento.</a:t>
            </a:r>
          </a:p>
          <a:p>
            <a:pPr eaLnBrk="1" hangingPunct="1">
              <a:spcBef>
                <a:spcPct val="0"/>
              </a:spcBef>
            </a:pPr>
            <a:endParaRPr lang="es-ES_tradnl" altLang="es-CL" smtClean="0"/>
          </a:p>
          <a:p>
            <a:pPr eaLnBrk="1" hangingPunct="1">
              <a:spcBef>
                <a:spcPct val="0"/>
              </a:spcBef>
            </a:pPr>
            <a:r>
              <a:rPr lang="es-ES_tradnl" altLang="es-CL" smtClean="0"/>
              <a:t>Emplear siempre el mínimo de transparencias y minimizar el empleo de efectos de animación. Transparencias deben ser auto-explicativas y con un mínimo de texto.</a:t>
            </a:r>
          </a:p>
          <a:p>
            <a:pPr eaLnBrk="1" hangingPunct="1">
              <a:spcBef>
                <a:spcPct val="0"/>
              </a:spcBef>
            </a:pPr>
            <a:endParaRPr lang="es-ES_tradnl" altLang="es-CL" smtClean="0"/>
          </a:p>
          <a:p>
            <a:pPr eaLnBrk="1" hangingPunct="1">
              <a:spcBef>
                <a:spcPct val="0"/>
              </a:spcBef>
            </a:pPr>
            <a:r>
              <a:rPr lang="es-ES_tradnl" altLang="es-CL" smtClean="0"/>
              <a:t>Emplear colores suaves, idealmente tonos de azul, amarillo y rojo.</a:t>
            </a:r>
          </a:p>
          <a:p>
            <a:pPr eaLnBrk="1" hangingPunct="1">
              <a:spcBef>
                <a:spcPct val="0"/>
              </a:spcBef>
            </a:pPr>
            <a:endParaRPr lang="es-ES_tradnl" altLang="es-CL" smtClean="0"/>
          </a:p>
          <a:p>
            <a:pPr eaLnBrk="1" hangingPunct="1">
              <a:spcBef>
                <a:spcPct val="0"/>
              </a:spcBef>
            </a:pPr>
            <a:r>
              <a:rPr lang="es-ES_tradnl" altLang="es-CL" smtClean="0"/>
              <a:t>Todos los títulos de las trasparencias deben ser numerados, siguiendo la secuencia del temario.</a:t>
            </a:r>
          </a:p>
          <a:p>
            <a:pPr eaLnBrk="1" hangingPunct="1">
              <a:spcBef>
                <a:spcPct val="0"/>
              </a:spcBef>
            </a:pPr>
            <a:endParaRPr lang="es-ES_tradnl" altLang="es-CL" smtClean="0"/>
          </a:p>
          <a:p>
            <a:pPr eaLnBrk="1" hangingPunct="1">
              <a:spcBef>
                <a:spcPct val="0"/>
              </a:spcBef>
            </a:pPr>
            <a:r>
              <a:rPr lang="es-ES_tradnl" altLang="es-CL" smtClean="0"/>
              <a:t>La primera y la última transparencia deben ser iguales.</a:t>
            </a:r>
          </a:p>
        </p:txBody>
      </p:sp>
    </p:spTree>
    <p:extLst>
      <p:ext uri="{BB962C8B-B14F-4D97-AF65-F5344CB8AC3E}">
        <p14:creationId xmlns:p14="http://schemas.microsoft.com/office/powerpoint/2010/main" val="22668461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1889631-D2DA-804D-9E7A-8E347307986D}"/>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1EB8C61D-E5E9-714F-9035-A979DC4987A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10FD3300-273D-0B48-9FF4-A7200E0C1E45}"/>
              </a:ext>
            </a:extLst>
          </p:cNvPr>
          <p:cNvSpPr>
            <a:spLocks noGrp="1"/>
          </p:cNvSpPr>
          <p:nvPr>
            <p:ph type="dt" sz="half" idx="10"/>
          </p:nvPr>
        </p:nvSpPr>
        <p:spPr/>
        <p:txBody>
          <a:bodyPr/>
          <a:lstStyle/>
          <a:p>
            <a:fld id="{D4EEA773-1C9E-A647-B992-8BB016B01CB3}" type="datetimeFigureOut">
              <a:rPr lang="es-CL" smtClean="0"/>
              <a:t>13-10-2022</a:t>
            </a:fld>
            <a:endParaRPr lang="es-CL"/>
          </a:p>
        </p:txBody>
      </p:sp>
      <p:sp>
        <p:nvSpPr>
          <p:cNvPr id="5" name="Marcador de pie de página 4">
            <a:extLst>
              <a:ext uri="{FF2B5EF4-FFF2-40B4-BE49-F238E27FC236}">
                <a16:creationId xmlns:a16="http://schemas.microsoft.com/office/drawing/2014/main" id="{EAAC14AE-3D85-FB40-82BD-90F668E1AC1A}"/>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10567CFF-A0B0-4941-83DC-2F75F708C799}"/>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25615460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4A5D29-51A5-8C4A-B98E-9268EEF9B405}"/>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EE90C885-18E3-704C-83D1-DAEACA82031D}"/>
              </a:ext>
            </a:extLst>
          </p:cNvPr>
          <p:cNvSpPr>
            <a:spLocks noGrp="1"/>
          </p:cNvSpPr>
          <p:nvPr>
            <p:ph idx="1"/>
          </p:nvPr>
        </p:nvSpPr>
        <p:spPr/>
        <p:txBody>
          <a:bodyPr/>
          <a:lstStyle/>
          <a:p>
            <a:r>
              <a:rPr lang="es-ES"/>
              <a:t>Editar los estilos de texto del patrón
Segundo nivel
Tercer nivel
Cuarto nivel
Quinto nivel</a:t>
            </a:r>
            <a:endParaRPr lang="es-CL"/>
          </a:p>
        </p:txBody>
      </p:sp>
      <p:sp>
        <p:nvSpPr>
          <p:cNvPr id="4" name="Marcador de fecha 3">
            <a:extLst>
              <a:ext uri="{FF2B5EF4-FFF2-40B4-BE49-F238E27FC236}">
                <a16:creationId xmlns:a16="http://schemas.microsoft.com/office/drawing/2014/main" id="{45C0B3DA-C572-2E40-8A3C-E5576E3DD1BA}"/>
              </a:ext>
            </a:extLst>
          </p:cNvPr>
          <p:cNvSpPr>
            <a:spLocks noGrp="1"/>
          </p:cNvSpPr>
          <p:nvPr>
            <p:ph type="dt" sz="half" idx="10"/>
          </p:nvPr>
        </p:nvSpPr>
        <p:spPr/>
        <p:txBody>
          <a:bodyPr/>
          <a:lstStyle/>
          <a:p>
            <a:fld id="{D4EEA773-1C9E-A647-B992-8BB016B01CB3}" type="datetimeFigureOut">
              <a:rPr lang="es-CL" smtClean="0"/>
              <a:t>13-10-2022</a:t>
            </a:fld>
            <a:endParaRPr lang="es-CL"/>
          </a:p>
        </p:txBody>
      </p:sp>
      <p:sp>
        <p:nvSpPr>
          <p:cNvPr id="5" name="Marcador de pie de página 4">
            <a:extLst>
              <a:ext uri="{FF2B5EF4-FFF2-40B4-BE49-F238E27FC236}">
                <a16:creationId xmlns:a16="http://schemas.microsoft.com/office/drawing/2014/main" id="{CAF64961-FE3A-4140-AD4B-0D315CC2C9B7}"/>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B54B6C60-18EC-134C-B3F0-A8B9ADF8784F}"/>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18073652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0858EFD-0800-8442-88F6-E7DA84A8C6D0}"/>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70D85D18-6E7A-B74A-B201-2872B66EDFB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r>
              <a:rPr lang="es-ES"/>
              <a:t>Editar los estilos de texto del patrón
Segundo nivel
Tercer nivel
Cuarto nivel
Quinto nivel</a:t>
            </a:r>
            <a:endParaRPr lang="es-CL"/>
          </a:p>
        </p:txBody>
      </p:sp>
      <p:sp>
        <p:nvSpPr>
          <p:cNvPr id="4" name="Marcador de fecha 3">
            <a:extLst>
              <a:ext uri="{FF2B5EF4-FFF2-40B4-BE49-F238E27FC236}">
                <a16:creationId xmlns:a16="http://schemas.microsoft.com/office/drawing/2014/main" id="{B896293A-A436-0E42-B8F0-36A8737E75E1}"/>
              </a:ext>
            </a:extLst>
          </p:cNvPr>
          <p:cNvSpPr>
            <a:spLocks noGrp="1"/>
          </p:cNvSpPr>
          <p:nvPr>
            <p:ph type="dt" sz="half" idx="10"/>
          </p:nvPr>
        </p:nvSpPr>
        <p:spPr/>
        <p:txBody>
          <a:bodyPr/>
          <a:lstStyle/>
          <a:p>
            <a:fld id="{D4EEA773-1C9E-A647-B992-8BB016B01CB3}" type="datetimeFigureOut">
              <a:rPr lang="es-CL" smtClean="0"/>
              <a:t>13-10-2022</a:t>
            </a:fld>
            <a:endParaRPr lang="es-CL"/>
          </a:p>
        </p:txBody>
      </p:sp>
      <p:sp>
        <p:nvSpPr>
          <p:cNvPr id="5" name="Marcador de pie de página 4">
            <a:extLst>
              <a:ext uri="{FF2B5EF4-FFF2-40B4-BE49-F238E27FC236}">
                <a16:creationId xmlns:a16="http://schemas.microsoft.com/office/drawing/2014/main" id="{61D7C2CE-F416-9248-918C-27921C851CC0}"/>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4021EF51-5B55-F040-9A98-B29DAACFBDEE}"/>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2304094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699B10E-BA72-C241-8B88-D3258AC3C21A}"/>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56F15914-DB17-194D-8413-4042563A4030}"/>
              </a:ext>
            </a:extLst>
          </p:cNvPr>
          <p:cNvSpPr>
            <a:spLocks noGrp="1"/>
          </p:cNvSpPr>
          <p:nvPr>
            <p:ph sz="half" idx="1"/>
          </p:nvPr>
        </p:nvSpPr>
        <p:spPr>
          <a:xfrm>
            <a:off x="838200" y="1825625"/>
            <a:ext cx="5181600" cy="4351338"/>
          </a:xfrm>
        </p:spPr>
        <p:txBody>
          <a:bodyPr/>
          <a:lstStyle/>
          <a:p>
            <a:r>
              <a:rPr lang="es-ES"/>
              <a:t>Editar los estilos de texto del patrón
Segundo nivel
Tercer nivel
Cuarto nivel
Quinto nivel</a:t>
            </a:r>
            <a:endParaRPr lang="es-CL"/>
          </a:p>
        </p:txBody>
      </p:sp>
      <p:sp>
        <p:nvSpPr>
          <p:cNvPr id="4" name="Marcador de contenido 3">
            <a:extLst>
              <a:ext uri="{FF2B5EF4-FFF2-40B4-BE49-F238E27FC236}">
                <a16:creationId xmlns:a16="http://schemas.microsoft.com/office/drawing/2014/main" id="{A23FC101-4F64-754F-9BEC-7F59BDCF37CB}"/>
              </a:ext>
            </a:extLst>
          </p:cNvPr>
          <p:cNvSpPr>
            <a:spLocks noGrp="1"/>
          </p:cNvSpPr>
          <p:nvPr>
            <p:ph sz="half" idx="2"/>
          </p:nvPr>
        </p:nvSpPr>
        <p:spPr>
          <a:xfrm>
            <a:off x="6172200" y="1825625"/>
            <a:ext cx="5181600" cy="4351338"/>
          </a:xfrm>
        </p:spPr>
        <p:txBody>
          <a:bodyPr/>
          <a:lstStyle/>
          <a:p>
            <a:r>
              <a:rPr lang="es-ES"/>
              <a:t>Editar los estilos de texto del patrón
Segundo nivel
Tercer nivel
Cuarto nivel
Quinto nivel</a:t>
            </a:r>
            <a:endParaRPr lang="es-CL"/>
          </a:p>
        </p:txBody>
      </p:sp>
      <p:sp>
        <p:nvSpPr>
          <p:cNvPr id="5" name="Marcador de fecha 4">
            <a:extLst>
              <a:ext uri="{FF2B5EF4-FFF2-40B4-BE49-F238E27FC236}">
                <a16:creationId xmlns:a16="http://schemas.microsoft.com/office/drawing/2014/main" id="{E607A50D-79AC-5D47-96F7-A23BE534AFD9}"/>
              </a:ext>
            </a:extLst>
          </p:cNvPr>
          <p:cNvSpPr>
            <a:spLocks noGrp="1"/>
          </p:cNvSpPr>
          <p:nvPr>
            <p:ph type="dt" sz="half" idx="10"/>
          </p:nvPr>
        </p:nvSpPr>
        <p:spPr/>
        <p:txBody>
          <a:bodyPr/>
          <a:lstStyle/>
          <a:p>
            <a:fld id="{D4EEA773-1C9E-A647-B992-8BB016B01CB3}" type="datetimeFigureOut">
              <a:rPr lang="es-CL" smtClean="0"/>
              <a:t>13-10-2022</a:t>
            </a:fld>
            <a:endParaRPr lang="es-CL"/>
          </a:p>
        </p:txBody>
      </p:sp>
      <p:sp>
        <p:nvSpPr>
          <p:cNvPr id="6" name="Marcador de pie de página 5">
            <a:extLst>
              <a:ext uri="{FF2B5EF4-FFF2-40B4-BE49-F238E27FC236}">
                <a16:creationId xmlns:a16="http://schemas.microsoft.com/office/drawing/2014/main" id="{9DF1B119-4315-1F46-A8FF-B081E4C74D78}"/>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80060113-1E50-C248-965E-0556FD0ACFEC}"/>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23859902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F18A8C4-BDC3-A949-AE6A-280E640975B4}"/>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2B00EA2E-5888-F344-9B14-B1DE10F5E9E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es-ES"/>
              <a:t>Editar los estilos de texto del patrón
Segundo nivel
Tercer nivel
Cuarto nivel
Quinto nivel</a:t>
            </a:r>
            <a:endParaRPr lang="es-CL"/>
          </a:p>
        </p:txBody>
      </p:sp>
      <p:sp>
        <p:nvSpPr>
          <p:cNvPr id="4" name="Marcador de contenido 3">
            <a:extLst>
              <a:ext uri="{FF2B5EF4-FFF2-40B4-BE49-F238E27FC236}">
                <a16:creationId xmlns:a16="http://schemas.microsoft.com/office/drawing/2014/main" id="{CC442B65-8FFE-9746-9FDD-CD12C862E4B6}"/>
              </a:ext>
            </a:extLst>
          </p:cNvPr>
          <p:cNvSpPr>
            <a:spLocks noGrp="1"/>
          </p:cNvSpPr>
          <p:nvPr>
            <p:ph sz="half" idx="2"/>
          </p:nvPr>
        </p:nvSpPr>
        <p:spPr>
          <a:xfrm>
            <a:off x="839788" y="2505075"/>
            <a:ext cx="5157787" cy="3684588"/>
          </a:xfrm>
        </p:spPr>
        <p:txBody>
          <a:bodyPr/>
          <a:lstStyle/>
          <a:p>
            <a:r>
              <a:rPr lang="es-ES"/>
              <a:t>Editar los estilos de texto del patrón
Segundo nivel
Tercer nivel
Cuarto nivel
Quinto nivel</a:t>
            </a:r>
            <a:endParaRPr lang="es-CL"/>
          </a:p>
        </p:txBody>
      </p:sp>
      <p:sp>
        <p:nvSpPr>
          <p:cNvPr id="5" name="Marcador de texto 4">
            <a:extLst>
              <a:ext uri="{FF2B5EF4-FFF2-40B4-BE49-F238E27FC236}">
                <a16:creationId xmlns:a16="http://schemas.microsoft.com/office/drawing/2014/main" id="{C0B1038D-6523-954F-AFA2-25BE57D2FA4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es-ES"/>
              <a:t>Editar los estilos de texto del patrón
Segundo nivel
Tercer nivel
Cuarto nivel
Quinto nivel</a:t>
            </a:r>
            <a:endParaRPr lang="es-CL"/>
          </a:p>
        </p:txBody>
      </p:sp>
      <p:sp>
        <p:nvSpPr>
          <p:cNvPr id="6" name="Marcador de contenido 5">
            <a:extLst>
              <a:ext uri="{FF2B5EF4-FFF2-40B4-BE49-F238E27FC236}">
                <a16:creationId xmlns:a16="http://schemas.microsoft.com/office/drawing/2014/main" id="{76405EE0-034E-CB49-9EC7-FC566E267307}"/>
              </a:ext>
            </a:extLst>
          </p:cNvPr>
          <p:cNvSpPr>
            <a:spLocks noGrp="1"/>
          </p:cNvSpPr>
          <p:nvPr>
            <p:ph sz="quarter" idx="4"/>
          </p:nvPr>
        </p:nvSpPr>
        <p:spPr>
          <a:xfrm>
            <a:off x="6172200" y="2505075"/>
            <a:ext cx="5183188" cy="3684588"/>
          </a:xfrm>
        </p:spPr>
        <p:txBody>
          <a:bodyPr/>
          <a:lstStyle/>
          <a:p>
            <a:r>
              <a:rPr lang="es-ES"/>
              <a:t>Editar los estilos de texto del patrón
Segundo nivel
Tercer nivel
Cuarto nivel
Quinto nivel</a:t>
            </a:r>
            <a:endParaRPr lang="es-CL"/>
          </a:p>
        </p:txBody>
      </p:sp>
      <p:sp>
        <p:nvSpPr>
          <p:cNvPr id="7" name="Marcador de fecha 6">
            <a:extLst>
              <a:ext uri="{FF2B5EF4-FFF2-40B4-BE49-F238E27FC236}">
                <a16:creationId xmlns:a16="http://schemas.microsoft.com/office/drawing/2014/main" id="{D730BC58-9AEF-9C4D-9874-4D174E5E9823}"/>
              </a:ext>
            </a:extLst>
          </p:cNvPr>
          <p:cNvSpPr>
            <a:spLocks noGrp="1"/>
          </p:cNvSpPr>
          <p:nvPr>
            <p:ph type="dt" sz="half" idx="10"/>
          </p:nvPr>
        </p:nvSpPr>
        <p:spPr/>
        <p:txBody>
          <a:bodyPr/>
          <a:lstStyle/>
          <a:p>
            <a:fld id="{D4EEA773-1C9E-A647-B992-8BB016B01CB3}" type="datetimeFigureOut">
              <a:rPr lang="es-CL" smtClean="0"/>
              <a:t>13-10-2022</a:t>
            </a:fld>
            <a:endParaRPr lang="es-CL"/>
          </a:p>
        </p:txBody>
      </p:sp>
      <p:sp>
        <p:nvSpPr>
          <p:cNvPr id="8" name="Marcador de pie de página 7">
            <a:extLst>
              <a:ext uri="{FF2B5EF4-FFF2-40B4-BE49-F238E27FC236}">
                <a16:creationId xmlns:a16="http://schemas.microsoft.com/office/drawing/2014/main" id="{1C54B161-CB58-714E-9178-71689B651B59}"/>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024391E5-D168-C94E-8CD2-DE82B13298F6}"/>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30559976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C23B7BD-7489-9B4B-AC3B-8DBD5B47BCAB}"/>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3E970B11-7908-0F42-A10D-51E8C922D160}"/>
              </a:ext>
            </a:extLst>
          </p:cNvPr>
          <p:cNvSpPr>
            <a:spLocks noGrp="1"/>
          </p:cNvSpPr>
          <p:nvPr>
            <p:ph type="dt" sz="half" idx="10"/>
          </p:nvPr>
        </p:nvSpPr>
        <p:spPr/>
        <p:txBody>
          <a:bodyPr/>
          <a:lstStyle/>
          <a:p>
            <a:fld id="{D4EEA773-1C9E-A647-B992-8BB016B01CB3}" type="datetimeFigureOut">
              <a:rPr lang="es-CL" smtClean="0"/>
              <a:t>13-10-2022</a:t>
            </a:fld>
            <a:endParaRPr lang="es-CL"/>
          </a:p>
        </p:txBody>
      </p:sp>
      <p:sp>
        <p:nvSpPr>
          <p:cNvPr id="4" name="Marcador de pie de página 3">
            <a:extLst>
              <a:ext uri="{FF2B5EF4-FFF2-40B4-BE49-F238E27FC236}">
                <a16:creationId xmlns:a16="http://schemas.microsoft.com/office/drawing/2014/main" id="{314CF30B-A3AE-D84F-8060-CA5CC3BEAEAE}"/>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2EA2D4D0-3443-7540-8A00-6B024480D602}"/>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960174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8EEC4BEC-01E9-274B-A911-70C78C98E52A}"/>
              </a:ext>
            </a:extLst>
          </p:cNvPr>
          <p:cNvSpPr>
            <a:spLocks noGrp="1"/>
          </p:cNvSpPr>
          <p:nvPr>
            <p:ph type="dt" sz="half" idx="10"/>
          </p:nvPr>
        </p:nvSpPr>
        <p:spPr/>
        <p:txBody>
          <a:bodyPr/>
          <a:lstStyle/>
          <a:p>
            <a:fld id="{D4EEA773-1C9E-A647-B992-8BB016B01CB3}" type="datetimeFigureOut">
              <a:rPr lang="es-CL" smtClean="0"/>
              <a:t>13-10-2022</a:t>
            </a:fld>
            <a:endParaRPr lang="es-CL"/>
          </a:p>
        </p:txBody>
      </p:sp>
      <p:sp>
        <p:nvSpPr>
          <p:cNvPr id="3" name="Marcador de pie de página 2">
            <a:extLst>
              <a:ext uri="{FF2B5EF4-FFF2-40B4-BE49-F238E27FC236}">
                <a16:creationId xmlns:a16="http://schemas.microsoft.com/office/drawing/2014/main" id="{2D19A91E-1C94-9F41-B912-81546525061C}"/>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550AD27C-C924-7C4D-952B-0A7DD1053781}"/>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6626780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2917BCC-EE89-464B-85A7-D1F49FF73CC0}"/>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A38CDCD6-C997-A244-B5F9-60A35B65F3F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r>
              <a:rPr lang="es-ES"/>
              <a:t>Editar los estilos de texto del patrón
Segundo nivel
Tercer nivel
Cuarto nivel
Quinto nivel</a:t>
            </a:r>
            <a:endParaRPr lang="es-CL"/>
          </a:p>
        </p:txBody>
      </p:sp>
      <p:sp>
        <p:nvSpPr>
          <p:cNvPr id="4" name="Marcador de texto 3">
            <a:extLst>
              <a:ext uri="{FF2B5EF4-FFF2-40B4-BE49-F238E27FC236}">
                <a16:creationId xmlns:a16="http://schemas.microsoft.com/office/drawing/2014/main" id="{AE473AB6-DEA6-A54B-9A02-6D4DB482B8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es-ES"/>
              <a:t>Editar los estilos de texto del patrón
Segundo nivel
Tercer nivel
Cuarto nivel
Quinto nivel</a:t>
            </a:r>
            <a:endParaRPr lang="es-CL"/>
          </a:p>
        </p:txBody>
      </p:sp>
      <p:sp>
        <p:nvSpPr>
          <p:cNvPr id="5" name="Marcador de fecha 4">
            <a:extLst>
              <a:ext uri="{FF2B5EF4-FFF2-40B4-BE49-F238E27FC236}">
                <a16:creationId xmlns:a16="http://schemas.microsoft.com/office/drawing/2014/main" id="{910E5540-F98D-AC47-9F28-21855D84B289}"/>
              </a:ext>
            </a:extLst>
          </p:cNvPr>
          <p:cNvSpPr>
            <a:spLocks noGrp="1"/>
          </p:cNvSpPr>
          <p:nvPr>
            <p:ph type="dt" sz="half" idx="10"/>
          </p:nvPr>
        </p:nvSpPr>
        <p:spPr/>
        <p:txBody>
          <a:bodyPr/>
          <a:lstStyle/>
          <a:p>
            <a:fld id="{D4EEA773-1C9E-A647-B992-8BB016B01CB3}" type="datetimeFigureOut">
              <a:rPr lang="es-CL" smtClean="0"/>
              <a:t>13-10-2022</a:t>
            </a:fld>
            <a:endParaRPr lang="es-CL"/>
          </a:p>
        </p:txBody>
      </p:sp>
      <p:sp>
        <p:nvSpPr>
          <p:cNvPr id="6" name="Marcador de pie de página 5">
            <a:extLst>
              <a:ext uri="{FF2B5EF4-FFF2-40B4-BE49-F238E27FC236}">
                <a16:creationId xmlns:a16="http://schemas.microsoft.com/office/drawing/2014/main" id="{1384AB9C-18DC-9346-B815-105854D24584}"/>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B98FF841-4F03-B74C-AC6E-E19A5D8160B0}"/>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42776023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64ADBD4-D43F-1D46-902C-A7898A3D1BF3}"/>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61EBB890-7C12-B942-A243-8FDE9154CBE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EBF5DDB9-CF0D-3E4B-8715-0B20DD229C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es-ES"/>
              <a:t>Editar los estilos de texto del patrón
Segundo nivel
Tercer nivel
Cuarto nivel
Quinto nivel</a:t>
            </a:r>
            <a:endParaRPr lang="es-CL"/>
          </a:p>
        </p:txBody>
      </p:sp>
      <p:sp>
        <p:nvSpPr>
          <p:cNvPr id="5" name="Marcador de fecha 4">
            <a:extLst>
              <a:ext uri="{FF2B5EF4-FFF2-40B4-BE49-F238E27FC236}">
                <a16:creationId xmlns:a16="http://schemas.microsoft.com/office/drawing/2014/main" id="{572D5784-32E6-9D46-AE9A-027FE2D4C10C}"/>
              </a:ext>
            </a:extLst>
          </p:cNvPr>
          <p:cNvSpPr>
            <a:spLocks noGrp="1"/>
          </p:cNvSpPr>
          <p:nvPr>
            <p:ph type="dt" sz="half" idx="10"/>
          </p:nvPr>
        </p:nvSpPr>
        <p:spPr/>
        <p:txBody>
          <a:bodyPr/>
          <a:lstStyle/>
          <a:p>
            <a:fld id="{D4EEA773-1C9E-A647-B992-8BB016B01CB3}" type="datetimeFigureOut">
              <a:rPr lang="es-CL" smtClean="0"/>
              <a:t>13-10-2022</a:t>
            </a:fld>
            <a:endParaRPr lang="es-CL"/>
          </a:p>
        </p:txBody>
      </p:sp>
      <p:sp>
        <p:nvSpPr>
          <p:cNvPr id="6" name="Marcador de pie de página 5">
            <a:extLst>
              <a:ext uri="{FF2B5EF4-FFF2-40B4-BE49-F238E27FC236}">
                <a16:creationId xmlns:a16="http://schemas.microsoft.com/office/drawing/2014/main" id="{B9F18357-A1EB-9A4A-B14C-7BF87EEDC9CE}"/>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56DD24A0-9D36-DC48-8B91-4ED965148B7C}"/>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34493590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B4915EB-4890-9E43-8B99-552ACE5FE45D}"/>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445D1E31-F1D7-0B4B-9209-3A8BD77780A0}"/>
              </a:ext>
            </a:extLst>
          </p:cNvPr>
          <p:cNvSpPr>
            <a:spLocks noGrp="1"/>
          </p:cNvSpPr>
          <p:nvPr>
            <p:ph type="body" orient="vert" idx="1"/>
          </p:nvPr>
        </p:nvSpPr>
        <p:spPr/>
        <p:txBody>
          <a:bodyPr vert="eaVert"/>
          <a:lstStyle/>
          <a:p>
            <a:r>
              <a:rPr lang="es-ES"/>
              <a:t>Editar los estilos de texto del patrón
Segundo nivel
Tercer nivel
Cuarto nivel
Quinto nivel</a:t>
            </a:r>
            <a:endParaRPr lang="es-CL"/>
          </a:p>
        </p:txBody>
      </p:sp>
      <p:sp>
        <p:nvSpPr>
          <p:cNvPr id="4" name="Marcador de fecha 3">
            <a:extLst>
              <a:ext uri="{FF2B5EF4-FFF2-40B4-BE49-F238E27FC236}">
                <a16:creationId xmlns:a16="http://schemas.microsoft.com/office/drawing/2014/main" id="{C8A2E619-3835-8F48-AA9E-F0E415C0EC75}"/>
              </a:ext>
            </a:extLst>
          </p:cNvPr>
          <p:cNvSpPr>
            <a:spLocks noGrp="1"/>
          </p:cNvSpPr>
          <p:nvPr>
            <p:ph type="dt" sz="half" idx="10"/>
          </p:nvPr>
        </p:nvSpPr>
        <p:spPr/>
        <p:txBody>
          <a:bodyPr/>
          <a:lstStyle/>
          <a:p>
            <a:fld id="{D4EEA773-1C9E-A647-B992-8BB016B01CB3}" type="datetimeFigureOut">
              <a:rPr lang="es-CL" smtClean="0"/>
              <a:t>13-10-2022</a:t>
            </a:fld>
            <a:endParaRPr lang="es-CL"/>
          </a:p>
        </p:txBody>
      </p:sp>
      <p:sp>
        <p:nvSpPr>
          <p:cNvPr id="5" name="Marcador de pie de página 4">
            <a:extLst>
              <a:ext uri="{FF2B5EF4-FFF2-40B4-BE49-F238E27FC236}">
                <a16:creationId xmlns:a16="http://schemas.microsoft.com/office/drawing/2014/main" id="{4982E628-BD9E-1840-BE67-9F9FAC1E7EAD}"/>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8D533312-8CC4-7A47-A685-0F06C4BD3029}"/>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5706047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4EC0FDE8-E4CC-4247-88DA-557DFDC43B0C}"/>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ED47F2D1-1448-2043-9D4B-C8D5996EDC9B}"/>
              </a:ext>
            </a:extLst>
          </p:cNvPr>
          <p:cNvSpPr>
            <a:spLocks noGrp="1"/>
          </p:cNvSpPr>
          <p:nvPr>
            <p:ph type="body" orient="vert" idx="1"/>
          </p:nvPr>
        </p:nvSpPr>
        <p:spPr>
          <a:xfrm>
            <a:off x="838200" y="365125"/>
            <a:ext cx="7734300" cy="5811838"/>
          </a:xfrm>
        </p:spPr>
        <p:txBody>
          <a:bodyPr vert="eaVert"/>
          <a:lstStyle/>
          <a:p>
            <a:r>
              <a:rPr lang="es-ES"/>
              <a:t>Editar los estilos de texto del patrón
Segundo nivel
Tercer nivel
Cuarto nivel
Quinto nivel</a:t>
            </a:r>
            <a:endParaRPr lang="es-CL"/>
          </a:p>
        </p:txBody>
      </p:sp>
      <p:sp>
        <p:nvSpPr>
          <p:cNvPr id="4" name="Marcador de fecha 3">
            <a:extLst>
              <a:ext uri="{FF2B5EF4-FFF2-40B4-BE49-F238E27FC236}">
                <a16:creationId xmlns:a16="http://schemas.microsoft.com/office/drawing/2014/main" id="{09681E0D-B895-224E-84D4-C39EA173DF22}"/>
              </a:ext>
            </a:extLst>
          </p:cNvPr>
          <p:cNvSpPr>
            <a:spLocks noGrp="1"/>
          </p:cNvSpPr>
          <p:nvPr>
            <p:ph type="dt" sz="half" idx="10"/>
          </p:nvPr>
        </p:nvSpPr>
        <p:spPr/>
        <p:txBody>
          <a:bodyPr/>
          <a:lstStyle/>
          <a:p>
            <a:fld id="{D4EEA773-1C9E-A647-B992-8BB016B01CB3}" type="datetimeFigureOut">
              <a:rPr lang="es-CL" smtClean="0"/>
              <a:t>13-10-2022</a:t>
            </a:fld>
            <a:endParaRPr lang="es-CL"/>
          </a:p>
        </p:txBody>
      </p:sp>
      <p:sp>
        <p:nvSpPr>
          <p:cNvPr id="5" name="Marcador de pie de página 4">
            <a:extLst>
              <a:ext uri="{FF2B5EF4-FFF2-40B4-BE49-F238E27FC236}">
                <a16:creationId xmlns:a16="http://schemas.microsoft.com/office/drawing/2014/main" id="{21E5FCFF-1228-4644-A51C-949EB9F30E86}"/>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C14A9BE1-0060-F747-B371-BD46BC4025AD}"/>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21449806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7F9FD04-7B17-E14B-9DB6-F32CE51DAAF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5F771698-9A86-A942-B99C-B5468C64A4A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r>
              <a:rPr lang="es-ES"/>
              <a:t>Editar los estilos de texto del patrón
Segundo nivel
Tercer nivel
Cuarto nivel
Quinto nivel</a:t>
            </a:r>
            <a:endParaRPr lang="es-CL"/>
          </a:p>
        </p:txBody>
      </p:sp>
      <p:sp>
        <p:nvSpPr>
          <p:cNvPr id="4" name="Marcador de fecha 3">
            <a:extLst>
              <a:ext uri="{FF2B5EF4-FFF2-40B4-BE49-F238E27FC236}">
                <a16:creationId xmlns:a16="http://schemas.microsoft.com/office/drawing/2014/main" id="{DD7CD347-3927-1A45-934A-B35EDC103DE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EEA773-1C9E-A647-B992-8BB016B01CB3}" type="datetimeFigureOut">
              <a:rPr lang="es-CL" smtClean="0"/>
              <a:t>13-10-2022</a:t>
            </a:fld>
            <a:endParaRPr lang="es-CL"/>
          </a:p>
        </p:txBody>
      </p:sp>
      <p:sp>
        <p:nvSpPr>
          <p:cNvPr id="5" name="Marcador de pie de página 4">
            <a:extLst>
              <a:ext uri="{FF2B5EF4-FFF2-40B4-BE49-F238E27FC236}">
                <a16:creationId xmlns:a16="http://schemas.microsoft.com/office/drawing/2014/main" id="{9A56816B-B6D3-7148-A5C9-80BE2232582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DF9FFA8E-9CC9-0C4C-8C61-931186EEF80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24DA73-E767-2F43-BC1D-CC830B07FEFA}" type="slidenum">
              <a:rPr lang="es-CL" smtClean="0"/>
              <a:t>‹Nº›</a:t>
            </a:fld>
            <a:endParaRPr lang="es-CL"/>
          </a:p>
        </p:txBody>
      </p:sp>
    </p:spTree>
    <p:extLst>
      <p:ext uri="{BB962C8B-B14F-4D97-AF65-F5344CB8AC3E}">
        <p14:creationId xmlns:p14="http://schemas.microsoft.com/office/powerpoint/2010/main" val="21920883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2.emf"/></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image" Target="../media/image1.png"/><Relationship Id="rId7"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13.emf"/><Relationship Id="rId5" Type="http://schemas.openxmlformats.org/officeDocument/2006/relationships/oleObject" Target="../embeddings/oleObject1.bin"/><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5.emf"/></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7.emf"/><Relationship Id="rId4" Type="http://schemas.openxmlformats.org/officeDocument/2006/relationships/image" Target="../media/image16.emf"/></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9.emf"/></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0.emf"/></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2.emf"/><Relationship Id="rId4" Type="http://schemas.openxmlformats.org/officeDocument/2006/relationships/image" Target="../media/image21.emf"/></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34.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2.png"/><Relationship Id="rId7" Type="http://schemas.openxmlformats.org/officeDocument/2006/relationships/image" Target="../media/image27.jpeg"/><Relationship Id="rId12" Type="http://schemas.openxmlformats.org/officeDocument/2006/relationships/image" Target="../media/image31.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6.jpeg"/><Relationship Id="rId11" Type="http://schemas.openxmlformats.org/officeDocument/2006/relationships/image" Target="../media/image30.jpeg"/><Relationship Id="rId5" Type="http://schemas.openxmlformats.org/officeDocument/2006/relationships/hyperlink" Target="http://www.google.cl/url?sa=i&amp;rct=j&amp;q=&amp;esrc=s&amp;source=images&amp;cd=&amp;cad=rja&amp;uact=8&amp;ved=0ahUKEwiTx-2D_9PKAhWCfZAKHWyZCiQQjRwIBQ&amp;url=http://www.datis-group.com/files/images/docs/presentations/GDST%20SOTM%20Mktg%20Brief%20091312.pdf&amp;psig=AFQjCNFkMNXzQ-EfQ1QcmiK1-EAxy60s9A&amp;ust=1454327661284804" TargetMode="External"/><Relationship Id="rId10" Type="http://schemas.openxmlformats.org/officeDocument/2006/relationships/hyperlink" Target="http://www.google.com/url?sa=i&amp;rct=j&amp;q=&amp;esrc=s&amp;source=images&amp;cd=&amp;cad=rja&amp;uact=8&amp;ved=0ahUKEwjOqcyJ_dPKAhUHE5AKHV2kCUsQjRwIBw&amp;url=http://www.telali.com.pe/antena-parabolica-de-1-20-mts.html&amp;psig=AFQjCNEuWGzapxcJ3CQmdnhkMpFGDJLOHQ&amp;ust=1454327160238442" TargetMode="External"/><Relationship Id="rId4" Type="http://schemas.openxmlformats.org/officeDocument/2006/relationships/image" Target="../media/image25.jpeg"/><Relationship Id="rId9" Type="http://schemas.openxmlformats.org/officeDocument/2006/relationships/image" Target="../media/image29.jpeg"/></Relationships>
</file>

<file path=ppt/slides/_rels/slide3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2.png"/><Relationship Id="rId7" Type="http://schemas.openxmlformats.org/officeDocument/2006/relationships/image" Target="../media/image35.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 Id="rId9" Type="http://schemas.openxmlformats.org/officeDocument/2006/relationships/image" Target="../media/image36.jpe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39.jpeg"/></Relationships>
</file>

<file path=ppt/slides/_rels/slide4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41.jpeg"/></Relationships>
</file>

<file path=ppt/slides/_rels/slide4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41.jpeg"/></Relationships>
</file>

<file path=ppt/slides/_rels/slide4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43.png"/><Relationship Id="rId5" Type="http://schemas.openxmlformats.org/officeDocument/2006/relationships/image" Target="../media/image42.jpeg"/><Relationship Id="rId4" Type="http://schemas.openxmlformats.org/officeDocument/2006/relationships/image" Target="../media/image41.jpeg"/></Relationships>
</file>

<file path=ppt/slides/_rels/slide4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44.png"/><Relationship Id="rId4" Type="http://schemas.openxmlformats.org/officeDocument/2006/relationships/image" Target="../media/image41.jpeg"/></Relationships>
</file>

<file path=ppt/slides/_rels/slide44.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45.png"/><Relationship Id="rId4" Type="http://schemas.openxmlformats.org/officeDocument/2006/relationships/image" Target="../media/image41.jpeg"/></Relationships>
</file>

<file path=ppt/slides/_rels/slide46.xml.rels><?xml version="1.0" encoding="UTF-8" standalone="yes"?>
<Relationships xmlns="http://schemas.openxmlformats.org/package/2006/relationships"><Relationship Id="rId3" Type="http://schemas.openxmlformats.org/officeDocument/2006/relationships/image" Target="../media/image46.wmf"/><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 Id="rId4" Type="http://schemas.openxmlformats.org/officeDocument/2006/relationships/image" Target="../media/image49.jpeg"/></Relationships>
</file>

<file path=ppt/slides/_rels/slide48.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 Id="rId5" Type="http://schemas.openxmlformats.org/officeDocument/2006/relationships/image" Target="../media/image53.jpeg"/><Relationship Id="rId4" Type="http://schemas.openxmlformats.org/officeDocument/2006/relationships/image" Target="../media/image52.jpeg"/></Relationships>
</file>

<file path=ppt/slides/_rels/slide49.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6.wm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58.jpeg"/><Relationship Id="rId5" Type="http://schemas.openxmlformats.org/officeDocument/2006/relationships/image" Target="../media/image57.jpeg"/><Relationship Id="rId4" Type="http://schemas.openxmlformats.org/officeDocument/2006/relationships/image" Target="../media/image41.jpeg"/></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60.jpeg"/></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41.jpeg"/></Relationships>
</file>

<file path=ppt/slides/_rels/slide5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41.jpeg"/></Relationships>
</file>

<file path=ppt/slides/_rels/slide58.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1.png"/><Relationship Id="rId7" Type="http://schemas.openxmlformats.org/officeDocument/2006/relationships/image" Target="../media/image39.jpe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64.jpeg"/><Relationship Id="rId5" Type="http://schemas.openxmlformats.org/officeDocument/2006/relationships/image" Target="../media/image63.jpeg"/><Relationship Id="rId4" Type="http://schemas.openxmlformats.org/officeDocument/2006/relationships/image" Target="../media/image62.jpeg"/><Relationship Id="rId9" Type="http://schemas.openxmlformats.org/officeDocument/2006/relationships/image" Target="../media/image65.jpeg"/></Relationships>
</file>

<file path=ppt/slides/_rels/slide5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41.jpeg"/></Relationships>
</file>

<file path=ppt/slides/_rels/slide60.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image" Target="../media/image40.jpeg"/><Relationship Id="rId7" Type="http://schemas.openxmlformats.org/officeDocument/2006/relationships/image" Target="../media/image67.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66.png"/><Relationship Id="rId5" Type="http://schemas.openxmlformats.org/officeDocument/2006/relationships/image" Target="../media/image11.jpeg"/><Relationship Id="rId4" Type="http://schemas.openxmlformats.org/officeDocument/2006/relationships/image" Target="../media/image41.jpeg"/><Relationship Id="rId9" Type="http://schemas.openxmlformats.org/officeDocument/2006/relationships/image" Target="../media/image38.jpeg"/></Relationships>
</file>

<file path=ppt/slides/_rels/slide61.xml.rels><?xml version="1.0" encoding="UTF-8" standalone="yes"?>
<Relationships xmlns="http://schemas.openxmlformats.org/package/2006/relationships"><Relationship Id="rId8" Type="http://schemas.openxmlformats.org/officeDocument/2006/relationships/image" Target="../media/image71.jpeg"/><Relationship Id="rId13" Type="http://schemas.openxmlformats.org/officeDocument/2006/relationships/image" Target="../media/image64.jpeg"/><Relationship Id="rId3" Type="http://schemas.openxmlformats.org/officeDocument/2006/relationships/image" Target="../media/image40.jpeg"/><Relationship Id="rId7" Type="http://schemas.openxmlformats.org/officeDocument/2006/relationships/image" Target="../media/image70.jpeg"/><Relationship Id="rId12" Type="http://schemas.openxmlformats.org/officeDocument/2006/relationships/image" Target="../media/image73.jpe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65.jpeg"/><Relationship Id="rId11" Type="http://schemas.openxmlformats.org/officeDocument/2006/relationships/image" Target="../media/image63.jpeg"/><Relationship Id="rId5" Type="http://schemas.openxmlformats.org/officeDocument/2006/relationships/image" Target="../media/image69.png"/><Relationship Id="rId10" Type="http://schemas.openxmlformats.org/officeDocument/2006/relationships/image" Target="../media/image72.jpeg"/><Relationship Id="rId4" Type="http://schemas.openxmlformats.org/officeDocument/2006/relationships/image" Target="../media/image41.jpeg"/><Relationship Id="rId9" Type="http://schemas.openxmlformats.org/officeDocument/2006/relationships/image" Target="../media/image62.jpeg"/><Relationship Id="rId14" Type="http://schemas.openxmlformats.org/officeDocument/2006/relationships/image" Target="../media/image74.png"/></Relationships>
</file>

<file path=ppt/slides/_rels/slide62.xml.rels><?xml version="1.0" encoding="UTF-8" standalone="yes"?>
<Relationships xmlns="http://schemas.openxmlformats.org/package/2006/relationships"><Relationship Id="rId8" Type="http://schemas.openxmlformats.org/officeDocument/2006/relationships/image" Target="../media/image77.jpeg"/><Relationship Id="rId3" Type="http://schemas.openxmlformats.org/officeDocument/2006/relationships/image" Target="../media/image40.jpeg"/><Relationship Id="rId7" Type="http://schemas.openxmlformats.org/officeDocument/2006/relationships/image" Target="../media/image7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34.jpeg"/><Relationship Id="rId5" Type="http://schemas.openxmlformats.org/officeDocument/2006/relationships/image" Target="../media/image75.jpeg"/><Relationship Id="rId4" Type="http://schemas.openxmlformats.org/officeDocument/2006/relationships/image" Target="../media/image4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56DCB6D-5858-CB48-AAEE-016B393D27B5}"/>
              </a:ext>
            </a:extLst>
          </p:cNvPr>
          <p:cNvSpPr>
            <a:spLocks noGrp="1"/>
          </p:cNvSpPr>
          <p:nvPr>
            <p:ph type="ctrTitle"/>
          </p:nvPr>
        </p:nvSpPr>
        <p:spPr>
          <a:xfrm>
            <a:off x="1124857" y="121145"/>
            <a:ext cx="9942286" cy="2387600"/>
          </a:xfrm>
        </p:spPr>
        <p:txBody>
          <a:bodyPr anchor="ctr">
            <a:normAutofit/>
          </a:bodyPr>
          <a:lstStyle/>
          <a:p>
            <a:r>
              <a:rPr lang="es-CL" sz="4900" dirty="0" smtClean="0">
                <a:solidFill>
                  <a:srgbClr val="002060"/>
                </a:solidFill>
                <a:latin typeface="Arial Black" panose="020B0A04020102020204" pitchFamily="34" charset="0"/>
              </a:rPr>
              <a:t>“COMUNICACIONES DE COMBATE</a:t>
            </a:r>
            <a:r>
              <a:rPr lang="es-CL" dirty="0" smtClean="0">
                <a:solidFill>
                  <a:srgbClr val="002060"/>
                </a:solidFill>
                <a:latin typeface="Arial Black" panose="020B0A04020102020204" pitchFamily="34" charset="0"/>
              </a:rPr>
              <a:t>”</a:t>
            </a:r>
            <a:endParaRPr lang="es-CL" dirty="0">
              <a:solidFill>
                <a:srgbClr val="002060"/>
              </a:solidFill>
              <a:latin typeface="Arial Black" panose="020B0A04020102020204" pitchFamily="34" charset="0"/>
            </a:endParaRPr>
          </a:p>
        </p:txBody>
      </p:sp>
      <p:grpSp>
        <p:nvGrpSpPr>
          <p:cNvPr id="4" name="Grupo 3">
            <a:extLst>
              <a:ext uri="{FF2B5EF4-FFF2-40B4-BE49-F238E27FC236}">
                <a16:creationId xmlns:a16="http://schemas.microsoft.com/office/drawing/2014/main" id="{854DD303-4C37-9A4C-A89B-1E7BD109E80C}"/>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A3D3D328-48CB-0745-A6BB-A9F63093371B}"/>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DC1B40CD-8808-244F-B2C9-234EAB5D3A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99E54FEA-5B0B-DE40-9175-9F67DE84B2DB}"/>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10"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n 2"/>
          <p:cNvPicPr>
            <a:picLocks noChangeAspect="1"/>
          </p:cNvPicPr>
          <p:nvPr/>
        </p:nvPicPr>
        <p:blipFill>
          <a:blip r:embed="rId4"/>
          <a:stretch>
            <a:fillRect/>
          </a:stretch>
        </p:blipFill>
        <p:spPr>
          <a:xfrm>
            <a:off x="713328" y="2198983"/>
            <a:ext cx="4156960" cy="2769755"/>
          </a:xfrm>
          <a:prstGeom prst="rect">
            <a:avLst/>
          </a:prstGeom>
        </p:spPr>
      </p:pic>
      <p:pic>
        <p:nvPicPr>
          <p:cNvPr id="7" name="Imagen 6"/>
          <p:cNvPicPr>
            <a:picLocks noChangeAspect="1"/>
          </p:cNvPicPr>
          <p:nvPr/>
        </p:nvPicPr>
        <p:blipFill>
          <a:blip r:embed="rId5"/>
          <a:stretch>
            <a:fillRect/>
          </a:stretch>
        </p:blipFill>
        <p:spPr>
          <a:xfrm>
            <a:off x="4870288" y="2193916"/>
            <a:ext cx="6593670" cy="2769755"/>
          </a:xfrm>
          <a:prstGeom prst="rect">
            <a:avLst/>
          </a:prstGeom>
          <a:ln>
            <a:noFill/>
          </a:ln>
          <a:effectLst>
            <a:softEdge rad="112500"/>
          </a:effectLst>
        </p:spPr>
      </p:pic>
      <p:sp>
        <p:nvSpPr>
          <p:cNvPr id="9" name="CuadroTexto 8"/>
          <p:cNvSpPr txBox="1"/>
          <p:nvPr/>
        </p:nvSpPr>
        <p:spPr>
          <a:xfrm>
            <a:off x="9255563" y="5194976"/>
            <a:ext cx="2286000" cy="646331"/>
          </a:xfrm>
          <a:prstGeom prst="rect">
            <a:avLst/>
          </a:prstGeom>
          <a:noFill/>
        </p:spPr>
        <p:txBody>
          <a:bodyPr wrap="square" rtlCol="0">
            <a:spAutoFit/>
          </a:bodyPr>
          <a:lstStyle/>
          <a:p>
            <a:pPr algn="ctr"/>
            <a:r>
              <a:rPr lang="es-CL" dirty="0" smtClean="0"/>
              <a:t>T1 IM J. REINIKE L.</a:t>
            </a:r>
          </a:p>
          <a:p>
            <a:pPr algn="ctr"/>
            <a:r>
              <a:rPr lang="es-CL" dirty="0" smtClean="0"/>
              <a:t>PROFESOR</a:t>
            </a:r>
            <a:endParaRPr lang="es-CL" dirty="0"/>
          </a:p>
        </p:txBody>
      </p:sp>
    </p:spTree>
    <p:extLst>
      <p:ext uri="{BB962C8B-B14F-4D97-AF65-F5344CB8AC3E}">
        <p14:creationId xmlns:p14="http://schemas.microsoft.com/office/powerpoint/2010/main" val="23031522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56DCB6D-5858-CB48-AAEE-016B393D27B5}"/>
              </a:ext>
            </a:extLst>
          </p:cNvPr>
          <p:cNvSpPr>
            <a:spLocks noGrp="1"/>
          </p:cNvSpPr>
          <p:nvPr>
            <p:ph type="ctrTitle"/>
          </p:nvPr>
        </p:nvSpPr>
        <p:spPr>
          <a:xfrm>
            <a:off x="1073195" y="345252"/>
            <a:ext cx="9942286" cy="455445"/>
          </a:xfrm>
        </p:spPr>
        <p:txBody>
          <a:bodyPr anchor="ctr">
            <a:normAutofit fontScale="90000"/>
          </a:bodyPr>
          <a:lstStyle/>
          <a:p>
            <a:r>
              <a:rPr lang="es-CL" sz="3200" dirty="0" smtClean="0">
                <a:solidFill>
                  <a:srgbClr val="002060"/>
                </a:solidFill>
                <a:latin typeface="Arial Black" panose="020B0A04020102020204" pitchFamily="34" charset="0"/>
              </a:rPr>
              <a:t>“COMUNICACIONES”</a:t>
            </a:r>
            <a:endParaRPr lang="es-CL" sz="3200" dirty="0">
              <a:solidFill>
                <a:srgbClr val="002060"/>
              </a:solidFill>
              <a:latin typeface="Arial Black" panose="020B0A04020102020204" pitchFamily="34" charset="0"/>
            </a:endParaRPr>
          </a:p>
        </p:txBody>
      </p:sp>
      <p:grpSp>
        <p:nvGrpSpPr>
          <p:cNvPr id="4" name="Grupo 3">
            <a:extLst>
              <a:ext uri="{FF2B5EF4-FFF2-40B4-BE49-F238E27FC236}">
                <a16:creationId xmlns:a16="http://schemas.microsoft.com/office/drawing/2014/main" id="{854DD303-4C37-9A4C-A89B-1E7BD109E80C}"/>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A3D3D328-48CB-0745-A6BB-A9F63093371B}"/>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DC1B40CD-8808-244F-B2C9-234EAB5D3A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99E54FEA-5B0B-DE40-9175-9F67DE84B2DB}"/>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10"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9"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Text Box 13"/>
          <p:cNvSpPr txBox="1">
            <a:spLocks noChangeArrowheads="1"/>
          </p:cNvSpPr>
          <p:nvPr/>
        </p:nvSpPr>
        <p:spPr bwMode="auto">
          <a:xfrm>
            <a:off x="2392363" y="1854176"/>
            <a:ext cx="7632700" cy="369887"/>
          </a:xfrm>
          <a:prstGeom prst="rect">
            <a:avLst/>
          </a:prstGeom>
          <a:solidFill>
            <a:srgbClr val="11225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pt-BR" altLang="es-CL" b="1">
                <a:solidFill>
                  <a:srgbClr val="FFFF00"/>
                </a:solidFill>
              </a:rPr>
              <a:t>U.T. Nº 1.   INTRODUCCIÓN A LAS COMUNICACIONES. </a:t>
            </a:r>
            <a:r>
              <a:rPr lang="es-ES" altLang="es-CL" sz="1400" b="1">
                <a:solidFill>
                  <a:srgbClr val="FFFF00"/>
                </a:solidFill>
              </a:rPr>
              <a:t>(8 HORAS)</a:t>
            </a:r>
            <a:endParaRPr lang="es-CL" altLang="es-CL" sz="1400" b="1">
              <a:solidFill>
                <a:srgbClr val="FFFF00"/>
              </a:solidFill>
            </a:endParaRPr>
          </a:p>
        </p:txBody>
      </p:sp>
      <p:sp>
        <p:nvSpPr>
          <p:cNvPr id="13" name="Text Box 13"/>
          <p:cNvSpPr txBox="1">
            <a:spLocks noChangeArrowheads="1"/>
          </p:cNvSpPr>
          <p:nvPr/>
        </p:nvSpPr>
        <p:spPr bwMode="auto">
          <a:xfrm>
            <a:off x="2392363" y="2592362"/>
            <a:ext cx="7632700" cy="368300"/>
          </a:xfrm>
          <a:prstGeom prst="rect">
            <a:avLst/>
          </a:prstGeom>
          <a:solidFill>
            <a:srgbClr val="11225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pt-BR" altLang="es-CL" b="1">
                <a:solidFill>
                  <a:srgbClr val="FFFF00"/>
                </a:solidFill>
              </a:rPr>
              <a:t>U.T. Nº 2.   RADIOCOMUNICACIONES. </a:t>
            </a:r>
            <a:r>
              <a:rPr lang="es-ES" altLang="es-CL" sz="1400" b="1">
                <a:solidFill>
                  <a:srgbClr val="FFFF00"/>
                </a:solidFill>
              </a:rPr>
              <a:t>(14 + 2 HORAS)</a:t>
            </a:r>
            <a:endParaRPr lang="es-CL" altLang="es-CL" sz="1400" b="1">
              <a:solidFill>
                <a:srgbClr val="FFFF00"/>
              </a:solidFill>
            </a:endParaRPr>
          </a:p>
        </p:txBody>
      </p:sp>
      <p:sp>
        <p:nvSpPr>
          <p:cNvPr id="14" name="Text Box 13"/>
          <p:cNvSpPr txBox="1">
            <a:spLocks noChangeArrowheads="1"/>
          </p:cNvSpPr>
          <p:nvPr/>
        </p:nvSpPr>
        <p:spPr bwMode="auto">
          <a:xfrm>
            <a:off x="2392363" y="3330550"/>
            <a:ext cx="7632700" cy="368300"/>
          </a:xfrm>
          <a:prstGeom prst="rect">
            <a:avLst/>
          </a:prstGeom>
          <a:solidFill>
            <a:srgbClr val="11225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pt-BR" altLang="es-CL" b="1">
                <a:solidFill>
                  <a:srgbClr val="FFFF00"/>
                </a:solidFill>
              </a:rPr>
              <a:t>U.T. Nº 3.   PROCEDIMIENTOS DE COMUNICACIONES. </a:t>
            </a:r>
            <a:r>
              <a:rPr lang="es-ES" altLang="es-CL" sz="1400" b="1">
                <a:solidFill>
                  <a:srgbClr val="FFFF00"/>
                </a:solidFill>
              </a:rPr>
              <a:t>(14 + 2 HORAS)</a:t>
            </a:r>
            <a:endParaRPr lang="es-CL" altLang="es-CL" sz="1400" b="1">
              <a:solidFill>
                <a:srgbClr val="FFFF00"/>
              </a:solidFill>
            </a:endParaRPr>
          </a:p>
        </p:txBody>
      </p:sp>
      <p:sp>
        <p:nvSpPr>
          <p:cNvPr id="15" name="Text Box 13"/>
          <p:cNvSpPr txBox="1">
            <a:spLocks noChangeArrowheads="1"/>
          </p:cNvSpPr>
          <p:nvPr/>
        </p:nvSpPr>
        <p:spPr bwMode="auto">
          <a:xfrm>
            <a:off x="2392363" y="4068737"/>
            <a:ext cx="7632700" cy="368300"/>
          </a:xfrm>
          <a:prstGeom prst="rect">
            <a:avLst/>
          </a:prstGeom>
          <a:solidFill>
            <a:srgbClr val="11225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pt-BR" altLang="es-CL" b="1">
                <a:solidFill>
                  <a:srgbClr val="FFFF00"/>
                </a:solidFill>
              </a:rPr>
              <a:t>U.T. Nº 4.   REDES DE COMUNICACIONES. </a:t>
            </a:r>
            <a:r>
              <a:rPr lang="es-ES" altLang="es-CL" sz="1400" b="1">
                <a:solidFill>
                  <a:srgbClr val="FFFF00"/>
                </a:solidFill>
              </a:rPr>
              <a:t>(14 HORAS)</a:t>
            </a:r>
            <a:endParaRPr lang="es-CL" altLang="es-CL" sz="1400" b="1">
              <a:solidFill>
                <a:srgbClr val="FFFF00"/>
              </a:solidFill>
            </a:endParaRPr>
          </a:p>
        </p:txBody>
      </p:sp>
      <p:sp>
        <p:nvSpPr>
          <p:cNvPr id="16" name="Right Arrow 1"/>
          <p:cNvSpPr/>
          <p:nvPr/>
        </p:nvSpPr>
        <p:spPr>
          <a:xfrm>
            <a:off x="1644801" y="2580471"/>
            <a:ext cx="606425" cy="36988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7" name="Text Box 13"/>
          <p:cNvSpPr txBox="1">
            <a:spLocks noChangeArrowheads="1"/>
          </p:cNvSpPr>
          <p:nvPr/>
        </p:nvSpPr>
        <p:spPr bwMode="auto">
          <a:xfrm>
            <a:off x="2392363" y="4805337"/>
            <a:ext cx="7632700" cy="369888"/>
          </a:xfrm>
          <a:prstGeom prst="rect">
            <a:avLst/>
          </a:prstGeom>
          <a:solidFill>
            <a:srgbClr val="11225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pt-BR" altLang="es-CL" b="1">
                <a:solidFill>
                  <a:srgbClr val="FFFF00"/>
                </a:solidFill>
              </a:rPr>
              <a:t>U.T. Nº 5.   GUERRA ELECTRÓNICA DE COMUNICACIONES. </a:t>
            </a:r>
            <a:r>
              <a:rPr lang="es-ES" altLang="es-CL" sz="1400" b="1">
                <a:solidFill>
                  <a:srgbClr val="FFFF00"/>
                </a:solidFill>
              </a:rPr>
              <a:t>(12 + 2 H)</a:t>
            </a:r>
            <a:endParaRPr lang="es-CL" altLang="es-CL" sz="1400" b="1">
              <a:solidFill>
                <a:srgbClr val="FFFF00"/>
              </a:solidFill>
            </a:endParaRPr>
          </a:p>
        </p:txBody>
      </p:sp>
    </p:spTree>
    <p:extLst>
      <p:ext uri="{BB962C8B-B14F-4D97-AF65-F5344CB8AC3E}">
        <p14:creationId xmlns:p14="http://schemas.microsoft.com/office/powerpoint/2010/main" val="6529880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lstStyle/>
          <a:p>
            <a:pPr algn="ctr"/>
            <a:r>
              <a:rPr lang="es-ES" b="1" dirty="0" smtClean="0"/>
              <a:t>OBJETIVOS Y C</a:t>
            </a:r>
            <a:r>
              <a:rPr lang="es-CL" b="1" dirty="0"/>
              <a:t>ONTENIDOS</a:t>
            </a: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8" name="Text Box 17">
            <a:extLst>
              <a:ext uri="{FF2B5EF4-FFF2-40B4-BE49-F238E27FC236}">
                <a16:creationId xmlns:a16="http://schemas.microsoft.com/office/drawing/2014/main" id="{D7978CFB-233E-4024-B31B-3D44846DC56A}"/>
              </a:ext>
            </a:extLst>
          </p:cNvPr>
          <p:cNvSpPr txBox="1">
            <a:spLocks noChangeArrowheads="1"/>
          </p:cNvSpPr>
          <p:nvPr/>
        </p:nvSpPr>
        <p:spPr bwMode="auto">
          <a:xfrm>
            <a:off x="491744" y="1208498"/>
            <a:ext cx="11208511" cy="4724370"/>
          </a:xfrm>
          <a:prstGeom prst="rect">
            <a:avLst/>
          </a:prstGeom>
          <a:solidFill>
            <a:schemeClr val="bg1"/>
          </a:solidFill>
          <a:ln w="28575">
            <a:solidFill>
              <a:srgbClr val="002060"/>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s-CL" altLang="es-CL" sz="1400" b="1" dirty="0" smtClean="0"/>
              <a:t>OBJETIVOS DE LA UT, </a:t>
            </a:r>
            <a:r>
              <a:rPr lang="es-CL" altLang="es-CL" sz="1400" b="1" dirty="0"/>
              <a:t>referidos a Análisis.</a:t>
            </a:r>
          </a:p>
          <a:p>
            <a:pPr marL="1257300" lvl="2" indent="-342900" eaLnBrk="1" hangingPunct="1">
              <a:spcBef>
                <a:spcPct val="50000"/>
              </a:spcBef>
              <a:buFont typeface="+mj-lt"/>
              <a:buAutoNum type="arabicPeriod"/>
            </a:pPr>
            <a:r>
              <a:rPr lang="es-CL" altLang="es-CL" sz="1400" dirty="0" smtClean="0"/>
              <a:t>Interpretar </a:t>
            </a:r>
            <a:r>
              <a:rPr lang="es-CL" altLang="es-CL" sz="1400" dirty="0"/>
              <a:t>las teorías r/c radiofrecuencias, comportamientos y bandas.</a:t>
            </a:r>
          </a:p>
          <a:p>
            <a:pPr marL="1257300" lvl="2" indent="-342900" eaLnBrk="1" hangingPunct="1">
              <a:spcBef>
                <a:spcPct val="50000"/>
              </a:spcBef>
              <a:buFont typeface="+mj-lt"/>
              <a:buAutoNum type="arabicPeriod"/>
            </a:pPr>
            <a:r>
              <a:rPr lang="es-CL" altLang="es-CL" sz="1400" dirty="0" smtClean="0"/>
              <a:t>Comparar </a:t>
            </a:r>
            <a:r>
              <a:rPr lang="es-CL" altLang="es-CL" sz="1400" dirty="0"/>
              <a:t>los equipos de radio, según sus características y  nomenclatura.</a:t>
            </a:r>
          </a:p>
          <a:p>
            <a:pPr marL="1257300" lvl="2" indent="-342900" eaLnBrk="1" hangingPunct="1">
              <a:spcBef>
                <a:spcPct val="50000"/>
              </a:spcBef>
              <a:buFont typeface="+mj-lt"/>
              <a:buAutoNum type="arabicPeriod"/>
            </a:pPr>
            <a:r>
              <a:rPr lang="es-CL" altLang="es-CL" sz="1400" dirty="0" smtClean="0"/>
              <a:t>Determinar </a:t>
            </a:r>
            <a:r>
              <a:rPr lang="es-CL" altLang="es-CL" sz="1400" dirty="0"/>
              <a:t>relaciones de causa – efecto para el establecimiento de los enlaces.</a:t>
            </a:r>
          </a:p>
          <a:p>
            <a:pPr lvl="1" eaLnBrk="1" hangingPunct="1">
              <a:spcBef>
                <a:spcPct val="50000"/>
              </a:spcBef>
            </a:pPr>
            <a:endParaRPr lang="es-CL" altLang="es-CL" sz="1400" dirty="0"/>
          </a:p>
          <a:p>
            <a:pPr eaLnBrk="1" hangingPunct="1">
              <a:spcBef>
                <a:spcPct val="50000"/>
              </a:spcBef>
            </a:pPr>
            <a:r>
              <a:rPr lang="es-CL" altLang="es-CL" sz="1400" b="1" dirty="0" smtClean="0"/>
              <a:t>CONTENIDOS</a:t>
            </a:r>
          </a:p>
          <a:p>
            <a:pPr marL="1257300" lvl="2" indent="-342900" eaLnBrk="1" hangingPunct="1">
              <a:spcBef>
                <a:spcPct val="50000"/>
              </a:spcBef>
              <a:buFont typeface="+mj-lt"/>
              <a:buAutoNum type="arabicPeriod"/>
            </a:pPr>
            <a:r>
              <a:rPr lang="es-CL" altLang="es-CL" sz="1400" dirty="0" smtClean="0"/>
              <a:t>Radiofrecuencias</a:t>
            </a:r>
            <a:r>
              <a:rPr lang="es-CL" altLang="es-CL" sz="1400" dirty="0"/>
              <a:t>, comportamientos y bandas.</a:t>
            </a:r>
          </a:p>
          <a:p>
            <a:pPr marL="1257300" lvl="2" indent="-342900" eaLnBrk="1" hangingPunct="1">
              <a:spcBef>
                <a:spcPct val="50000"/>
              </a:spcBef>
              <a:buFont typeface="+mj-lt"/>
              <a:buAutoNum type="arabicPeriod"/>
            </a:pPr>
            <a:r>
              <a:rPr lang="es-CL" altLang="es-CL" sz="1400" dirty="0" smtClean="0"/>
              <a:t>Factores </a:t>
            </a:r>
            <a:r>
              <a:rPr lang="es-CL" altLang="es-CL" sz="1400" dirty="0"/>
              <a:t>para el establecimiento de los enlaces.</a:t>
            </a:r>
          </a:p>
          <a:p>
            <a:pPr marL="1257300" lvl="2" indent="-342900" eaLnBrk="1" hangingPunct="1">
              <a:spcBef>
                <a:spcPct val="50000"/>
              </a:spcBef>
              <a:buFont typeface="+mj-lt"/>
              <a:buAutoNum type="arabicPeriod"/>
            </a:pPr>
            <a:r>
              <a:rPr lang="es-CL" altLang="es-CL" sz="1400" dirty="0" smtClean="0"/>
              <a:t>Clasificación </a:t>
            </a:r>
            <a:r>
              <a:rPr lang="es-CL" altLang="es-CL" sz="1400" dirty="0"/>
              <a:t>de los equipos de radio. (Características y Nomenclatura).</a:t>
            </a:r>
          </a:p>
          <a:p>
            <a:pPr marL="1257300" lvl="2" indent="-342900" eaLnBrk="1" hangingPunct="1">
              <a:spcBef>
                <a:spcPct val="50000"/>
              </a:spcBef>
              <a:buFont typeface="+mj-lt"/>
              <a:buAutoNum type="arabicPeriod"/>
            </a:pPr>
            <a:r>
              <a:rPr lang="es-CL" altLang="es-CL" sz="1400" dirty="0" smtClean="0"/>
              <a:t>Ventajas </a:t>
            </a:r>
            <a:r>
              <a:rPr lang="es-CL" altLang="es-CL" sz="1400" dirty="0"/>
              <a:t>y desventajas de las radiofrecuencias.</a:t>
            </a:r>
          </a:p>
          <a:p>
            <a:pPr marL="1257300" lvl="2" indent="-342900" eaLnBrk="1" hangingPunct="1">
              <a:spcBef>
                <a:spcPct val="50000"/>
              </a:spcBef>
              <a:buFont typeface="+mj-lt"/>
              <a:buAutoNum type="arabicPeriod"/>
            </a:pPr>
            <a:r>
              <a:rPr lang="es-CL" altLang="es-CL" sz="1400" dirty="0" smtClean="0"/>
              <a:t>Antenas </a:t>
            </a:r>
            <a:r>
              <a:rPr lang="es-CL" altLang="es-CL" sz="1400" dirty="0"/>
              <a:t>y propagación de las radiofrecuencias.</a:t>
            </a:r>
          </a:p>
          <a:p>
            <a:pPr algn="just" eaLnBrk="1" hangingPunct="1">
              <a:spcBef>
                <a:spcPct val="50000"/>
              </a:spcBef>
              <a:defRPr/>
            </a:pPr>
            <a:endParaRPr lang="es-MX" altLang="es-CL" sz="1400" b="1" dirty="0"/>
          </a:p>
          <a:p>
            <a:pPr algn="just" eaLnBrk="1" hangingPunct="1">
              <a:spcBef>
                <a:spcPct val="50000"/>
              </a:spcBef>
              <a:defRPr/>
            </a:pPr>
            <a:r>
              <a:rPr lang="es-MX" altLang="es-CL" sz="1400" b="1" i="1" dirty="0"/>
              <a:t>BIBLIOGRAFÍA: 	CAI 7-1 «Material de Comunicaciones»</a:t>
            </a:r>
          </a:p>
          <a:p>
            <a:pPr marL="1793875" algn="just" defTabSz="358775" eaLnBrk="1" hangingPunct="1">
              <a:spcBef>
                <a:spcPct val="50000"/>
              </a:spcBef>
              <a:defRPr/>
            </a:pPr>
            <a:r>
              <a:rPr lang="es-MX" altLang="es-CL" sz="1400" b="1" i="1" dirty="0" smtClean="0"/>
              <a:t>Manual </a:t>
            </a:r>
            <a:r>
              <a:rPr lang="es-MX" altLang="es-CL" sz="1400" b="1" i="1" dirty="0"/>
              <a:t>de Procedimientos de Telecomunicaciones para la Infantería de </a:t>
            </a:r>
            <a:r>
              <a:rPr lang="es-MX" altLang="es-CL" sz="1400" b="1" i="1" dirty="0" smtClean="0"/>
              <a:t>Marina </a:t>
            </a:r>
            <a:r>
              <a:rPr lang="es-MX" altLang="es-CL" sz="1400" b="1" i="1" dirty="0"/>
              <a:t>N° 05-01. Aprobado el </a:t>
            </a:r>
            <a:r>
              <a:rPr lang="es-MX" altLang="es-CL" sz="1400" b="1" i="1" dirty="0" smtClean="0"/>
              <a:t>año 2011</a:t>
            </a:r>
            <a:r>
              <a:rPr lang="es-MX" altLang="es-CL" sz="1400" b="1" i="1" dirty="0"/>
              <a:t>.</a:t>
            </a:r>
          </a:p>
        </p:txBody>
      </p:sp>
    </p:spTree>
    <p:extLst>
      <p:ext uri="{BB962C8B-B14F-4D97-AF65-F5344CB8AC3E}">
        <p14:creationId xmlns:p14="http://schemas.microsoft.com/office/powerpoint/2010/main" val="25602071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lstStyle/>
          <a:p>
            <a:pPr algn="ctr"/>
            <a:r>
              <a:rPr lang="es-ES" b="1" dirty="0"/>
              <a:t>GENERALIDADES</a:t>
            </a:r>
            <a:endParaRPr lang="es-CL" b="1" dirty="0"/>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A11B7150-C59F-451E-99E5-49A55EE95E63}"/>
              </a:ext>
            </a:extLst>
          </p:cNvPr>
          <p:cNvSpPr txBox="1"/>
          <p:nvPr/>
        </p:nvSpPr>
        <p:spPr>
          <a:xfrm>
            <a:off x="506161" y="1222204"/>
            <a:ext cx="3208764" cy="400110"/>
          </a:xfrm>
          <a:prstGeom prst="rect">
            <a:avLst/>
          </a:prstGeom>
          <a:solidFill>
            <a:srgbClr val="FFFF00"/>
          </a:solidFill>
          <a:ln>
            <a:solidFill>
              <a:srgbClr val="002060"/>
            </a:solidFill>
          </a:ln>
        </p:spPr>
        <p:txBody>
          <a:bodyPr wrap="square" rtlCol="0">
            <a:spAutoFit/>
          </a:bodyPr>
          <a:lstStyle/>
          <a:p>
            <a:pPr algn="ctr"/>
            <a:r>
              <a:rPr lang="es-CL" sz="2000" b="1" dirty="0" smtClean="0">
                <a:solidFill>
                  <a:srgbClr val="002060"/>
                </a:solidFill>
              </a:rPr>
              <a:t>ONDA ELECTROMAGNÉTICA</a:t>
            </a:r>
            <a:endParaRPr lang="es-CL" sz="2000" b="1" dirty="0">
              <a:solidFill>
                <a:srgbClr val="002060"/>
              </a:solidFill>
            </a:endParaRPr>
          </a:p>
        </p:txBody>
      </p:sp>
      <p:sp>
        <p:nvSpPr>
          <p:cNvPr id="18" name="Rectangle 3"/>
          <p:cNvSpPr>
            <a:spLocks noChangeArrowheads="1"/>
          </p:cNvSpPr>
          <p:nvPr/>
        </p:nvSpPr>
        <p:spPr bwMode="auto">
          <a:xfrm>
            <a:off x="506161" y="1792420"/>
            <a:ext cx="10654895" cy="1754326"/>
          </a:xfrm>
          <a:prstGeom prst="rect">
            <a:avLst/>
          </a:prstGeom>
          <a:noFill/>
          <a:ln w="25400" algn="ctr">
            <a:solidFill>
              <a:srgbClr val="002060"/>
            </a:solidFill>
            <a:miter lim="800000"/>
            <a:headEnd/>
            <a:tailEnd/>
          </a:ln>
        </p:spPr>
        <p:txBody>
          <a:bodyPr wrap="square" anchor="ctr">
            <a:spAutoFit/>
          </a:bodyPr>
          <a:lstStyle/>
          <a:p>
            <a:pPr algn="just">
              <a:defRPr/>
            </a:pPr>
            <a:r>
              <a:rPr lang="es-ES" dirty="0">
                <a:latin typeface="Arial" charset="0"/>
              </a:rPr>
              <a:t>Una onda es una perturbación que se propaga en el espacio, transportando energía pero no materia. Cuando la perturbación se propaga a través de un medio material, se denomina onda mecánica, por ejemplo, las ondas generadas en la cuerda de una guitarra o sobre la superficie de un lago. </a:t>
            </a:r>
          </a:p>
          <a:p>
            <a:pPr algn="just">
              <a:defRPr/>
            </a:pPr>
            <a:endParaRPr lang="es-ES" dirty="0">
              <a:latin typeface="Arial" charset="0"/>
            </a:endParaRPr>
          </a:p>
          <a:p>
            <a:pPr algn="just">
              <a:defRPr/>
            </a:pPr>
            <a:r>
              <a:rPr lang="es-ES" dirty="0">
                <a:latin typeface="Arial" charset="0"/>
              </a:rPr>
              <a:t>Las únicas ondas que se pueden propagar por el vacío son las ondas electromagnéticas (espectro), como por ejemplo, la radiación solar, los rayos X o la luz visible. </a:t>
            </a:r>
          </a:p>
        </p:txBody>
      </p:sp>
      <p:sp>
        <p:nvSpPr>
          <p:cNvPr id="19" name="Text Box 3"/>
          <p:cNvSpPr txBox="1">
            <a:spLocks noChangeArrowheads="1"/>
          </p:cNvSpPr>
          <p:nvPr/>
        </p:nvSpPr>
        <p:spPr bwMode="auto">
          <a:xfrm>
            <a:off x="4526070" y="3845693"/>
            <a:ext cx="6634985" cy="369332"/>
          </a:xfrm>
          <a:prstGeom prst="rect">
            <a:avLst/>
          </a:prstGeom>
          <a:noFill/>
          <a:ln w="19050">
            <a:solidFill>
              <a:srgbClr val="002060"/>
            </a:solidFill>
          </a:ln>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spcBef>
                <a:spcPct val="50000"/>
              </a:spcBef>
              <a:defRPr/>
            </a:pPr>
            <a:r>
              <a:rPr lang="es-CL" dirty="0" smtClean="0"/>
              <a:t>Conjunto </a:t>
            </a:r>
            <a:r>
              <a:rPr lang="es-CL" dirty="0"/>
              <a:t>de las frecuencias de radiación electromagnética.</a:t>
            </a:r>
            <a:endParaRPr lang="es-ES_tradnl" dirty="0"/>
          </a:p>
        </p:txBody>
      </p:sp>
      <p:sp>
        <p:nvSpPr>
          <p:cNvPr id="20" name="CuadroTexto 19">
            <a:extLst>
              <a:ext uri="{FF2B5EF4-FFF2-40B4-BE49-F238E27FC236}">
                <a16:creationId xmlns:a16="http://schemas.microsoft.com/office/drawing/2014/main" id="{A11B7150-C59F-451E-99E5-49A55EE95E63}"/>
              </a:ext>
            </a:extLst>
          </p:cNvPr>
          <p:cNvSpPr txBox="1"/>
          <p:nvPr/>
        </p:nvSpPr>
        <p:spPr>
          <a:xfrm>
            <a:off x="506161" y="3830304"/>
            <a:ext cx="3898876" cy="400110"/>
          </a:xfrm>
          <a:prstGeom prst="rect">
            <a:avLst/>
          </a:prstGeom>
          <a:solidFill>
            <a:srgbClr val="FFFF00"/>
          </a:solidFill>
          <a:ln>
            <a:solidFill>
              <a:srgbClr val="002060"/>
            </a:solidFill>
          </a:ln>
        </p:spPr>
        <p:txBody>
          <a:bodyPr wrap="square" rtlCol="0">
            <a:spAutoFit/>
          </a:bodyPr>
          <a:lstStyle/>
          <a:p>
            <a:pPr algn="ctr"/>
            <a:r>
              <a:rPr lang="es-CL" sz="2000" b="1" dirty="0" smtClean="0">
                <a:solidFill>
                  <a:srgbClr val="002060"/>
                </a:solidFill>
              </a:rPr>
              <a:t>ESPECTRO ELECTROMAGNÉTICO</a:t>
            </a:r>
            <a:endParaRPr lang="es-CL" sz="2000" b="1" dirty="0">
              <a:solidFill>
                <a:srgbClr val="002060"/>
              </a:solidFill>
            </a:endParaRPr>
          </a:p>
        </p:txBody>
      </p:sp>
      <p:pic>
        <p:nvPicPr>
          <p:cNvPr id="21" name="Imagen 20"/>
          <p:cNvPicPr>
            <a:picLocks noChangeAspect="1"/>
          </p:cNvPicPr>
          <p:nvPr/>
        </p:nvPicPr>
        <p:blipFill rotWithShape="1">
          <a:blip r:embed="rId4"/>
          <a:srcRect t="13042" b="58357"/>
          <a:stretch/>
        </p:blipFill>
        <p:spPr>
          <a:xfrm>
            <a:off x="506161" y="4637522"/>
            <a:ext cx="10795978" cy="1290010"/>
          </a:xfrm>
          <a:prstGeom prst="rect">
            <a:avLst/>
          </a:prstGeom>
        </p:spPr>
      </p:pic>
    </p:spTree>
    <p:extLst>
      <p:ext uri="{BB962C8B-B14F-4D97-AF65-F5344CB8AC3E}">
        <p14:creationId xmlns:p14="http://schemas.microsoft.com/office/powerpoint/2010/main" val="38036213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lstStyle/>
          <a:p>
            <a:pPr algn="ctr"/>
            <a:r>
              <a:rPr lang="es-ES" b="1" dirty="0"/>
              <a:t>GENERALIDADES</a:t>
            </a:r>
            <a:endParaRPr lang="es-CL" b="1" dirty="0"/>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n 1"/>
          <p:cNvPicPr>
            <a:picLocks noChangeAspect="1"/>
          </p:cNvPicPr>
          <p:nvPr/>
        </p:nvPicPr>
        <p:blipFill>
          <a:blip r:embed="rId4"/>
          <a:stretch>
            <a:fillRect/>
          </a:stretch>
        </p:blipFill>
        <p:spPr>
          <a:xfrm>
            <a:off x="506161" y="1276878"/>
            <a:ext cx="11300828" cy="4721235"/>
          </a:xfrm>
          <a:prstGeom prst="rect">
            <a:avLst/>
          </a:prstGeom>
        </p:spPr>
      </p:pic>
    </p:spTree>
    <p:extLst>
      <p:ext uri="{BB962C8B-B14F-4D97-AF65-F5344CB8AC3E}">
        <p14:creationId xmlns:p14="http://schemas.microsoft.com/office/powerpoint/2010/main" val="24309462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lstStyle/>
          <a:p>
            <a:pPr algn="ctr"/>
            <a:r>
              <a:rPr lang="es-ES" b="1" dirty="0"/>
              <a:t>GENERALIDADES</a:t>
            </a:r>
            <a:endParaRPr lang="es-CL" b="1" dirty="0"/>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n 2"/>
          <p:cNvPicPr>
            <a:picLocks noChangeAspect="1"/>
          </p:cNvPicPr>
          <p:nvPr/>
        </p:nvPicPr>
        <p:blipFill>
          <a:blip r:embed="rId4"/>
          <a:stretch>
            <a:fillRect/>
          </a:stretch>
        </p:blipFill>
        <p:spPr>
          <a:xfrm>
            <a:off x="1182581" y="1147251"/>
            <a:ext cx="9723513" cy="5047340"/>
          </a:xfrm>
          <a:prstGeom prst="rect">
            <a:avLst/>
          </a:prstGeom>
        </p:spPr>
      </p:pic>
    </p:spTree>
    <p:extLst>
      <p:ext uri="{BB962C8B-B14F-4D97-AF65-F5344CB8AC3E}">
        <p14:creationId xmlns:p14="http://schemas.microsoft.com/office/powerpoint/2010/main" val="29466701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8" y="181858"/>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A11B7150-C59F-451E-99E5-49A55EE95E63}"/>
              </a:ext>
            </a:extLst>
          </p:cNvPr>
          <p:cNvSpPr txBox="1"/>
          <p:nvPr/>
        </p:nvSpPr>
        <p:spPr>
          <a:xfrm>
            <a:off x="506161" y="1221826"/>
            <a:ext cx="5862741" cy="400110"/>
          </a:xfrm>
          <a:prstGeom prst="rect">
            <a:avLst/>
          </a:prstGeom>
          <a:solidFill>
            <a:srgbClr val="FFFF00"/>
          </a:solidFill>
          <a:ln>
            <a:solidFill>
              <a:srgbClr val="002060"/>
            </a:solidFill>
          </a:ln>
        </p:spPr>
        <p:txBody>
          <a:bodyPr wrap="square" rtlCol="0">
            <a:spAutoFit/>
          </a:bodyPr>
          <a:lstStyle/>
          <a:p>
            <a:r>
              <a:rPr lang="es-CL" sz="2000" b="1" dirty="0" smtClean="0">
                <a:solidFill>
                  <a:srgbClr val="002060"/>
                </a:solidFill>
              </a:rPr>
              <a:t>RADIOFRECUENCIAS, COMPORTAMIENTOS Y BANDAS</a:t>
            </a:r>
            <a:endParaRPr lang="es-CL" sz="2000" b="1" dirty="0">
              <a:solidFill>
                <a:srgbClr val="002060"/>
              </a:solidFill>
            </a:endParaRPr>
          </a:p>
        </p:txBody>
      </p:sp>
      <p:sp>
        <p:nvSpPr>
          <p:cNvPr id="13" name="Text Box 6">
            <a:extLst>
              <a:ext uri="{FF2B5EF4-FFF2-40B4-BE49-F238E27FC236}">
                <a16:creationId xmlns:a16="http://schemas.microsoft.com/office/drawing/2014/main" id="{E7231BE4-6726-4285-B9CB-84B0A9C8AB12}"/>
              </a:ext>
            </a:extLst>
          </p:cNvPr>
          <p:cNvSpPr txBox="1">
            <a:spLocks noChangeArrowheads="1"/>
          </p:cNvSpPr>
          <p:nvPr/>
        </p:nvSpPr>
        <p:spPr bwMode="auto">
          <a:xfrm>
            <a:off x="506161" y="1923021"/>
            <a:ext cx="11076355" cy="4093428"/>
          </a:xfrm>
          <a:prstGeom prst="rect">
            <a:avLst/>
          </a:prstGeom>
          <a:solidFill>
            <a:schemeClr val="bg1"/>
          </a:solidFill>
          <a:ln w="12700">
            <a:solidFill>
              <a:srgbClr val="002060"/>
            </a:solidFill>
            <a:miter lim="800000"/>
            <a:headEnd/>
            <a:tailEnd/>
          </a:ln>
        </p:spPr>
        <p:txBody>
          <a:bodyPr wrap="square">
            <a:spAutoFit/>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50000"/>
              </a:spcBef>
              <a:buFont typeface="Wingdings" panose="05000000000000000000" pitchFamily="2" charset="2"/>
              <a:buChar char="Ø"/>
              <a:defRPr/>
            </a:pPr>
            <a:r>
              <a:rPr lang="es-CL" sz="2000" dirty="0" smtClean="0">
                <a:solidFill>
                  <a:schemeClr val="tx2">
                    <a:lumMod val="75000"/>
                  </a:schemeClr>
                </a:solidFill>
              </a:rPr>
              <a:t>Las </a:t>
            </a:r>
            <a:r>
              <a:rPr lang="es-CL" sz="2000" dirty="0">
                <a:solidFill>
                  <a:schemeClr val="tx2">
                    <a:lumMod val="75000"/>
                  </a:schemeClr>
                </a:solidFill>
              </a:rPr>
              <a:t>ondas de radio pertenecen a la familia de la radiación electromagnética, </a:t>
            </a:r>
            <a:r>
              <a:rPr lang="es-CL" sz="2000" dirty="0" smtClean="0">
                <a:solidFill>
                  <a:schemeClr val="tx2">
                    <a:lumMod val="75000"/>
                  </a:schemeClr>
                </a:solidFill>
              </a:rPr>
              <a:t>Las </a:t>
            </a:r>
            <a:r>
              <a:rPr lang="es-CL" sz="2000" dirty="0">
                <a:solidFill>
                  <a:schemeClr val="tx2">
                    <a:lumMod val="75000"/>
                  </a:schemeClr>
                </a:solidFill>
              </a:rPr>
              <a:t>señales de radio se irradian hacia fuera, o se propagan desde una antena de una fuente de transmisión.</a:t>
            </a:r>
          </a:p>
          <a:p>
            <a:pPr algn="just">
              <a:spcBef>
                <a:spcPct val="50000"/>
              </a:spcBef>
              <a:buFont typeface="Wingdings" panose="05000000000000000000" pitchFamily="2" charset="2"/>
              <a:buChar char="Ø"/>
              <a:defRPr/>
            </a:pPr>
            <a:r>
              <a:rPr lang="es-CL" sz="2000" dirty="0" smtClean="0">
                <a:solidFill>
                  <a:schemeClr val="tx2">
                    <a:lumMod val="75000"/>
                  </a:schemeClr>
                </a:solidFill>
              </a:rPr>
              <a:t>Las </a:t>
            </a:r>
            <a:r>
              <a:rPr lang="es-CL" sz="2000" dirty="0">
                <a:solidFill>
                  <a:schemeClr val="tx2">
                    <a:lumMod val="75000"/>
                  </a:schemeClr>
                </a:solidFill>
              </a:rPr>
              <a:t>ondas de radio se definen en términos de su amplitud y longitud de onda (frecuencia</a:t>
            </a:r>
            <a:r>
              <a:rPr lang="es-CL" sz="2000" dirty="0" smtClean="0">
                <a:solidFill>
                  <a:schemeClr val="tx2">
                    <a:lumMod val="75000"/>
                  </a:schemeClr>
                </a:solidFill>
              </a:rPr>
              <a:t>).</a:t>
            </a:r>
          </a:p>
          <a:p>
            <a:pPr algn="just">
              <a:spcBef>
                <a:spcPct val="50000"/>
              </a:spcBef>
              <a:buFont typeface="Wingdings" panose="05000000000000000000" pitchFamily="2" charset="2"/>
              <a:buChar char="Ø"/>
              <a:defRPr/>
            </a:pPr>
            <a:r>
              <a:rPr lang="es-CL" sz="2000" dirty="0" smtClean="0">
                <a:solidFill>
                  <a:schemeClr val="tx2">
                    <a:lumMod val="75000"/>
                  </a:schemeClr>
                </a:solidFill>
              </a:rPr>
              <a:t>Un </a:t>
            </a:r>
            <a:r>
              <a:rPr lang="es-CL" sz="2000" dirty="0">
                <a:solidFill>
                  <a:schemeClr val="tx2">
                    <a:lumMod val="75000"/>
                  </a:schemeClr>
                </a:solidFill>
              </a:rPr>
              <a:t>ejemplo muy simple para entender el concepto de ondas, es el fenómeno que ocurre cuando se deja caer una piedra en una piscina o un lago con sus aguas tranquilas. Observamos ondas que se expanden radialmente desde el punto en que cayó la piedra. Si se coloca un corcho éste se moverá hacia arriba y hacia abajo repetidamente, conformando una curva elíptica, no habrá un movimiento total en la dirección del frente de </a:t>
            </a:r>
            <a:r>
              <a:rPr lang="es-CL" sz="2000" dirty="0" smtClean="0">
                <a:solidFill>
                  <a:schemeClr val="tx2">
                    <a:lumMod val="75000"/>
                  </a:schemeClr>
                </a:solidFill>
              </a:rPr>
              <a:t>onda.</a:t>
            </a:r>
            <a:endParaRPr lang="es-ES_tradnl" sz="2000" dirty="0" smtClean="0">
              <a:solidFill>
                <a:schemeClr val="tx2">
                  <a:lumMod val="75000"/>
                </a:schemeClr>
              </a:solidFill>
            </a:endParaRPr>
          </a:p>
          <a:p>
            <a:pPr algn="just">
              <a:spcBef>
                <a:spcPct val="50000"/>
              </a:spcBef>
              <a:buFont typeface="Wingdings" panose="05000000000000000000" pitchFamily="2" charset="2"/>
              <a:buChar char="Ø"/>
              <a:defRPr/>
            </a:pPr>
            <a:r>
              <a:rPr lang="es-CL" sz="2000" dirty="0" smtClean="0">
                <a:solidFill>
                  <a:schemeClr val="tx2">
                    <a:lumMod val="75000"/>
                  </a:schemeClr>
                </a:solidFill>
              </a:rPr>
              <a:t>La </a:t>
            </a:r>
            <a:r>
              <a:rPr lang="es-CL" sz="2000" dirty="0">
                <a:solidFill>
                  <a:schemeClr val="tx2">
                    <a:lumMod val="75000"/>
                  </a:schemeClr>
                </a:solidFill>
              </a:rPr>
              <a:t>Velocidad de la propagación de las ondas electromagnéticas cuando viajan por el espacio, es similar a la velocidad de la luz, aproximadamente 300.000 kilómetros por segundo.</a:t>
            </a:r>
          </a:p>
          <a:p>
            <a:pPr marL="273050" indent="-273050" algn="just">
              <a:spcBef>
                <a:spcPct val="50000"/>
              </a:spcBef>
              <a:defRPr/>
            </a:pPr>
            <a:endParaRPr lang="es-ES_tradnl" sz="2000" dirty="0">
              <a:solidFill>
                <a:schemeClr val="tx2">
                  <a:lumMod val="75000"/>
                </a:schemeClr>
              </a:solidFill>
            </a:endParaRPr>
          </a:p>
        </p:txBody>
      </p:sp>
    </p:spTree>
    <p:extLst>
      <p:ext uri="{BB962C8B-B14F-4D97-AF65-F5344CB8AC3E}">
        <p14:creationId xmlns:p14="http://schemas.microsoft.com/office/powerpoint/2010/main" val="27561823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836908" y="232926"/>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A11B7150-C59F-451E-99E5-49A55EE95E63}"/>
              </a:ext>
            </a:extLst>
          </p:cNvPr>
          <p:cNvSpPr txBox="1"/>
          <p:nvPr/>
        </p:nvSpPr>
        <p:spPr>
          <a:xfrm>
            <a:off x="506161" y="1221826"/>
            <a:ext cx="5862741" cy="400110"/>
          </a:xfrm>
          <a:prstGeom prst="rect">
            <a:avLst/>
          </a:prstGeom>
          <a:solidFill>
            <a:srgbClr val="FFFF00"/>
          </a:solidFill>
          <a:ln>
            <a:solidFill>
              <a:srgbClr val="002060"/>
            </a:solidFill>
          </a:ln>
        </p:spPr>
        <p:txBody>
          <a:bodyPr wrap="square" rtlCol="0">
            <a:spAutoFit/>
          </a:bodyPr>
          <a:lstStyle/>
          <a:p>
            <a:r>
              <a:rPr lang="es-CL" sz="2000" b="1" dirty="0" smtClean="0">
                <a:solidFill>
                  <a:srgbClr val="002060"/>
                </a:solidFill>
              </a:rPr>
              <a:t>RADIOFRECUENCIAS, COMPORTAMIENTOS Y BANDAS</a:t>
            </a:r>
            <a:endParaRPr lang="es-CL" sz="2000" b="1" dirty="0">
              <a:solidFill>
                <a:srgbClr val="002060"/>
              </a:solidFill>
            </a:endParaRPr>
          </a:p>
        </p:txBody>
      </p:sp>
      <p:sp>
        <p:nvSpPr>
          <p:cNvPr id="13" name="Text Box 6">
            <a:extLst>
              <a:ext uri="{FF2B5EF4-FFF2-40B4-BE49-F238E27FC236}">
                <a16:creationId xmlns:a16="http://schemas.microsoft.com/office/drawing/2014/main" id="{E7231BE4-6726-4285-B9CB-84B0A9C8AB12}"/>
              </a:ext>
            </a:extLst>
          </p:cNvPr>
          <p:cNvSpPr txBox="1">
            <a:spLocks noChangeArrowheads="1"/>
          </p:cNvSpPr>
          <p:nvPr/>
        </p:nvSpPr>
        <p:spPr bwMode="auto">
          <a:xfrm>
            <a:off x="506161" y="1710019"/>
            <a:ext cx="11076355" cy="1477328"/>
          </a:xfrm>
          <a:prstGeom prst="rect">
            <a:avLst/>
          </a:prstGeom>
          <a:solidFill>
            <a:schemeClr val="bg1"/>
          </a:solidFill>
          <a:ln w="12700">
            <a:solidFill>
              <a:srgbClr val="002060"/>
            </a:solidFill>
            <a:miter lim="800000"/>
            <a:headEnd/>
            <a:tailEnd/>
          </a:ln>
        </p:spPr>
        <p:txBody>
          <a:bodyPr wrap="square">
            <a:spAutoFit/>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50000"/>
              </a:spcBef>
              <a:buFont typeface="Wingdings" panose="05000000000000000000" pitchFamily="2" charset="2"/>
              <a:buChar char="Ø"/>
              <a:defRPr/>
            </a:pPr>
            <a:r>
              <a:rPr lang="es-CL" sz="2000" b="1" dirty="0" smtClean="0">
                <a:solidFill>
                  <a:schemeClr val="tx2">
                    <a:lumMod val="75000"/>
                  </a:schemeClr>
                </a:solidFill>
              </a:rPr>
              <a:t>Longitud </a:t>
            </a:r>
            <a:r>
              <a:rPr lang="es-CL" sz="2000" b="1" dirty="0">
                <a:solidFill>
                  <a:schemeClr val="tx2">
                    <a:lumMod val="75000"/>
                  </a:schemeClr>
                </a:solidFill>
              </a:rPr>
              <a:t>de </a:t>
            </a:r>
            <a:r>
              <a:rPr lang="es-CL" sz="2000" b="1" dirty="0" smtClean="0">
                <a:solidFill>
                  <a:schemeClr val="tx2">
                    <a:lumMod val="75000"/>
                  </a:schemeClr>
                </a:solidFill>
              </a:rPr>
              <a:t>onda</a:t>
            </a:r>
            <a:r>
              <a:rPr lang="es-CL" sz="2000" dirty="0" smtClean="0">
                <a:solidFill>
                  <a:schemeClr val="tx2">
                    <a:lumMod val="75000"/>
                  </a:schemeClr>
                </a:solidFill>
              </a:rPr>
              <a:t>: distancia </a:t>
            </a:r>
            <a:r>
              <a:rPr lang="es-CL" sz="2000" dirty="0">
                <a:solidFill>
                  <a:schemeClr val="tx2">
                    <a:lumMod val="75000"/>
                  </a:schemeClr>
                </a:solidFill>
              </a:rPr>
              <a:t>entre la cresta de una onda y la cresta de la próxima onda. Se puede definir también como la longitud de un ciclo completo. La longitud de la onda siempre se mide en ciclos.</a:t>
            </a:r>
          </a:p>
          <a:p>
            <a:pPr marL="273050" algn="just">
              <a:spcBef>
                <a:spcPct val="50000"/>
              </a:spcBef>
              <a:buFont typeface="Wingdings" panose="05000000000000000000" pitchFamily="2" charset="2"/>
              <a:buChar char="Ø"/>
              <a:defRPr/>
            </a:pPr>
            <a:r>
              <a:rPr lang="es-CL" sz="2000" b="1" dirty="0">
                <a:solidFill>
                  <a:schemeClr val="tx2">
                    <a:lumMod val="75000"/>
                  </a:schemeClr>
                </a:solidFill>
              </a:rPr>
              <a:t>Amplitud de onda: </a:t>
            </a:r>
            <a:r>
              <a:rPr lang="es-CL" sz="2000" dirty="0">
                <a:solidFill>
                  <a:schemeClr val="tx2">
                    <a:lumMod val="75000"/>
                  </a:schemeClr>
                </a:solidFill>
              </a:rPr>
              <a:t>distancia de la línea central hasta la cresta de una onda</a:t>
            </a:r>
            <a:r>
              <a:rPr lang="es-ES_tradnl" sz="2000" dirty="0">
                <a:solidFill>
                  <a:schemeClr val="tx2">
                    <a:lumMod val="75000"/>
                  </a:schemeClr>
                </a:solidFill>
              </a:rPr>
              <a:t>.</a:t>
            </a:r>
          </a:p>
        </p:txBody>
      </p:sp>
      <p:pic>
        <p:nvPicPr>
          <p:cNvPr id="2" name="Imagen 1"/>
          <p:cNvPicPr>
            <a:picLocks noChangeAspect="1"/>
          </p:cNvPicPr>
          <p:nvPr/>
        </p:nvPicPr>
        <p:blipFill>
          <a:blip r:embed="rId4"/>
          <a:stretch>
            <a:fillRect/>
          </a:stretch>
        </p:blipFill>
        <p:spPr>
          <a:xfrm>
            <a:off x="3379604" y="3429161"/>
            <a:ext cx="5530480" cy="2516933"/>
          </a:xfrm>
          <a:prstGeom prst="rect">
            <a:avLst/>
          </a:prstGeom>
        </p:spPr>
      </p:pic>
    </p:spTree>
    <p:extLst>
      <p:ext uri="{BB962C8B-B14F-4D97-AF65-F5344CB8AC3E}">
        <p14:creationId xmlns:p14="http://schemas.microsoft.com/office/powerpoint/2010/main" val="427918924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24186"/>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A11B7150-C59F-451E-99E5-49A55EE95E63}"/>
              </a:ext>
            </a:extLst>
          </p:cNvPr>
          <p:cNvSpPr txBox="1"/>
          <p:nvPr/>
        </p:nvSpPr>
        <p:spPr>
          <a:xfrm>
            <a:off x="233259" y="1210584"/>
            <a:ext cx="5862741" cy="400110"/>
          </a:xfrm>
          <a:prstGeom prst="rect">
            <a:avLst/>
          </a:prstGeom>
          <a:solidFill>
            <a:srgbClr val="FFFF00"/>
          </a:solidFill>
          <a:ln>
            <a:solidFill>
              <a:srgbClr val="002060"/>
            </a:solidFill>
          </a:ln>
        </p:spPr>
        <p:txBody>
          <a:bodyPr wrap="square" rtlCol="0">
            <a:spAutoFit/>
          </a:bodyPr>
          <a:lstStyle/>
          <a:p>
            <a:r>
              <a:rPr lang="es-CL" sz="2000" b="1" dirty="0" smtClean="0">
                <a:solidFill>
                  <a:srgbClr val="002060"/>
                </a:solidFill>
              </a:rPr>
              <a:t>RADIOFRECUENCIAS, COMPORTAMIENTOS Y BANDAS</a:t>
            </a:r>
            <a:endParaRPr lang="es-CL" sz="2000" b="1" dirty="0">
              <a:solidFill>
                <a:srgbClr val="002060"/>
              </a:solidFill>
            </a:endParaRPr>
          </a:p>
        </p:txBody>
      </p:sp>
      <p:sp>
        <p:nvSpPr>
          <p:cNvPr id="13" name="Text Box 6">
            <a:extLst>
              <a:ext uri="{FF2B5EF4-FFF2-40B4-BE49-F238E27FC236}">
                <a16:creationId xmlns:a16="http://schemas.microsoft.com/office/drawing/2014/main" id="{E7231BE4-6726-4285-B9CB-84B0A9C8AB12}"/>
              </a:ext>
            </a:extLst>
          </p:cNvPr>
          <p:cNvSpPr txBox="1">
            <a:spLocks noChangeArrowheads="1"/>
          </p:cNvSpPr>
          <p:nvPr/>
        </p:nvSpPr>
        <p:spPr bwMode="auto">
          <a:xfrm>
            <a:off x="233259" y="1697564"/>
            <a:ext cx="6381095" cy="4247317"/>
          </a:xfrm>
          <a:prstGeom prst="rect">
            <a:avLst/>
          </a:prstGeom>
          <a:solidFill>
            <a:schemeClr val="bg1"/>
          </a:solidFill>
          <a:ln w="12700">
            <a:solidFill>
              <a:srgbClr val="002060"/>
            </a:solidFill>
            <a:miter lim="800000"/>
            <a:headEnd/>
            <a:tailEnd/>
          </a:ln>
        </p:spPr>
        <p:txBody>
          <a:bodyPr wrap="square">
            <a:spAutoFit/>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50000"/>
              </a:spcBef>
              <a:buFont typeface="Wingdings" panose="05000000000000000000" pitchFamily="2" charset="2"/>
              <a:buChar char="Ø"/>
              <a:defRPr/>
            </a:pPr>
            <a:r>
              <a:rPr lang="es-MX" b="1" dirty="0">
                <a:solidFill>
                  <a:schemeClr val="tx2">
                    <a:lumMod val="75000"/>
                  </a:schemeClr>
                </a:solidFill>
              </a:rPr>
              <a:t>Un Ciclo </a:t>
            </a:r>
            <a:r>
              <a:rPr lang="es-MX" dirty="0">
                <a:solidFill>
                  <a:schemeClr val="tx2">
                    <a:lumMod val="75000"/>
                  </a:schemeClr>
                </a:solidFill>
              </a:rPr>
              <a:t>corresponde al fenómeno realizado desde el movimiento de la onda de un punto cero, desarrollando una fase positiva, pasando por el punto cero para desarrollar una fase negativa volviendo a cero.</a:t>
            </a:r>
          </a:p>
          <a:p>
            <a:pPr algn="just">
              <a:spcBef>
                <a:spcPct val="50000"/>
              </a:spcBef>
              <a:buFont typeface="Wingdings" panose="05000000000000000000" pitchFamily="2" charset="2"/>
              <a:buChar char="Ø"/>
              <a:defRPr/>
            </a:pPr>
            <a:r>
              <a:rPr lang="es-MX" b="1" dirty="0">
                <a:solidFill>
                  <a:schemeClr val="tx2">
                    <a:lumMod val="75000"/>
                  </a:schemeClr>
                </a:solidFill>
              </a:rPr>
              <a:t>La frecuencia</a:t>
            </a:r>
            <a:r>
              <a:rPr lang="es-MX" dirty="0">
                <a:solidFill>
                  <a:schemeClr val="tx2">
                    <a:lumMod val="75000"/>
                  </a:schemeClr>
                </a:solidFill>
              </a:rPr>
              <a:t>, es el número de ciclos completos que ocurren en un segundo. Mientras más largo es el tiempo de un ciclo, más larga es la longitud de onda y más baja la frecuencia.</a:t>
            </a:r>
          </a:p>
          <a:p>
            <a:pPr algn="just">
              <a:spcBef>
                <a:spcPct val="50000"/>
              </a:spcBef>
              <a:buFont typeface="Wingdings" panose="05000000000000000000" pitchFamily="2" charset="2"/>
              <a:buChar char="Ø"/>
              <a:defRPr/>
            </a:pPr>
            <a:r>
              <a:rPr lang="es-MX" dirty="0">
                <a:solidFill>
                  <a:schemeClr val="tx2">
                    <a:lumMod val="75000"/>
                  </a:schemeClr>
                </a:solidFill>
              </a:rPr>
              <a:t>Mientras más corto es el tiempo de un ciclo, más corta es la longitud de onda y más alta la frecuencia.</a:t>
            </a:r>
          </a:p>
          <a:p>
            <a:pPr algn="just">
              <a:spcBef>
                <a:spcPct val="50000"/>
              </a:spcBef>
              <a:buFont typeface="Wingdings" panose="05000000000000000000" pitchFamily="2" charset="2"/>
              <a:buChar char="Ø"/>
              <a:defRPr/>
            </a:pPr>
            <a:r>
              <a:rPr lang="es-MX" dirty="0">
                <a:solidFill>
                  <a:schemeClr val="tx2">
                    <a:lumMod val="75000"/>
                  </a:schemeClr>
                </a:solidFill>
              </a:rPr>
              <a:t>La frecuencia se mide y es indicada en unidades llamadas </a:t>
            </a:r>
            <a:r>
              <a:rPr lang="es-MX" b="1" dirty="0">
                <a:solidFill>
                  <a:schemeClr val="tx2">
                    <a:lumMod val="75000"/>
                  </a:schemeClr>
                </a:solidFill>
              </a:rPr>
              <a:t>Hertz (Hz). </a:t>
            </a:r>
          </a:p>
          <a:p>
            <a:pPr algn="just">
              <a:spcBef>
                <a:spcPct val="50000"/>
              </a:spcBef>
              <a:buFont typeface="Wingdings" panose="05000000000000000000" pitchFamily="2" charset="2"/>
              <a:buChar char="Ø"/>
              <a:defRPr/>
            </a:pPr>
            <a:r>
              <a:rPr lang="es-MX" dirty="0">
                <a:solidFill>
                  <a:schemeClr val="tx2">
                    <a:lumMod val="75000"/>
                  </a:schemeClr>
                </a:solidFill>
              </a:rPr>
              <a:t>Un ciclo por segundo se indica como 1 Hertz</a:t>
            </a:r>
            <a:r>
              <a:rPr lang="es-MX" dirty="0" smtClean="0">
                <a:solidFill>
                  <a:schemeClr val="tx2">
                    <a:lumMod val="75000"/>
                  </a:schemeClr>
                </a:solidFill>
              </a:rPr>
              <a:t>.</a:t>
            </a:r>
            <a:endParaRPr lang="es-MX" dirty="0">
              <a:solidFill>
                <a:schemeClr val="tx2">
                  <a:lumMod val="75000"/>
                </a:schemeClr>
              </a:solidFill>
            </a:endParaRPr>
          </a:p>
        </p:txBody>
      </p:sp>
      <p:pic>
        <p:nvPicPr>
          <p:cNvPr id="7" name="Imagen 6"/>
          <p:cNvPicPr>
            <a:picLocks noChangeAspect="1"/>
          </p:cNvPicPr>
          <p:nvPr/>
        </p:nvPicPr>
        <p:blipFill>
          <a:blip r:embed="rId4"/>
          <a:stretch>
            <a:fillRect/>
          </a:stretch>
        </p:blipFill>
        <p:spPr>
          <a:xfrm>
            <a:off x="6665972" y="2530549"/>
            <a:ext cx="5330688" cy="2362347"/>
          </a:xfrm>
          <a:prstGeom prst="rect">
            <a:avLst/>
          </a:prstGeom>
        </p:spPr>
      </p:pic>
    </p:spTree>
    <p:extLst>
      <p:ext uri="{BB962C8B-B14F-4D97-AF65-F5344CB8AC3E}">
        <p14:creationId xmlns:p14="http://schemas.microsoft.com/office/powerpoint/2010/main" val="349754289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838200" y="236120"/>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A11B7150-C59F-451E-99E5-49A55EE95E63}"/>
              </a:ext>
            </a:extLst>
          </p:cNvPr>
          <p:cNvSpPr txBox="1"/>
          <p:nvPr/>
        </p:nvSpPr>
        <p:spPr>
          <a:xfrm>
            <a:off x="506161" y="1221826"/>
            <a:ext cx="5862741" cy="400110"/>
          </a:xfrm>
          <a:prstGeom prst="rect">
            <a:avLst/>
          </a:prstGeom>
          <a:solidFill>
            <a:srgbClr val="FFFF00"/>
          </a:solidFill>
          <a:ln>
            <a:solidFill>
              <a:srgbClr val="002060"/>
            </a:solidFill>
          </a:ln>
        </p:spPr>
        <p:txBody>
          <a:bodyPr wrap="square" rtlCol="0">
            <a:spAutoFit/>
          </a:bodyPr>
          <a:lstStyle/>
          <a:p>
            <a:r>
              <a:rPr lang="es-CL" sz="2000" b="1" dirty="0" smtClean="0">
                <a:solidFill>
                  <a:srgbClr val="002060"/>
                </a:solidFill>
              </a:rPr>
              <a:t>RADIOFRECUENCIAS, COMPORTAMIENTOS Y BANDAS</a:t>
            </a:r>
            <a:endParaRPr lang="es-CL" sz="2000" b="1" dirty="0">
              <a:solidFill>
                <a:srgbClr val="002060"/>
              </a:solidFill>
            </a:endParaRPr>
          </a:p>
        </p:txBody>
      </p:sp>
      <p:sp>
        <p:nvSpPr>
          <p:cNvPr id="13" name="Text Box 6">
            <a:extLst>
              <a:ext uri="{FF2B5EF4-FFF2-40B4-BE49-F238E27FC236}">
                <a16:creationId xmlns:a16="http://schemas.microsoft.com/office/drawing/2014/main" id="{E7231BE4-6726-4285-B9CB-84B0A9C8AB12}"/>
              </a:ext>
            </a:extLst>
          </p:cNvPr>
          <p:cNvSpPr txBox="1">
            <a:spLocks noChangeArrowheads="1"/>
          </p:cNvSpPr>
          <p:nvPr/>
        </p:nvSpPr>
        <p:spPr bwMode="auto">
          <a:xfrm>
            <a:off x="506161" y="1710019"/>
            <a:ext cx="11076355" cy="3631763"/>
          </a:xfrm>
          <a:prstGeom prst="rect">
            <a:avLst/>
          </a:prstGeom>
          <a:solidFill>
            <a:schemeClr val="bg1"/>
          </a:solidFill>
          <a:ln w="12700">
            <a:solidFill>
              <a:srgbClr val="002060"/>
            </a:solidFill>
            <a:miter lim="800000"/>
            <a:headEnd/>
            <a:tailEnd/>
          </a:ln>
        </p:spPr>
        <p:txBody>
          <a:bodyPr wrap="square">
            <a:spAutoFit/>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50000"/>
              </a:spcBef>
              <a:buFont typeface="Wingdings" panose="05000000000000000000" pitchFamily="2" charset="2"/>
              <a:buChar char="Ø"/>
              <a:defRPr/>
            </a:pPr>
            <a:r>
              <a:rPr lang="es-MX" sz="2000">
                <a:solidFill>
                  <a:schemeClr val="tx2">
                    <a:lumMod val="75000"/>
                  </a:schemeClr>
                </a:solidFill>
              </a:rPr>
              <a:t>Debido a que la frecuencia de una onda de la radio es muy grande, se expresa generalmente en miles de Hertz (kilohertz, KHz) o en millones de Hertz (Megahertz, MHz). A veces frecuencias se expresan en mil millones de Hertz (Gigahertz, GHz)</a:t>
            </a:r>
          </a:p>
          <a:p>
            <a:pPr algn="just">
              <a:spcBef>
                <a:spcPct val="50000"/>
              </a:spcBef>
              <a:buFont typeface="Wingdings" panose="05000000000000000000" pitchFamily="2" charset="2"/>
              <a:buChar char="Ø"/>
              <a:defRPr/>
            </a:pPr>
            <a:r>
              <a:rPr lang="es-MX" sz="2000">
                <a:solidFill>
                  <a:schemeClr val="tx2">
                    <a:lumMod val="75000"/>
                  </a:schemeClr>
                </a:solidFill>
              </a:rPr>
              <a:t>1 KHz es igual a 1.000 ciclos por segundo</a:t>
            </a:r>
          </a:p>
          <a:p>
            <a:pPr algn="just">
              <a:spcBef>
                <a:spcPct val="50000"/>
              </a:spcBef>
              <a:buFont typeface="Wingdings" panose="05000000000000000000" pitchFamily="2" charset="2"/>
              <a:buChar char="Ø"/>
              <a:defRPr/>
            </a:pPr>
            <a:r>
              <a:rPr lang="es-MX" sz="2000">
                <a:solidFill>
                  <a:schemeClr val="tx2">
                    <a:lumMod val="75000"/>
                  </a:schemeClr>
                </a:solidFill>
              </a:rPr>
              <a:t>1 MHz es igual a 1.000.000 ciclos por segundo. </a:t>
            </a:r>
          </a:p>
          <a:p>
            <a:pPr algn="just">
              <a:spcBef>
                <a:spcPct val="50000"/>
              </a:spcBef>
              <a:buFont typeface="Wingdings" panose="05000000000000000000" pitchFamily="2" charset="2"/>
              <a:buChar char="Ø"/>
              <a:defRPr/>
            </a:pPr>
            <a:r>
              <a:rPr lang="es-MX" sz="2000">
                <a:solidFill>
                  <a:schemeClr val="tx2">
                    <a:lumMod val="75000"/>
                  </a:schemeClr>
                </a:solidFill>
              </a:rPr>
              <a:t>1 GHz es igual a 1.000.000.000 ciclos por segundo.</a:t>
            </a:r>
          </a:p>
          <a:p>
            <a:pPr algn="just">
              <a:spcBef>
                <a:spcPct val="50000"/>
              </a:spcBef>
              <a:buFont typeface="Wingdings" panose="05000000000000000000" pitchFamily="2" charset="2"/>
              <a:buChar char="Ø"/>
              <a:defRPr/>
            </a:pPr>
            <a:endParaRPr lang="es-MX" sz="2000">
              <a:solidFill>
                <a:schemeClr val="tx2">
                  <a:lumMod val="75000"/>
                </a:schemeClr>
              </a:solidFill>
            </a:endParaRPr>
          </a:p>
          <a:p>
            <a:pPr algn="just">
              <a:spcBef>
                <a:spcPct val="50000"/>
              </a:spcBef>
              <a:buFont typeface="Wingdings" panose="05000000000000000000" pitchFamily="2" charset="2"/>
              <a:buChar char="Ø"/>
              <a:defRPr/>
            </a:pPr>
            <a:r>
              <a:rPr lang="es-MX" sz="2000">
                <a:solidFill>
                  <a:schemeClr val="tx2">
                    <a:lumMod val="75000"/>
                  </a:schemeClr>
                </a:solidFill>
              </a:rPr>
              <a:t>El espectro de las radiofrecuencias, se divide en bandas de frecuencias, de acuerdo a su medida (cuadro a continuación)</a:t>
            </a:r>
            <a:endParaRPr lang="es-MX" sz="2000" dirty="0">
              <a:solidFill>
                <a:schemeClr val="tx2">
                  <a:lumMod val="75000"/>
                </a:schemeClr>
              </a:solidFill>
            </a:endParaRPr>
          </a:p>
        </p:txBody>
      </p:sp>
    </p:spTree>
    <p:extLst>
      <p:ext uri="{BB962C8B-B14F-4D97-AF65-F5344CB8AC3E}">
        <p14:creationId xmlns:p14="http://schemas.microsoft.com/office/powerpoint/2010/main" val="422199006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838200" y="279282"/>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pic>
        <p:nvPicPr>
          <p:cNvPr id="11" name="Imagen 10"/>
          <p:cNvPicPr>
            <a:picLocks noChangeAspect="1"/>
          </p:cNvPicPr>
          <p:nvPr/>
        </p:nvPicPr>
        <p:blipFill>
          <a:blip r:embed="rId4"/>
          <a:stretch>
            <a:fillRect/>
          </a:stretch>
        </p:blipFill>
        <p:spPr>
          <a:xfrm>
            <a:off x="1212419" y="1969194"/>
            <a:ext cx="9767162" cy="3878138"/>
          </a:xfrm>
          <a:prstGeom prst="rect">
            <a:avLst/>
          </a:prstGeom>
        </p:spPr>
      </p:pic>
      <p:sp>
        <p:nvSpPr>
          <p:cNvPr id="14" name="CuadroTexto 13">
            <a:extLst>
              <a:ext uri="{FF2B5EF4-FFF2-40B4-BE49-F238E27FC236}">
                <a16:creationId xmlns:a16="http://schemas.microsoft.com/office/drawing/2014/main" id="{A11B7150-C59F-451E-99E5-49A55EE95E63}"/>
              </a:ext>
            </a:extLst>
          </p:cNvPr>
          <p:cNvSpPr txBox="1"/>
          <p:nvPr/>
        </p:nvSpPr>
        <p:spPr>
          <a:xfrm>
            <a:off x="506161" y="1221826"/>
            <a:ext cx="5862741" cy="400110"/>
          </a:xfrm>
          <a:prstGeom prst="rect">
            <a:avLst/>
          </a:prstGeom>
          <a:solidFill>
            <a:srgbClr val="FFFF00"/>
          </a:solidFill>
          <a:ln>
            <a:solidFill>
              <a:srgbClr val="002060"/>
            </a:solidFill>
          </a:ln>
        </p:spPr>
        <p:txBody>
          <a:bodyPr wrap="square" rtlCol="0">
            <a:spAutoFit/>
          </a:bodyPr>
          <a:lstStyle/>
          <a:p>
            <a:r>
              <a:rPr lang="es-CL" sz="2000" b="1" dirty="0" smtClean="0">
                <a:solidFill>
                  <a:srgbClr val="002060"/>
                </a:solidFill>
              </a:rPr>
              <a:t>RADIOFRECUENCIAS, COMPORTAMIENTOS Y BANDAS</a:t>
            </a:r>
            <a:endParaRPr lang="es-CL" sz="2000" b="1" dirty="0">
              <a:solidFill>
                <a:srgbClr val="002060"/>
              </a:solidFill>
            </a:endParaRPr>
          </a:p>
        </p:txBody>
      </p:sp>
    </p:spTree>
    <p:extLst>
      <p:ext uri="{BB962C8B-B14F-4D97-AF65-F5344CB8AC3E}">
        <p14:creationId xmlns:p14="http://schemas.microsoft.com/office/powerpoint/2010/main" val="171719192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36120"/>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n 6"/>
          <p:cNvPicPr>
            <a:picLocks noChangeAspect="1"/>
          </p:cNvPicPr>
          <p:nvPr/>
        </p:nvPicPr>
        <p:blipFill>
          <a:blip r:embed="rId4"/>
          <a:stretch>
            <a:fillRect/>
          </a:stretch>
        </p:blipFill>
        <p:spPr>
          <a:xfrm>
            <a:off x="2011111" y="1159473"/>
            <a:ext cx="8085389" cy="4930966"/>
          </a:xfrm>
          <a:prstGeom prst="rect">
            <a:avLst/>
          </a:prstGeom>
        </p:spPr>
      </p:pic>
    </p:spTree>
    <p:extLst>
      <p:ext uri="{BB962C8B-B14F-4D97-AF65-F5344CB8AC3E}">
        <p14:creationId xmlns:p14="http://schemas.microsoft.com/office/powerpoint/2010/main" val="313999234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
          <p:cNvSpPr>
            <a:spLocks noChangeArrowheads="1"/>
          </p:cNvSpPr>
          <p:nvPr/>
        </p:nvSpPr>
        <p:spPr bwMode="auto">
          <a:xfrm>
            <a:off x="2381251" y="1732427"/>
            <a:ext cx="7313613" cy="427831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CL" sz="1600" b="1" dirty="0"/>
              <a:t>BANDAS						FRECUENCIAS</a:t>
            </a:r>
          </a:p>
          <a:p>
            <a:pPr eaLnBrk="1" hangingPunct="1"/>
            <a:endParaRPr lang="es-CL" altLang="es-CL" sz="1600" dirty="0"/>
          </a:p>
          <a:p>
            <a:pPr eaLnBrk="1" hangingPunct="1"/>
            <a:r>
              <a:rPr lang="es-CL" altLang="es-CL" sz="1600" dirty="0"/>
              <a:t>Muy Baja Frecuencia. (</a:t>
            </a:r>
            <a:r>
              <a:rPr lang="es-CL" altLang="es-CL" sz="1600" dirty="0" err="1"/>
              <a:t>Very</a:t>
            </a:r>
            <a:r>
              <a:rPr lang="es-CL" altLang="es-CL" sz="1600" dirty="0"/>
              <a:t> </a:t>
            </a:r>
            <a:r>
              <a:rPr lang="es-CL" altLang="es-CL" sz="1600" dirty="0" err="1"/>
              <a:t>Low</a:t>
            </a:r>
            <a:r>
              <a:rPr lang="es-CL" altLang="es-CL" sz="1600" dirty="0"/>
              <a:t> </a:t>
            </a:r>
            <a:r>
              <a:rPr lang="es-CL" altLang="es-CL" sz="1600" dirty="0" err="1"/>
              <a:t>Frequencies</a:t>
            </a:r>
            <a:r>
              <a:rPr lang="es-CL" altLang="es-CL" sz="1600" dirty="0"/>
              <a:t>, VLF) 	3 a 30 </a:t>
            </a:r>
            <a:r>
              <a:rPr lang="es-CL" altLang="es-CL" sz="1600" dirty="0" err="1"/>
              <a:t>Khz</a:t>
            </a:r>
            <a:r>
              <a:rPr lang="es-CL" altLang="es-CL" sz="1600" dirty="0"/>
              <a:t>.</a:t>
            </a:r>
          </a:p>
          <a:p>
            <a:pPr eaLnBrk="1" hangingPunct="1"/>
            <a:endParaRPr lang="es-CL" altLang="es-CL" sz="1600" dirty="0"/>
          </a:p>
          <a:p>
            <a:pPr eaLnBrk="1" hangingPunct="1"/>
            <a:r>
              <a:rPr lang="es-CL" altLang="es-CL" sz="1600" dirty="0"/>
              <a:t>Baja Frecuencia (</a:t>
            </a:r>
            <a:r>
              <a:rPr lang="es-CL" altLang="es-CL" sz="1600" dirty="0" err="1"/>
              <a:t>Low</a:t>
            </a:r>
            <a:r>
              <a:rPr lang="es-CL" altLang="es-CL" sz="1600" dirty="0"/>
              <a:t> </a:t>
            </a:r>
            <a:r>
              <a:rPr lang="es-CL" altLang="es-CL" sz="1600" dirty="0" err="1"/>
              <a:t>Frequencies</a:t>
            </a:r>
            <a:r>
              <a:rPr lang="es-CL" altLang="es-CL" sz="1600" dirty="0"/>
              <a:t>, LF) 			30 a 300 </a:t>
            </a:r>
            <a:r>
              <a:rPr lang="es-CL" altLang="es-CL" sz="1600" dirty="0" err="1"/>
              <a:t>Khz</a:t>
            </a:r>
            <a:r>
              <a:rPr lang="es-CL" altLang="es-CL" sz="1600" dirty="0"/>
              <a:t>.</a:t>
            </a:r>
          </a:p>
          <a:p>
            <a:pPr eaLnBrk="1" hangingPunct="1"/>
            <a:endParaRPr lang="es-CL" altLang="es-CL" sz="1600" dirty="0"/>
          </a:p>
          <a:p>
            <a:pPr eaLnBrk="1" hangingPunct="1"/>
            <a:r>
              <a:rPr lang="es-CL" altLang="es-CL" sz="1600" dirty="0"/>
              <a:t>Media Frecuencia (Medium </a:t>
            </a:r>
            <a:r>
              <a:rPr lang="es-CL" altLang="es-CL" sz="1600" dirty="0" err="1"/>
              <a:t>Frequencies</a:t>
            </a:r>
            <a:r>
              <a:rPr lang="es-CL" altLang="es-CL" sz="1600" dirty="0"/>
              <a:t>, MF) 		300 a 3000 </a:t>
            </a:r>
            <a:r>
              <a:rPr lang="es-CL" altLang="es-CL" sz="1600" dirty="0" err="1"/>
              <a:t>Khz</a:t>
            </a:r>
            <a:r>
              <a:rPr lang="es-CL" altLang="es-CL" sz="1600" dirty="0"/>
              <a:t>.</a:t>
            </a:r>
          </a:p>
          <a:p>
            <a:pPr eaLnBrk="1" hangingPunct="1"/>
            <a:endParaRPr lang="es-CL" altLang="es-CL" sz="1600" dirty="0"/>
          </a:p>
          <a:p>
            <a:pPr eaLnBrk="1" hangingPunct="1"/>
            <a:r>
              <a:rPr lang="es-CL" altLang="es-CL" sz="1600" dirty="0"/>
              <a:t>Alta Frecuencia (High </a:t>
            </a:r>
            <a:r>
              <a:rPr lang="es-CL" altLang="es-CL" sz="1600" dirty="0" err="1"/>
              <a:t>Frequencies</a:t>
            </a:r>
            <a:r>
              <a:rPr lang="es-CL" altLang="es-CL" sz="1600" dirty="0"/>
              <a:t>, HF) 			3 a 30 </a:t>
            </a:r>
            <a:r>
              <a:rPr lang="es-CL" altLang="es-CL" sz="1600" dirty="0" err="1"/>
              <a:t>Mhz</a:t>
            </a:r>
            <a:r>
              <a:rPr lang="es-CL" altLang="es-CL" sz="1600" dirty="0"/>
              <a:t>.</a:t>
            </a:r>
          </a:p>
          <a:p>
            <a:pPr eaLnBrk="1" hangingPunct="1"/>
            <a:endParaRPr lang="es-CL" altLang="es-CL" sz="1600" dirty="0"/>
          </a:p>
          <a:p>
            <a:pPr eaLnBrk="1" hangingPunct="1"/>
            <a:r>
              <a:rPr lang="es-CL" altLang="es-CL" sz="1600" dirty="0"/>
              <a:t>Muy Alta Frecuencia (</a:t>
            </a:r>
            <a:r>
              <a:rPr lang="es-CL" altLang="es-CL" sz="1600" dirty="0" err="1"/>
              <a:t>Very</a:t>
            </a:r>
            <a:r>
              <a:rPr lang="es-CL" altLang="es-CL" sz="1600" dirty="0"/>
              <a:t> High </a:t>
            </a:r>
            <a:r>
              <a:rPr lang="es-CL" altLang="es-CL" sz="1600" dirty="0" err="1"/>
              <a:t>Frequencies</a:t>
            </a:r>
            <a:r>
              <a:rPr lang="es-CL" altLang="es-CL" sz="1600" dirty="0"/>
              <a:t>, VHF) 	30 a 300 </a:t>
            </a:r>
            <a:r>
              <a:rPr lang="es-CL" altLang="es-CL" sz="1600" dirty="0" err="1"/>
              <a:t>Mhz</a:t>
            </a:r>
            <a:r>
              <a:rPr lang="es-CL" altLang="es-CL" sz="1600" dirty="0"/>
              <a:t>.</a:t>
            </a:r>
          </a:p>
          <a:p>
            <a:pPr eaLnBrk="1" hangingPunct="1"/>
            <a:endParaRPr lang="es-CL" altLang="es-CL" sz="1600" dirty="0"/>
          </a:p>
          <a:p>
            <a:pPr eaLnBrk="1" hangingPunct="1"/>
            <a:r>
              <a:rPr lang="es-CL" altLang="es-CL" sz="1600" dirty="0"/>
              <a:t>Ultra Alta Frecuencia (Ultra High </a:t>
            </a:r>
            <a:r>
              <a:rPr lang="es-CL" altLang="es-CL" sz="1600" dirty="0" err="1"/>
              <a:t>Frequencies</a:t>
            </a:r>
            <a:r>
              <a:rPr lang="es-CL" altLang="es-CL" sz="1600" dirty="0"/>
              <a:t>, UHF) 	300 a 3.000 </a:t>
            </a:r>
            <a:r>
              <a:rPr lang="es-CL" altLang="es-CL" sz="1600" dirty="0" err="1"/>
              <a:t>Mhz</a:t>
            </a:r>
            <a:r>
              <a:rPr lang="es-CL" altLang="es-CL" sz="1600" dirty="0"/>
              <a:t>.</a:t>
            </a:r>
          </a:p>
          <a:p>
            <a:pPr eaLnBrk="1" hangingPunct="1"/>
            <a:endParaRPr lang="es-CL" altLang="es-CL" sz="1600" dirty="0"/>
          </a:p>
          <a:p>
            <a:pPr eaLnBrk="1" hangingPunct="1"/>
            <a:r>
              <a:rPr lang="es-CL" altLang="es-CL" sz="1600" dirty="0" err="1"/>
              <a:t>Super</a:t>
            </a:r>
            <a:r>
              <a:rPr lang="es-CL" altLang="es-CL" sz="1600" dirty="0"/>
              <a:t> Alta Frecuencia (</a:t>
            </a:r>
            <a:r>
              <a:rPr lang="es-CL" altLang="es-CL" sz="1600" dirty="0" err="1"/>
              <a:t>Super</a:t>
            </a:r>
            <a:r>
              <a:rPr lang="es-CL" altLang="es-CL" sz="1600" dirty="0"/>
              <a:t> High </a:t>
            </a:r>
            <a:r>
              <a:rPr lang="es-CL" altLang="es-CL" sz="1600" dirty="0" err="1"/>
              <a:t>Frequencies</a:t>
            </a:r>
            <a:r>
              <a:rPr lang="es-CL" altLang="es-CL" sz="1600" dirty="0"/>
              <a:t>, SHF) 	3 a 30 </a:t>
            </a:r>
            <a:r>
              <a:rPr lang="es-CL" altLang="es-CL" sz="1600" dirty="0" err="1"/>
              <a:t>Ghz</a:t>
            </a:r>
            <a:r>
              <a:rPr lang="es-CL" altLang="es-CL" sz="1600" dirty="0"/>
              <a:t>.</a:t>
            </a:r>
          </a:p>
          <a:p>
            <a:pPr eaLnBrk="1" hangingPunct="1"/>
            <a:endParaRPr lang="es-CL" altLang="es-CL" sz="1600" dirty="0"/>
          </a:p>
          <a:p>
            <a:pPr eaLnBrk="1" hangingPunct="1"/>
            <a:r>
              <a:rPr lang="es-CL" altLang="es-CL" sz="1600" dirty="0"/>
              <a:t>Extremadamente Alta Frecuencia (Ext. High Fr. (EHF) 	30 a 300 </a:t>
            </a:r>
            <a:r>
              <a:rPr lang="es-CL" altLang="es-CL" sz="1600" dirty="0" err="1"/>
              <a:t>Ghz</a:t>
            </a:r>
            <a:r>
              <a:rPr lang="es-CL" altLang="es-CL" sz="1600" dirty="0"/>
              <a:t>.</a:t>
            </a:r>
          </a:p>
        </p:txBody>
      </p:sp>
      <p:sp>
        <p:nvSpPr>
          <p:cNvPr id="12" name="CuadroTexto 11">
            <a:extLst>
              <a:ext uri="{FF2B5EF4-FFF2-40B4-BE49-F238E27FC236}">
                <a16:creationId xmlns:a16="http://schemas.microsoft.com/office/drawing/2014/main" id="{A11B7150-C59F-451E-99E5-49A55EE95E63}"/>
              </a:ext>
            </a:extLst>
          </p:cNvPr>
          <p:cNvSpPr txBox="1"/>
          <p:nvPr/>
        </p:nvSpPr>
        <p:spPr>
          <a:xfrm>
            <a:off x="506161" y="1221826"/>
            <a:ext cx="5862741" cy="400110"/>
          </a:xfrm>
          <a:prstGeom prst="rect">
            <a:avLst/>
          </a:prstGeom>
          <a:solidFill>
            <a:srgbClr val="FFFF00"/>
          </a:solidFill>
          <a:ln>
            <a:solidFill>
              <a:srgbClr val="002060"/>
            </a:solidFill>
          </a:ln>
        </p:spPr>
        <p:txBody>
          <a:bodyPr wrap="square" rtlCol="0">
            <a:spAutoFit/>
          </a:bodyPr>
          <a:lstStyle/>
          <a:p>
            <a:r>
              <a:rPr lang="es-CL" sz="2000" b="1" dirty="0" smtClean="0">
                <a:solidFill>
                  <a:srgbClr val="002060"/>
                </a:solidFill>
              </a:rPr>
              <a:t>RADIOFRECUENCIAS, COMPORTAMIENTOS Y BANDAS</a:t>
            </a:r>
            <a:endParaRPr lang="es-CL" sz="2000" b="1" dirty="0">
              <a:solidFill>
                <a:srgbClr val="002060"/>
              </a:solidFill>
            </a:endParaRPr>
          </a:p>
        </p:txBody>
      </p:sp>
    </p:spTree>
    <p:extLst>
      <p:ext uri="{BB962C8B-B14F-4D97-AF65-F5344CB8AC3E}">
        <p14:creationId xmlns:p14="http://schemas.microsoft.com/office/powerpoint/2010/main" val="142038205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2" y="1221826"/>
            <a:ext cx="4246814" cy="400110"/>
          </a:xfrm>
          <a:prstGeom prst="rect">
            <a:avLst/>
          </a:prstGeom>
          <a:solidFill>
            <a:srgbClr val="FFFF00"/>
          </a:solidFill>
          <a:ln>
            <a:solidFill>
              <a:srgbClr val="002060"/>
            </a:solidFill>
          </a:ln>
        </p:spPr>
        <p:txBody>
          <a:bodyPr wrap="square" rtlCol="0">
            <a:spAutoFit/>
          </a:bodyPr>
          <a:lstStyle/>
          <a:p>
            <a:r>
              <a:rPr lang="es-MX" sz="2000" b="1" dirty="0">
                <a:solidFill>
                  <a:srgbClr val="002060"/>
                </a:solidFill>
              </a:rPr>
              <a:t>FACTORES QUE AFECTAN LOS </a:t>
            </a:r>
            <a:r>
              <a:rPr lang="es-MX" sz="2000" b="1" dirty="0" smtClean="0">
                <a:solidFill>
                  <a:srgbClr val="002060"/>
                </a:solidFill>
              </a:rPr>
              <a:t>ENLACES</a:t>
            </a:r>
            <a:endParaRPr lang="es-MX" sz="2000" b="1" dirty="0">
              <a:solidFill>
                <a:srgbClr val="002060"/>
              </a:solidFill>
            </a:endParaRPr>
          </a:p>
        </p:txBody>
      </p:sp>
      <p:sp>
        <p:nvSpPr>
          <p:cNvPr id="13" name="Text Box 3"/>
          <p:cNvSpPr txBox="1">
            <a:spLocks noChangeArrowheads="1"/>
          </p:cNvSpPr>
          <p:nvPr/>
        </p:nvSpPr>
        <p:spPr bwMode="auto">
          <a:xfrm>
            <a:off x="553118" y="1941076"/>
            <a:ext cx="10982440" cy="3631763"/>
          </a:xfrm>
          <a:prstGeom prst="rect">
            <a:avLst/>
          </a:prstGeom>
          <a:noFill/>
          <a:ln>
            <a:solidFill>
              <a:srgbClr val="002060"/>
            </a:solidFill>
          </a:ln>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342900" indent="-342900" algn="just">
              <a:spcBef>
                <a:spcPct val="50000"/>
              </a:spcBef>
              <a:buFont typeface="Wingdings" panose="05000000000000000000" pitchFamily="2" charset="2"/>
              <a:buChar char="v"/>
              <a:defRPr/>
            </a:pPr>
            <a:r>
              <a:rPr lang="es-ES_tradnl" sz="2000" b="1" dirty="0" smtClean="0">
                <a:solidFill>
                  <a:srgbClr val="002060"/>
                </a:solidFill>
              </a:rPr>
              <a:t>Situación </a:t>
            </a:r>
            <a:r>
              <a:rPr lang="es-ES_tradnl" sz="2000" b="1" dirty="0">
                <a:solidFill>
                  <a:srgbClr val="002060"/>
                </a:solidFill>
              </a:rPr>
              <a:t>Táctica:</a:t>
            </a:r>
            <a:r>
              <a:rPr lang="es-ES_tradnl" sz="2000" dirty="0">
                <a:solidFill>
                  <a:srgbClr val="002060"/>
                </a:solidFill>
              </a:rPr>
              <a:t> Afecta a la selección de la ubicación del equipo o su antena, lo que incide en la propagación de la onda emitida. </a:t>
            </a:r>
            <a:endParaRPr lang="es-ES_tradnl" sz="2000" dirty="0" smtClean="0">
              <a:solidFill>
                <a:srgbClr val="002060"/>
              </a:solidFill>
            </a:endParaRPr>
          </a:p>
          <a:p>
            <a:pPr marL="361950" algn="just">
              <a:spcBef>
                <a:spcPct val="50000"/>
              </a:spcBef>
              <a:defRPr/>
            </a:pPr>
            <a:r>
              <a:rPr lang="es-ES_tradnl" sz="2000" dirty="0" smtClean="0">
                <a:solidFill>
                  <a:srgbClr val="002060"/>
                </a:solidFill>
              </a:rPr>
              <a:t>Estando </a:t>
            </a:r>
            <a:r>
              <a:rPr lang="es-ES_tradnl" sz="2000" dirty="0">
                <a:solidFill>
                  <a:srgbClr val="002060"/>
                </a:solidFill>
              </a:rPr>
              <a:t>bajo el fuego o en situaciones ruidosas, afecta a la capacidad auditiva del operador y a su capacidad de mantener la serenidad para aplicar los procedimientos</a:t>
            </a:r>
            <a:r>
              <a:rPr lang="es-ES_tradnl" sz="2000" dirty="0" smtClean="0">
                <a:solidFill>
                  <a:srgbClr val="002060"/>
                </a:solidFill>
              </a:rPr>
              <a:t>.</a:t>
            </a:r>
          </a:p>
          <a:p>
            <a:pPr marL="361950" algn="just">
              <a:spcBef>
                <a:spcPct val="50000"/>
              </a:spcBef>
              <a:defRPr/>
            </a:pPr>
            <a:endParaRPr lang="es-ES_tradnl" sz="2000" dirty="0">
              <a:solidFill>
                <a:srgbClr val="002060"/>
              </a:solidFill>
            </a:endParaRPr>
          </a:p>
          <a:p>
            <a:pPr marL="342900" indent="-342900" algn="just">
              <a:spcBef>
                <a:spcPct val="50000"/>
              </a:spcBef>
              <a:buFont typeface="Wingdings" panose="05000000000000000000" pitchFamily="2" charset="2"/>
              <a:buChar char="v"/>
              <a:defRPr/>
            </a:pPr>
            <a:r>
              <a:rPr lang="es-ES_tradnl" sz="2000" dirty="0">
                <a:solidFill>
                  <a:srgbClr val="002060"/>
                </a:solidFill>
              </a:rPr>
              <a:t> </a:t>
            </a:r>
            <a:r>
              <a:rPr lang="es-ES_tradnl" sz="2000" b="1" dirty="0">
                <a:solidFill>
                  <a:srgbClr val="002060"/>
                </a:solidFill>
              </a:rPr>
              <a:t>Interferencias: </a:t>
            </a:r>
            <a:r>
              <a:rPr lang="es-ES_tradnl" sz="2000" dirty="0">
                <a:solidFill>
                  <a:srgbClr val="002060"/>
                </a:solidFill>
              </a:rPr>
              <a:t>Provocada por el enemigo o fuerzas amigas</a:t>
            </a:r>
            <a:r>
              <a:rPr lang="es-ES_tradnl" sz="2000" dirty="0" smtClean="0">
                <a:solidFill>
                  <a:srgbClr val="002060"/>
                </a:solidFill>
              </a:rPr>
              <a:t>.</a:t>
            </a:r>
          </a:p>
          <a:p>
            <a:pPr marL="342900" indent="-342900" algn="just">
              <a:spcBef>
                <a:spcPct val="50000"/>
              </a:spcBef>
              <a:buFont typeface="Wingdings" panose="05000000000000000000" pitchFamily="2" charset="2"/>
              <a:buChar char="v"/>
              <a:defRPr/>
            </a:pPr>
            <a:endParaRPr lang="es-ES_tradnl" sz="2000" dirty="0">
              <a:solidFill>
                <a:srgbClr val="002060"/>
              </a:solidFill>
            </a:endParaRPr>
          </a:p>
          <a:p>
            <a:pPr marL="342900" indent="-342900" algn="just">
              <a:spcBef>
                <a:spcPct val="50000"/>
              </a:spcBef>
              <a:buFont typeface="Wingdings" panose="05000000000000000000" pitchFamily="2" charset="2"/>
              <a:buChar char="v"/>
              <a:defRPr/>
            </a:pPr>
            <a:r>
              <a:rPr lang="es-ES_tradnl" sz="2000" dirty="0">
                <a:solidFill>
                  <a:srgbClr val="002060"/>
                </a:solidFill>
              </a:rPr>
              <a:t> </a:t>
            </a:r>
            <a:r>
              <a:rPr lang="es-ES_tradnl" sz="2000" b="1" dirty="0">
                <a:solidFill>
                  <a:srgbClr val="002060"/>
                </a:solidFill>
              </a:rPr>
              <a:t>Características del terreno:</a:t>
            </a:r>
            <a:r>
              <a:rPr lang="es-ES_tradnl" sz="2000" dirty="0">
                <a:solidFill>
                  <a:srgbClr val="002060"/>
                </a:solidFill>
              </a:rPr>
              <a:t> Su forma, cubierta y consistencia afectan a la capacidad de los equipos, facilitando o dificultando la propagación.</a:t>
            </a:r>
          </a:p>
        </p:txBody>
      </p:sp>
    </p:spTree>
    <p:extLst>
      <p:ext uri="{BB962C8B-B14F-4D97-AF65-F5344CB8AC3E}">
        <p14:creationId xmlns:p14="http://schemas.microsoft.com/office/powerpoint/2010/main" val="327311006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2" y="1221826"/>
            <a:ext cx="4246814" cy="400110"/>
          </a:xfrm>
          <a:prstGeom prst="rect">
            <a:avLst/>
          </a:prstGeom>
          <a:solidFill>
            <a:srgbClr val="FFFF00"/>
          </a:solidFill>
          <a:ln>
            <a:solidFill>
              <a:srgbClr val="002060"/>
            </a:solidFill>
          </a:ln>
        </p:spPr>
        <p:txBody>
          <a:bodyPr wrap="square" rtlCol="0">
            <a:spAutoFit/>
          </a:bodyPr>
          <a:lstStyle/>
          <a:p>
            <a:r>
              <a:rPr lang="es-MX" sz="2000" b="1" dirty="0">
                <a:solidFill>
                  <a:srgbClr val="002060"/>
                </a:solidFill>
              </a:rPr>
              <a:t>FACTORES QUE AFECTAN LOS </a:t>
            </a:r>
            <a:r>
              <a:rPr lang="es-MX" sz="2000" b="1" dirty="0" smtClean="0">
                <a:solidFill>
                  <a:srgbClr val="002060"/>
                </a:solidFill>
              </a:rPr>
              <a:t>ENLACES</a:t>
            </a:r>
            <a:endParaRPr lang="es-MX" sz="2000" b="1" dirty="0">
              <a:solidFill>
                <a:srgbClr val="002060"/>
              </a:solidFill>
            </a:endParaRPr>
          </a:p>
        </p:txBody>
      </p:sp>
      <p:sp>
        <p:nvSpPr>
          <p:cNvPr id="13" name="Text Box 3"/>
          <p:cNvSpPr txBox="1">
            <a:spLocks noChangeArrowheads="1"/>
          </p:cNvSpPr>
          <p:nvPr/>
        </p:nvSpPr>
        <p:spPr bwMode="auto">
          <a:xfrm>
            <a:off x="553118" y="1941076"/>
            <a:ext cx="10982440" cy="3477875"/>
          </a:xfrm>
          <a:prstGeom prst="rect">
            <a:avLst/>
          </a:prstGeom>
          <a:noFill/>
          <a:ln>
            <a:solidFill>
              <a:srgbClr val="002060"/>
            </a:solidFill>
          </a:ln>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342900" indent="-342900" algn="just">
              <a:spcBef>
                <a:spcPct val="50000"/>
              </a:spcBef>
              <a:buFont typeface="Wingdings" panose="05000000000000000000" pitchFamily="2" charset="2"/>
              <a:buChar char="v"/>
              <a:defRPr/>
            </a:pPr>
            <a:r>
              <a:rPr lang="es-MX" sz="2000" b="1" dirty="0">
                <a:solidFill>
                  <a:srgbClr val="002060"/>
                </a:solidFill>
              </a:rPr>
              <a:t>Calidad de los equipos: </a:t>
            </a:r>
            <a:r>
              <a:rPr lang="es-MX" sz="2000" dirty="0">
                <a:solidFill>
                  <a:srgbClr val="002060"/>
                </a:solidFill>
              </a:rPr>
              <a:t>La calidad del material empleado y las características de diseño de los equipos, influyen en la potencia, sensibilidad, impermeabilidad y resistencia a las condiciones de trato en campaña</a:t>
            </a:r>
            <a:r>
              <a:rPr lang="es-MX" sz="2000" dirty="0" smtClean="0">
                <a:solidFill>
                  <a:srgbClr val="002060"/>
                </a:solidFill>
              </a:rPr>
              <a:t>.</a:t>
            </a:r>
          </a:p>
          <a:p>
            <a:pPr marL="342900" indent="-342900" algn="just">
              <a:spcBef>
                <a:spcPct val="50000"/>
              </a:spcBef>
              <a:buFont typeface="Wingdings" panose="05000000000000000000" pitchFamily="2" charset="2"/>
              <a:buChar char="v"/>
              <a:defRPr/>
            </a:pPr>
            <a:endParaRPr lang="es-MX" sz="2000" dirty="0">
              <a:solidFill>
                <a:srgbClr val="002060"/>
              </a:solidFill>
            </a:endParaRPr>
          </a:p>
          <a:p>
            <a:pPr marL="342900" indent="-342900" algn="just">
              <a:spcBef>
                <a:spcPct val="50000"/>
              </a:spcBef>
              <a:buFont typeface="Wingdings" panose="05000000000000000000" pitchFamily="2" charset="2"/>
              <a:buChar char="v"/>
              <a:defRPr/>
            </a:pPr>
            <a:r>
              <a:rPr lang="es-MX" sz="2000" b="1" dirty="0" smtClean="0">
                <a:solidFill>
                  <a:srgbClr val="002060"/>
                </a:solidFill>
              </a:rPr>
              <a:t>Experiencia </a:t>
            </a:r>
            <a:r>
              <a:rPr lang="es-MX" sz="2000" b="1" dirty="0">
                <a:solidFill>
                  <a:srgbClr val="002060"/>
                </a:solidFill>
              </a:rPr>
              <a:t>de los operadores: </a:t>
            </a:r>
            <a:r>
              <a:rPr lang="es-MX" sz="2000" dirty="0">
                <a:solidFill>
                  <a:srgbClr val="002060"/>
                </a:solidFill>
              </a:rPr>
              <a:t>Referida a su expedición y conocimiento de la operación, mantenimiento y procedimiento de empleo del material</a:t>
            </a:r>
            <a:r>
              <a:rPr lang="es-MX" sz="2000" dirty="0" smtClean="0">
                <a:solidFill>
                  <a:srgbClr val="002060"/>
                </a:solidFill>
              </a:rPr>
              <a:t>.</a:t>
            </a:r>
          </a:p>
          <a:p>
            <a:pPr marL="342900" indent="-342900" algn="just">
              <a:spcBef>
                <a:spcPct val="50000"/>
              </a:spcBef>
              <a:buFont typeface="Wingdings" panose="05000000000000000000" pitchFamily="2" charset="2"/>
              <a:buChar char="v"/>
              <a:defRPr/>
            </a:pPr>
            <a:endParaRPr lang="es-MX" sz="2000" dirty="0">
              <a:solidFill>
                <a:srgbClr val="002060"/>
              </a:solidFill>
            </a:endParaRPr>
          </a:p>
          <a:p>
            <a:pPr marL="342900" indent="-342900" algn="just">
              <a:spcBef>
                <a:spcPct val="50000"/>
              </a:spcBef>
              <a:buFont typeface="Wingdings" panose="05000000000000000000" pitchFamily="2" charset="2"/>
              <a:buChar char="v"/>
              <a:defRPr/>
            </a:pPr>
            <a:r>
              <a:rPr lang="es-MX" sz="2000" b="1" dirty="0" smtClean="0">
                <a:solidFill>
                  <a:srgbClr val="002060"/>
                </a:solidFill>
              </a:rPr>
              <a:t>Condiciones </a:t>
            </a:r>
            <a:r>
              <a:rPr lang="es-MX" sz="2000" b="1" dirty="0">
                <a:solidFill>
                  <a:srgbClr val="002060"/>
                </a:solidFill>
              </a:rPr>
              <a:t>meteorológicas: </a:t>
            </a:r>
            <a:r>
              <a:rPr lang="es-MX" sz="2000" dirty="0">
                <a:solidFill>
                  <a:srgbClr val="002060"/>
                </a:solidFill>
              </a:rPr>
              <a:t>Las variaciones de temperatura y la radiación solar entre el día y la noche, afectan a la propagación de las ondas de radio.</a:t>
            </a:r>
          </a:p>
        </p:txBody>
      </p:sp>
    </p:spTree>
    <p:extLst>
      <p:ext uri="{BB962C8B-B14F-4D97-AF65-F5344CB8AC3E}">
        <p14:creationId xmlns:p14="http://schemas.microsoft.com/office/powerpoint/2010/main" val="203310438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1" y="1110686"/>
            <a:ext cx="4713538" cy="400110"/>
          </a:xfrm>
          <a:prstGeom prst="rect">
            <a:avLst/>
          </a:prstGeom>
          <a:solidFill>
            <a:srgbClr val="FFFF00"/>
          </a:solidFill>
          <a:ln>
            <a:solidFill>
              <a:srgbClr val="002060"/>
            </a:solidFill>
          </a:ln>
        </p:spPr>
        <p:txBody>
          <a:bodyPr wrap="square" rtlCol="0">
            <a:spAutoFit/>
          </a:bodyPr>
          <a:lstStyle/>
          <a:p>
            <a:r>
              <a:rPr lang="es-MX" sz="2000" b="1" dirty="0" smtClean="0">
                <a:solidFill>
                  <a:srgbClr val="002060"/>
                </a:solidFill>
              </a:rPr>
              <a:t>CLASIFICACIÓN DE LOS EQUIPOS DE RADIO</a:t>
            </a:r>
            <a:endParaRPr lang="es-MX" sz="2000" b="1" dirty="0">
              <a:solidFill>
                <a:srgbClr val="002060"/>
              </a:solidFill>
            </a:endParaRPr>
          </a:p>
        </p:txBody>
      </p:sp>
      <p:sp>
        <p:nvSpPr>
          <p:cNvPr id="13" name="Text Box 3"/>
          <p:cNvSpPr txBox="1">
            <a:spLocks noChangeArrowheads="1"/>
          </p:cNvSpPr>
          <p:nvPr/>
        </p:nvSpPr>
        <p:spPr bwMode="auto">
          <a:xfrm>
            <a:off x="506161" y="1567969"/>
            <a:ext cx="10982440" cy="4555093"/>
          </a:xfrm>
          <a:prstGeom prst="rect">
            <a:avLst/>
          </a:prstGeom>
          <a:noFill/>
          <a:ln>
            <a:solidFill>
              <a:srgbClr val="002060"/>
            </a:solidFill>
          </a:ln>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spcBef>
                <a:spcPct val="50000"/>
              </a:spcBef>
              <a:defRPr/>
            </a:pPr>
            <a:r>
              <a:rPr lang="es-MX" sz="2000" dirty="0">
                <a:solidFill>
                  <a:srgbClr val="002060"/>
                </a:solidFill>
              </a:rPr>
              <a:t>Por su forma de transporte, modulación y fuente de alimentación</a:t>
            </a:r>
            <a:r>
              <a:rPr lang="es-MX" sz="2000" dirty="0" smtClean="0">
                <a:solidFill>
                  <a:srgbClr val="002060"/>
                </a:solidFill>
              </a:rPr>
              <a:t>:</a:t>
            </a:r>
          </a:p>
          <a:p>
            <a:pPr algn="just">
              <a:spcBef>
                <a:spcPct val="50000"/>
              </a:spcBef>
              <a:defRPr/>
            </a:pPr>
            <a:endParaRPr lang="es-MX" sz="2000" dirty="0">
              <a:solidFill>
                <a:srgbClr val="002060"/>
              </a:solidFill>
            </a:endParaRPr>
          </a:p>
          <a:p>
            <a:pPr marL="342900" indent="-342900" algn="just">
              <a:spcBef>
                <a:spcPct val="50000"/>
              </a:spcBef>
              <a:buFont typeface="Wingdings" panose="05000000000000000000" pitchFamily="2" charset="2"/>
              <a:buChar char="v"/>
              <a:defRPr/>
            </a:pPr>
            <a:r>
              <a:rPr lang="es-MX" sz="2000" dirty="0">
                <a:solidFill>
                  <a:srgbClr val="002060"/>
                </a:solidFill>
              </a:rPr>
              <a:t> </a:t>
            </a:r>
            <a:r>
              <a:rPr lang="es-MX" sz="2000" dirty="0" smtClean="0">
                <a:solidFill>
                  <a:srgbClr val="002060"/>
                </a:solidFill>
              </a:rPr>
              <a:t>FORMAS DE TRANSPORTE:</a:t>
            </a:r>
          </a:p>
          <a:p>
            <a:pPr marL="1085850" lvl="1" indent="-342900" algn="just">
              <a:spcBef>
                <a:spcPct val="50000"/>
              </a:spcBef>
              <a:buFont typeface="Wingdings" panose="05000000000000000000" pitchFamily="2" charset="2"/>
              <a:buChar char="Ø"/>
              <a:defRPr/>
            </a:pPr>
            <a:r>
              <a:rPr lang="es-MX" sz="2000" b="1" dirty="0" smtClean="0">
                <a:solidFill>
                  <a:srgbClr val="002060"/>
                </a:solidFill>
              </a:rPr>
              <a:t>Portátiles</a:t>
            </a:r>
            <a:r>
              <a:rPr lang="es-MX" sz="2000" b="1" dirty="0">
                <a:solidFill>
                  <a:srgbClr val="002060"/>
                </a:solidFill>
              </a:rPr>
              <a:t>: </a:t>
            </a:r>
            <a:r>
              <a:rPr lang="es-MX" sz="2000" dirty="0">
                <a:solidFill>
                  <a:srgbClr val="002060"/>
                </a:solidFill>
              </a:rPr>
              <a:t>Transportados por un solo </a:t>
            </a:r>
            <a:r>
              <a:rPr lang="es-MX" sz="2000" dirty="0" smtClean="0">
                <a:solidFill>
                  <a:srgbClr val="002060"/>
                </a:solidFill>
              </a:rPr>
              <a:t>hombre.</a:t>
            </a:r>
          </a:p>
          <a:p>
            <a:pPr marL="1085850" lvl="1" indent="-342900" algn="just">
              <a:spcBef>
                <a:spcPct val="50000"/>
              </a:spcBef>
              <a:buFont typeface="Wingdings" panose="05000000000000000000" pitchFamily="2" charset="2"/>
              <a:buChar char="Ø"/>
              <a:defRPr/>
            </a:pPr>
            <a:endParaRPr lang="es-MX" sz="2000" dirty="0" smtClean="0">
              <a:solidFill>
                <a:srgbClr val="002060"/>
              </a:solidFill>
            </a:endParaRPr>
          </a:p>
          <a:p>
            <a:pPr marL="1085850" lvl="1" indent="-342900" algn="just">
              <a:spcBef>
                <a:spcPct val="50000"/>
              </a:spcBef>
              <a:buFont typeface="Wingdings" panose="05000000000000000000" pitchFamily="2" charset="2"/>
              <a:buChar char="Ø"/>
              <a:defRPr/>
            </a:pPr>
            <a:r>
              <a:rPr lang="es-MX" sz="2000" b="1" dirty="0" smtClean="0">
                <a:solidFill>
                  <a:srgbClr val="002060"/>
                </a:solidFill>
              </a:rPr>
              <a:t>Vehiculares</a:t>
            </a:r>
            <a:r>
              <a:rPr lang="es-MX" sz="2000" b="1" dirty="0">
                <a:solidFill>
                  <a:srgbClr val="002060"/>
                </a:solidFill>
              </a:rPr>
              <a:t>: </a:t>
            </a:r>
            <a:r>
              <a:rPr lang="es-MX" sz="2000" dirty="0">
                <a:solidFill>
                  <a:srgbClr val="002060"/>
                </a:solidFill>
              </a:rPr>
              <a:t>Montados sobre un vehículo y </a:t>
            </a:r>
            <a:r>
              <a:rPr lang="es-MX" sz="2000" dirty="0" smtClean="0">
                <a:solidFill>
                  <a:srgbClr val="002060"/>
                </a:solidFill>
              </a:rPr>
              <a:t>energizados por él.</a:t>
            </a:r>
          </a:p>
          <a:p>
            <a:pPr lvl="1" indent="0" algn="just">
              <a:spcBef>
                <a:spcPct val="50000"/>
              </a:spcBef>
              <a:defRPr/>
            </a:pPr>
            <a:endParaRPr lang="es-MX" sz="2000" dirty="0">
              <a:solidFill>
                <a:srgbClr val="002060"/>
              </a:solidFill>
            </a:endParaRPr>
          </a:p>
          <a:p>
            <a:pPr marL="1085850" lvl="1" indent="-342900" algn="just">
              <a:spcBef>
                <a:spcPct val="50000"/>
              </a:spcBef>
              <a:buFont typeface="Wingdings" panose="05000000000000000000" pitchFamily="2" charset="2"/>
              <a:buChar char="Ø"/>
              <a:defRPr/>
            </a:pPr>
            <a:r>
              <a:rPr lang="es-MX" sz="2000" b="1" dirty="0" smtClean="0">
                <a:solidFill>
                  <a:srgbClr val="002060"/>
                </a:solidFill>
              </a:rPr>
              <a:t>Fijos</a:t>
            </a:r>
            <a:r>
              <a:rPr lang="es-MX" sz="2000" b="1" dirty="0">
                <a:solidFill>
                  <a:srgbClr val="002060"/>
                </a:solidFill>
              </a:rPr>
              <a:t>: </a:t>
            </a:r>
            <a:r>
              <a:rPr lang="es-MX" sz="2000" dirty="0">
                <a:solidFill>
                  <a:srgbClr val="002060"/>
                </a:solidFill>
              </a:rPr>
              <a:t>Ubicación permanente. </a:t>
            </a:r>
            <a:endParaRPr lang="es-MX" sz="2000" dirty="0" smtClean="0">
              <a:solidFill>
                <a:srgbClr val="002060"/>
              </a:solidFill>
            </a:endParaRPr>
          </a:p>
          <a:p>
            <a:pPr lvl="1" indent="0" algn="just">
              <a:spcBef>
                <a:spcPct val="50000"/>
              </a:spcBef>
              <a:defRPr/>
            </a:pPr>
            <a:endParaRPr lang="es-MX" sz="2000" dirty="0">
              <a:solidFill>
                <a:srgbClr val="002060"/>
              </a:solidFill>
            </a:endParaRPr>
          </a:p>
          <a:p>
            <a:pPr marL="1085850" lvl="1" indent="-342900" algn="just">
              <a:spcBef>
                <a:spcPct val="50000"/>
              </a:spcBef>
              <a:buFont typeface="Wingdings" panose="05000000000000000000" pitchFamily="2" charset="2"/>
              <a:buChar char="Ø"/>
              <a:defRPr/>
            </a:pPr>
            <a:r>
              <a:rPr lang="es-MX" sz="2000" b="1" dirty="0" smtClean="0">
                <a:solidFill>
                  <a:srgbClr val="002060"/>
                </a:solidFill>
              </a:rPr>
              <a:t>Mixtos</a:t>
            </a:r>
            <a:r>
              <a:rPr lang="es-MX" sz="2000" b="1" dirty="0">
                <a:solidFill>
                  <a:srgbClr val="002060"/>
                </a:solidFill>
              </a:rPr>
              <a:t>: </a:t>
            </a:r>
            <a:r>
              <a:rPr lang="es-MX" sz="2000" dirty="0">
                <a:solidFill>
                  <a:srgbClr val="002060"/>
                </a:solidFill>
              </a:rPr>
              <a:t>Pueden ser usados en cualquiera de las versiones anteriores</a:t>
            </a:r>
          </a:p>
        </p:txBody>
      </p:sp>
      <p:pic>
        <p:nvPicPr>
          <p:cNvPr id="11" name="21 Imagen" descr="IMG_5915.JPG"/>
          <p:cNvPicPr>
            <a:picLocks noChangeAspect="1"/>
          </p:cNvPicPr>
          <p:nvPr/>
        </p:nvPicPr>
        <p:blipFill rotWithShape="1">
          <a:blip r:embed="rId4" cstate="print"/>
          <a:srcRect l="3091" t="18219" r="58276" b="14907"/>
          <a:stretch/>
        </p:blipFill>
        <p:spPr>
          <a:xfrm>
            <a:off x="9311361" y="1756049"/>
            <a:ext cx="1842414" cy="2126181"/>
          </a:xfrm>
          <a:prstGeom prst="rect">
            <a:avLst/>
          </a:prstGeom>
          <a:effectLst>
            <a:softEdge rad="317500"/>
          </a:effectLst>
        </p:spPr>
      </p:pic>
    </p:spTree>
    <p:extLst>
      <p:ext uri="{BB962C8B-B14F-4D97-AF65-F5344CB8AC3E}">
        <p14:creationId xmlns:p14="http://schemas.microsoft.com/office/powerpoint/2010/main" val="148479391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1" y="1110686"/>
            <a:ext cx="4713538" cy="400110"/>
          </a:xfrm>
          <a:prstGeom prst="rect">
            <a:avLst/>
          </a:prstGeom>
          <a:solidFill>
            <a:srgbClr val="FFFF00"/>
          </a:solidFill>
          <a:ln>
            <a:solidFill>
              <a:srgbClr val="002060"/>
            </a:solidFill>
          </a:ln>
        </p:spPr>
        <p:txBody>
          <a:bodyPr wrap="square" rtlCol="0">
            <a:spAutoFit/>
          </a:bodyPr>
          <a:lstStyle/>
          <a:p>
            <a:r>
              <a:rPr lang="es-MX" sz="2000" b="1" dirty="0" smtClean="0">
                <a:solidFill>
                  <a:srgbClr val="002060"/>
                </a:solidFill>
              </a:rPr>
              <a:t>CLASIFICACIÓN DE LOS EQUIPOS DE RADIO</a:t>
            </a:r>
            <a:endParaRPr lang="es-MX" sz="2000" b="1" dirty="0">
              <a:solidFill>
                <a:srgbClr val="002060"/>
              </a:solidFill>
            </a:endParaRPr>
          </a:p>
        </p:txBody>
      </p:sp>
      <p:sp>
        <p:nvSpPr>
          <p:cNvPr id="13" name="Text Box 3"/>
          <p:cNvSpPr txBox="1">
            <a:spLocks noChangeArrowheads="1"/>
          </p:cNvSpPr>
          <p:nvPr/>
        </p:nvSpPr>
        <p:spPr bwMode="auto">
          <a:xfrm>
            <a:off x="506161" y="1682188"/>
            <a:ext cx="10982440" cy="4093428"/>
          </a:xfrm>
          <a:prstGeom prst="rect">
            <a:avLst/>
          </a:prstGeom>
          <a:noFill/>
          <a:ln>
            <a:solidFill>
              <a:srgbClr val="002060"/>
            </a:solidFill>
          </a:ln>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spcBef>
                <a:spcPct val="50000"/>
              </a:spcBef>
              <a:defRPr/>
            </a:pPr>
            <a:r>
              <a:rPr lang="es-MX" sz="2000" dirty="0" smtClean="0">
                <a:solidFill>
                  <a:srgbClr val="002060"/>
                </a:solidFill>
              </a:rPr>
              <a:t>TIPOS DE MODULACIÓN</a:t>
            </a:r>
          </a:p>
          <a:p>
            <a:pPr algn="just">
              <a:spcBef>
                <a:spcPct val="50000"/>
              </a:spcBef>
              <a:defRPr/>
            </a:pPr>
            <a:r>
              <a:rPr lang="es-MX" sz="2000" dirty="0" smtClean="0">
                <a:solidFill>
                  <a:srgbClr val="002060"/>
                </a:solidFill>
              </a:rPr>
              <a:t>Para </a:t>
            </a:r>
            <a:r>
              <a:rPr lang="es-MX" sz="2000" dirty="0">
                <a:solidFill>
                  <a:srgbClr val="002060"/>
                </a:solidFill>
              </a:rPr>
              <a:t>emplear las ondas electromagnéticas en enlaces de comunicaciones, estas deben ser tratadas y mezcladas para poder llevar la información. El principal proceso se llama modulación, la cual consiste en mezclar dos frecuencias en una sola señal, la que en definitiva será transmitida. Una señal modulante, es la que contiene la información o datos que deseamos enviar y la otra es la portadora, la cual es la encargada de transportar la información.</a:t>
            </a:r>
          </a:p>
          <a:p>
            <a:pPr algn="just">
              <a:spcBef>
                <a:spcPct val="50000"/>
              </a:spcBef>
              <a:defRPr/>
            </a:pPr>
            <a:r>
              <a:rPr lang="es-MX" sz="2000" dirty="0">
                <a:solidFill>
                  <a:srgbClr val="002060"/>
                </a:solidFill>
              </a:rPr>
              <a:t>La portadora es una onda de amplitud y frecuencia constante</a:t>
            </a:r>
            <a:r>
              <a:rPr lang="es-MX" sz="2000" dirty="0" smtClean="0">
                <a:solidFill>
                  <a:srgbClr val="002060"/>
                </a:solidFill>
              </a:rPr>
              <a:t>.</a:t>
            </a:r>
            <a:endParaRPr lang="es-MX" sz="2000" dirty="0">
              <a:solidFill>
                <a:srgbClr val="002060"/>
              </a:solidFill>
            </a:endParaRPr>
          </a:p>
          <a:p>
            <a:pPr algn="just">
              <a:spcBef>
                <a:spcPct val="50000"/>
              </a:spcBef>
              <a:defRPr/>
            </a:pPr>
            <a:r>
              <a:rPr lang="es-MX" sz="2000" b="1" dirty="0">
                <a:solidFill>
                  <a:srgbClr val="002060"/>
                </a:solidFill>
              </a:rPr>
              <a:t>De amplitud (AM): </a:t>
            </a:r>
            <a:r>
              <a:rPr lang="es-MX" sz="2000" dirty="0">
                <a:solidFill>
                  <a:srgbClr val="002060"/>
                </a:solidFill>
              </a:rPr>
              <a:t>En ella se cambia la amplitud de la señal, pero la frecuencia permanece constante.</a:t>
            </a:r>
          </a:p>
          <a:p>
            <a:pPr algn="just">
              <a:spcBef>
                <a:spcPct val="50000"/>
              </a:spcBef>
              <a:defRPr/>
            </a:pPr>
            <a:r>
              <a:rPr lang="es-MX" sz="2000" b="1" dirty="0" smtClean="0">
                <a:solidFill>
                  <a:srgbClr val="002060"/>
                </a:solidFill>
              </a:rPr>
              <a:t>De </a:t>
            </a:r>
            <a:r>
              <a:rPr lang="es-MX" sz="2000" b="1" dirty="0">
                <a:solidFill>
                  <a:srgbClr val="002060"/>
                </a:solidFill>
              </a:rPr>
              <a:t>frecuencia (FM): </a:t>
            </a:r>
            <a:r>
              <a:rPr lang="es-MX" sz="2000" dirty="0">
                <a:solidFill>
                  <a:srgbClr val="002060"/>
                </a:solidFill>
              </a:rPr>
              <a:t>La modulación de la frecuencia, es el proceso de variar la frecuencia de la señal del portador, manteniendo la amplitud constante</a:t>
            </a:r>
          </a:p>
        </p:txBody>
      </p:sp>
    </p:spTree>
    <p:extLst>
      <p:ext uri="{BB962C8B-B14F-4D97-AF65-F5344CB8AC3E}">
        <p14:creationId xmlns:p14="http://schemas.microsoft.com/office/powerpoint/2010/main" val="153983103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1" y="1110686"/>
            <a:ext cx="4713538" cy="400110"/>
          </a:xfrm>
          <a:prstGeom prst="rect">
            <a:avLst/>
          </a:prstGeom>
          <a:solidFill>
            <a:srgbClr val="FFFF00"/>
          </a:solidFill>
          <a:ln>
            <a:solidFill>
              <a:srgbClr val="002060"/>
            </a:solidFill>
          </a:ln>
        </p:spPr>
        <p:txBody>
          <a:bodyPr wrap="square" rtlCol="0">
            <a:spAutoFit/>
          </a:bodyPr>
          <a:lstStyle/>
          <a:p>
            <a:r>
              <a:rPr lang="es-MX" sz="2000" b="1" dirty="0" smtClean="0">
                <a:solidFill>
                  <a:srgbClr val="002060"/>
                </a:solidFill>
              </a:rPr>
              <a:t>CLASIFICACIÓN DE LOS EQUIPOS DE RADIO</a:t>
            </a:r>
            <a:endParaRPr lang="es-MX" sz="2000" b="1" dirty="0">
              <a:solidFill>
                <a:srgbClr val="002060"/>
              </a:solidFill>
            </a:endParaRPr>
          </a:p>
        </p:txBody>
      </p:sp>
      <p:sp>
        <p:nvSpPr>
          <p:cNvPr id="13" name="Text Box 3"/>
          <p:cNvSpPr txBox="1">
            <a:spLocks noChangeArrowheads="1"/>
          </p:cNvSpPr>
          <p:nvPr/>
        </p:nvSpPr>
        <p:spPr bwMode="auto">
          <a:xfrm>
            <a:off x="506162" y="1682188"/>
            <a:ext cx="2970464" cy="369332"/>
          </a:xfrm>
          <a:prstGeom prst="rect">
            <a:avLst/>
          </a:prstGeom>
          <a:noFill/>
          <a:ln>
            <a:solidFill>
              <a:srgbClr val="002060"/>
            </a:solidFill>
          </a:ln>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spcBef>
                <a:spcPct val="50000"/>
              </a:spcBef>
              <a:defRPr/>
            </a:pPr>
            <a:r>
              <a:rPr lang="es-MX" dirty="0" smtClean="0">
                <a:solidFill>
                  <a:srgbClr val="002060"/>
                </a:solidFill>
              </a:rPr>
              <a:t>TIPOS DE MODULACIÓN</a:t>
            </a:r>
          </a:p>
        </p:txBody>
      </p:sp>
      <p:pic>
        <p:nvPicPr>
          <p:cNvPr id="1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64200" y="2164222"/>
            <a:ext cx="4349750"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
          <p:cNvSpPr txBox="1">
            <a:spLocks noChangeArrowheads="1"/>
          </p:cNvSpPr>
          <p:nvPr/>
        </p:nvSpPr>
        <p:spPr bwMode="auto">
          <a:xfrm>
            <a:off x="2492375" y="2405723"/>
            <a:ext cx="309721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CL" sz="1600" dirty="0">
                <a:solidFill>
                  <a:srgbClr val="002060"/>
                </a:solidFill>
              </a:rPr>
              <a:t>SEÑAL PORTADORA</a:t>
            </a:r>
          </a:p>
        </p:txBody>
      </p:sp>
      <p:sp>
        <p:nvSpPr>
          <p:cNvPr id="15" name="TextBox 8"/>
          <p:cNvSpPr txBox="1">
            <a:spLocks noChangeArrowheads="1"/>
          </p:cNvSpPr>
          <p:nvPr/>
        </p:nvSpPr>
        <p:spPr bwMode="auto">
          <a:xfrm>
            <a:off x="2492375" y="3197884"/>
            <a:ext cx="309721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CL" sz="1600">
                <a:solidFill>
                  <a:srgbClr val="002060"/>
                </a:solidFill>
              </a:rPr>
              <a:t>SEÑAL DE MODULACIÓN</a:t>
            </a:r>
          </a:p>
        </p:txBody>
      </p:sp>
      <p:sp>
        <p:nvSpPr>
          <p:cNvPr id="16" name="TextBox 9"/>
          <p:cNvSpPr txBox="1">
            <a:spLocks noChangeArrowheads="1"/>
          </p:cNvSpPr>
          <p:nvPr/>
        </p:nvSpPr>
        <p:spPr bwMode="auto">
          <a:xfrm>
            <a:off x="2492375" y="4053547"/>
            <a:ext cx="30972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CL" sz="1600">
                <a:solidFill>
                  <a:srgbClr val="002060"/>
                </a:solidFill>
              </a:rPr>
              <a:t>SEÑAL EN AMPLITUD MODULADA</a:t>
            </a:r>
          </a:p>
        </p:txBody>
      </p:sp>
      <p:sp>
        <p:nvSpPr>
          <p:cNvPr id="18" name="TextBox 10"/>
          <p:cNvSpPr txBox="1">
            <a:spLocks noChangeArrowheads="1"/>
          </p:cNvSpPr>
          <p:nvPr/>
        </p:nvSpPr>
        <p:spPr bwMode="auto">
          <a:xfrm>
            <a:off x="2492375" y="5133048"/>
            <a:ext cx="3097212"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CL" sz="1600">
                <a:solidFill>
                  <a:srgbClr val="002060"/>
                </a:solidFill>
              </a:rPr>
              <a:t>SEÑAL EN FRECUENCIA MODULADA</a:t>
            </a:r>
          </a:p>
        </p:txBody>
      </p:sp>
    </p:spTree>
    <p:extLst>
      <p:ext uri="{BB962C8B-B14F-4D97-AF65-F5344CB8AC3E}">
        <p14:creationId xmlns:p14="http://schemas.microsoft.com/office/powerpoint/2010/main" val="57216787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1" y="1110686"/>
            <a:ext cx="4713538" cy="400110"/>
          </a:xfrm>
          <a:prstGeom prst="rect">
            <a:avLst/>
          </a:prstGeom>
          <a:solidFill>
            <a:srgbClr val="FFFF00"/>
          </a:solidFill>
          <a:ln>
            <a:solidFill>
              <a:srgbClr val="002060"/>
            </a:solidFill>
          </a:ln>
        </p:spPr>
        <p:txBody>
          <a:bodyPr wrap="square" rtlCol="0">
            <a:spAutoFit/>
          </a:bodyPr>
          <a:lstStyle/>
          <a:p>
            <a:r>
              <a:rPr lang="es-MX" sz="2000" b="1" dirty="0" smtClean="0">
                <a:solidFill>
                  <a:srgbClr val="002060"/>
                </a:solidFill>
              </a:rPr>
              <a:t>CLASIFICACIÓN DE LOS EQUIPOS DE RADIO</a:t>
            </a:r>
            <a:endParaRPr lang="es-MX" sz="2000" b="1" dirty="0">
              <a:solidFill>
                <a:srgbClr val="002060"/>
              </a:solidFill>
            </a:endParaRPr>
          </a:p>
        </p:txBody>
      </p:sp>
      <p:sp>
        <p:nvSpPr>
          <p:cNvPr id="13" name="Text Box 3"/>
          <p:cNvSpPr txBox="1">
            <a:spLocks noChangeArrowheads="1"/>
          </p:cNvSpPr>
          <p:nvPr/>
        </p:nvSpPr>
        <p:spPr bwMode="auto">
          <a:xfrm>
            <a:off x="506161" y="1682188"/>
            <a:ext cx="10982440" cy="2708434"/>
          </a:xfrm>
          <a:prstGeom prst="rect">
            <a:avLst/>
          </a:prstGeom>
          <a:noFill/>
          <a:ln>
            <a:solidFill>
              <a:srgbClr val="002060"/>
            </a:solidFill>
          </a:ln>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spcBef>
                <a:spcPct val="50000"/>
              </a:spcBef>
              <a:defRPr/>
            </a:pPr>
            <a:r>
              <a:rPr lang="es-MX" sz="2000" dirty="0" smtClean="0">
                <a:solidFill>
                  <a:srgbClr val="002060"/>
                </a:solidFill>
              </a:rPr>
              <a:t>FUENTES DE ALIMENTACIÓN</a:t>
            </a:r>
          </a:p>
          <a:p>
            <a:pPr algn="just">
              <a:spcBef>
                <a:spcPct val="50000"/>
              </a:spcBef>
              <a:defRPr/>
            </a:pPr>
            <a:endParaRPr lang="es-MX" sz="2000" dirty="0" smtClean="0">
              <a:solidFill>
                <a:srgbClr val="002060"/>
              </a:solidFill>
            </a:endParaRPr>
          </a:p>
          <a:p>
            <a:pPr marL="342900" indent="-342900" algn="just">
              <a:spcBef>
                <a:spcPct val="50000"/>
              </a:spcBef>
              <a:buFont typeface="Wingdings" panose="05000000000000000000" pitchFamily="2" charset="2"/>
              <a:buChar char="Ø"/>
              <a:defRPr/>
            </a:pPr>
            <a:r>
              <a:rPr lang="es-MX" sz="2000" dirty="0" smtClean="0">
                <a:solidFill>
                  <a:srgbClr val="002060"/>
                </a:solidFill>
              </a:rPr>
              <a:t> </a:t>
            </a:r>
            <a:r>
              <a:rPr lang="es-MX" sz="2000" dirty="0">
                <a:solidFill>
                  <a:srgbClr val="002060"/>
                </a:solidFill>
              </a:rPr>
              <a:t>Batería </a:t>
            </a:r>
            <a:r>
              <a:rPr lang="es-MX" sz="2000" dirty="0" smtClean="0">
                <a:solidFill>
                  <a:srgbClr val="002060"/>
                </a:solidFill>
              </a:rPr>
              <a:t>desechable (Pilas)</a:t>
            </a:r>
            <a:endParaRPr lang="es-MX" sz="2000" dirty="0">
              <a:solidFill>
                <a:srgbClr val="002060"/>
              </a:solidFill>
            </a:endParaRPr>
          </a:p>
          <a:p>
            <a:pPr marL="342900" indent="-342900" algn="just">
              <a:spcBef>
                <a:spcPct val="50000"/>
              </a:spcBef>
              <a:buFont typeface="Wingdings" panose="05000000000000000000" pitchFamily="2" charset="2"/>
              <a:buChar char="Ø"/>
              <a:defRPr/>
            </a:pPr>
            <a:r>
              <a:rPr lang="es-MX" sz="2000" dirty="0">
                <a:solidFill>
                  <a:srgbClr val="002060"/>
                </a:solidFill>
              </a:rPr>
              <a:t> Batería Recargable 	</a:t>
            </a:r>
          </a:p>
          <a:p>
            <a:pPr marL="342900" indent="-342900" algn="just">
              <a:spcBef>
                <a:spcPct val="50000"/>
              </a:spcBef>
              <a:buFont typeface="Wingdings" panose="05000000000000000000" pitchFamily="2" charset="2"/>
              <a:buChar char="Ø"/>
              <a:defRPr/>
            </a:pPr>
            <a:r>
              <a:rPr lang="es-MX" sz="2000" dirty="0">
                <a:solidFill>
                  <a:srgbClr val="002060"/>
                </a:solidFill>
              </a:rPr>
              <a:t> Generadores		</a:t>
            </a:r>
          </a:p>
          <a:p>
            <a:pPr marL="342900" indent="-342900" algn="just">
              <a:spcBef>
                <a:spcPct val="50000"/>
              </a:spcBef>
              <a:buFont typeface="Wingdings" panose="05000000000000000000" pitchFamily="2" charset="2"/>
              <a:buChar char="Ø"/>
              <a:defRPr/>
            </a:pPr>
            <a:r>
              <a:rPr lang="es-MX" sz="2000" dirty="0">
                <a:solidFill>
                  <a:srgbClr val="002060"/>
                </a:solidFill>
              </a:rPr>
              <a:t> Fuente de poder  		</a:t>
            </a:r>
            <a:r>
              <a:rPr lang="es-MX" sz="2000" dirty="0" smtClean="0">
                <a:solidFill>
                  <a:srgbClr val="002060"/>
                </a:solidFill>
              </a:rPr>
              <a:t>. </a:t>
            </a:r>
            <a:endParaRPr lang="es-MX" sz="2000" dirty="0">
              <a:solidFill>
                <a:srgbClr val="002060"/>
              </a:solidFill>
            </a:endParaRPr>
          </a:p>
        </p:txBody>
      </p:sp>
    </p:spTree>
    <p:extLst>
      <p:ext uri="{BB962C8B-B14F-4D97-AF65-F5344CB8AC3E}">
        <p14:creationId xmlns:p14="http://schemas.microsoft.com/office/powerpoint/2010/main" val="306483314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1" y="1110686"/>
            <a:ext cx="6018464" cy="400110"/>
          </a:xfrm>
          <a:prstGeom prst="rect">
            <a:avLst/>
          </a:prstGeom>
          <a:solidFill>
            <a:srgbClr val="FFFF00"/>
          </a:solidFill>
          <a:ln>
            <a:solidFill>
              <a:srgbClr val="002060"/>
            </a:solidFill>
          </a:ln>
        </p:spPr>
        <p:txBody>
          <a:bodyPr wrap="square" rtlCol="0">
            <a:spAutoFit/>
          </a:bodyPr>
          <a:lstStyle/>
          <a:p>
            <a:r>
              <a:rPr lang="es-MX" sz="2000" b="1" dirty="0" smtClean="0">
                <a:solidFill>
                  <a:srgbClr val="002060"/>
                </a:solidFill>
              </a:rPr>
              <a:t>VENTAJAS Y DESVENTAJAS DE LAS RADIO FRECUENCIAS</a:t>
            </a:r>
            <a:endParaRPr lang="es-MX" sz="2000" b="1" dirty="0">
              <a:solidFill>
                <a:srgbClr val="002060"/>
              </a:solidFill>
            </a:endParaRPr>
          </a:p>
        </p:txBody>
      </p:sp>
      <p:sp>
        <p:nvSpPr>
          <p:cNvPr id="11" name="Text Box 3"/>
          <p:cNvSpPr txBox="1">
            <a:spLocks noChangeArrowheads="1"/>
          </p:cNvSpPr>
          <p:nvPr/>
        </p:nvSpPr>
        <p:spPr bwMode="auto">
          <a:xfrm>
            <a:off x="506161" y="1737000"/>
            <a:ext cx="5313614" cy="1615827"/>
          </a:xfrm>
          <a:prstGeom prst="rect">
            <a:avLst/>
          </a:prstGeom>
          <a:noFill/>
          <a:ln w="2857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defTabSz="381000" eaLnBrk="0" hangingPunct="0">
              <a:defRPr>
                <a:solidFill>
                  <a:schemeClr val="tx1"/>
                </a:solidFill>
                <a:latin typeface="Arial" panose="020B0604020202020204" pitchFamily="34" charset="0"/>
              </a:defRPr>
            </a:lvl1pPr>
            <a:lvl2pPr marL="742950" indent="-285750" defTabSz="381000" eaLnBrk="0" hangingPunct="0">
              <a:defRPr>
                <a:solidFill>
                  <a:schemeClr val="tx1"/>
                </a:solidFill>
                <a:latin typeface="Arial" panose="020B0604020202020204" pitchFamily="34" charset="0"/>
              </a:defRPr>
            </a:lvl2pPr>
            <a:lvl3pPr marL="1143000" indent="-228600" defTabSz="381000" eaLnBrk="0" hangingPunct="0">
              <a:defRPr>
                <a:solidFill>
                  <a:schemeClr val="tx1"/>
                </a:solidFill>
                <a:latin typeface="Arial" panose="020B0604020202020204" pitchFamily="34" charset="0"/>
              </a:defRPr>
            </a:lvl3pPr>
            <a:lvl4pPr marL="1600200" indent="-228600" defTabSz="381000" eaLnBrk="0" hangingPunct="0">
              <a:defRPr>
                <a:solidFill>
                  <a:schemeClr val="tx1"/>
                </a:solidFill>
                <a:latin typeface="Arial" panose="020B0604020202020204" pitchFamily="34" charset="0"/>
              </a:defRPr>
            </a:lvl4pPr>
            <a:lvl5pPr marL="2057400" indent="-228600" defTabSz="381000" eaLnBrk="0" hangingPunct="0">
              <a:defRPr>
                <a:solidFill>
                  <a:schemeClr val="tx1"/>
                </a:solidFill>
                <a:latin typeface="Arial" panose="020B0604020202020204" pitchFamily="34" charset="0"/>
              </a:defRPr>
            </a:lvl5pPr>
            <a:lvl6pPr marL="2514600" indent="-228600" defTabSz="381000" eaLnBrk="0" fontAlgn="base" hangingPunct="0">
              <a:spcBef>
                <a:spcPct val="0"/>
              </a:spcBef>
              <a:spcAft>
                <a:spcPct val="0"/>
              </a:spcAft>
              <a:defRPr>
                <a:solidFill>
                  <a:schemeClr val="tx1"/>
                </a:solidFill>
                <a:latin typeface="Arial" panose="020B0604020202020204" pitchFamily="34" charset="0"/>
              </a:defRPr>
            </a:lvl6pPr>
            <a:lvl7pPr marL="2971800" indent="-228600" defTabSz="381000" eaLnBrk="0" fontAlgn="base" hangingPunct="0">
              <a:spcBef>
                <a:spcPct val="0"/>
              </a:spcBef>
              <a:spcAft>
                <a:spcPct val="0"/>
              </a:spcAft>
              <a:defRPr>
                <a:solidFill>
                  <a:schemeClr val="tx1"/>
                </a:solidFill>
                <a:latin typeface="Arial" panose="020B0604020202020204" pitchFamily="34" charset="0"/>
              </a:defRPr>
            </a:lvl7pPr>
            <a:lvl8pPr marL="3429000" indent="-228600" defTabSz="381000" eaLnBrk="0" fontAlgn="base" hangingPunct="0">
              <a:spcBef>
                <a:spcPct val="0"/>
              </a:spcBef>
              <a:spcAft>
                <a:spcPct val="0"/>
              </a:spcAft>
              <a:defRPr>
                <a:solidFill>
                  <a:schemeClr val="tx1"/>
                </a:solidFill>
                <a:latin typeface="Arial" panose="020B0604020202020204" pitchFamily="34" charset="0"/>
              </a:defRPr>
            </a:lvl8pPr>
            <a:lvl9pPr marL="3886200" indent="-228600" defTabSz="381000" eaLnBrk="0" fontAlgn="base" hangingPunct="0">
              <a:spcBef>
                <a:spcPct val="0"/>
              </a:spcBef>
              <a:spcAft>
                <a:spcPct val="0"/>
              </a:spcAft>
              <a:defRPr>
                <a:solidFill>
                  <a:schemeClr val="tx1"/>
                </a:solidFill>
                <a:latin typeface="Arial" panose="020B0604020202020204" pitchFamily="34" charset="0"/>
              </a:defRPr>
            </a:lvl9pPr>
          </a:lstStyle>
          <a:p>
            <a:pPr algn="just">
              <a:spcBef>
                <a:spcPct val="50000"/>
              </a:spcBef>
            </a:pPr>
            <a:r>
              <a:rPr lang="es-CL" altLang="es-CL" b="1" dirty="0">
                <a:solidFill>
                  <a:srgbClr val="002060"/>
                </a:solidFill>
              </a:rPr>
              <a:t>VENTAJAS</a:t>
            </a:r>
          </a:p>
          <a:p>
            <a:pPr marL="285750" indent="-285750" algn="just">
              <a:spcBef>
                <a:spcPct val="50000"/>
              </a:spcBef>
              <a:buFont typeface="Wingdings" panose="05000000000000000000" pitchFamily="2" charset="2"/>
              <a:buChar char="ü"/>
            </a:pPr>
            <a:r>
              <a:rPr lang="es-CL" altLang="es-CL" dirty="0" smtClean="0">
                <a:solidFill>
                  <a:srgbClr val="002060"/>
                </a:solidFill>
              </a:rPr>
              <a:t>Comunicación por </a:t>
            </a:r>
            <a:r>
              <a:rPr lang="es-CL" altLang="es-CL" dirty="0" err="1" smtClean="0">
                <a:solidFill>
                  <a:srgbClr val="002060"/>
                </a:solidFill>
              </a:rPr>
              <a:t>fonía</a:t>
            </a:r>
            <a:r>
              <a:rPr lang="es-CL" altLang="es-CL" dirty="0" smtClean="0">
                <a:solidFill>
                  <a:srgbClr val="002060"/>
                </a:solidFill>
              </a:rPr>
              <a:t>.</a:t>
            </a:r>
            <a:endParaRPr lang="es-CL" altLang="es-CL" dirty="0">
              <a:solidFill>
                <a:srgbClr val="002060"/>
              </a:solidFill>
            </a:endParaRPr>
          </a:p>
          <a:p>
            <a:pPr marL="285750" indent="-285750" algn="just">
              <a:spcBef>
                <a:spcPct val="50000"/>
              </a:spcBef>
              <a:buFont typeface="Wingdings" panose="05000000000000000000" pitchFamily="2" charset="2"/>
              <a:buChar char="ü"/>
            </a:pPr>
            <a:r>
              <a:rPr lang="es-CL" altLang="es-CL" dirty="0" smtClean="0">
                <a:solidFill>
                  <a:srgbClr val="002060"/>
                </a:solidFill>
              </a:rPr>
              <a:t>Enlace rápido.</a:t>
            </a:r>
            <a:endParaRPr lang="es-CL" altLang="es-CL" dirty="0">
              <a:solidFill>
                <a:srgbClr val="002060"/>
              </a:solidFill>
            </a:endParaRPr>
          </a:p>
          <a:p>
            <a:pPr marL="285750" indent="-285750" algn="just">
              <a:spcBef>
                <a:spcPct val="50000"/>
              </a:spcBef>
              <a:buFont typeface="Wingdings" panose="05000000000000000000" pitchFamily="2" charset="2"/>
              <a:buChar char="ü"/>
            </a:pPr>
            <a:r>
              <a:rPr lang="es-CL" altLang="es-CL" dirty="0" smtClean="0">
                <a:solidFill>
                  <a:srgbClr val="002060"/>
                </a:solidFill>
              </a:rPr>
              <a:t>Permite </a:t>
            </a:r>
            <a:r>
              <a:rPr lang="es-CL" altLang="es-CL" dirty="0">
                <a:solidFill>
                  <a:srgbClr val="002060"/>
                </a:solidFill>
              </a:rPr>
              <a:t>el enlace durante el desplazamiento.</a:t>
            </a:r>
            <a:endParaRPr lang="es-ES_tradnl" altLang="es-CL" dirty="0">
              <a:solidFill>
                <a:srgbClr val="002060"/>
              </a:solidFill>
            </a:endParaRPr>
          </a:p>
        </p:txBody>
      </p:sp>
      <p:sp>
        <p:nvSpPr>
          <p:cNvPr id="14" name="Text Box 3"/>
          <p:cNvSpPr txBox="1">
            <a:spLocks noChangeArrowheads="1"/>
          </p:cNvSpPr>
          <p:nvPr/>
        </p:nvSpPr>
        <p:spPr bwMode="auto">
          <a:xfrm>
            <a:off x="6044338" y="1737000"/>
            <a:ext cx="5804762" cy="3554819"/>
          </a:xfrm>
          <a:prstGeom prst="rect">
            <a:avLst/>
          </a:prstGeom>
          <a:noFill/>
          <a:ln w="2857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defTabSz="381000" eaLnBrk="0" hangingPunct="0">
              <a:defRPr>
                <a:solidFill>
                  <a:schemeClr val="tx1"/>
                </a:solidFill>
                <a:latin typeface="Arial" panose="020B0604020202020204" pitchFamily="34" charset="0"/>
              </a:defRPr>
            </a:lvl1pPr>
            <a:lvl2pPr marL="742950" indent="-285750" defTabSz="381000" eaLnBrk="0" hangingPunct="0">
              <a:defRPr>
                <a:solidFill>
                  <a:schemeClr val="tx1"/>
                </a:solidFill>
                <a:latin typeface="Arial" panose="020B0604020202020204" pitchFamily="34" charset="0"/>
              </a:defRPr>
            </a:lvl2pPr>
            <a:lvl3pPr marL="1143000" indent="-228600" defTabSz="381000" eaLnBrk="0" hangingPunct="0">
              <a:defRPr>
                <a:solidFill>
                  <a:schemeClr val="tx1"/>
                </a:solidFill>
                <a:latin typeface="Arial" panose="020B0604020202020204" pitchFamily="34" charset="0"/>
              </a:defRPr>
            </a:lvl3pPr>
            <a:lvl4pPr marL="1600200" indent="-228600" defTabSz="381000" eaLnBrk="0" hangingPunct="0">
              <a:defRPr>
                <a:solidFill>
                  <a:schemeClr val="tx1"/>
                </a:solidFill>
                <a:latin typeface="Arial" panose="020B0604020202020204" pitchFamily="34" charset="0"/>
              </a:defRPr>
            </a:lvl4pPr>
            <a:lvl5pPr marL="2057400" indent="-228600" defTabSz="381000" eaLnBrk="0" hangingPunct="0">
              <a:defRPr>
                <a:solidFill>
                  <a:schemeClr val="tx1"/>
                </a:solidFill>
                <a:latin typeface="Arial" panose="020B0604020202020204" pitchFamily="34" charset="0"/>
              </a:defRPr>
            </a:lvl5pPr>
            <a:lvl6pPr marL="2514600" indent="-228600" defTabSz="381000" eaLnBrk="0" fontAlgn="base" hangingPunct="0">
              <a:spcBef>
                <a:spcPct val="0"/>
              </a:spcBef>
              <a:spcAft>
                <a:spcPct val="0"/>
              </a:spcAft>
              <a:defRPr>
                <a:solidFill>
                  <a:schemeClr val="tx1"/>
                </a:solidFill>
                <a:latin typeface="Arial" panose="020B0604020202020204" pitchFamily="34" charset="0"/>
              </a:defRPr>
            </a:lvl6pPr>
            <a:lvl7pPr marL="2971800" indent="-228600" defTabSz="381000" eaLnBrk="0" fontAlgn="base" hangingPunct="0">
              <a:spcBef>
                <a:spcPct val="0"/>
              </a:spcBef>
              <a:spcAft>
                <a:spcPct val="0"/>
              </a:spcAft>
              <a:defRPr>
                <a:solidFill>
                  <a:schemeClr val="tx1"/>
                </a:solidFill>
                <a:latin typeface="Arial" panose="020B0604020202020204" pitchFamily="34" charset="0"/>
              </a:defRPr>
            </a:lvl7pPr>
            <a:lvl8pPr marL="3429000" indent="-228600" defTabSz="381000" eaLnBrk="0" fontAlgn="base" hangingPunct="0">
              <a:spcBef>
                <a:spcPct val="0"/>
              </a:spcBef>
              <a:spcAft>
                <a:spcPct val="0"/>
              </a:spcAft>
              <a:defRPr>
                <a:solidFill>
                  <a:schemeClr val="tx1"/>
                </a:solidFill>
                <a:latin typeface="Arial" panose="020B0604020202020204" pitchFamily="34" charset="0"/>
              </a:defRPr>
            </a:lvl8pPr>
            <a:lvl9pPr marL="3886200" indent="-228600" defTabSz="381000" eaLnBrk="0" fontAlgn="base" hangingPunct="0">
              <a:spcBef>
                <a:spcPct val="0"/>
              </a:spcBef>
              <a:spcAft>
                <a:spcPct val="0"/>
              </a:spcAft>
              <a:defRPr>
                <a:solidFill>
                  <a:schemeClr val="tx1"/>
                </a:solidFill>
                <a:latin typeface="Arial" panose="020B0604020202020204" pitchFamily="34" charset="0"/>
              </a:defRPr>
            </a:lvl9pPr>
          </a:lstStyle>
          <a:p>
            <a:pPr algn="just">
              <a:spcBef>
                <a:spcPct val="50000"/>
              </a:spcBef>
            </a:pPr>
            <a:r>
              <a:rPr lang="es-CL" altLang="es-CL" b="1" dirty="0">
                <a:solidFill>
                  <a:srgbClr val="002060"/>
                </a:solidFill>
              </a:rPr>
              <a:t>DESVENTAJAS</a:t>
            </a:r>
          </a:p>
          <a:p>
            <a:pPr marL="285750" indent="-285750" algn="just">
              <a:spcBef>
                <a:spcPct val="50000"/>
              </a:spcBef>
              <a:buFont typeface="Wingdings" panose="05000000000000000000" pitchFamily="2" charset="2"/>
              <a:buChar char="ü"/>
            </a:pPr>
            <a:r>
              <a:rPr lang="es-CL" altLang="es-CL" dirty="0" smtClean="0">
                <a:solidFill>
                  <a:srgbClr val="002060"/>
                </a:solidFill>
              </a:rPr>
              <a:t>Sufren </a:t>
            </a:r>
            <a:r>
              <a:rPr lang="es-CL" altLang="es-CL" dirty="0">
                <a:solidFill>
                  <a:srgbClr val="002060"/>
                </a:solidFill>
              </a:rPr>
              <a:t>interferencias del enemigo y de las propias emisiones.</a:t>
            </a:r>
          </a:p>
          <a:p>
            <a:pPr marL="285750" indent="-285750" algn="just">
              <a:spcBef>
                <a:spcPct val="50000"/>
              </a:spcBef>
              <a:buFont typeface="Wingdings" panose="05000000000000000000" pitchFamily="2" charset="2"/>
              <a:buChar char="ü"/>
            </a:pPr>
            <a:r>
              <a:rPr lang="es-CL" altLang="es-CL" dirty="0" smtClean="0">
                <a:solidFill>
                  <a:srgbClr val="002060"/>
                </a:solidFill>
              </a:rPr>
              <a:t>Se </a:t>
            </a:r>
            <a:r>
              <a:rPr lang="es-CL" altLang="es-CL" dirty="0">
                <a:solidFill>
                  <a:srgbClr val="002060"/>
                </a:solidFill>
              </a:rPr>
              <a:t>ven afectadas por las condiciones de propagación.</a:t>
            </a:r>
          </a:p>
          <a:p>
            <a:pPr marL="285750" indent="-285750" algn="just">
              <a:spcBef>
                <a:spcPct val="50000"/>
              </a:spcBef>
              <a:buFont typeface="Wingdings" panose="05000000000000000000" pitchFamily="2" charset="2"/>
              <a:buChar char="ü"/>
            </a:pPr>
            <a:r>
              <a:rPr lang="es-CL" altLang="es-CL" dirty="0" smtClean="0">
                <a:solidFill>
                  <a:srgbClr val="002060"/>
                </a:solidFill>
              </a:rPr>
              <a:t>Requieren </a:t>
            </a:r>
            <a:r>
              <a:rPr lang="es-CL" altLang="es-CL" dirty="0">
                <a:solidFill>
                  <a:srgbClr val="002060"/>
                </a:solidFill>
              </a:rPr>
              <a:t>de </a:t>
            </a:r>
            <a:r>
              <a:rPr lang="es-CL" altLang="es-CL" dirty="0" smtClean="0">
                <a:solidFill>
                  <a:srgbClr val="002060"/>
                </a:solidFill>
              </a:rPr>
              <a:t>entrenamiento (tecnología y procedimientos)</a:t>
            </a:r>
            <a:endParaRPr lang="es-CL" altLang="es-CL" dirty="0">
              <a:solidFill>
                <a:srgbClr val="002060"/>
              </a:solidFill>
            </a:endParaRPr>
          </a:p>
          <a:p>
            <a:pPr marL="285750" indent="-285750" algn="just">
              <a:spcBef>
                <a:spcPct val="50000"/>
              </a:spcBef>
              <a:buFont typeface="Wingdings" panose="05000000000000000000" pitchFamily="2" charset="2"/>
              <a:buChar char="ü"/>
            </a:pPr>
            <a:r>
              <a:rPr lang="es-CL" altLang="es-CL" dirty="0" smtClean="0">
                <a:solidFill>
                  <a:srgbClr val="002060"/>
                </a:solidFill>
              </a:rPr>
              <a:t>Se </a:t>
            </a:r>
            <a:r>
              <a:rPr lang="es-CL" altLang="es-CL" dirty="0">
                <a:solidFill>
                  <a:srgbClr val="002060"/>
                </a:solidFill>
              </a:rPr>
              <a:t>ven afectadas por las condiciones meteorológicas y por </a:t>
            </a:r>
            <a:r>
              <a:rPr lang="es-CL" altLang="es-CL" dirty="0" smtClean="0">
                <a:solidFill>
                  <a:srgbClr val="002060"/>
                </a:solidFill>
              </a:rPr>
              <a:t>el terreno</a:t>
            </a:r>
            <a:endParaRPr lang="es-CL" altLang="es-CL" dirty="0">
              <a:solidFill>
                <a:srgbClr val="002060"/>
              </a:solidFill>
            </a:endParaRPr>
          </a:p>
          <a:p>
            <a:pPr marL="285750" indent="-285750" algn="just">
              <a:spcBef>
                <a:spcPct val="50000"/>
              </a:spcBef>
              <a:buFont typeface="Wingdings" panose="05000000000000000000" pitchFamily="2" charset="2"/>
              <a:buChar char="ü"/>
            </a:pPr>
            <a:r>
              <a:rPr lang="es-CL" altLang="es-CL" dirty="0" smtClean="0">
                <a:solidFill>
                  <a:srgbClr val="002060"/>
                </a:solidFill>
              </a:rPr>
              <a:t>Relativa certeza (establecer enlace)</a:t>
            </a:r>
            <a:endParaRPr lang="es-ES_tradnl" altLang="es-CL" dirty="0">
              <a:solidFill>
                <a:srgbClr val="002060"/>
              </a:solidFill>
            </a:endParaRPr>
          </a:p>
        </p:txBody>
      </p:sp>
    </p:spTree>
    <p:extLst>
      <p:ext uri="{BB962C8B-B14F-4D97-AF65-F5344CB8AC3E}">
        <p14:creationId xmlns:p14="http://schemas.microsoft.com/office/powerpoint/2010/main" val="363578645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0" y="1110686"/>
            <a:ext cx="6104189" cy="400110"/>
          </a:xfrm>
          <a:prstGeom prst="rect">
            <a:avLst/>
          </a:prstGeom>
          <a:solidFill>
            <a:srgbClr val="FFFF00"/>
          </a:solidFill>
          <a:ln>
            <a:solidFill>
              <a:srgbClr val="002060"/>
            </a:solidFill>
          </a:ln>
        </p:spPr>
        <p:txBody>
          <a:bodyPr wrap="square" rtlCol="0">
            <a:spAutoFit/>
          </a:bodyPr>
          <a:lstStyle/>
          <a:p>
            <a:r>
              <a:rPr lang="es-MX" sz="2000" b="1">
                <a:solidFill>
                  <a:srgbClr val="002060"/>
                </a:solidFill>
              </a:rPr>
              <a:t>ANTENAS Y PROPAGACIÓN DE LAS RADIOFRECUENCIAS</a:t>
            </a:r>
            <a:endParaRPr lang="es-MX" sz="2000" b="1" dirty="0">
              <a:solidFill>
                <a:srgbClr val="002060"/>
              </a:solidFill>
            </a:endParaRPr>
          </a:p>
        </p:txBody>
      </p:sp>
      <p:sp>
        <p:nvSpPr>
          <p:cNvPr id="13" name="Text Box 3"/>
          <p:cNvSpPr txBox="1">
            <a:spLocks noChangeArrowheads="1"/>
          </p:cNvSpPr>
          <p:nvPr/>
        </p:nvSpPr>
        <p:spPr bwMode="auto">
          <a:xfrm>
            <a:off x="506161" y="1682188"/>
            <a:ext cx="10982440" cy="3970318"/>
          </a:xfrm>
          <a:prstGeom prst="rect">
            <a:avLst/>
          </a:prstGeom>
          <a:noFill/>
          <a:ln>
            <a:solidFill>
              <a:srgbClr val="002060"/>
            </a:solidFill>
          </a:ln>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spcBef>
                <a:spcPct val="50000"/>
              </a:spcBef>
              <a:defRPr/>
            </a:pPr>
            <a:r>
              <a:rPr lang="es-MX" b="1" dirty="0" smtClean="0">
                <a:solidFill>
                  <a:srgbClr val="002060"/>
                </a:solidFill>
              </a:rPr>
              <a:t>La </a:t>
            </a:r>
            <a:r>
              <a:rPr lang="es-MX" b="1" dirty="0">
                <a:solidFill>
                  <a:srgbClr val="002060"/>
                </a:solidFill>
              </a:rPr>
              <a:t>propagación de la onda de radio.</a:t>
            </a:r>
          </a:p>
          <a:p>
            <a:pPr algn="just">
              <a:spcBef>
                <a:spcPct val="50000"/>
              </a:spcBef>
              <a:defRPr/>
            </a:pPr>
            <a:r>
              <a:rPr lang="es-MX" dirty="0">
                <a:solidFill>
                  <a:srgbClr val="002060"/>
                </a:solidFill>
              </a:rPr>
              <a:t>Las ondas de radio viajan en línea recta, sin embargo, la trayectoria correcta que toman las ondas de radio es usualmente más compleja.</a:t>
            </a:r>
          </a:p>
          <a:p>
            <a:pPr algn="just">
              <a:spcBef>
                <a:spcPct val="50000"/>
              </a:spcBef>
              <a:defRPr/>
            </a:pPr>
            <a:r>
              <a:rPr lang="es-MX" dirty="0">
                <a:solidFill>
                  <a:srgbClr val="002060"/>
                </a:solidFill>
              </a:rPr>
              <a:t>Existen dos modos básicos de propagación, ondas espaciales y ondas terrestres.</a:t>
            </a:r>
          </a:p>
          <a:p>
            <a:pPr algn="just">
              <a:spcBef>
                <a:spcPct val="50000"/>
              </a:spcBef>
              <a:defRPr/>
            </a:pPr>
            <a:endParaRPr lang="es-MX" b="1" dirty="0" smtClean="0">
              <a:solidFill>
                <a:srgbClr val="002060"/>
              </a:solidFill>
            </a:endParaRPr>
          </a:p>
          <a:p>
            <a:pPr algn="just">
              <a:spcBef>
                <a:spcPct val="50000"/>
              </a:spcBef>
              <a:defRPr/>
            </a:pPr>
            <a:r>
              <a:rPr lang="es-MX" b="1" dirty="0" smtClean="0">
                <a:solidFill>
                  <a:srgbClr val="002060"/>
                </a:solidFill>
              </a:rPr>
              <a:t>Onda </a:t>
            </a:r>
            <a:r>
              <a:rPr lang="es-MX" b="1" dirty="0">
                <a:solidFill>
                  <a:srgbClr val="002060"/>
                </a:solidFill>
              </a:rPr>
              <a:t>espacial.</a:t>
            </a:r>
          </a:p>
          <a:p>
            <a:pPr algn="just">
              <a:spcBef>
                <a:spcPct val="50000"/>
              </a:spcBef>
              <a:defRPr/>
            </a:pPr>
            <a:r>
              <a:rPr lang="es-MX" dirty="0">
                <a:solidFill>
                  <a:srgbClr val="002060"/>
                </a:solidFill>
              </a:rPr>
              <a:t>La onda espacial es aquella frecuencia de banda HF (normalmente menor a 20 MHz), que es usualmente reflejada y refractada por la ionósfera de regreso a la superficie de la Tierra. La onda regresará a la Tierra produciendo un efecto de rebote, por consiguiente, es posible la radio comunicación a larga distancia.</a:t>
            </a:r>
          </a:p>
          <a:p>
            <a:pPr algn="just">
              <a:spcBef>
                <a:spcPct val="50000"/>
              </a:spcBef>
              <a:defRPr/>
            </a:pPr>
            <a:r>
              <a:rPr lang="es-MX" dirty="0">
                <a:solidFill>
                  <a:srgbClr val="002060"/>
                </a:solidFill>
              </a:rPr>
              <a:t>El ángulo por el cual las ondas espaciales ingresan a la ionósfera se conoce como ángulo incidente. Si el ángulo de incidencia es muy vertical, pasará a través de la ionósfera sin ser refractada hacia la tierra</a:t>
            </a:r>
            <a:r>
              <a:rPr lang="es-MX" dirty="0" smtClean="0">
                <a:solidFill>
                  <a:srgbClr val="002060"/>
                </a:solidFill>
              </a:rPr>
              <a:t>.</a:t>
            </a:r>
            <a:endParaRPr lang="es-MX" dirty="0">
              <a:solidFill>
                <a:srgbClr val="002060"/>
              </a:solidFill>
            </a:endParaRPr>
          </a:p>
        </p:txBody>
      </p:sp>
    </p:spTree>
    <p:extLst>
      <p:ext uri="{BB962C8B-B14F-4D97-AF65-F5344CB8AC3E}">
        <p14:creationId xmlns:p14="http://schemas.microsoft.com/office/powerpoint/2010/main" val="366112107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0" y="1110686"/>
            <a:ext cx="6104189" cy="400110"/>
          </a:xfrm>
          <a:prstGeom prst="rect">
            <a:avLst/>
          </a:prstGeom>
          <a:solidFill>
            <a:srgbClr val="FFFF00"/>
          </a:solidFill>
          <a:ln>
            <a:solidFill>
              <a:srgbClr val="002060"/>
            </a:solidFill>
          </a:ln>
        </p:spPr>
        <p:txBody>
          <a:bodyPr wrap="square" rtlCol="0">
            <a:spAutoFit/>
          </a:bodyPr>
          <a:lstStyle/>
          <a:p>
            <a:r>
              <a:rPr lang="es-MX" sz="2000" b="1">
                <a:solidFill>
                  <a:srgbClr val="002060"/>
                </a:solidFill>
              </a:rPr>
              <a:t>ANTENAS Y PROPAGACIÓN DE LAS RADIOFRECUENCIAS</a:t>
            </a:r>
            <a:endParaRPr lang="es-MX" sz="2000" b="1" dirty="0">
              <a:solidFill>
                <a:srgbClr val="002060"/>
              </a:solidFill>
            </a:endParaRPr>
          </a:p>
        </p:txBody>
      </p:sp>
      <p:sp>
        <p:nvSpPr>
          <p:cNvPr id="13" name="Text Box 3"/>
          <p:cNvSpPr txBox="1">
            <a:spLocks noChangeArrowheads="1"/>
          </p:cNvSpPr>
          <p:nvPr/>
        </p:nvSpPr>
        <p:spPr bwMode="auto">
          <a:xfrm>
            <a:off x="506161" y="1682188"/>
            <a:ext cx="1789364" cy="369332"/>
          </a:xfrm>
          <a:prstGeom prst="rect">
            <a:avLst/>
          </a:prstGeom>
          <a:noFill/>
          <a:ln>
            <a:solidFill>
              <a:srgbClr val="002060"/>
            </a:solidFill>
          </a:ln>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spcBef>
                <a:spcPct val="50000"/>
              </a:spcBef>
              <a:defRPr/>
            </a:pPr>
            <a:r>
              <a:rPr lang="es-MX" b="1" dirty="0" smtClean="0">
                <a:solidFill>
                  <a:srgbClr val="002060"/>
                </a:solidFill>
              </a:rPr>
              <a:t>Onda espacial</a:t>
            </a:r>
            <a:endParaRPr lang="es-MX" b="1" dirty="0">
              <a:solidFill>
                <a:srgbClr val="002060"/>
              </a:solidFill>
            </a:endParaRPr>
          </a:p>
        </p:txBody>
      </p:sp>
      <p:graphicFrame>
        <p:nvGraphicFramePr>
          <p:cNvPr id="14" name="Object 1"/>
          <p:cNvGraphicFramePr>
            <a:graphicFrameLocks noChangeAspect="1"/>
          </p:cNvGraphicFramePr>
          <p:nvPr>
            <p:extLst>
              <p:ext uri="{D42A27DB-BD31-4B8C-83A1-F6EECF244321}">
                <p14:modId xmlns:p14="http://schemas.microsoft.com/office/powerpoint/2010/main" val="1143992246"/>
              </p:ext>
            </p:extLst>
          </p:nvPr>
        </p:nvGraphicFramePr>
        <p:xfrm>
          <a:off x="1314451" y="2561118"/>
          <a:ext cx="4181615" cy="3142969"/>
        </p:xfrm>
        <a:graphic>
          <a:graphicData uri="http://schemas.openxmlformats.org/presentationml/2006/ole">
            <mc:AlternateContent xmlns:mc="http://schemas.openxmlformats.org/markup-compatibility/2006">
              <mc:Choice xmlns:v="urn:schemas-microsoft-com:vml" Requires="v">
                <p:oleObj spid="_x0000_s2062" name="Diapositiva" r:id="rId5" imgW="4531276" imgH="3398527" progId="PowerPoint.Slide.8">
                  <p:embed/>
                </p:oleObj>
              </mc:Choice>
              <mc:Fallback>
                <p:oleObj name="Diapositiva" r:id="rId5" imgW="4531276" imgH="3398527" progId="PowerPoint.Slide.8">
                  <p:embed/>
                  <p:pic>
                    <p:nvPicPr>
                      <p:cNvPr id="1026" name="Object 1"/>
                      <p:cNvPicPr>
                        <a:picLocks noChangeAspect="1" noChangeArrowheads="1"/>
                      </p:cNvPicPr>
                      <p:nvPr/>
                    </p:nvPicPr>
                    <p:blipFill>
                      <a:blip r:embed="rId6">
                        <a:grayscl/>
                        <a:extLst>
                          <a:ext uri="{28A0092B-C50C-407E-A947-70E740481C1C}">
                            <a14:useLocalDpi xmlns:a14="http://schemas.microsoft.com/office/drawing/2010/main" val="0"/>
                          </a:ext>
                        </a:extLst>
                      </a:blip>
                      <a:srcRect/>
                      <a:stretch>
                        <a:fillRect/>
                      </a:stretch>
                    </p:blipFill>
                    <p:spPr bwMode="auto">
                      <a:xfrm>
                        <a:off x="1314451" y="2561118"/>
                        <a:ext cx="4181615" cy="3142969"/>
                      </a:xfrm>
                      <a:prstGeom prst="rect">
                        <a:avLst/>
                      </a:prstGeom>
                      <a:noFill/>
                      <a:ln w="9525">
                        <a:solidFill>
                          <a:srgbClr val="000000"/>
                        </a:solidFill>
                        <a:miter lim="800000"/>
                        <a:headEnd/>
                        <a:tailEnd/>
                      </a:ln>
                    </p:spPr>
                  </p:pic>
                </p:oleObj>
              </mc:Fallback>
            </mc:AlternateContent>
          </a:graphicData>
        </a:graphic>
      </p:graphicFrame>
      <p:graphicFrame>
        <p:nvGraphicFramePr>
          <p:cNvPr id="15" name="Object 2"/>
          <p:cNvGraphicFramePr>
            <a:graphicFrameLocks noChangeAspect="1"/>
          </p:cNvGraphicFramePr>
          <p:nvPr>
            <p:extLst>
              <p:ext uri="{D42A27DB-BD31-4B8C-83A1-F6EECF244321}">
                <p14:modId xmlns:p14="http://schemas.microsoft.com/office/powerpoint/2010/main" val="2848498027"/>
              </p:ext>
            </p:extLst>
          </p:nvPr>
        </p:nvGraphicFramePr>
        <p:xfrm>
          <a:off x="6297614" y="2561118"/>
          <a:ext cx="4681537" cy="3170238"/>
        </p:xfrm>
        <a:graphic>
          <a:graphicData uri="http://schemas.openxmlformats.org/presentationml/2006/ole">
            <mc:AlternateContent xmlns:mc="http://schemas.openxmlformats.org/markup-compatibility/2006">
              <mc:Choice xmlns:v="urn:schemas-microsoft-com:vml" Requires="v">
                <p:oleObj spid="_x0000_s2063" name="Diapositiva" r:id="rId7" imgW="5024229" imgH="3766859" progId="PowerPoint.Slide.8">
                  <p:embed/>
                </p:oleObj>
              </mc:Choice>
              <mc:Fallback>
                <p:oleObj name="Diapositiva" r:id="rId7" imgW="5024229" imgH="3766859" progId="PowerPoint.Slide.8">
                  <p:embed/>
                  <p:pic>
                    <p:nvPicPr>
                      <p:cNvPr id="1027" name="Object 2"/>
                      <p:cNvPicPr>
                        <a:picLocks noChangeAspect="1" noChangeArrowheads="1"/>
                      </p:cNvPicPr>
                      <p:nvPr/>
                    </p:nvPicPr>
                    <p:blipFill>
                      <a:blip r:embed="rId8">
                        <a:grayscl/>
                        <a:extLst>
                          <a:ext uri="{28A0092B-C50C-407E-A947-70E740481C1C}">
                            <a14:useLocalDpi xmlns:a14="http://schemas.microsoft.com/office/drawing/2010/main" val="0"/>
                          </a:ext>
                        </a:extLst>
                      </a:blip>
                      <a:srcRect t="16449" r="7629"/>
                      <a:stretch>
                        <a:fillRect/>
                      </a:stretch>
                    </p:blipFill>
                    <p:spPr bwMode="auto">
                      <a:xfrm>
                        <a:off x="6297614" y="2561118"/>
                        <a:ext cx="4681537" cy="317023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407982536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0" y="1110686"/>
            <a:ext cx="6104189" cy="400110"/>
          </a:xfrm>
          <a:prstGeom prst="rect">
            <a:avLst/>
          </a:prstGeom>
          <a:solidFill>
            <a:srgbClr val="FFFF00"/>
          </a:solidFill>
          <a:ln>
            <a:solidFill>
              <a:srgbClr val="002060"/>
            </a:solidFill>
          </a:ln>
        </p:spPr>
        <p:txBody>
          <a:bodyPr wrap="square" rtlCol="0">
            <a:spAutoFit/>
          </a:bodyPr>
          <a:lstStyle/>
          <a:p>
            <a:r>
              <a:rPr lang="es-MX" sz="2000" b="1">
                <a:solidFill>
                  <a:srgbClr val="002060"/>
                </a:solidFill>
              </a:rPr>
              <a:t>ANTENAS Y PROPAGACIÓN DE LAS RADIOFRECUENCIAS</a:t>
            </a:r>
            <a:endParaRPr lang="es-MX" sz="2000" b="1" dirty="0">
              <a:solidFill>
                <a:srgbClr val="002060"/>
              </a:solidFill>
            </a:endParaRPr>
          </a:p>
        </p:txBody>
      </p:sp>
      <p:sp>
        <p:nvSpPr>
          <p:cNvPr id="13" name="Text Box 3"/>
          <p:cNvSpPr txBox="1">
            <a:spLocks noChangeArrowheads="1"/>
          </p:cNvSpPr>
          <p:nvPr/>
        </p:nvSpPr>
        <p:spPr bwMode="auto">
          <a:xfrm>
            <a:off x="506161" y="1682188"/>
            <a:ext cx="10982440" cy="3554819"/>
          </a:xfrm>
          <a:prstGeom prst="rect">
            <a:avLst/>
          </a:prstGeom>
          <a:noFill/>
          <a:ln>
            <a:solidFill>
              <a:srgbClr val="002060"/>
            </a:solidFill>
          </a:ln>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spcBef>
                <a:spcPct val="50000"/>
              </a:spcBef>
              <a:defRPr/>
            </a:pPr>
            <a:r>
              <a:rPr lang="es-MX" b="1" dirty="0">
                <a:solidFill>
                  <a:srgbClr val="002060"/>
                </a:solidFill>
              </a:rPr>
              <a:t>Onda terrestre</a:t>
            </a:r>
            <a:r>
              <a:rPr lang="es-MX" b="1" dirty="0" smtClean="0">
                <a:solidFill>
                  <a:srgbClr val="002060"/>
                </a:solidFill>
              </a:rPr>
              <a:t>.</a:t>
            </a:r>
            <a:endParaRPr lang="es-MX" dirty="0">
              <a:solidFill>
                <a:srgbClr val="002060"/>
              </a:solidFill>
            </a:endParaRPr>
          </a:p>
          <a:p>
            <a:pPr algn="just">
              <a:spcBef>
                <a:spcPct val="50000"/>
              </a:spcBef>
              <a:defRPr/>
            </a:pPr>
            <a:r>
              <a:rPr lang="es-MX" dirty="0">
                <a:solidFill>
                  <a:srgbClr val="002060"/>
                </a:solidFill>
              </a:rPr>
              <a:t>La onda terrestre, es aquella porción de una onda de radio, que viaja cerca de la superficie de la tierra y no es afectada por la ionósfera.</a:t>
            </a:r>
          </a:p>
          <a:p>
            <a:pPr algn="just">
              <a:spcBef>
                <a:spcPct val="50000"/>
              </a:spcBef>
              <a:defRPr/>
            </a:pPr>
            <a:endParaRPr lang="es-MX" dirty="0">
              <a:solidFill>
                <a:srgbClr val="002060"/>
              </a:solidFill>
            </a:endParaRPr>
          </a:p>
          <a:p>
            <a:pPr algn="just">
              <a:spcBef>
                <a:spcPct val="50000"/>
              </a:spcBef>
              <a:defRPr/>
            </a:pPr>
            <a:r>
              <a:rPr lang="es-MX" dirty="0">
                <a:solidFill>
                  <a:srgbClr val="002060"/>
                </a:solidFill>
              </a:rPr>
              <a:t>La onda terrestre se divide en:</a:t>
            </a:r>
          </a:p>
          <a:p>
            <a:pPr algn="just">
              <a:spcBef>
                <a:spcPct val="50000"/>
              </a:spcBef>
              <a:defRPr/>
            </a:pPr>
            <a:endParaRPr lang="es-MX" dirty="0">
              <a:solidFill>
                <a:srgbClr val="002060"/>
              </a:solidFill>
            </a:endParaRPr>
          </a:p>
          <a:p>
            <a:pPr algn="just">
              <a:spcBef>
                <a:spcPct val="50000"/>
              </a:spcBef>
              <a:defRPr/>
            </a:pPr>
            <a:r>
              <a:rPr lang="es-MX" dirty="0">
                <a:solidFill>
                  <a:srgbClr val="002060"/>
                </a:solidFill>
              </a:rPr>
              <a:t>• Ondas de superficie.</a:t>
            </a:r>
          </a:p>
          <a:p>
            <a:pPr algn="just">
              <a:spcBef>
                <a:spcPct val="50000"/>
              </a:spcBef>
              <a:defRPr/>
            </a:pPr>
            <a:r>
              <a:rPr lang="es-MX" dirty="0">
                <a:solidFill>
                  <a:srgbClr val="002060"/>
                </a:solidFill>
              </a:rPr>
              <a:t>• Ondas directa.</a:t>
            </a:r>
          </a:p>
          <a:p>
            <a:pPr algn="just">
              <a:spcBef>
                <a:spcPct val="50000"/>
              </a:spcBef>
              <a:defRPr/>
            </a:pPr>
            <a:r>
              <a:rPr lang="es-MX" dirty="0">
                <a:solidFill>
                  <a:srgbClr val="002060"/>
                </a:solidFill>
              </a:rPr>
              <a:t>• Ondas terrestres reflejada.</a:t>
            </a:r>
          </a:p>
        </p:txBody>
      </p:sp>
    </p:spTree>
    <p:extLst>
      <p:ext uri="{BB962C8B-B14F-4D97-AF65-F5344CB8AC3E}">
        <p14:creationId xmlns:p14="http://schemas.microsoft.com/office/powerpoint/2010/main" val="19772130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0" y="1110686"/>
            <a:ext cx="6104189" cy="400110"/>
          </a:xfrm>
          <a:prstGeom prst="rect">
            <a:avLst/>
          </a:prstGeom>
          <a:solidFill>
            <a:srgbClr val="FFFF00"/>
          </a:solidFill>
          <a:ln>
            <a:solidFill>
              <a:srgbClr val="002060"/>
            </a:solidFill>
          </a:ln>
        </p:spPr>
        <p:txBody>
          <a:bodyPr wrap="square" rtlCol="0">
            <a:spAutoFit/>
          </a:bodyPr>
          <a:lstStyle/>
          <a:p>
            <a:r>
              <a:rPr lang="es-MX" sz="2000" b="1">
                <a:solidFill>
                  <a:srgbClr val="002060"/>
                </a:solidFill>
              </a:rPr>
              <a:t>ANTENAS Y PROPAGACIÓN DE LAS RADIOFRECUENCIAS</a:t>
            </a:r>
            <a:endParaRPr lang="es-MX" sz="2000" b="1" dirty="0">
              <a:solidFill>
                <a:srgbClr val="002060"/>
              </a:solidFill>
            </a:endParaRPr>
          </a:p>
        </p:txBody>
      </p:sp>
      <p:sp>
        <p:nvSpPr>
          <p:cNvPr id="13" name="Text Box 3"/>
          <p:cNvSpPr txBox="1">
            <a:spLocks noChangeArrowheads="1"/>
          </p:cNvSpPr>
          <p:nvPr/>
        </p:nvSpPr>
        <p:spPr bwMode="auto">
          <a:xfrm>
            <a:off x="506160" y="1668926"/>
            <a:ext cx="10982440" cy="3277820"/>
          </a:xfrm>
          <a:prstGeom prst="rect">
            <a:avLst/>
          </a:prstGeom>
          <a:noFill/>
          <a:ln>
            <a:solidFill>
              <a:srgbClr val="002060"/>
            </a:solidFill>
          </a:ln>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spcBef>
                <a:spcPct val="50000"/>
              </a:spcBef>
              <a:defRPr/>
            </a:pPr>
            <a:r>
              <a:rPr lang="es-MX" b="1" dirty="0">
                <a:solidFill>
                  <a:srgbClr val="002060"/>
                </a:solidFill>
              </a:rPr>
              <a:t>Onda de superficie</a:t>
            </a:r>
            <a:r>
              <a:rPr lang="es-MX" b="1" dirty="0" smtClean="0">
                <a:solidFill>
                  <a:srgbClr val="002060"/>
                </a:solidFill>
              </a:rPr>
              <a:t>.</a:t>
            </a:r>
            <a:endParaRPr lang="es-MX" dirty="0">
              <a:solidFill>
                <a:srgbClr val="002060"/>
              </a:solidFill>
            </a:endParaRPr>
          </a:p>
          <a:p>
            <a:pPr algn="just">
              <a:spcBef>
                <a:spcPct val="50000"/>
              </a:spcBef>
              <a:defRPr/>
            </a:pPr>
            <a:r>
              <a:rPr lang="es-MX" dirty="0">
                <a:solidFill>
                  <a:srgbClr val="002060"/>
                </a:solidFill>
              </a:rPr>
              <a:t>Las ondas de superficie viajan a lo largo de la superficie de la tierra, llegando más allá del horizonte. Eventualmente, la energía de las ondas de superficie es absorbida por la tierra. El alcance efectivo de las ondas de superficie, es determinado por la frecuencia y conductividad de la superficie sobre la que viajan las ondas</a:t>
            </a:r>
            <a:r>
              <a:rPr lang="es-MX" dirty="0" smtClean="0">
                <a:solidFill>
                  <a:srgbClr val="002060"/>
                </a:solidFill>
              </a:rPr>
              <a:t>.</a:t>
            </a:r>
            <a:endParaRPr lang="es-MX" dirty="0">
              <a:solidFill>
                <a:srgbClr val="002060"/>
              </a:solidFill>
            </a:endParaRPr>
          </a:p>
          <a:p>
            <a:pPr algn="just">
              <a:spcBef>
                <a:spcPct val="50000"/>
              </a:spcBef>
              <a:defRPr/>
            </a:pPr>
            <a:r>
              <a:rPr lang="es-MX" dirty="0">
                <a:solidFill>
                  <a:srgbClr val="002060"/>
                </a:solidFill>
              </a:rPr>
              <a:t>Dependen de la potencia del transmisor, de la sensibilidad del receptor, de las características de la antena y del tipo de trayectoria.</a:t>
            </a:r>
          </a:p>
          <a:p>
            <a:pPr algn="just">
              <a:spcBef>
                <a:spcPct val="50000"/>
              </a:spcBef>
              <a:defRPr/>
            </a:pPr>
            <a:r>
              <a:rPr lang="es-MX" dirty="0" smtClean="0">
                <a:solidFill>
                  <a:srgbClr val="002060"/>
                </a:solidFill>
              </a:rPr>
              <a:t>El </a:t>
            </a:r>
            <a:r>
              <a:rPr lang="es-MX" dirty="0">
                <a:solidFill>
                  <a:srgbClr val="002060"/>
                </a:solidFill>
              </a:rPr>
              <a:t>alcance para un equipo determinado, puede extenderse de 80 a 90 </a:t>
            </a:r>
            <a:r>
              <a:rPr lang="es-MX" dirty="0" err="1">
                <a:solidFill>
                  <a:srgbClr val="002060"/>
                </a:solidFill>
              </a:rPr>
              <a:t>kms</a:t>
            </a:r>
            <a:r>
              <a:rPr lang="es-MX" dirty="0">
                <a:solidFill>
                  <a:srgbClr val="002060"/>
                </a:solidFill>
              </a:rPr>
              <a:t>. o más sobre una trayectoria de agua de mar conductiva. Con el mismo equipo pero sobre terreno árido, rocoso no conductivo, el alcance puede acortarse a menos de 8 </a:t>
            </a:r>
            <a:r>
              <a:rPr lang="es-MX" dirty="0" err="1">
                <a:solidFill>
                  <a:srgbClr val="002060"/>
                </a:solidFill>
              </a:rPr>
              <a:t>kms</a:t>
            </a:r>
            <a:r>
              <a:rPr lang="es-MX" dirty="0">
                <a:solidFill>
                  <a:srgbClr val="002060"/>
                </a:solidFill>
              </a:rPr>
              <a:t>.</a:t>
            </a:r>
          </a:p>
        </p:txBody>
      </p:sp>
    </p:spTree>
    <p:extLst>
      <p:ext uri="{BB962C8B-B14F-4D97-AF65-F5344CB8AC3E}">
        <p14:creationId xmlns:p14="http://schemas.microsoft.com/office/powerpoint/2010/main" val="399766738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0" y="1110686"/>
            <a:ext cx="6104189" cy="400110"/>
          </a:xfrm>
          <a:prstGeom prst="rect">
            <a:avLst/>
          </a:prstGeom>
          <a:solidFill>
            <a:srgbClr val="FFFF00"/>
          </a:solidFill>
          <a:ln>
            <a:solidFill>
              <a:srgbClr val="002060"/>
            </a:solidFill>
          </a:ln>
        </p:spPr>
        <p:txBody>
          <a:bodyPr wrap="square" rtlCol="0">
            <a:spAutoFit/>
          </a:bodyPr>
          <a:lstStyle/>
          <a:p>
            <a:r>
              <a:rPr lang="es-MX" sz="2000" b="1">
                <a:solidFill>
                  <a:srgbClr val="002060"/>
                </a:solidFill>
              </a:rPr>
              <a:t>ANTENAS Y PROPAGACIÓN DE LAS RADIOFRECUENCIAS</a:t>
            </a:r>
            <a:endParaRPr lang="es-MX" sz="2000" b="1" dirty="0">
              <a:solidFill>
                <a:srgbClr val="002060"/>
              </a:solidFill>
            </a:endParaRPr>
          </a:p>
        </p:txBody>
      </p:sp>
      <p:sp>
        <p:nvSpPr>
          <p:cNvPr id="13" name="Text Box 3"/>
          <p:cNvSpPr txBox="1">
            <a:spLocks noChangeArrowheads="1"/>
          </p:cNvSpPr>
          <p:nvPr/>
        </p:nvSpPr>
        <p:spPr bwMode="auto">
          <a:xfrm>
            <a:off x="506160" y="1822690"/>
            <a:ext cx="5847015" cy="3693319"/>
          </a:xfrm>
          <a:prstGeom prst="rect">
            <a:avLst/>
          </a:prstGeom>
          <a:noFill/>
          <a:ln>
            <a:solidFill>
              <a:srgbClr val="002060"/>
            </a:solidFill>
          </a:ln>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spcBef>
                <a:spcPct val="50000"/>
              </a:spcBef>
              <a:defRPr/>
            </a:pPr>
            <a:r>
              <a:rPr lang="es-MX" b="1" dirty="0" smtClean="0">
                <a:solidFill>
                  <a:srgbClr val="002060"/>
                </a:solidFill>
              </a:rPr>
              <a:t>Ondas directas</a:t>
            </a:r>
          </a:p>
          <a:p>
            <a:pPr algn="just">
              <a:spcBef>
                <a:spcPct val="50000"/>
              </a:spcBef>
              <a:defRPr/>
            </a:pPr>
            <a:r>
              <a:rPr lang="es-MX" dirty="0" smtClean="0">
                <a:solidFill>
                  <a:srgbClr val="002060"/>
                </a:solidFill>
              </a:rPr>
              <a:t>Las </a:t>
            </a:r>
            <a:r>
              <a:rPr lang="es-MX" dirty="0">
                <a:solidFill>
                  <a:srgbClr val="002060"/>
                </a:solidFill>
              </a:rPr>
              <a:t>ondas directas viajan en línea recta, debilitándose a medida que aumenta la distancia. Pueden doblarse o refractarse por la atmósfera, lo que aumenta levemente su rango útil, más allá del horizonte</a:t>
            </a:r>
            <a:r>
              <a:rPr lang="es-MX" dirty="0" smtClean="0">
                <a:solidFill>
                  <a:srgbClr val="002060"/>
                </a:solidFill>
              </a:rPr>
              <a:t>.</a:t>
            </a:r>
          </a:p>
          <a:p>
            <a:pPr algn="just">
              <a:spcBef>
                <a:spcPct val="50000"/>
              </a:spcBef>
              <a:defRPr/>
            </a:pPr>
            <a:r>
              <a:rPr lang="es-MX" dirty="0">
                <a:solidFill>
                  <a:srgbClr val="002060"/>
                </a:solidFill>
              </a:rPr>
              <a:t>La altura de las antenas es determinante, de modo que los equipos deben tener la capacidad de “verse” entre sí para que tengan lugar las comunicaciones. A las ondas directas se les conoce ocasionalmente como “ondas de línea de vista” (LOS). Este es el modo primario de propagación de las ondas de radio en VHF y UHF</a:t>
            </a:r>
            <a:r>
              <a:rPr lang="es-MX" dirty="0" smtClean="0">
                <a:solidFill>
                  <a:srgbClr val="002060"/>
                </a:solidFill>
              </a:rPr>
              <a:t>.</a:t>
            </a:r>
            <a:endParaRPr lang="es-MX" dirty="0">
              <a:solidFill>
                <a:srgbClr val="002060"/>
              </a:solidFill>
            </a:endParaRPr>
          </a:p>
        </p:txBody>
      </p:sp>
      <p:pic>
        <p:nvPicPr>
          <p:cNvPr id="11" name="Picture 9"/>
          <p:cNvPicPr>
            <a:picLocks noChangeAspect="1" noChangeArrowheads="1"/>
          </p:cNvPicPr>
          <p:nvPr/>
        </p:nvPicPr>
        <p:blipFill>
          <a:blip r:embed="rId4">
            <a:extLst>
              <a:ext uri="{28A0092B-C50C-407E-A947-70E740481C1C}">
                <a14:useLocalDpi xmlns:a14="http://schemas.microsoft.com/office/drawing/2010/main" val="0"/>
              </a:ext>
            </a:extLst>
          </a:blip>
          <a:srcRect t="11922"/>
          <a:stretch>
            <a:fillRect/>
          </a:stretch>
        </p:blipFill>
        <p:spPr bwMode="auto">
          <a:xfrm>
            <a:off x="6373896" y="1827577"/>
            <a:ext cx="5584262" cy="3688431"/>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386155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0" y="1110686"/>
            <a:ext cx="6104189" cy="400110"/>
          </a:xfrm>
          <a:prstGeom prst="rect">
            <a:avLst/>
          </a:prstGeom>
          <a:solidFill>
            <a:srgbClr val="FFFF00"/>
          </a:solidFill>
          <a:ln>
            <a:solidFill>
              <a:srgbClr val="002060"/>
            </a:solidFill>
          </a:ln>
        </p:spPr>
        <p:txBody>
          <a:bodyPr wrap="square" rtlCol="0">
            <a:spAutoFit/>
          </a:bodyPr>
          <a:lstStyle/>
          <a:p>
            <a:r>
              <a:rPr lang="es-MX" sz="2000" b="1">
                <a:solidFill>
                  <a:srgbClr val="002060"/>
                </a:solidFill>
              </a:rPr>
              <a:t>ANTENAS Y PROPAGACIÓN DE LAS RADIOFRECUENCIAS</a:t>
            </a:r>
            <a:endParaRPr lang="es-MX" sz="2000" b="1" dirty="0">
              <a:solidFill>
                <a:srgbClr val="002060"/>
              </a:solidFill>
            </a:endParaRPr>
          </a:p>
        </p:txBody>
      </p:sp>
      <p:sp>
        <p:nvSpPr>
          <p:cNvPr id="13" name="Text Box 3"/>
          <p:cNvSpPr txBox="1">
            <a:spLocks noChangeArrowheads="1"/>
          </p:cNvSpPr>
          <p:nvPr/>
        </p:nvSpPr>
        <p:spPr bwMode="auto">
          <a:xfrm>
            <a:off x="506160" y="1634659"/>
            <a:ext cx="11076356" cy="2169825"/>
          </a:xfrm>
          <a:prstGeom prst="rect">
            <a:avLst/>
          </a:prstGeom>
          <a:noFill/>
          <a:ln>
            <a:solidFill>
              <a:srgbClr val="002060"/>
            </a:solidFill>
          </a:ln>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spcBef>
                <a:spcPct val="50000"/>
              </a:spcBef>
              <a:defRPr/>
            </a:pPr>
            <a:r>
              <a:rPr lang="es-MX" b="1" dirty="0">
                <a:solidFill>
                  <a:srgbClr val="002060"/>
                </a:solidFill>
              </a:rPr>
              <a:t>Onda terrestre </a:t>
            </a:r>
            <a:r>
              <a:rPr lang="es-MX" b="1" dirty="0" smtClean="0">
                <a:solidFill>
                  <a:srgbClr val="002060"/>
                </a:solidFill>
              </a:rPr>
              <a:t>reflejada</a:t>
            </a:r>
            <a:endParaRPr lang="es-MX" dirty="0">
              <a:solidFill>
                <a:srgbClr val="002060"/>
              </a:solidFill>
            </a:endParaRPr>
          </a:p>
          <a:p>
            <a:pPr algn="just">
              <a:spcBef>
                <a:spcPct val="50000"/>
              </a:spcBef>
              <a:defRPr/>
            </a:pPr>
            <a:r>
              <a:rPr lang="es-MX" dirty="0">
                <a:solidFill>
                  <a:srgbClr val="002060"/>
                </a:solidFill>
              </a:rPr>
              <a:t>Las ondas terrestres reflejadas, constituyen la porción de la onda propagada que se refleja desde la superficie de la tierra, entre el transmisor y el receptor.</a:t>
            </a:r>
          </a:p>
          <a:p>
            <a:pPr algn="just">
              <a:spcBef>
                <a:spcPct val="50000"/>
              </a:spcBef>
              <a:defRPr/>
            </a:pPr>
            <a:r>
              <a:rPr lang="es-MX" dirty="0">
                <a:solidFill>
                  <a:srgbClr val="002060"/>
                </a:solidFill>
              </a:rPr>
              <a:t>La propagación de la onda de superficie, es afectada por las características eléctricas de la Tierra y por la difracción que se produce en las ondas producto de la curvatura de la Tierra</a:t>
            </a:r>
            <a:r>
              <a:rPr lang="es-MX" dirty="0" smtClean="0">
                <a:solidFill>
                  <a:srgbClr val="002060"/>
                </a:solidFill>
              </a:rPr>
              <a:t>.</a:t>
            </a:r>
            <a:endParaRPr lang="es-MX" dirty="0">
              <a:solidFill>
                <a:srgbClr val="002060"/>
              </a:solidFill>
            </a:endParaRPr>
          </a:p>
          <a:p>
            <a:pPr algn="just">
              <a:spcBef>
                <a:spcPct val="50000"/>
              </a:spcBef>
              <a:defRPr/>
            </a:pPr>
            <a:r>
              <a:rPr lang="es-MX" dirty="0">
                <a:solidFill>
                  <a:srgbClr val="002060"/>
                </a:solidFill>
              </a:rPr>
              <a:t>Se define como Difracción, a la curvatura que se produce en la trayectoria de la onda.</a:t>
            </a:r>
          </a:p>
        </p:txBody>
      </p:sp>
      <p:pic>
        <p:nvPicPr>
          <p:cNvPr id="14" name="Picture 4"/>
          <p:cNvPicPr>
            <a:picLocks noChangeAspect="1" noChangeArrowheads="1"/>
          </p:cNvPicPr>
          <p:nvPr/>
        </p:nvPicPr>
        <p:blipFill>
          <a:blip r:embed="rId4">
            <a:extLst>
              <a:ext uri="{28A0092B-C50C-407E-A947-70E740481C1C}">
                <a14:useLocalDpi xmlns:a14="http://schemas.microsoft.com/office/drawing/2010/main" val="0"/>
              </a:ext>
            </a:extLst>
          </a:blip>
          <a:srcRect t="18376"/>
          <a:stretch>
            <a:fillRect/>
          </a:stretch>
        </p:blipFill>
        <p:spPr bwMode="auto">
          <a:xfrm>
            <a:off x="5967413" y="3883024"/>
            <a:ext cx="3727050" cy="227857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5" name="Picture 4"/>
          <p:cNvPicPr>
            <a:picLocks noChangeAspect="1" noChangeArrowheads="1"/>
          </p:cNvPicPr>
          <p:nvPr/>
        </p:nvPicPr>
        <p:blipFill rotWithShape="1">
          <a:blip r:embed="rId5">
            <a:extLst>
              <a:ext uri="{28A0092B-C50C-407E-A947-70E740481C1C}">
                <a14:useLocalDpi xmlns:a14="http://schemas.microsoft.com/office/drawing/2010/main" val="0"/>
              </a:ext>
            </a:extLst>
          </a:blip>
          <a:srcRect t="10788"/>
          <a:stretch/>
        </p:blipFill>
        <p:spPr bwMode="auto">
          <a:xfrm>
            <a:off x="1966912" y="3867149"/>
            <a:ext cx="3424237" cy="2297111"/>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297470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0" y="1110686"/>
            <a:ext cx="3351465" cy="707886"/>
          </a:xfrm>
          <a:prstGeom prst="rect">
            <a:avLst/>
          </a:prstGeom>
          <a:solidFill>
            <a:srgbClr val="FFFF00"/>
          </a:solidFill>
          <a:ln>
            <a:solidFill>
              <a:srgbClr val="002060"/>
            </a:solidFill>
          </a:ln>
        </p:spPr>
        <p:txBody>
          <a:bodyPr wrap="square" rtlCol="0">
            <a:spAutoFit/>
          </a:bodyPr>
          <a:lstStyle/>
          <a:p>
            <a:r>
              <a:rPr lang="es-MX" sz="2000" b="1">
                <a:solidFill>
                  <a:srgbClr val="002060"/>
                </a:solidFill>
              </a:rPr>
              <a:t>ANTENAS Y PROPAGACIÓN DE LAS RADIOFRECUENCIAS</a:t>
            </a:r>
            <a:endParaRPr lang="es-MX" sz="2000" b="1" dirty="0">
              <a:solidFill>
                <a:srgbClr val="002060"/>
              </a:solidFill>
            </a:endParaRPr>
          </a:p>
        </p:txBody>
      </p:sp>
      <p:grpSp>
        <p:nvGrpSpPr>
          <p:cNvPr id="16" name="Group 6"/>
          <p:cNvGrpSpPr>
            <a:grpSpLocks/>
          </p:cNvGrpSpPr>
          <p:nvPr/>
        </p:nvGrpSpPr>
        <p:grpSpPr bwMode="auto">
          <a:xfrm>
            <a:off x="4112276" y="1209676"/>
            <a:ext cx="6650973" cy="4787794"/>
            <a:chOff x="762000" y="1295400"/>
            <a:chExt cx="7315202" cy="5523579"/>
          </a:xfrm>
        </p:grpSpPr>
        <p:grpSp>
          <p:nvGrpSpPr>
            <p:cNvPr id="18" name="Group 3"/>
            <p:cNvGrpSpPr>
              <a:grpSpLocks/>
            </p:cNvGrpSpPr>
            <p:nvPr/>
          </p:nvGrpSpPr>
          <p:grpSpPr bwMode="auto">
            <a:xfrm>
              <a:off x="1066800" y="3429000"/>
              <a:ext cx="319088" cy="101600"/>
              <a:chOff x="1106" y="1442"/>
              <a:chExt cx="201" cy="64"/>
            </a:xfrm>
          </p:grpSpPr>
          <p:sp>
            <p:nvSpPr>
              <p:cNvPr id="62" name="Freeform 4"/>
              <p:cNvSpPr>
                <a:spLocks/>
              </p:cNvSpPr>
              <p:nvPr/>
            </p:nvSpPr>
            <p:spPr bwMode="auto">
              <a:xfrm>
                <a:off x="1245" y="1469"/>
                <a:ext cx="62" cy="37"/>
              </a:xfrm>
              <a:custGeom>
                <a:avLst/>
                <a:gdLst>
                  <a:gd name="T0" fmla="*/ 0 w 564"/>
                  <a:gd name="T1" fmla="*/ 0 h 335"/>
                  <a:gd name="T2" fmla="*/ 0 w 564"/>
                  <a:gd name="T3" fmla="*/ 0 h 335"/>
                  <a:gd name="T4" fmla="*/ 0 w 564"/>
                  <a:gd name="T5" fmla="*/ 0 h 335"/>
                  <a:gd name="T6" fmla="*/ 0 w 564"/>
                  <a:gd name="T7" fmla="*/ 0 h 335"/>
                  <a:gd name="T8" fmla="*/ 0 w 564"/>
                  <a:gd name="T9" fmla="*/ 0 h 335"/>
                  <a:gd name="T10" fmla="*/ 0 w 564"/>
                  <a:gd name="T11" fmla="*/ 0 h 335"/>
                  <a:gd name="T12" fmla="*/ 0 60000 65536"/>
                  <a:gd name="T13" fmla="*/ 0 60000 65536"/>
                  <a:gd name="T14" fmla="*/ 0 60000 65536"/>
                  <a:gd name="T15" fmla="*/ 0 60000 65536"/>
                  <a:gd name="T16" fmla="*/ 0 60000 65536"/>
                  <a:gd name="T17" fmla="*/ 0 60000 65536"/>
                  <a:gd name="T18" fmla="*/ 0 w 564"/>
                  <a:gd name="T19" fmla="*/ 0 h 335"/>
                  <a:gd name="T20" fmla="*/ 564 w 564"/>
                  <a:gd name="T21" fmla="*/ 335 h 335"/>
                </a:gdLst>
                <a:ahLst/>
                <a:cxnLst>
                  <a:cxn ang="T12">
                    <a:pos x="T0" y="T1"/>
                  </a:cxn>
                  <a:cxn ang="T13">
                    <a:pos x="T2" y="T3"/>
                  </a:cxn>
                  <a:cxn ang="T14">
                    <a:pos x="T4" y="T5"/>
                  </a:cxn>
                  <a:cxn ang="T15">
                    <a:pos x="T6" y="T7"/>
                  </a:cxn>
                  <a:cxn ang="T16">
                    <a:pos x="T8" y="T9"/>
                  </a:cxn>
                  <a:cxn ang="T17">
                    <a:pos x="T10" y="T11"/>
                  </a:cxn>
                </a:cxnLst>
                <a:rect l="T18" t="T19" r="T20" b="T21"/>
                <a:pathLst>
                  <a:path w="564" h="335">
                    <a:moveTo>
                      <a:pt x="0" y="335"/>
                    </a:moveTo>
                    <a:lnTo>
                      <a:pt x="149" y="220"/>
                    </a:lnTo>
                    <a:lnTo>
                      <a:pt x="159" y="276"/>
                    </a:lnTo>
                    <a:lnTo>
                      <a:pt x="388" y="90"/>
                    </a:lnTo>
                    <a:lnTo>
                      <a:pt x="398" y="122"/>
                    </a:lnTo>
                    <a:lnTo>
                      <a:pt x="564" y="0"/>
                    </a:lnTo>
                  </a:path>
                </a:pathLst>
              </a:custGeom>
              <a:noFill/>
              <a:ln w="3175">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p>
            </p:txBody>
          </p:sp>
          <p:sp>
            <p:nvSpPr>
              <p:cNvPr id="63" name="Freeform 5"/>
              <p:cNvSpPr>
                <a:spLocks/>
              </p:cNvSpPr>
              <p:nvPr/>
            </p:nvSpPr>
            <p:spPr bwMode="auto">
              <a:xfrm>
                <a:off x="1217" y="1442"/>
                <a:ext cx="43" cy="56"/>
              </a:xfrm>
              <a:custGeom>
                <a:avLst/>
                <a:gdLst>
                  <a:gd name="T0" fmla="*/ 0 w 393"/>
                  <a:gd name="T1" fmla="*/ 0 h 509"/>
                  <a:gd name="T2" fmla="*/ 0 w 393"/>
                  <a:gd name="T3" fmla="*/ 0 h 509"/>
                  <a:gd name="T4" fmla="*/ 0 w 393"/>
                  <a:gd name="T5" fmla="*/ 0 h 509"/>
                  <a:gd name="T6" fmla="*/ 0 w 393"/>
                  <a:gd name="T7" fmla="*/ 0 h 509"/>
                  <a:gd name="T8" fmla="*/ 0 w 393"/>
                  <a:gd name="T9" fmla="*/ 0 h 509"/>
                  <a:gd name="T10" fmla="*/ 0 w 393"/>
                  <a:gd name="T11" fmla="*/ 0 h 509"/>
                  <a:gd name="T12" fmla="*/ 0 60000 65536"/>
                  <a:gd name="T13" fmla="*/ 0 60000 65536"/>
                  <a:gd name="T14" fmla="*/ 0 60000 65536"/>
                  <a:gd name="T15" fmla="*/ 0 60000 65536"/>
                  <a:gd name="T16" fmla="*/ 0 60000 65536"/>
                  <a:gd name="T17" fmla="*/ 0 60000 65536"/>
                  <a:gd name="T18" fmla="*/ 0 w 393"/>
                  <a:gd name="T19" fmla="*/ 0 h 509"/>
                  <a:gd name="T20" fmla="*/ 393 w 393"/>
                  <a:gd name="T21" fmla="*/ 509 h 509"/>
                </a:gdLst>
                <a:ahLst/>
                <a:cxnLst>
                  <a:cxn ang="T12">
                    <a:pos x="T0" y="T1"/>
                  </a:cxn>
                  <a:cxn ang="T13">
                    <a:pos x="T2" y="T3"/>
                  </a:cxn>
                  <a:cxn ang="T14">
                    <a:pos x="T4" y="T5"/>
                  </a:cxn>
                  <a:cxn ang="T15">
                    <a:pos x="T6" y="T7"/>
                  </a:cxn>
                  <a:cxn ang="T16">
                    <a:pos x="T8" y="T9"/>
                  </a:cxn>
                  <a:cxn ang="T17">
                    <a:pos x="T10" y="T11"/>
                  </a:cxn>
                </a:cxnLst>
                <a:rect l="T18" t="T19" r="T20" b="T21"/>
                <a:pathLst>
                  <a:path w="393" h="509">
                    <a:moveTo>
                      <a:pt x="0" y="509"/>
                    </a:moveTo>
                    <a:lnTo>
                      <a:pt x="56" y="362"/>
                    </a:lnTo>
                    <a:lnTo>
                      <a:pt x="122" y="408"/>
                    </a:lnTo>
                    <a:lnTo>
                      <a:pt x="248" y="143"/>
                    </a:lnTo>
                    <a:lnTo>
                      <a:pt x="300" y="179"/>
                    </a:lnTo>
                    <a:lnTo>
                      <a:pt x="393" y="0"/>
                    </a:lnTo>
                  </a:path>
                </a:pathLst>
              </a:custGeom>
              <a:noFill/>
              <a:ln w="3175">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p>
            </p:txBody>
          </p:sp>
          <p:sp>
            <p:nvSpPr>
              <p:cNvPr id="64" name="Freeform 6"/>
              <p:cNvSpPr>
                <a:spLocks/>
              </p:cNvSpPr>
              <p:nvPr/>
            </p:nvSpPr>
            <p:spPr bwMode="auto">
              <a:xfrm>
                <a:off x="1152" y="1442"/>
                <a:ext cx="44" cy="56"/>
              </a:xfrm>
              <a:custGeom>
                <a:avLst/>
                <a:gdLst>
                  <a:gd name="T0" fmla="*/ 0 w 396"/>
                  <a:gd name="T1" fmla="*/ 0 h 509"/>
                  <a:gd name="T2" fmla="*/ 0 w 396"/>
                  <a:gd name="T3" fmla="*/ 0 h 509"/>
                  <a:gd name="T4" fmla="*/ 0 w 396"/>
                  <a:gd name="T5" fmla="*/ 0 h 509"/>
                  <a:gd name="T6" fmla="*/ 0 w 396"/>
                  <a:gd name="T7" fmla="*/ 0 h 509"/>
                  <a:gd name="T8" fmla="*/ 0 w 396"/>
                  <a:gd name="T9" fmla="*/ 0 h 509"/>
                  <a:gd name="T10" fmla="*/ 0 w 396"/>
                  <a:gd name="T11" fmla="*/ 0 h 509"/>
                  <a:gd name="T12" fmla="*/ 0 60000 65536"/>
                  <a:gd name="T13" fmla="*/ 0 60000 65536"/>
                  <a:gd name="T14" fmla="*/ 0 60000 65536"/>
                  <a:gd name="T15" fmla="*/ 0 60000 65536"/>
                  <a:gd name="T16" fmla="*/ 0 60000 65536"/>
                  <a:gd name="T17" fmla="*/ 0 60000 65536"/>
                  <a:gd name="T18" fmla="*/ 0 w 396"/>
                  <a:gd name="T19" fmla="*/ 0 h 509"/>
                  <a:gd name="T20" fmla="*/ 396 w 396"/>
                  <a:gd name="T21" fmla="*/ 509 h 509"/>
                </a:gdLst>
                <a:ahLst/>
                <a:cxnLst>
                  <a:cxn ang="T12">
                    <a:pos x="T0" y="T1"/>
                  </a:cxn>
                  <a:cxn ang="T13">
                    <a:pos x="T2" y="T3"/>
                  </a:cxn>
                  <a:cxn ang="T14">
                    <a:pos x="T4" y="T5"/>
                  </a:cxn>
                  <a:cxn ang="T15">
                    <a:pos x="T6" y="T7"/>
                  </a:cxn>
                  <a:cxn ang="T16">
                    <a:pos x="T8" y="T9"/>
                  </a:cxn>
                  <a:cxn ang="T17">
                    <a:pos x="T10" y="T11"/>
                  </a:cxn>
                </a:cxnLst>
                <a:rect l="T18" t="T19" r="T20" b="T21"/>
                <a:pathLst>
                  <a:path w="396" h="509">
                    <a:moveTo>
                      <a:pt x="396" y="509"/>
                    </a:moveTo>
                    <a:lnTo>
                      <a:pt x="336" y="368"/>
                    </a:lnTo>
                    <a:lnTo>
                      <a:pt x="266" y="411"/>
                    </a:lnTo>
                    <a:lnTo>
                      <a:pt x="137" y="143"/>
                    </a:lnTo>
                    <a:lnTo>
                      <a:pt x="87" y="184"/>
                    </a:lnTo>
                    <a:lnTo>
                      <a:pt x="0" y="0"/>
                    </a:lnTo>
                  </a:path>
                </a:pathLst>
              </a:custGeom>
              <a:noFill/>
              <a:ln w="3175">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p>
            </p:txBody>
          </p:sp>
          <p:sp>
            <p:nvSpPr>
              <p:cNvPr id="65" name="Freeform 7"/>
              <p:cNvSpPr>
                <a:spLocks/>
              </p:cNvSpPr>
              <p:nvPr/>
            </p:nvSpPr>
            <p:spPr bwMode="auto">
              <a:xfrm>
                <a:off x="1106" y="1469"/>
                <a:ext cx="61" cy="37"/>
              </a:xfrm>
              <a:custGeom>
                <a:avLst/>
                <a:gdLst>
                  <a:gd name="T0" fmla="*/ 0 w 555"/>
                  <a:gd name="T1" fmla="*/ 0 h 334"/>
                  <a:gd name="T2" fmla="*/ 0 w 555"/>
                  <a:gd name="T3" fmla="*/ 0 h 334"/>
                  <a:gd name="T4" fmla="*/ 0 w 555"/>
                  <a:gd name="T5" fmla="*/ 0 h 334"/>
                  <a:gd name="T6" fmla="*/ 0 w 555"/>
                  <a:gd name="T7" fmla="*/ 0 h 334"/>
                  <a:gd name="T8" fmla="*/ 0 w 555"/>
                  <a:gd name="T9" fmla="*/ 0 h 334"/>
                  <a:gd name="T10" fmla="*/ 0 w 555"/>
                  <a:gd name="T11" fmla="*/ 0 h 334"/>
                  <a:gd name="T12" fmla="*/ 0 60000 65536"/>
                  <a:gd name="T13" fmla="*/ 0 60000 65536"/>
                  <a:gd name="T14" fmla="*/ 0 60000 65536"/>
                  <a:gd name="T15" fmla="*/ 0 60000 65536"/>
                  <a:gd name="T16" fmla="*/ 0 60000 65536"/>
                  <a:gd name="T17" fmla="*/ 0 60000 65536"/>
                  <a:gd name="T18" fmla="*/ 0 w 555"/>
                  <a:gd name="T19" fmla="*/ 0 h 334"/>
                  <a:gd name="T20" fmla="*/ 555 w 555"/>
                  <a:gd name="T21" fmla="*/ 334 h 334"/>
                </a:gdLst>
                <a:ahLst/>
                <a:cxnLst>
                  <a:cxn ang="T12">
                    <a:pos x="T0" y="T1"/>
                  </a:cxn>
                  <a:cxn ang="T13">
                    <a:pos x="T2" y="T3"/>
                  </a:cxn>
                  <a:cxn ang="T14">
                    <a:pos x="T4" y="T5"/>
                  </a:cxn>
                  <a:cxn ang="T15">
                    <a:pos x="T6" y="T7"/>
                  </a:cxn>
                  <a:cxn ang="T16">
                    <a:pos x="T8" y="T9"/>
                  </a:cxn>
                  <a:cxn ang="T17">
                    <a:pos x="T10" y="T11"/>
                  </a:cxn>
                </a:cxnLst>
                <a:rect l="T18" t="T19" r="T20" b="T21"/>
                <a:pathLst>
                  <a:path w="555" h="334">
                    <a:moveTo>
                      <a:pt x="555" y="334"/>
                    </a:moveTo>
                    <a:lnTo>
                      <a:pt x="405" y="212"/>
                    </a:lnTo>
                    <a:lnTo>
                      <a:pt x="402" y="267"/>
                    </a:lnTo>
                    <a:lnTo>
                      <a:pt x="175" y="79"/>
                    </a:lnTo>
                    <a:lnTo>
                      <a:pt x="160" y="124"/>
                    </a:lnTo>
                    <a:lnTo>
                      <a:pt x="0" y="0"/>
                    </a:lnTo>
                  </a:path>
                </a:pathLst>
              </a:custGeom>
              <a:noFill/>
              <a:ln w="3175">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p>
            </p:txBody>
          </p:sp>
        </p:grpSp>
        <p:grpSp>
          <p:nvGrpSpPr>
            <p:cNvPr id="19" name="Group 8"/>
            <p:cNvGrpSpPr>
              <a:grpSpLocks/>
            </p:cNvGrpSpPr>
            <p:nvPr/>
          </p:nvGrpSpPr>
          <p:grpSpPr bwMode="auto">
            <a:xfrm>
              <a:off x="1143000" y="3581400"/>
              <a:ext cx="177800" cy="914400"/>
              <a:chOff x="1187" y="1513"/>
              <a:chExt cx="40" cy="305"/>
            </a:xfrm>
          </p:grpSpPr>
          <p:sp>
            <p:nvSpPr>
              <p:cNvPr id="46" name="Line 9"/>
              <p:cNvSpPr>
                <a:spLocks noChangeShapeType="1"/>
              </p:cNvSpPr>
              <p:nvPr/>
            </p:nvSpPr>
            <p:spPr bwMode="auto">
              <a:xfrm>
                <a:off x="1202" y="1622"/>
                <a:ext cx="12" cy="1"/>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nvGrpSpPr>
              <p:cNvPr id="47" name="Group 10"/>
              <p:cNvGrpSpPr>
                <a:grpSpLocks/>
              </p:cNvGrpSpPr>
              <p:nvPr/>
            </p:nvGrpSpPr>
            <p:grpSpPr bwMode="auto">
              <a:xfrm>
                <a:off x="1187" y="1513"/>
                <a:ext cx="40" cy="305"/>
                <a:chOff x="1187" y="1513"/>
                <a:chExt cx="40" cy="305"/>
              </a:xfrm>
            </p:grpSpPr>
            <p:sp>
              <p:nvSpPr>
                <p:cNvPr id="48" name="Line 11"/>
                <p:cNvSpPr>
                  <a:spLocks noChangeShapeType="1"/>
                </p:cNvSpPr>
                <p:nvPr/>
              </p:nvSpPr>
              <p:spPr bwMode="auto">
                <a:xfrm flipV="1">
                  <a:off x="1207" y="1517"/>
                  <a:ext cx="1" cy="61"/>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9" name="Line 12"/>
                <p:cNvSpPr>
                  <a:spLocks noChangeShapeType="1"/>
                </p:cNvSpPr>
                <p:nvPr/>
              </p:nvSpPr>
              <p:spPr bwMode="auto">
                <a:xfrm flipV="1">
                  <a:off x="1187" y="1577"/>
                  <a:ext cx="16" cy="241"/>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50" name="Line 13"/>
                <p:cNvSpPr>
                  <a:spLocks noChangeShapeType="1"/>
                </p:cNvSpPr>
                <p:nvPr/>
              </p:nvSpPr>
              <p:spPr bwMode="auto">
                <a:xfrm>
                  <a:off x="1211" y="1577"/>
                  <a:ext cx="16" cy="241"/>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51" name="Line 14"/>
                <p:cNvSpPr>
                  <a:spLocks noChangeShapeType="1"/>
                </p:cNvSpPr>
                <p:nvPr/>
              </p:nvSpPr>
              <p:spPr bwMode="auto">
                <a:xfrm>
                  <a:off x="1188" y="1811"/>
                  <a:ext cx="39" cy="1"/>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52" name="Line 15"/>
                <p:cNvSpPr>
                  <a:spLocks noChangeShapeType="1"/>
                </p:cNvSpPr>
                <p:nvPr/>
              </p:nvSpPr>
              <p:spPr bwMode="auto">
                <a:xfrm>
                  <a:off x="1193" y="1745"/>
                  <a:ext cx="30" cy="1"/>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53" name="Line 16"/>
                <p:cNvSpPr>
                  <a:spLocks noChangeShapeType="1"/>
                </p:cNvSpPr>
                <p:nvPr/>
              </p:nvSpPr>
              <p:spPr bwMode="auto">
                <a:xfrm>
                  <a:off x="1193" y="1746"/>
                  <a:ext cx="34" cy="67"/>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54" name="Line 17"/>
                <p:cNvSpPr>
                  <a:spLocks noChangeShapeType="1"/>
                </p:cNvSpPr>
                <p:nvPr/>
              </p:nvSpPr>
              <p:spPr bwMode="auto">
                <a:xfrm flipH="1">
                  <a:off x="1189" y="1746"/>
                  <a:ext cx="34" cy="66"/>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55" name="Line 18"/>
                <p:cNvSpPr>
                  <a:spLocks noChangeShapeType="1"/>
                </p:cNvSpPr>
                <p:nvPr/>
              </p:nvSpPr>
              <p:spPr bwMode="auto">
                <a:xfrm>
                  <a:off x="1197" y="1682"/>
                  <a:ext cx="21" cy="1"/>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56" name="Line 19"/>
                <p:cNvSpPr>
                  <a:spLocks noChangeShapeType="1"/>
                </p:cNvSpPr>
                <p:nvPr/>
              </p:nvSpPr>
              <p:spPr bwMode="auto">
                <a:xfrm>
                  <a:off x="1197" y="1681"/>
                  <a:ext cx="24" cy="65"/>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57" name="Line 20"/>
                <p:cNvSpPr>
                  <a:spLocks noChangeShapeType="1"/>
                </p:cNvSpPr>
                <p:nvPr/>
              </p:nvSpPr>
              <p:spPr bwMode="auto">
                <a:xfrm flipV="1">
                  <a:off x="1192" y="1681"/>
                  <a:ext cx="26" cy="64"/>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58" name="Line 21"/>
                <p:cNvSpPr>
                  <a:spLocks noChangeShapeType="1"/>
                </p:cNvSpPr>
                <p:nvPr/>
              </p:nvSpPr>
              <p:spPr bwMode="auto">
                <a:xfrm>
                  <a:off x="1199" y="1622"/>
                  <a:ext cx="18" cy="60"/>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59" name="Line 22"/>
                <p:cNvSpPr>
                  <a:spLocks noChangeShapeType="1"/>
                </p:cNvSpPr>
                <p:nvPr/>
              </p:nvSpPr>
              <p:spPr bwMode="auto">
                <a:xfrm flipV="1">
                  <a:off x="1195" y="1622"/>
                  <a:ext cx="18" cy="60"/>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60" name="Line 23"/>
                <p:cNvSpPr>
                  <a:spLocks noChangeShapeType="1"/>
                </p:cNvSpPr>
                <p:nvPr/>
              </p:nvSpPr>
              <p:spPr bwMode="auto">
                <a:xfrm flipV="1">
                  <a:off x="1198" y="1577"/>
                  <a:ext cx="12" cy="47"/>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61" name="Oval 24"/>
                <p:cNvSpPr>
                  <a:spLocks noChangeArrowheads="1"/>
                </p:cNvSpPr>
                <p:nvPr/>
              </p:nvSpPr>
              <p:spPr bwMode="auto">
                <a:xfrm>
                  <a:off x="1202" y="1513"/>
                  <a:ext cx="11" cy="7"/>
                </a:xfrm>
                <a:prstGeom prst="ellipse">
                  <a:avLst/>
                </a:prstGeom>
                <a:solidFill>
                  <a:srgbClr val="C0C0C0"/>
                </a:solidFill>
                <a:ln w="9525">
                  <a:solidFill>
                    <a:schemeClr val="tx1"/>
                  </a:solidFill>
                  <a:round/>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p>
              </p:txBody>
            </p:sp>
          </p:grpSp>
        </p:grpSp>
        <p:sp>
          <p:nvSpPr>
            <p:cNvPr id="20" name="Freeform 25" descr="30%"/>
            <p:cNvSpPr>
              <a:spLocks/>
            </p:cNvSpPr>
            <p:nvPr/>
          </p:nvSpPr>
          <p:spPr bwMode="auto">
            <a:xfrm rot="-1524291">
              <a:off x="1143000" y="3635375"/>
              <a:ext cx="2286000" cy="631825"/>
            </a:xfrm>
            <a:custGeom>
              <a:avLst/>
              <a:gdLst>
                <a:gd name="T0" fmla="*/ 0 w 1724"/>
                <a:gd name="T1" fmla="*/ 2147483647 h 1268"/>
                <a:gd name="T2" fmla="*/ 2147483647 w 1724"/>
                <a:gd name="T3" fmla="*/ 2147483647 h 1268"/>
                <a:gd name="T4" fmla="*/ 2147483647 w 1724"/>
                <a:gd name="T5" fmla="*/ 0 h 1268"/>
                <a:gd name="T6" fmla="*/ 2147483647 w 1724"/>
                <a:gd name="T7" fmla="*/ 2147483647 h 1268"/>
                <a:gd name="T8" fmla="*/ 2147483647 w 1724"/>
                <a:gd name="T9" fmla="*/ 2147483647 h 1268"/>
                <a:gd name="T10" fmla="*/ 2147483647 w 1724"/>
                <a:gd name="T11" fmla="*/ 2147483647 h 1268"/>
                <a:gd name="T12" fmla="*/ 2147483647 w 1724"/>
                <a:gd name="T13" fmla="*/ 2147483647 h 1268"/>
                <a:gd name="T14" fmla="*/ 0 w 1724"/>
                <a:gd name="T15" fmla="*/ 2147483647 h 1268"/>
                <a:gd name="T16" fmla="*/ 0 60000 65536"/>
                <a:gd name="T17" fmla="*/ 0 60000 65536"/>
                <a:gd name="T18" fmla="*/ 0 60000 65536"/>
                <a:gd name="T19" fmla="*/ 0 60000 65536"/>
                <a:gd name="T20" fmla="*/ 0 60000 65536"/>
                <a:gd name="T21" fmla="*/ 0 60000 65536"/>
                <a:gd name="T22" fmla="*/ 0 60000 65536"/>
                <a:gd name="T23" fmla="*/ 0 60000 65536"/>
                <a:gd name="T24" fmla="*/ 0 w 1724"/>
                <a:gd name="T25" fmla="*/ 0 h 1268"/>
                <a:gd name="T26" fmla="*/ 1724 w 1724"/>
                <a:gd name="T27" fmla="*/ 1268 h 126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24" h="1268">
                  <a:moveTo>
                    <a:pt x="0" y="792"/>
                  </a:moveTo>
                  <a:lnTo>
                    <a:pt x="1149" y="157"/>
                  </a:lnTo>
                  <a:lnTo>
                    <a:pt x="909" y="0"/>
                  </a:lnTo>
                  <a:lnTo>
                    <a:pt x="1676" y="51"/>
                  </a:lnTo>
                  <a:lnTo>
                    <a:pt x="1724" y="686"/>
                  </a:lnTo>
                  <a:lnTo>
                    <a:pt x="1485" y="474"/>
                  </a:lnTo>
                  <a:lnTo>
                    <a:pt x="382" y="1268"/>
                  </a:lnTo>
                  <a:lnTo>
                    <a:pt x="0" y="792"/>
                  </a:lnTo>
                  <a:close/>
                </a:path>
              </a:pathLst>
            </a:custGeom>
            <a:pattFill prst="pct30">
              <a:fgClr>
                <a:schemeClr val="tx2"/>
              </a:fgClr>
              <a:bgClr>
                <a:srgbClr val="FFFFFF"/>
              </a:bgClr>
            </a:pattFill>
            <a:ln w="12700">
              <a:solidFill>
                <a:schemeClr val="tx1"/>
              </a:solidFill>
              <a:round/>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p>
          </p:txBody>
        </p:sp>
        <p:sp>
          <p:nvSpPr>
            <p:cNvPr id="21" name="Freeform 26"/>
            <p:cNvSpPr>
              <a:spLocks/>
            </p:cNvSpPr>
            <p:nvPr/>
          </p:nvSpPr>
          <p:spPr bwMode="auto">
            <a:xfrm>
              <a:off x="1295400" y="3403600"/>
              <a:ext cx="6400800" cy="1092200"/>
            </a:xfrm>
            <a:custGeom>
              <a:avLst/>
              <a:gdLst>
                <a:gd name="T0" fmla="*/ 0 w 4032"/>
                <a:gd name="T1" fmla="*/ 2147483647 h 688"/>
                <a:gd name="T2" fmla="*/ 2147483647 w 4032"/>
                <a:gd name="T3" fmla="*/ 2147483647 h 688"/>
                <a:gd name="T4" fmla="*/ 2147483647 w 4032"/>
                <a:gd name="T5" fmla="*/ 2147483647 h 688"/>
                <a:gd name="T6" fmla="*/ 0 60000 65536"/>
                <a:gd name="T7" fmla="*/ 0 60000 65536"/>
                <a:gd name="T8" fmla="*/ 0 60000 65536"/>
                <a:gd name="T9" fmla="*/ 0 w 4032"/>
                <a:gd name="T10" fmla="*/ 0 h 688"/>
                <a:gd name="T11" fmla="*/ 4032 w 4032"/>
                <a:gd name="T12" fmla="*/ 688 h 688"/>
              </a:gdLst>
              <a:ahLst/>
              <a:cxnLst>
                <a:cxn ang="T6">
                  <a:pos x="T0" y="T1"/>
                </a:cxn>
                <a:cxn ang="T7">
                  <a:pos x="T2" y="T3"/>
                </a:cxn>
                <a:cxn ang="T8">
                  <a:pos x="T4" y="T5"/>
                </a:cxn>
              </a:cxnLst>
              <a:rect l="T9" t="T10" r="T11" b="T12"/>
              <a:pathLst>
                <a:path w="4032" h="688">
                  <a:moveTo>
                    <a:pt x="0" y="688"/>
                  </a:moveTo>
                  <a:cubicBezTo>
                    <a:pt x="720" y="408"/>
                    <a:pt x="1440" y="128"/>
                    <a:pt x="2112" y="64"/>
                  </a:cubicBezTo>
                  <a:cubicBezTo>
                    <a:pt x="2784" y="0"/>
                    <a:pt x="3408" y="152"/>
                    <a:pt x="4032" y="304"/>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p>
          </p:txBody>
        </p:sp>
        <p:sp>
          <p:nvSpPr>
            <p:cNvPr id="22" name="Line 27"/>
            <p:cNvSpPr>
              <a:spLocks noChangeShapeType="1"/>
            </p:cNvSpPr>
            <p:nvPr/>
          </p:nvSpPr>
          <p:spPr bwMode="auto">
            <a:xfrm>
              <a:off x="1295400" y="4495800"/>
              <a:ext cx="6781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23" name="Freeform 28"/>
            <p:cNvSpPr>
              <a:spLocks/>
            </p:cNvSpPr>
            <p:nvPr/>
          </p:nvSpPr>
          <p:spPr bwMode="auto">
            <a:xfrm>
              <a:off x="1219200" y="3733800"/>
              <a:ext cx="2286000" cy="533400"/>
            </a:xfrm>
            <a:custGeom>
              <a:avLst/>
              <a:gdLst>
                <a:gd name="T0" fmla="*/ 0 w 1440"/>
                <a:gd name="T1" fmla="*/ 2147483647 h 336"/>
                <a:gd name="T2" fmla="*/ 2147483647 w 1440"/>
                <a:gd name="T3" fmla="*/ 2147483647 h 336"/>
                <a:gd name="T4" fmla="*/ 2147483647 w 1440"/>
                <a:gd name="T5" fmla="*/ 0 h 336"/>
                <a:gd name="T6" fmla="*/ 0 60000 65536"/>
                <a:gd name="T7" fmla="*/ 0 60000 65536"/>
                <a:gd name="T8" fmla="*/ 0 60000 65536"/>
                <a:gd name="T9" fmla="*/ 0 w 1440"/>
                <a:gd name="T10" fmla="*/ 0 h 336"/>
                <a:gd name="T11" fmla="*/ 1440 w 1440"/>
                <a:gd name="T12" fmla="*/ 336 h 336"/>
              </a:gdLst>
              <a:ahLst/>
              <a:cxnLst>
                <a:cxn ang="T6">
                  <a:pos x="T0" y="T1"/>
                </a:cxn>
                <a:cxn ang="T7">
                  <a:pos x="T2" y="T3"/>
                </a:cxn>
                <a:cxn ang="T8">
                  <a:pos x="T4" y="T5"/>
                </a:cxn>
              </a:cxnLst>
              <a:rect l="T9" t="T10" r="T11" b="T12"/>
              <a:pathLst>
                <a:path w="1440" h="336">
                  <a:moveTo>
                    <a:pt x="0" y="336"/>
                  </a:moveTo>
                  <a:cubicBezTo>
                    <a:pt x="96" y="294"/>
                    <a:pt x="336" y="140"/>
                    <a:pt x="576" y="84"/>
                  </a:cubicBezTo>
                  <a:cubicBezTo>
                    <a:pt x="816" y="28"/>
                    <a:pt x="1260" y="17"/>
                    <a:pt x="1440"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p>
          </p:txBody>
        </p:sp>
        <p:sp>
          <p:nvSpPr>
            <p:cNvPr id="24" name="Freeform 29" descr="30%"/>
            <p:cNvSpPr>
              <a:spLocks/>
            </p:cNvSpPr>
            <p:nvPr/>
          </p:nvSpPr>
          <p:spPr bwMode="auto">
            <a:xfrm rot="-2002169">
              <a:off x="3886200" y="2797175"/>
              <a:ext cx="1219200" cy="631825"/>
            </a:xfrm>
            <a:custGeom>
              <a:avLst/>
              <a:gdLst>
                <a:gd name="T0" fmla="*/ 0 w 1724"/>
                <a:gd name="T1" fmla="*/ 2147483647 h 1268"/>
                <a:gd name="T2" fmla="*/ 2147483647 w 1724"/>
                <a:gd name="T3" fmla="*/ 2147483647 h 1268"/>
                <a:gd name="T4" fmla="*/ 2147483647 w 1724"/>
                <a:gd name="T5" fmla="*/ 0 h 1268"/>
                <a:gd name="T6" fmla="*/ 2147483647 w 1724"/>
                <a:gd name="T7" fmla="*/ 2147483647 h 1268"/>
                <a:gd name="T8" fmla="*/ 2147483647 w 1724"/>
                <a:gd name="T9" fmla="*/ 2147483647 h 1268"/>
                <a:gd name="T10" fmla="*/ 2147483647 w 1724"/>
                <a:gd name="T11" fmla="*/ 2147483647 h 1268"/>
                <a:gd name="T12" fmla="*/ 2147483647 w 1724"/>
                <a:gd name="T13" fmla="*/ 2147483647 h 1268"/>
                <a:gd name="T14" fmla="*/ 0 w 1724"/>
                <a:gd name="T15" fmla="*/ 2147483647 h 1268"/>
                <a:gd name="T16" fmla="*/ 0 60000 65536"/>
                <a:gd name="T17" fmla="*/ 0 60000 65536"/>
                <a:gd name="T18" fmla="*/ 0 60000 65536"/>
                <a:gd name="T19" fmla="*/ 0 60000 65536"/>
                <a:gd name="T20" fmla="*/ 0 60000 65536"/>
                <a:gd name="T21" fmla="*/ 0 60000 65536"/>
                <a:gd name="T22" fmla="*/ 0 60000 65536"/>
                <a:gd name="T23" fmla="*/ 0 60000 65536"/>
                <a:gd name="T24" fmla="*/ 0 w 1724"/>
                <a:gd name="T25" fmla="*/ 0 h 1268"/>
                <a:gd name="T26" fmla="*/ 1724 w 1724"/>
                <a:gd name="T27" fmla="*/ 1268 h 126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24" h="1268">
                  <a:moveTo>
                    <a:pt x="0" y="792"/>
                  </a:moveTo>
                  <a:lnTo>
                    <a:pt x="1149" y="157"/>
                  </a:lnTo>
                  <a:lnTo>
                    <a:pt x="909" y="0"/>
                  </a:lnTo>
                  <a:lnTo>
                    <a:pt x="1676" y="51"/>
                  </a:lnTo>
                  <a:lnTo>
                    <a:pt x="1724" y="686"/>
                  </a:lnTo>
                  <a:lnTo>
                    <a:pt x="1485" y="474"/>
                  </a:lnTo>
                  <a:lnTo>
                    <a:pt x="382" y="1268"/>
                  </a:lnTo>
                  <a:lnTo>
                    <a:pt x="0" y="792"/>
                  </a:lnTo>
                  <a:close/>
                </a:path>
              </a:pathLst>
            </a:custGeom>
            <a:pattFill prst="pct30">
              <a:fgClr>
                <a:schemeClr val="tx2"/>
              </a:fgClr>
              <a:bgClr>
                <a:srgbClr val="FFFFFF"/>
              </a:bgClr>
            </a:pattFill>
            <a:ln w="12700">
              <a:solidFill>
                <a:schemeClr val="tx1"/>
              </a:solidFill>
              <a:round/>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p>
          </p:txBody>
        </p:sp>
        <p:sp>
          <p:nvSpPr>
            <p:cNvPr id="25" name="Line 30"/>
            <p:cNvSpPr>
              <a:spLocks noChangeShapeType="1"/>
            </p:cNvSpPr>
            <p:nvPr/>
          </p:nvSpPr>
          <p:spPr bwMode="auto">
            <a:xfrm>
              <a:off x="1219200" y="1752600"/>
              <a:ext cx="2514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26" name="Line 31"/>
            <p:cNvSpPr>
              <a:spLocks noChangeShapeType="1"/>
            </p:cNvSpPr>
            <p:nvPr/>
          </p:nvSpPr>
          <p:spPr bwMode="auto">
            <a:xfrm flipH="1">
              <a:off x="1371600" y="1752600"/>
              <a:ext cx="609600" cy="2743200"/>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27" name="Line 32"/>
            <p:cNvSpPr>
              <a:spLocks noChangeShapeType="1"/>
            </p:cNvSpPr>
            <p:nvPr/>
          </p:nvSpPr>
          <p:spPr bwMode="auto">
            <a:xfrm flipH="1">
              <a:off x="1905000" y="1752600"/>
              <a:ext cx="457200" cy="2209800"/>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28" name="Line 33"/>
            <p:cNvSpPr>
              <a:spLocks noChangeShapeType="1"/>
            </p:cNvSpPr>
            <p:nvPr/>
          </p:nvSpPr>
          <p:spPr bwMode="auto">
            <a:xfrm>
              <a:off x="2362200" y="1752600"/>
              <a:ext cx="1828800" cy="1828800"/>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29" name="Line 34"/>
            <p:cNvSpPr>
              <a:spLocks noChangeShapeType="1"/>
            </p:cNvSpPr>
            <p:nvPr/>
          </p:nvSpPr>
          <p:spPr bwMode="auto">
            <a:xfrm>
              <a:off x="2743200" y="1752600"/>
              <a:ext cx="1676400" cy="1600200"/>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30" name="Text Box 35"/>
            <p:cNvSpPr txBox="1">
              <a:spLocks noChangeArrowheads="1"/>
            </p:cNvSpPr>
            <p:nvPr/>
          </p:nvSpPr>
          <p:spPr bwMode="auto">
            <a:xfrm>
              <a:off x="1524000" y="1295400"/>
              <a:ext cx="1752600" cy="324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altLang="es-CL" sz="1200" b="1"/>
                <a:t>IONÓSFERA</a:t>
              </a:r>
            </a:p>
          </p:txBody>
        </p:sp>
        <p:sp>
          <p:nvSpPr>
            <p:cNvPr id="31" name="Line 36"/>
            <p:cNvSpPr>
              <a:spLocks noChangeShapeType="1"/>
            </p:cNvSpPr>
            <p:nvPr/>
          </p:nvSpPr>
          <p:spPr bwMode="auto">
            <a:xfrm flipV="1">
              <a:off x="1828800" y="2514600"/>
              <a:ext cx="152400" cy="762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s-CL"/>
            </a:p>
          </p:txBody>
        </p:sp>
        <p:sp>
          <p:nvSpPr>
            <p:cNvPr id="32" name="Line 37"/>
            <p:cNvSpPr>
              <a:spLocks noChangeShapeType="1"/>
            </p:cNvSpPr>
            <p:nvPr/>
          </p:nvSpPr>
          <p:spPr bwMode="auto">
            <a:xfrm flipH="1" flipV="1">
              <a:off x="3099114" y="2274556"/>
              <a:ext cx="476694" cy="457200"/>
            </a:xfrm>
            <a:prstGeom prst="line">
              <a:avLst/>
            </a:prstGeom>
            <a:noFill/>
            <a:ln w="9525">
              <a:solidFill>
                <a:schemeClr val="tx1"/>
              </a:solidFill>
              <a:round/>
              <a:headEnd type="triangle" w="med" len="med"/>
              <a:tailEnd/>
            </a:ln>
            <a:extLst>
              <a:ext uri="{909E8E84-426E-40DD-AFC4-6F175D3DCCD1}">
                <a14:hiddenFill xmlns:a14="http://schemas.microsoft.com/office/drawing/2010/main">
                  <a:noFill/>
                </a14:hiddenFill>
              </a:ext>
            </a:extLst>
          </p:spPr>
          <p:txBody>
            <a:bodyPr wrap="none" anchor="ctr"/>
            <a:lstStyle/>
            <a:p>
              <a:endParaRPr lang="es-CL"/>
            </a:p>
          </p:txBody>
        </p:sp>
        <p:sp>
          <p:nvSpPr>
            <p:cNvPr id="33" name="Text Box 38"/>
            <p:cNvSpPr txBox="1">
              <a:spLocks noChangeArrowheads="1"/>
            </p:cNvSpPr>
            <p:nvPr/>
          </p:nvSpPr>
          <p:spPr bwMode="auto">
            <a:xfrm>
              <a:off x="3581400" y="2819400"/>
              <a:ext cx="381000" cy="324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altLang="es-CL" sz="1200" b="1"/>
                <a:t>D</a:t>
              </a:r>
            </a:p>
          </p:txBody>
        </p:sp>
        <p:sp>
          <p:nvSpPr>
            <p:cNvPr id="34" name="Text Box 39"/>
            <p:cNvSpPr txBox="1">
              <a:spLocks noChangeArrowheads="1"/>
            </p:cNvSpPr>
            <p:nvPr/>
          </p:nvSpPr>
          <p:spPr bwMode="auto">
            <a:xfrm>
              <a:off x="1600200" y="3352800"/>
              <a:ext cx="381000" cy="324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altLang="es-CL" sz="1200" b="1"/>
                <a:t>C</a:t>
              </a:r>
            </a:p>
          </p:txBody>
        </p:sp>
        <p:sp>
          <p:nvSpPr>
            <p:cNvPr id="35" name="Text Box 40"/>
            <p:cNvSpPr txBox="1">
              <a:spLocks noChangeArrowheads="1"/>
            </p:cNvSpPr>
            <p:nvPr/>
          </p:nvSpPr>
          <p:spPr bwMode="auto">
            <a:xfrm>
              <a:off x="2514600" y="3763963"/>
              <a:ext cx="381000" cy="324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altLang="es-CL" sz="1200" b="1"/>
                <a:t>A</a:t>
              </a:r>
            </a:p>
          </p:txBody>
        </p:sp>
        <p:sp>
          <p:nvSpPr>
            <p:cNvPr id="36" name="Text Box 41"/>
            <p:cNvSpPr txBox="1">
              <a:spLocks noChangeArrowheads="1"/>
            </p:cNvSpPr>
            <p:nvPr/>
          </p:nvSpPr>
          <p:spPr bwMode="auto">
            <a:xfrm>
              <a:off x="4343400" y="3535363"/>
              <a:ext cx="381000" cy="324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altLang="es-CL" sz="1200" b="1"/>
                <a:t>E</a:t>
              </a:r>
            </a:p>
          </p:txBody>
        </p:sp>
        <p:sp>
          <p:nvSpPr>
            <p:cNvPr id="37" name="Text Box 42"/>
            <p:cNvSpPr txBox="1">
              <a:spLocks noChangeArrowheads="1"/>
            </p:cNvSpPr>
            <p:nvPr/>
          </p:nvSpPr>
          <p:spPr bwMode="auto">
            <a:xfrm>
              <a:off x="2971800" y="2971800"/>
              <a:ext cx="381000" cy="324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altLang="es-CL" sz="1200" b="1"/>
                <a:t>B</a:t>
              </a:r>
            </a:p>
          </p:txBody>
        </p:sp>
        <p:sp>
          <p:nvSpPr>
            <p:cNvPr id="38" name="Text Box 43"/>
            <p:cNvSpPr txBox="1">
              <a:spLocks noChangeArrowheads="1"/>
            </p:cNvSpPr>
            <p:nvPr/>
          </p:nvSpPr>
          <p:spPr bwMode="auto">
            <a:xfrm>
              <a:off x="2895599" y="3916363"/>
              <a:ext cx="381000" cy="324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altLang="es-CL" sz="1200" b="1"/>
                <a:t>F</a:t>
              </a:r>
            </a:p>
          </p:txBody>
        </p:sp>
        <p:sp>
          <p:nvSpPr>
            <p:cNvPr id="39" name="Text Box 44"/>
            <p:cNvSpPr txBox="1">
              <a:spLocks noChangeArrowheads="1"/>
            </p:cNvSpPr>
            <p:nvPr/>
          </p:nvSpPr>
          <p:spPr bwMode="auto">
            <a:xfrm>
              <a:off x="762000" y="4267200"/>
              <a:ext cx="381000" cy="324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altLang="es-CL" sz="1200" b="1"/>
                <a:t>T</a:t>
              </a:r>
            </a:p>
          </p:txBody>
        </p:sp>
        <p:sp>
          <p:nvSpPr>
            <p:cNvPr id="40" name="Line 45"/>
            <p:cNvSpPr>
              <a:spLocks noChangeShapeType="1"/>
            </p:cNvSpPr>
            <p:nvPr/>
          </p:nvSpPr>
          <p:spPr bwMode="auto">
            <a:xfrm>
              <a:off x="4191000" y="3581400"/>
              <a:ext cx="22860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41" name="Line 46"/>
            <p:cNvSpPr>
              <a:spLocks noChangeShapeType="1"/>
            </p:cNvSpPr>
            <p:nvPr/>
          </p:nvSpPr>
          <p:spPr bwMode="auto">
            <a:xfrm>
              <a:off x="4572000" y="3505200"/>
              <a:ext cx="22860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42" name="Line 47"/>
            <p:cNvSpPr>
              <a:spLocks noChangeShapeType="1"/>
            </p:cNvSpPr>
            <p:nvPr/>
          </p:nvSpPr>
          <p:spPr bwMode="auto">
            <a:xfrm rot="182944" flipV="1">
              <a:off x="1368425" y="4037013"/>
              <a:ext cx="1600200" cy="533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43" name="Line 48"/>
            <p:cNvSpPr>
              <a:spLocks noChangeShapeType="1"/>
            </p:cNvSpPr>
            <p:nvPr/>
          </p:nvSpPr>
          <p:spPr bwMode="auto">
            <a:xfrm rot="21362086" flipV="1">
              <a:off x="3276600" y="3733800"/>
              <a:ext cx="1066800" cy="228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s-CL"/>
            </a:p>
          </p:txBody>
        </p:sp>
        <p:sp>
          <p:nvSpPr>
            <p:cNvPr id="44" name="Text Box 49"/>
            <p:cNvSpPr txBox="1">
              <a:spLocks noChangeArrowheads="1"/>
            </p:cNvSpPr>
            <p:nvPr/>
          </p:nvSpPr>
          <p:spPr bwMode="auto">
            <a:xfrm>
              <a:off x="5257802" y="3238709"/>
              <a:ext cx="2819400" cy="325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altLang="es-CL" sz="1200" b="1"/>
                <a:t>SUPERFICIE DE LA TIERRA</a:t>
              </a:r>
            </a:p>
          </p:txBody>
        </p:sp>
        <p:sp>
          <p:nvSpPr>
            <p:cNvPr id="45" name="Text Box 50"/>
            <p:cNvSpPr txBox="1">
              <a:spLocks noChangeArrowheads="1"/>
            </p:cNvSpPr>
            <p:nvPr/>
          </p:nvSpPr>
          <p:spPr bwMode="auto">
            <a:xfrm>
              <a:off x="2286000" y="4724400"/>
              <a:ext cx="4419600" cy="2094579"/>
            </a:xfrm>
            <a:prstGeom prst="rect">
              <a:avLst/>
            </a:prstGeom>
            <a:noFill/>
            <a:ln w="9525">
              <a:solidFill>
                <a:srgbClr val="00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s-ES_tradnl" altLang="es-CL" sz="1100">
                  <a:solidFill>
                    <a:srgbClr val="000099"/>
                  </a:solidFill>
                </a:rPr>
                <a:t>T - ANTENA</a:t>
              </a:r>
            </a:p>
            <a:p>
              <a:pPr>
                <a:spcBef>
                  <a:spcPct val="50000"/>
                </a:spcBef>
              </a:pPr>
              <a:r>
                <a:rPr lang="es-ES_tradnl" altLang="es-CL" sz="1100">
                  <a:solidFill>
                    <a:srgbClr val="000099"/>
                  </a:solidFill>
                </a:rPr>
                <a:t>A - ONDA DE SUPERFICIE O DE TIERRA</a:t>
              </a:r>
            </a:p>
            <a:p>
              <a:pPr>
                <a:spcBef>
                  <a:spcPct val="50000"/>
                </a:spcBef>
              </a:pPr>
              <a:r>
                <a:rPr lang="es-ES_tradnl" altLang="es-CL" sz="1100">
                  <a:solidFill>
                    <a:srgbClr val="000099"/>
                  </a:solidFill>
                </a:rPr>
                <a:t>B - ONDA DIRECTA</a:t>
              </a:r>
            </a:p>
            <a:p>
              <a:pPr>
                <a:spcBef>
                  <a:spcPct val="50000"/>
                </a:spcBef>
              </a:pPr>
              <a:r>
                <a:rPr lang="es-ES_tradnl" altLang="es-CL" sz="1100">
                  <a:solidFill>
                    <a:srgbClr val="000099"/>
                  </a:solidFill>
                </a:rPr>
                <a:t>C - ONDA ESPACIAL</a:t>
              </a:r>
            </a:p>
            <a:p>
              <a:pPr>
                <a:spcBef>
                  <a:spcPct val="50000"/>
                </a:spcBef>
              </a:pPr>
              <a:r>
                <a:rPr lang="es-ES_tradnl" altLang="es-CL" sz="1100">
                  <a:solidFill>
                    <a:srgbClr val="000099"/>
                  </a:solidFill>
                </a:rPr>
                <a:t>D - ONDA REFLEJADA</a:t>
              </a:r>
            </a:p>
            <a:p>
              <a:pPr>
                <a:spcBef>
                  <a:spcPct val="50000"/>
                </a:spcBef>
              </a:pPr>
              <a:r>
                <a:rPr lang="es-ES_tradnl" altLang="es-CL" sz="1100">
                  <a:solidFill>
                    <a:srgbClr val="000099"/>
                  </a:solidFill>
                </a:rPr>
                <a:t>E - PRIMER SALTO DE LA ONDA ESPACIAL</a:t>
              </a:r>
            </a:p>
            <a:p>
              <a:pPr>
                <a:spcBef>
                  <a:spcPct val="50000"/>
                </a:spcBef>
              </a:pPr>
              <a:r>
                <a:rPr lang="es-ES_tradnl" altLang="es-CL" sz="1100">
                  <a:solidFill>
                    <a:srgbClr val="000099"/>
                  </a:solidFill>
                </a:rPr>
                <a:t>F - ZONA DE SALTO DE LA ONDA ESPACIAL</a:t>
              </a:r>
            </a:p>
          </p:txBody>
        </p:sp>
      </p:grpSp>
    </p:spTree>
    <p:extLst>
      <p:ext uri="{BB962C8B-B14F-4D97-AF65-F5344CB8AC3E}">
        <p14:creationId xmlns:p14="http://schemas.microsoft.com/office/powerpoint/2010/main" val="57616942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0" y="1110686"/>
            <a:ext cx="6018465" cy="400110"/>
          </a:xfrm>
          <a:prstGeom prst="rect">
            <a:avLst/>
          </a:prstGeom>
          <a:solidFill>
            <a:srgbClr val="FFFF00"/>
          </a:solidFill>
          <a:ln>
            <a:solidFill>
              <a:srgbClr val="002060"/>
            </a:solidFill>
          </a:ln>
        </p:spPr>
        <p:txBody>
          <a:bodyPr wrap="square" rtlCol="0">
            <a:spAutoFit/>
          </a:bodyPr>
          <a:lstStyle/>
          <a:p>
            <a:r>
              <a:rPr lang="es-MX" sz="2000" b="1">
                <a:solidFill>
                  <a:srgbClr val="002060"/>
                </a:solidFill>
              </a:rPr>
              <a:t>ANTENAS Y PROPAGACIÓN DE LAS RADIOFRECUENCIAS</a:t>
            </a:r>
            <a:endParaRPr lang="es-MX" sz="2000" b="1" dirty="0">
              <a:solidFill>
                <a:srgbClr val="002060"/>
              </a:solidFill>
            </a:endParaRPr>
          </a:p>
        </p:txBody>
      </p:sp>
      <p:sp>
        <p:nvSpPr>
          <p:cNvPr id="2" name="Rectángulo 1"/>
          <p:cNvSpPr/>
          <p:nvPr/>
        </p:nvSpPr>
        <p:spPr>
          <a:xfrm>
            <a:off x="506160" y="1744727"/>
            <a:ext cx="4142039" cy="923330"/>
          </a:xfrm>
          <a:prstGeom prst="rect">
            <a:avLst/>
          </a:prstGeom>
          <a:solidFill>
            <a:srgbClr val="002060"/>
          </a:solidFill>
        </p:spPr>
        <p:txBody>
          <a:bodyPr wrap="square">
            <a:spAutoFit/>
          </a:bodyPr>
          <a:lstStyle/>
          <a:p>
            <a:pPr algn="ctr"/>
            <a:r>
              <a:rPr lang="es-MX" dirty="0">
                <a:solidFill>
                  <a:schemeClr val="bg1"/>
                </a:solidFill>
              </a:rPr>
              <a:t>CONSIDERACIONES TÉCNICAS Y TÁCTICAS PARA LAS COMUNICACIONES INALÁMBRICAS</a:t>
            </a:r>
          </a:p>
        </p:txBody>
      </p:sp>
      <p:pic>
        <p:nvPicPr>
          <p:cNvPr id="66" name="Picture 5" descr="estabilidad-presu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97901" y="1726397"/>
            <a:ext cx="3333750" cy="395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 name="TextBox 1"/>
          <p:cNvSpPr txBox="1">
            <a:spLocks noChangeArrowheads="1"/>
          </p:cNvSpPr>
          <p:nvPr/>
        </p:nvSpPr>
        <p:spPr bwMode="auto">
          <a:xfrm>
            <a:off x="3352801" y="3017628"/>
            <a:ext cx="230700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CL" dirty="0">
                <a:solidFill>
                  <a:srgbClr val="002060"/>
                </a:solidFill>
              </a:rPr>
              <a:t>BUENAS CONDICIONES DE PROPAGACIÓN</a:t>
            </a:r>
          </a:p>
        </p:txBody>
      </p:sp>
      <p:sp>
        <p:nvSpPr>
          <p:cNvPr id="68" name="TextBox 57"/>
          <p:cNvSpPr txBox="1">
            <a:spLocks noChangeArrowheads="1"/>
          </p:cNvSpPr>
          <p:nvPr/>
        </p:nvSpPr>
        <p:spPr bwMode="auto">
          <a:xfrm>
            <a:off x="9103088" y="3294846"/>
            <a:ext cx="226853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CL">
                <a:solidFill>
                  <a:srgbClr val="002060"/>
                </a:solidFill>
              </a:rPr>
              <a:t>PROTECCIÓN Y ENCUBRIMIENTO</a:t>
            </a:r>
          </a:p>
        </p:txBody>
      </p:sp>
    </p:spTree>
    <p:extLst>
      <p:ext uri="{BB962C8B-B14F-4D97-AF65-F5344CB8AC3E}">
        <p14:creationId xmlns:p14="http://schemas.microsoft.com/office/powerpoint/2010/main" val="225254336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0" y="1110686"/>
            <a:ext cx="6018465" cy="400110"/>
          </a:xfrm>
          <a:prstGeom prst="rect">
            <a:avLst/>
          </a:prstGeom>
          <a:solidFill>
            <a:srgbClr val="FFFF00"/>
          </a:solidFill>
          <a:ln>
            <a:solidFill>
              <a:srgbClr val="002060"/>
            </a:solidFill>
          </a:ln>
        </p:spPr>
        <p:txBody>
          <a:bodyPr wrap="square" rtlCol="0">
            <a:spAutoFit/>
          </a:bodyPr>
          <a:lstStyle/>
          <a:p>
            <a:r>
              <a:rPr lang="es-MX" sz="2000" b="1">
                <a:solidFill>
                  <a:srgbClr val="002060"/>
                </a:solidFill>
              </a:rPr>
              <a:t>ANTENAS Y PROPAGACIÓN DE LAS RADIOFRECUENCIAS</a:t>
            </a:r>
            <a:endParaRPr lang="es-MX" sz="2000" b="1" dirty="0">
              <a:solidFill>
                <a:srgbClr val="002060"/>
              </a:solidFill>
            </a:endParaRPr>
          </a:p>
        </p:txBody>
      </p:sp>
      <p:pic>
        <p:nvPicPr>
          <p:cNvPr id="69" name="Picture 6"/>
          <p:cNvPicPr>
            <a:picLocks noChangeAspect="1" noChangeArrowheads="1"/>
          </p:cNvPicPr>
          <p:nvPr/>
        </p:nvPicPr>
        <p:blipFill>
          <a:blip r:embed="rId4">
            <a:extLst>
              <a:ext uri="{28A0092B-C50C-407E-A947-70E740481C1C}">
                <a14:useLocalDpi xmlns:a14="http://schemas.microsoft.com/office/drawing/2010/main" val="0"/>
              </a:ext>
            </a:extLst>
          </a:blip>
          <a:srcRect l="5431" r="4977"/>
          <a:stretch>
            <a:fillRect/>
          </a:stretch>
        </p:blipFill>
        <p:spPr bwMode="auto">
          <a:xfrm>
            <a:off x="5772830" y="1594390"/>
            <a:ext cx="5294313" cy="44227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70" name="Rectángulo 69"/>
          <p:cNvSpPr/>
          <p:nvPr/>
        </p:nvSpPr>
        <p:spPr>
          <a:xfrm>
            <a:off x="506161" y="1714856"/>
            <a:ext cx="4961189" cy="646331"/>
          </a:xfrm>
          <a:prstGeom prst="rect">
            <a:avLst/>
          </a:prstGeom>
          <a:solidFill>
            <a:srgbClr val="002060"/>
          </a:solidFill>
        </p:spPr>
        <p:txBody>
          <a:bodyPr wrap="square">
            <a:spAutoFit/>
          </a:bodyPr>
          <a:lstStyle/>
          <a:p>
            <a:pPr algn="ctr"/>
            <a:r>
              <a:rPr lang="es-MX" dirty="0">
                <a:solidFill>
                  <a:schemeClr val="bg1"/>
                </a:solidFill>
              </a:rPr>
              <a:t>CONSIDERACIONES TÉCNICAS Y TÁCTICAS PARA LAS COMUNICACIONES INALÁMBRICAS</a:t>
            </a:r>
          </a:p>
        </p:txBody>
      </p:sp>
    </p:spTree>
    <p:extLst>
      <p:ext uri="{BB962C8B-B14F-4D97-AF65-F5344CB8AC3E}">
        <p14:creationId xmlns:p14="http://schemas.microsoft.com/office/powerpoint/2010/main" val="93151762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0" y="1110686"/>
            <a:ext cx="6018465" cy="400110"/>
          </a:xfrm>
          <a:prstGeom prst="rect">
            <a:avLst/>
          </a:prstGeom>
          <a:solidFill>
            <a:srgbClr val="FFFF00"/>
          </a:solidFill>
          <a:ln>
            <a:solidFill>
              <a:srgbClr val="002060"/>
            </a:solidFill>
          </a:ln>
        </p:spPr>
        <p:txBody>
          <a:bodyPr wrap="square" rtlCol="0">
            <a:spAutoFit/>
          </a:bodyPr>
          <a:lstStyle/>
          <a:p>
            <a:r>
              <a:rPr lang="es-MX" sz="2000" b="1">
                <a:solidFill>
                  <a:srgbClr val="002060"/>
                </a:solidFill>
              </a:rPr>
              <a:t>ANTENAS Y PROPAGACIÓN DE LAS RADIOFRECUENCIAS</a:t>
            </a:r>
            <a:endParaRPr lang="es-MX" sz="2000" b="1" dirty="0">
              <a:solidFill>
                <a:srgbClr val="002060"/>
              </a:solidFill>
            </a:endParaRPr>
          </a:p>
        </p:txBody>
      </p:sp>
      <p:sp>
        <p:nvSpPr>
          <p:cNvPr id="70" name="Rectángulo 69"/>
          <p:cNvSpPr/>
          <p:nvPr/>
        </p:nvSpPr>
        <p:spPr>
          <a:xfrm>
            <a:off x="506161" y="1714856"/>
            <a:ext cx="6018464" cy="646331"/>
          </a:xfrm>
          <a:prstGeom prst="rect">
            <a:avLst/>
          </a:prstGeom>
          <a:solidFill>
            <a:srgbClr val="002060"/>
          </a:solidFill>
        </p:spPr>
        <p:txBody>
          <a:bodyPr wrap="square">
            <a:spAutoFit/>
          </a:bodyPr>
          <a:lstStyle/>
          <a:p>
            <a:pPr algn="ctr"/>
            <a:r>
              <a:rPr lang="es-MX" dirty="0">
                <a:solidFill>
                  <a:schemeClr val="bg1"/>
                </a:solidFill>
              </a:rPr>
              <a:t>CONSIDERACIONES TÉCNICAS Y TÁCTICAS PARA LAS COMUNICACIONES INALÁMBRICAS</a:t>
            </a:r>
          </a:p>
        </p:txBody>
      </p:sp>
      <p:sp>
        <p:nvSpPr>
          <p:cNvPr id="2" name="Rectángulo 1"/>
          <p:cNvSpPr/>
          <p:nvPr/>
        </p:nvSpPr>
        <p:spPr>
          <a:xfrm>
            <a:off x="506161" y="3201802"/>
            <a:ext cx="6096000" cy="1754326"/>
          </a:xfrm>
          <a:prstGeom prst="rect">
            <a:avLst/>
          </a:prstGeom>
        </p:spPr>
        <p:txBody>
          <a:bodyPr>
            <a:spAutoFit/>
          </a:bodyPr>
          <a:lstStyle/>
          <a:p>
            <a:pPr marL="285750" indent="-285750" algn="just">
              <a:buFont typeface="Wingdings" panose="05000000000000000000" pitchFamily="2" charset="2"/>
              <a:buChar char="Ø"/>
            </a:pPr>
            <a:r>
              <a:rPr lang="es-MX" dirty="0">
                <a:latin typeface="Arial" panose="020B0604020202020204" pitchFamily="34" charset="0"/>
                <a:cs typeface="Arial" panose="020B0604020202020204" pitchFamily="34" charset="0"/>
              </a:rPr>
              <a:t>Los obstáculos situados entre el transmisor y receptor, tales como árboles, edificios y colinas, debilitarán considerablemente la señal, pudiendo llegar a anularla.</a:t>
            </a:r>
          </a:p>
          <a:p>
            <a:pPr marL="285750" indent="-285750" algn="just">
              <a:buFont typeface="Wingdings" panose="05000000000000000000" pitchFamily="2" charset="2"/>
              <a:buChar char="Ø"/>
            </a:pPr>
            <a:endParaRPr lang="es-MX"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Ø"/>
            </a:pPr>
            <a:r>
              <a:rPr lang="es-MX" dirty="0">
                <a:latin typeface="Arial" panose="020B0604020202020204" pitchFamily="34" charset="0"/>
                <a:cs typeface="Arial" panose="020B0604020202020204" pitchFamily="34" charset="0"/>
              </a:rPr>
              <a:t>Siempre que sea posible, asegúrese que no hay obstáculos en la trayectoria de la señal. </a:t>
            </a:r>
          </a:p>
        </p:txBody>
      </p:sp>
      <p:pic>
        <p:nvPicPr>
          <p:cNvPr id="13" name="Picture 6"/>
          <p:cNvPicPr>
            <a:picLocks noChangeAspect="1" noChangeArrowheads="1"/>
          </p:cNvPicPr>
          <p:nvPr/>
        </p:nvPicPr>
        <p:blipFill>
          <a:blip r:embed="rId4">
            <a:extLst>
              <a:ext uri="{28A0092B-C50C-407E-A947-70E740481C1C}">
                <a14:useLocalDpi xmlns:a14="http://schemas.microsoft.com/office/drawing/2010/main" val="0"/>
              </a:ext>
            </a:extLst>
          </a:blip>
          <a:srcRect t="17743" r="3334" b="6851"/>
          <a:stretch>
            <a:fillRect/>
          </a:stretch>
        </p:blipFill>
        <p:spPr bwMode="auto">
          <a:xfrm>
            <a:off x="7081838" y="2330284"/>
            <a:ext cx="4683944" cy="2747461"/>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939308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1" y="1055152"/>
            <a:ext cx="6018465" cy="400110"/>
          </a:xfrm>
          <a:prstGeom prst="rect">
            <a:avLst/>
          </a:prstGeom>
          <a:solidFill>
            <a:srgbClr val="FFFF00"/>
          </a:solidFill>
          <a:ln>
            <a:solidFill>
              <a:srgbClr val="002060"/>
            </a:solidFill>
          </a:ln>
        </p:spPr>
        <p:txBody>
          <a:bodyPr wrap="square" rtlCol="0">
            <a:spAutoFit/>
          </a:bodyPr>
          <a:lstStyle/>
          <a:p>
            <a:r>
              <a:rPr lang="es-MX" sz="2000" b="1">
                <a:solidFill>
                  <a:srgbClr val="002060"/>
                </a:solidFill>
              </a:rPr>
              <a:t>ANTENAS Y PROPAGACIÓN DE LAS RADIOFRECUENCIAS</a:t>
            </a:r>
            <a:endParaRPr lang="es-MX" sz="2000" b="1" dirty="0">
              <a:solidFill>
                <a:srgbClr val="002060"/>
              </a:solidFill>
            </a:endParaRPr>
          </a:p>
        </p:txBody>
      </p:sp>
      <p:sp>
        <p:nvSpPr>
          <p:cNvPr id="70" name="Rectángulo 69"/>
          <p:cNvSpPr/>
          <p:nvPr/>
        </p:nvSpPr>
        <p:spPr>
          <a:xfrm>
            <a:off x="506161" y="1490122"/>
            <a:ext cx="6057231" cy="646331"/>
          </a:xfrm>
          <a:prstGeom prst="rect">
            <a:avLst/>
          </a:prstGeom>
          <a:solidFill>
            <a:srgbClr val="002060"/>
          </a:solidFill>
        </p:spPr>
        <p:txBody>
          <a:bodyPr wrap="square">
            <a:spAutoFit/>
          </a:bodyPr>
          <a:lstStyle/>
          <a:p>
            <a:pPr algn="ctr"/>
            <a:r>
              <a:rPr lang="es-MX" dirty="0">
                <a:solidFill>
                  <a:schemeClr val="bg1"/>
                </a:solidFill>
              </a:rPr>
              <a:t>CONSIDERACIONES TÉCNICAS Y TÁCTICAS PARA LAS COMUNICACIONES INALÁMBRICAS</a:t>
            </a:r>
          </a:p>
        </p:txBody>
      </p:sp>
      <p:sp>
        <p:nvSpPr>
          <p:cNvPr id="3" name="Rectángulo 2"/>
          <p:cNvSpPr/>
          <p:nvPr/>
        </p:nvSpPr>
        <p:spPr>
          <a:xfrm>
            <a:off x="467393" y="2171313"/>
            <a:ext cx="6096000" cy="4247317"/>
          </a:xfrm>
          <a:prstGeom prst="rect">
            <a:avLst/>
          </a:prstGeom>
        </p:spPr>
        <p:txBody>
          <a:bodyPr>
            <a:spAutoFit/>
          </a:bodyPr>
          <a:lstStyle/>
          <a:p>
            <a:pPr marL="285750" indent="-285750" algn="just">
              <a:buFont typeface="Wingdings" panose="05000000000000000000" pitchFamily="2" charset="2"/>
              <a:buChar char="Ø"/>
            </a:pPr>
            <a:r>
              <a:rPr lang="es-MX" dirty="0" smtClean="0">
                <a:latin typeface="Arial" panose="020B0604020202020204" pitchFamily="34" charset="0"/>
                <a:cs typeface="Arial" panose="020B0604020202020204" pitchFamily="34" charset="0"/>
              </a:rPr>
              <a:t>Antena </a:t>
            </a:r>
            <a:r>
              <a:rPr lang="es-MX" dirty="0">
                <a:latin typeface="Arial" panose="020B0604020202020204" pitchFamily="34" charset="0"/>
                <a:cs typeface="Arial" panose="020B0604020202020204" pitchFamily="34" charset="0"/>
              </a:rPr>
              <a:t>lo más alto posible, objeto tratar de superar los obstáculos y separándose de ellos, para evitar interferencias o daños a su equipo</a:t>
            </a:r>
            <a:r>
              <a:rPr lang="es-MX" dirty="0" smtClean="0">
                <a:latin typeface="Arial" panose="020B0604020202020204" pitchFamily="34" charset="0"/>
                <a:cs typeface="Arial" panose="020B0604020202020204" pitchFamily="34" charset="0"/>
              </a:rPr>
              <a:t>.</a:t>
            </a:r>
          </a:p>
          <a:p>
            <a:pPr algn="just"/>
            <a:endParaRPr lang="es-MX" dirty="0" smtClean="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Ø"/>
            </a:pPr>
            <a:r>
              <a:rPr lang="es-MX" dirty="0" smtClean="0">
                <a:latin typeface="Arial" panose="020B0604020202020204" pitchFamily="34" charset="0"/>
                <a:cs typeface="Arial" panose="020B0604020202020204" pitchFamily="34" charset="0"/>
              </a:rPr>
              <a:t>En </a:t>
            </a:r>
            <a:r>
              <a:rPr lang="es-MX" dirty="0">
                <a:latin typeface="Arial" panose="020B0604020202020204" pitchFamily="34" charset="0"/>
                <a:cs typeface="Arial" panose="020B0604020202020204" pitchFamily="34" charset="0"/>
              </a:rPr>
              <a:t>zonas montañosas, dependiendo de la posición del transmisor y la del receptor, comúnmente se producen "sombras  de radio", que debilitan o llegan a anular la señal. </a:t>
            </a:r>
            <a:endParaRPr lang="es-MX" dirty="0" smtClean="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Ø"/>
            </a:pPr>
            <a:endParaRPr lang="es-MX"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Ø"/>
            </a:pPr>
            <a:r>
              <a:rPr lang="es-MX" dirty="0" smtClean="0">
                <a:latin typeface="Arial" panose="020B0604020202020204" pitchFamily="34" charset="0"/>
                <a:cs typeface="Arial" panose="020B0604020202020204" pitchFamily="34" charset="0"/>
              </a:rPr>
              <a:t>En </a:t>
            </a:r>
            <a:r>
              <a:rPr lang="es-MX" dirty="0">
                <a:latin typeface="Arial" panose="020B0604020202020204" pitchFamily="34" charset="0"/>
                <a:cs typeface="Arial" panose="020B0604020202020204" pitchFamily="34" charset="0"/>
              </a:rPr>
              <a:t>zonas desérticas, durante el día, la temperatura elevada y la sequedad, absorbe la energía radiada por el transmisor y reducen el alcance de los equipos. Durante la noche, mejora considerablemente el alcance del enlace.</a:t>
            </a:r>
          </a:p>
          <a:p>
            <a:pPr algn="just"/>
            <a:endParaRPr lang="es-MX" dirty="0">
              <a:latin typeface="Arial" panose="020B0604020202020204" pitchFamily="34" charset="0"/>
              <a:cs typeface="Arial" panose="020B0604020202020204" pitchFamily="34" charset="0"/>
            </a:endParaRPr>
          </a:p>
        </p:txBody>
      </p:sp>
      <p:pic>
        <p:nvPicPr>
          <p:cNvPr id="14" name="Picture 7"/>
          <p:cNvPicPr>
            <a:picLocks noChangeAspect="1" noChangeArrowheads="1"/>
          </p:cNvPicPr>
          <p:nvPr/>
        </p:nvPicPr>
        <p:blipFill>
          <a:blip r:embed="rId4">
            <a:extLst>
              <a:ext uri="{28A0092B-C50C-407E-A947-70E740481C1C}">
                <a14:useLocalDpi xmlns:a14="http://schemas.microsoft.com/office/drawing/2010/main" val="0"/>
              </a:ext>
            </a:extLst>
          </a:blip>
          <a:srcRect b="13896"/>
          <a:stretch>
            <a:fillRect/>
          </a:stretch>
        </p:blipFill>
        <p:spPr bwMode="auto">
          <a:xfrm>
            <a:off x="7324726" y="3632283"/>
            <a:ext cx="3742417" cy="23685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5"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41920" y="1222913"/>
            <a:ext cx="3699564" cy="221561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245496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1" y="1055152"/>
            <a:ext cx="6018465" cy="400110"/>
          </a:xfrm>
          <a:prstGeom prst="rect">
            <a:avLst/>
          </a:prstGeom>
          <a:solidFill>
            <a:srgbClr val="FFFF00"/>
          </a:solidFill>
          <a:ln>
            <a:solidFill>
              <a:srgbClr val="002060"/>
            </a:solidFill>
          </a:ln>
        </p:spPr>
        <p:txBody>
          <a:bodyPr wrap="square" rtlCol="0">
            <a:spAutoFit/>
          </a:bodyPr>
          <a:lstStyle/>
          <a:p>
            <a:r>
              <a:rPr lang="es-MX" sz="2000" b="1">
                <a:solidFill>
                  <a:srgbClr val="002060"/>
                </a:solidFill>
              </a:rPr>
              <a:t>ANTENAS Y PROPAGACIÓN DE LAS RADIOFRECUENCIAS</a:t>
            </a:r>
            <a:endParaRPr lang="es-MX" sz="2000" b="1" dirty="0">
              <a:solidFill>
                <a:srgbClr val="002060"/>
              </a:solidFill>
            </a:endParaRPr>
          </a:p>
        </p:txBody>
      </p:sp>
      <p:sp>
        <p:nvSpPr>
          <p:cNvPr id="70" name="Rectángulo 69"/>
          <p:cNvSpPr/>
          <p:nvPr/>
        </p:nvSpPr>
        <p:spPr>
          <a:xfrm>
            <a:off x="506161" y="1575374"/>
            <a:ext cx="4113464" cy="369332"/>
          </a:xfrm>
          <a:prstGeom prst="rect">
            <a:avLst/>
          </a:prstGeom>
          <a:solidFill>
            <a:srgbClr val="002060"/>
          </a:solidFill>
        </p:spPr>
        <p:txBody>
          <a:bodyPr wrap="square">
            <a:spAutoFit/>
          </a:bodyPr>
          <a:lstStyle/>
          <a:p>
            <a:pPr algn="ctr"/>
            <a:r>
              <a:rPr lang="es-MX" dirty="0" smtClean="0">
                <a:solidFill>
                  <a:schemeClr val="bg1"/>
                </a:solidFill>
              </a:rPr>
              <a:t>ANTENAS</a:t>
            </a:r>
            <a:endParaRPr lang="es-MX" dirty="0">
              <a:solidFill>
                <a:schemeClr val="bg1"/>
              </a:solidFill>
            </a:endParaRPr>
          </a:p>
        </p:txBody>
      </p:sp>
      <p:sp>
        <p:nvSpPr>
          <p:cNvPr id="2" name="Rectángulo 1"/>
          <p:cNvSpPr/>
          <p:nvPr/>
        </p:nvSpPr>
        <p:spPr>
          <a:xfrm>
            <a:off x="506161" y="2255266"/>
            <a:ext cx="4256339" cy="3139321"/>
          </a:xfrm>
          <a:prstGeom prst="rect">
            <a:avLst/>
          </a:prstGeom>
        </p:spPr>
        <p:txBody>
          <a:bodyPr wrap="square">
            <a:spAutoFit/>
          </a:bodyPr>
          <a:lstStyle/>
          <a:p>
            <a:pPr marL="285750" indent="-285750" algn="just">
              <a:buFont typeface="Wingdings" panose="05000000000000000000" pitchFamily="2" charset="2"/>
              <a:buChar char="Ø"/>
            </a:pPr>
            <a:r>
              <a:rPr lang="es-MX" dirty="0">
                <a:latin typeface="Arial" panose="020B0604020202020204" pitchFamily="34" charset="0"/>
                <a:cs typeface="Arial" panose="020B0604020202020204" pitchFamily="34" charset="0"/>
              </a:rPr>
              <a:t>Estructura asociada con la región de transición entre una onda guiada a una onda que se desplaza en el espacio libre</a:t>
            </a:r>
            <a:r>
              <a:rPr lang="es-MX" dirty="0" smtClean="0">
                <a:latin typeface="Arial" panose="020B0604020202020204" pitchFamily="34" charset="0"/>
                <a:cs typeface="Arial" panose="020B0604020202020204" pitchFamily="34" charset="0"/>
              </a:rPr>
              <a:t>.</a:t>
            </a:r>
          </a:p>
          <a:p>
            <a:pPr marL="285750" indent="-285750" algn="just">
              <a:buFont typeface="Wingdings" panose="05000000000000000000" pitchFamily="2" charset="2"/>
              <a:buChar char="Ø"/>
            </a:pPr>
            <a:endParaRPr lang="es-MX"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Ø"/>
            </a:pPr>
            <a:r>
              <a:rPr lang="es-MX" dirty="0">
                <a:latin typeface="Arial" panose="020B0604020202020204" pitchFamily="34" charset="0"/>
                <a:cs typeface="Arial" panose="020B0604020202020204" pitchFamily="34" charset="0"/>
              </a:rPr>
              <a:t>Las antenas son dispositivos pasivos. No pueden añadirle potencia a la señal, sólo enfocarla en un área en particular</a:t>
            </a:r>
            <a:r>
              <a:rPr lang="es-MX" dirty="0" smtClean="0">
                <a:latin typeface="Arial" panose="020B0604020202020204" pitchFamily="34" charset="0"/>
                <a:cs typeface="Arial" panose="020B0604020202020204" pitchFamily="34" charset="0"/>
              </a:rPr>
              <a:t>.</a:t>
            </a:r>
          </a:p>
          <a:p>
            <a:pPr marL="285750" indent="-285750" algn="just">
              <a:buFont typeface="Wingdings" panose="05000000000000000000" pitchFamily="2" charset="2"/>
              <a:buChar char="Ø"/>
            </a:pPr>
            <a:endParaRPr lang="es-MX"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Ø"/>
            </a:pPr>
            <a:r>
              <a:rPr lang="es-MX" dirty="0" smtClean="0">
                <a:latin typeface="Arial" panose="020B0604020202020204" pitchFamily="34" charset="0"/>
                <a:cs typeface="Arial" panose="020B0604020202020204" pitchFamily="34" charset="0"/>
              </a:rPr>
              <a:t>Existen dos tipos</a:t>
            </a:r>
            <a:endParaRPr lang="es-MX" dirty="0">
              <a:latin typeface="Arial" panose="020B0604020202020204" pitchFamily="34" charset="0"/>
              <a:cs typeface="Arial" panose="020B0604020202020204" pitchFamily="34" charset="0"/>
            </a:endParaRPr>
          </a:p>
        </p:txBody>
      </p:sp>
      <p:pic>
        <p:nvPicPr>
          <p:cNvPr id="16"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69618" y="1684068"/>
            <a:ext cx="5597525" cy="347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Lst>
        </p:spPr>
      </p:pic>
    </p:spTree>
    <p:extLst>
      <p:ext uri="{BB962C8B-B14F-4D97-AF65-F5344CB8AC3E}">
        <p14:creationId xmlns:p14="http://schemas.microsoft.com/office/powerpoint/2010/main" val="226978705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1" y="1055152"/>
            <a:ext cx="6018465" cy="400110"/>
          </a:xfrm>
          <a:prstGeom prst="rect">
            <a:avLst/>
          </a:prstGeom>
          <a:solidFill>
            <a:srgbClr val="FFFF00"/>
          </a:solidFill>
          <a:ln>
            <a:solidFill>
              <a:srgbClr val="002060"/>
            </a:solidFill>
          </a:ln>
        </p:spPr>
        <p:txBody>
          <a:bodyPr wrap="square" rtlCol="0">
            <a:spAutoFit/>
          </a:bodyPr>
          <a:lstStyle/>
          <a:p>
            <a:r>
              <a:rPr lang="es-MX" sz="2000" b="1">
                <a:solidFill>
                  <a:srgbClr val="002060"/>
                </a:solidFill>
              </a:rPr>
              <a:t>ANTENAS Y PROPAGACIÓN DE LAS RADIOFRECUENCIAS</a:t>
            </a:r>
            <a:endParaRPr lang="es-MX" sz="2000" b="1" dirty="0">
              <a:solidFill>
                <a:srgbClr val="002060"/>
              </a:solidFill>
            </a:endParaRPr>
          </a:p>
        </p:txBody>
      </p:sp>
      <p:sp>
        <p:nvSpPr>
          <p:cNvPr id="70" name="Rectángulo 69"/>
          <p:cNvSpPr/>
          <p:nvPr/>
        </p:nvSpPr>
        <p:spPr>
          <a:xfrm>
            <a:off x="506161" y="1575374"/>
            <a:ext cx="4113464" cy="369332"/>
          </a:xfrm>
          <a:prstGeom prst="rect">
            <a:avLst/>
          </a:prstGeom>
          <a:solidFill>
            <a:srgbClr val="002060"/>
          </a:solidFill>
        </p:spPr>
        <p:txBody>
          <a:bodyPr wrap="square">
            <a:spAutoFit/>
          </a:bodyPr>
          <a:lstStyle/>
          <a:p>
            <a:pPr algn="ctr"/>
            <a:r>
              <a:rPr lang="es-MX" dirty="0" smtClean="0">
                <a:solidFill>
                  <a:schemeClr val="bg1"/>
                </a:solidFill>
              </a:rPr>
              <a:t>ANTENAS</a:t>
            </a:r>
            <a:endParaRPr lang="es-MX" dirty="0">
              <a:solidFill>
                <a:schemeClr val="bg1"/>
              </a:solidFill>
            </a:endParaRPr>
          </a:p>
        </p:txBody>
      </p:sp>
      <p:pic>
        <p:nvPicPr>
          <p:cNvPr id="1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0538" y="1807262"/>
            <a:ext cx="4952274" cy="367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Lst>
        </p:spPr>
      </p:pic>
    </p:spTree>
    <p:extLst>
      <p:ext uri="{BB962C8B-B14F-4D97-AF65-F5344CB8AC3E}">
        <p14:creationId xmlns:p14="http://schemas.microsoft.com/office/powerpoint/2010/main" val="34296592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1" y="1055152"/>
            <a:ext cx="6018465" cy="400110"/>
          </a:xfrm>
          <a:prstGeom prst="rect">
            <a:avLst/>
          </a:prstGeom>
          <a:solidFill>
            <a:srgbClr val="FFFF00"/>
          </a:solidFill>
          <a:ln>
            <a:solidFill>
              <a:srgbClr val="002060"/>
            </a:solidFill>
          </a:ln>
        </p:spPr>
        <p:txBody>
          <a:bodyPr wrap="square" rtlCol="0">
            <a:spAutoFit/>
          </a:bodyPr>
          <a:lstStyle/>
          <a:p>
            <a:r>
              <a:rPr lang="es-MX" sz="2000" b="1">
                <a:solidFill>
                  <a:srgbClr val="002060"/>
                </a:solidFill>
              </a:rPr>
              <a:t>ANTENAS Y PROPAGACIÓN DE LAS RADIOFRECUENCIAS</a:t>
            </a:r>
            <a:endParaRPr lang="es-MX" sz="2000" b="1" dirty="0">
              <a:solidFill>
                <a:srgbClr val="002060"/>
              </a:solidFill>
            </a:endParaRPr>
          </a:p>
        </p:txBody>
      </p:sp>
      <p:sp>
        <p:nvSpPr>
          <p:cNvPr id="70" name="Rectángulo 69"/>
          <p:cNvSpPr/>
          <p:nvPr/>
        </p:nvSpPr>
        <p:spPr>
          <a:xfrm>
            <a:off x="506161" y="1575374"/>
            <a:ext cx="4113464" cy="369332"/>
          </a:xfrm>
          <a:prstGeom prst="rect">
            <a:avLst/>
          </a:prstGeom>
          <a:solidFill>
            <a:srgbClr val="002060"/>
          </a:solidFill>
        </p:spPr>
        <p:txBody>
          <a:bodyPr wrap="square">
            <a:spAutoFit/>
          </a:bodyPr>
          <a:lstStyle/>
          <a:p>
            <a:pPr algn="ctr"/>
            <a:r>
              <a:rPr lang="es-MX" dirty="0" smtClean="0">
                <a:solidFill>
                  <a:schemeClr val="bg1"/>
                </a:solidFill>
              </a:rPr>
              <a:t>ANTENAS</a:t>
            </a:r>
            <a:endParaRPr lang="es-MX" dirty="0">
              <a:solidFill>
                <a:schemeClr val="bg1"/>
              </a:solidFill>
            </a:endParaRPr>
          </a:p>
        </p:txBody>
      </p:sp>
      <p:pic>
        <p:nvPicPr>
          <p:cNvPr id="15" name="4 Imagen" descr="20150919_183641.jpg"/>
          <p:cNvPicPr>
            <a:picLocks noChangeAspect="1"/>
          </p:cNvPicPr>
          <p:nvPr/>
        </p:nvPicPr>
        <p:blipFill rotWithShape="1">
          <a:blip r:embed="rId4">
            <a:extLst>
              <a:ext uri="{28A0092B-C50C-407E-A947-70E740481C1C}">
                <a14:useLocalDpi xmlns:a14="http://schemas.microsoft.com/office/drawing/2010/main" val="0"/>
              </a:ext>
            </a:extLst>
          </a:blip>
          <a:srcRect l="13873" r="26022"/>
          <a:stretch/>
        </p:blipFill>
        <p:spPr bwMode="auto">
          <a:xfrm>
            <a:off x="6438901" y="2142068"/>
            <a:ext cx="3000698" cy="2808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4" descr="https://encrypted-tbn1.gstatic.com/images?q=tbn:ANd9GcRrBkNY8_aLZ1iRAs-_IFbBYZhvUQfSjXwMGXx0tgct6wsz-Mur">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518489" y="2111689"/>
            <a:ext cx="2287162" cy="171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4" descr="http://www.clarkmasts-usa.com/MilitaryMasts.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6161" y="2143396"/>
            <a:ext cx="2220913" cy="280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8" descr="http://www.comrod.no/getfile.php/Images/Comrod%20France/sleeve_mast_2.jpg"/>
          <p:cNvPicPr>
            <a:picLocks noChangeAspect="1" noChangeArrowheads="1"/>
          </p:cNvPicPr>
          <p:nvPr/>
        </p:nvPicPr>
        <p:blipFill>
          <a:blip r:embed="rId8">
            <a:extLst>
              <a:ext uri="{28A0092B-C50C-407E-A947-70E740481C1C}">
                <a14:useLocalDpi xmlns:a14="http://schemas.microsoft.com/office/drawing/2010/main" val="0"/>
              </a:ext>
            </a:extLst>
          </a:blip>
          <a:srcRect l="22295" r="20956"/>
          <a:stretch>
            <a:fillRect/>
          </a:stretch>
        </p:blipFill>
        <p:spPr bwMode="auto">
          <a:xfrm>
            <a:off x="5347571" y="2143397"/>
            <a:ext cx="1012440" cy="280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5 Imagen" descr="IMG-20151022-WA0006.jpg"/>
          <p:cNvPicPr>
            <a:picLocks noChangeAspect="1"/>
          </p:cNvPicPr>
          <p:nvPr/>
        </p:nvPicPr>
        <p:blipFill rotWithShape="1">
          <a:blip r:embed="rId9">
            <a:extLst>
              <a:ext uri="{28A0092B-C50C-407E-A947-70E740481C1C}">
                <a14:useLocalDpi xmlns:a14="http://schemas.microsoft.com/office/drawing/2010/main" val="0"/>
              </a:ext>
            </a:extLst>
          </a:blip>
          <a:srcRect r="33467"/>
          <a:stretch/>
        </p:blipFill>
        <p:spPr bwMode="auto">
          <a:xfrm>
            <a:off x="2766761" y="2133601"/>
            <a:ext cx="2499847" cy="2816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 descr="http://www.telali.com.pe/television-por-cable-satelital/antenas/antenaku.jpg">
            <a:hlinkClick r:id="rId10"/>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002837" y="4386569"/>
            <a:ext cx="1554076" cy="1365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 descr="Resultado de imagen para MILITARY OTM KU BAND"/>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674227" y="3899961"/>
            <a:ext cx="2229436" cy="1206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6400491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1" y="1055152"/>
            <a:ext cx="6018465" cy="400110"/>
          </a:xfrm>
          <a:prstGeom prst="rect">
            <a:avLst/>
          </a:prstGeom>
          <a:solidFill>
            <a:srgbClr val="FFFF00"/>
          </a:solidFill>
          <a:ln>
            <a:solidFill>
              <a:srgbClr val="002060"/>
            </a:solidFill>
          </a:ln>
        </p:spPr>
        <p:txBody>
          <a:bodyPr wrap="square" rtlCol="0">
            <a:spAutoFit/>
          </a:bodyPr>
          <a:lstStyle/>
          <a:p>
            <a:r>
              <a:rPr lang="es-MX" sz="2000" b="1">
                <a:solidFill>
                  <a:srgbClr val="002060"/>
                </a:solidFill>
              </a:rPr>
              <a:t>ANTENAS Y PROPAGACIÓN DE LAS RADIOFRECUENCIAS</a:t>
            </a:r>
            <a:endParaRPr lang="es-MX" sz="2000" b="1" dirty="0">
              <a:solidFill>
                <a:srgbClr val="002060"/>
              </a:solidFill>
            </a:endParaRPr>
          </a:p>
        </p:txBody>
      </p:sp>
      <p:sp>
        <p:nvSpPr>
          <p:cNvPr id="70" name="Rectángulo 69"/>
          <p:cNvSpPr/>
          <p:nvPr/>
        </p:nvSpPr>
        <p:spPr>
          <a:xfrm>
            <a:off x="506161" y="1575374"/>
            <a:ext cx="4113464" cy="369332"/>
          </a:xfrm>
          <a:prstGeom prst="rect">
            <a:avLst/>
          </a:prstGeom>
          <a:solidFill>
            <a:srgbClr val="002060"/>
          </a:solidFill>
        </p:spPr>
        <p:txBody>
          <a:bodyPr wrap="square">
            <a:spAutoFit/>
          </a:bodyPr>
          <a:lstStyle/>
          <a:p>
            <a:pPr algn="ctr"/>
            <a:r>
              <a:rPr lang="es-MX" dirty="0" smtClean="0">
                <a:solidFill>
                  <a:schemeClr val="bg1"/>
                </a:solidFill>
              </a:rPr>
              <a:t>ANTENAS</a:t>
            </a:r>
            <a:endParaRPr lang="es-MX" dirty="0">
              <a:solidFill>
                <a:schemeClr val="bg1"/>
              </a:solidFill>
            </a:endParaRPr>
          </a:p>
        </p:txBody>
      </p:sp>
      <p:pic>
        <p:nvPicPr>
          <p:cNvPr id="2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38976" y="3996741"/>
            <a:ext cx="2236787" cy="188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Lst>
        </p:spPr>
      </p:pic>
      <p:pic>
        <p:nvPicPr>
          <p:cNvPr id="25" name="Picture 8" descr="http://t0.gstatic.com/images?q=tbn:ANd9GcQWgioHBACfdpNQy-gu27I1LB0QIcJXP8nCU3zSWGoIPMq_iSmClw"/>
          <p:cNvPicPr>
            <a:picLocks noChangeAspect="1" noChangeArrowheads="1"/>
          </p:cNvPicPr>
          <p:nvPr/>
        </p:nvPicPr>
        <p:blipFill>
          <a:blip r:embed="rId5">
            <a:extLst>
              <a:ext uri="{28A0092B-C50C-407E-A947-70E740481C1C}">
                <a14:useLocalDpi xmlns:a14="http://schemas.microsoft.com/office/drawing/2010/main" val="0"/>
              </a:ext>
            </a:extLst>
          </a:blip>
          <a:srcRect t="21875"/>
          <a:stretch>
            <a:fillRect/>
          </a:stretch>
        </p:blipFill>
        <p:spPr bwMode="auto">
          <a:xfrm>
            <a:off x="786539" y="4396582"/>
            <a:ext cx="3322638"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80138" y="2141372"/>
            <a:ext cx="3095625" cy="169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Lst>
        </p:spPr>
      </p:pic>
      <p:pic>
        <p:nvPicPr>
          <p:cNvPr id="27"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20983" y="3952602"/>
            <a:ext cx="1525266" cy="1879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Lst>
        </p:spPr>
      </p:pic>
      <p:pic>
        <p:nvPicPr>
          <p:cNvPr id="28" name="21 Imagen" descr="IMG_5915.JPG"/>
          <p:cNvPicPr>
            <a:picLocks noChangeAspect="1"/>
          </p:cNvPicPr>
          <p:nvPr/>
        </p:nvPicPr>
        <p:blipFill rotWithShape="1">
          <a:blip r:embed="rId8" cstate="print"/>
          <a:srcRect l="3091" t="18219" r="58276" b="14907"/>
          <a:stretch/>
        </p:blipFill>
        <p:spPr>
          <a:xfrm>
            <a:off x="3171804" y="2158097"/>
            <a:ext cx="1601515" cy="1848179"/>
          </a:xfrm>
          <a:prstGeom prst="rect">
            <a:avLst/>
          </a:prstGeom>
          <a:ln>
            <a:noFill/>
          </a:ln>
          <a:effectLst>
            <a:outerShdw blurRad="292100" dist="139700" dir="2700000" algn="tl" rotWithShape="0">
              <a:srgbClr val="333333">
                <a:alpha val="65000"/>
              </a:srgbClr>
            </a:outerShdw>
          </a:effectLst>
        </p:spPr>
      </p:pic>
      <p:pic>
        <p:nvPicPr>
          <p:cNvPr id="29"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5191" y="2164356"/>
            <a:ext cx="2000250" cy="184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Lst>
        </p:spPr>
      </p:pic>
    </p:spTree>
    <p:extLst>
      <p:ext uri="{BB962C8B-B14F-4D97-AF65-F5344CB8AC3E}">
        <p14:creationId xmlns:p14="http://schemas.microsoft.com/office/powerpoint/2010/main" val="373908020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AC901A0-63A9-41F8-93FA-48C835BEBE6A}" type="slidenum">
              <a:rPr lang="es-ES" altLang="es-CL" sz="1200">
                <a:solidFill>
                  <a:srgbClr val="898989"/>
                </a:solidFill>
                <a:latin typeface="Calibri" panose="020F0502020204030204" pitchFamily="34" charset="0"/>
              </a:rPr>
              <a:pPr eaLnBrk="1" hangingPunct="1"/>
              <a:t>36</a:t>
            </a:fld>
            <a:endParaRPr lang="es-ES" altLang="es-CL" sz="1200">
              <a:solidFill>
                <a:srgbClr val="898989"/>
              </a:solidFill>
              <a:latin typeface="Calibri" panose="020F0502020204030204" pitchFamily="34" charset="0"/>
            </a:endParaRPr>
          </a:p>
        </p:txBody>
      </p:sp>
      <p:grpSp>
        <p:nvGrpSpPr>
          <p:cNvPr id="43011" name="Group 57"/>
          <p:cNvGrpSpPr>
            <a:grpSpLocks/>
          </p:cNvGrpSpPr>
          <p:nvPr/>
        </p:nvGrpSpPr>
        <p:grpSpPr bwMode="auto">
          <a:xfrm>
            <a:off x="2024063" y="1214438"/>
            <a:ext cx="8140700" cy="5029200"/>
            <a:chOff x="409782" y="914400"/>
            <a:chExt cx="8237331" cy="5029200"/>
          </a:xfrm>
        </p:grpSpPr>
        <p:grpSp>
          <p:nvGrpSpPr>
            <p:cNvPr id="43013" name="Group 3"/>
            <p:cNvGrpSpPr>
              <a:grpSpLocks/>
            </p:cNvGrpSpPr>
            <p:nvPr/>
          </p:nvGrpSpPr>
          <p:grpSpPr bwMode="auto">
            <a:xfrm>
              <a:off x="417502" y="914400"/>
              <a:ext cx="8229611" cy="5029200"/>
              <a:chOff x="263" y="864"/>
              <a:chExt cx="5184" cy="3168"/>
            </a:xfrm>
          </p:grpSpPr>
          <p:sp>
            <p:nvSpPr>
              <p:cNvPr id="61" name="Text Box 4"/>
              <p:cNvSpPr txBox="1">
                <a:spLocks noChangeArrowheads="1"/>
              </p:cNvSpPr>
              <p:nvPr/>
            </p:nvSpPr>
            <p:spPr bwMode="auto">
              <a:xfrm>
                <a:off x="263" y="864"/>
                <a:ext cx="5184" cy="2094"/>
              </a:xfrm>
              <a:prstGeom prst="rect">
                <a:avLst/>
              </a:prstGeom>
              <a:noFill/>
              <a:ln>
                <a:noFill/>
              </a:ln>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defRPr/>
                </a:pPr>
                <a:r>
                  <a:rPr lang="es-ES_tradnl" sz="2000" b="1" dirty="0">
                    <a:solidFill>
                      <a:schemeClr val="tx2"/>
                    </a:solidFill>
                  </a:rPr>
                  <a:t>TIPOS DE ANTENA</a:t>
                </a:r>
              </a:p>
              <a:p>
                <a:pPr algn="just">
                  <a:spcBef>
                    <a:spcPct val="50000"/>
                  </a:spcBef>
                  <a:defRPr/>
                </a:pPr>
                <a:r>
                  <a:rPr lang="es-ES_tradnl" sz="2000" b="1" i="1" dirty="0">
                    <a:solidFill>
                      <a:schemeClr val="tx2"/>
                    </a:solidFill>
                  </a:rPr>
                  <a:t>Antena Hertz o de 1/2 Onda o Doblete (</a:t>
                </a:r>
                <a:r>
                  <a:rPr lang="es-ES_tradnl" sz="2000" b="1" i="1" dirty="0" err="1">
                    <a:solidFill>
                      <a:schemeClr val="tx2"/>
                    </a:solidFill>
                  </a:rPr>
                  <a:t>Doublet</a:t>
                </a:r>
                <a:r>
                  <a:rPr lang="es-ES_tradnl" sz="2000" b="1" i="1" dirty="0">
                    <a:solidFill>
                      <a:schemeClr val="tx2"/>
                    </a:solidFill>
                  </a:rPr>
                  <a:t>): </a:t>
                </a:r>
                <a:r>
                  <a:rPr lang="es-ES_tradnl" sz="2000" dirty="0">
                    <a:solidFill>
                      <a:schemeClr val="tx2"/>
                    </a:solidFill>
                  </a:rPr>
                  <a:t>Es una antena cuya longitud es la mitad del largo de onda de la frecuencia en que se trabaja. </a:t>
                </a:r>
              </a:p>
              <a:p>
                <a:pPr algn="just">
                  <a:spcBef>
                    <a:spcPct val="50000"/>
                  </a:spcBef>
                  <a:defRPr/>
                </a:pPr>
                <a:endParaRPr lang="es-ES_tradnl" sz="2000" dirty="0">
                  <a:solidFill>
                    <a:schemeClr val="tx2"/>
                  </a:solidFill>
                </a:endParaRPr>
              </a:p>
              <a:p>
                <a:pPr algn="just">
                  <a:spcBef>
                    <a:spcPct val="50000"/>
                  </a:spcBef>
                  <a:defRPr/>
                </a:pPr>
                <a:endParaRPr lang="es-ES_tradnl" sz="2000" dirty="0">
                  <a:solidFill>
                    <a:schemeClr val="tx2"/>
                  </a:solidFill>
                </a:endParaRPr>
              </a:p>
              <a:p>
                <a:pPr marL="342900" indent="-342900" algn="just">
                  <a:spcBef>
                    <a:spcPct val="50000"/>
                  </a:spcBef>
                  <a:buFontTx/>
                  <a:buChar char="-"/>
                  <a:defRPr/>
                </a:pPr>
                <a:r>
                  <a:rPr lang="es-ES_tradnl" sz="2000" dirty="0">
                    <a:solidFill>
                      <a:schemeClr val="tx2"/>
                    </a:solidFill>
                  </a:rPr>
                  <a:t>Debe estar aislada de tierra.</a:t>
                </a:r>
              </a:p>
              <a:p>
                <a:pPr marL="342900" indent="-342900" algn="just">
                  <a:spcBef>
                    <a:spcPct val="50000"/>
                  </a:spcBef>
                  <a:buFontTx/>
                  <a:buChar char="-"/>
                  <a:defRPr/>
                </a:pPr>
                <a:r>
                  <a:rPr lang="es-ES_tradnl" sz="2000" dirty="0">
                    <a:solidFill>
                      <a:schemeClr val="tx2"/>
                    </a:solidFill>
                  </a:rPr>
                  <a:t>Puede ser alimentada por el centro o por un extremo</a:t>
                </a:r>
                <a:endParaRPr lang="es-ES_tradnl" sz="2000" b="1" dirty="0">
                  <a:solidFill>
                    <a:schemeClr val="tx2"/>
                  </a:solidFill>
                </a:endParaRPr>
              </a:p>
            </p:txBody>
          </p:sp>
          <p:grpSp>
            <p:nvGrpSpPr>
              <p:cNvPr id="43016" name="Group 5"/>
              <p:cNvGrpSpPr>
                <a:grpSpLocks/>
              </p:cNvGrpSpPr>
              <p:nvPr/>
            </p:nvGrpSpPr>
            <p:grpSpPr bwMode="auto">
              <a:xfrm>
                <a:off x="3049" y="1797"/>
                <a:ext cx="121" cy="891"/>
                <a:chOff x="3084" y="1833"/>
                <a:chExt cx="138" cy="1043"/>
              </a:xfrm>
            </p:grpSpPr>
            <p:sp>
              <p:nvSpPr>
                <p:cNvPr id="43084" name="Line 6"/>
                <p:cNvSpPr>
                  <a:spLocks noChangeShapeType="1"/>
                </p:cNvSpPr>
                <p:nvPr/>
              </p:nvSpPr>
              <p:spPr bwMode="auto">
                <a:xfrm>
                  <a:off x="3133" y="2207"/>
                  <a:ext cx="44"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nvGrpSpPr>
                <p:cNvPr id="43085" name="Group 7"/>
                <p:cNvGrpSpPr>
                  <a:grpSpLocks/>
                </p:cNvGrpSpPr>
                <p:nvPr/>
              </p:nvGrpSpPr>
              <p:grpSpPr bwMode="auto">
                <a:xfrm>
                  <a:off x="3084" y="1833"/>
                  <a:ext cx="138" cy="1043"/>
                  <a:chOff x="3084" y="1833"/>
                  <a:chExt cx="138" cy="1043"/>
                </a:xfrm>
              </p:grpSpPr>
              <p:sp>
                <p:nvSpPr>
                  <p:cNvPr id="43086" name="Line 8"/>
                  <p:cNvSpPr>
                    <a:spLocks noChangeShapeType="1"/>
                  </p:cNvSpPr>
                  <p:nvPr/>
                </p:nvSpPr>
                <p:spPr bwMode="auto">
                  <a:xfrm flipV="1">
                    <a:off x="3154" y="1848"/>
                    <a:ext cx="1" cy="209"/>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87" name="Line 9"/>
                  <p:cNvSpPr>
                    <a:spLocks noChangeShapeType="1"/>
                  </p:cNvSpPr>
                  <p:nvPr/>
                </p:nvSpPr>
                <p:spPr bwMode="auto">
                  <a:xfrm flipV="1">
                    <a:off x="3084" y="2052"/>
                    <a:ext cx="56" cy="824"/>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88" name="Line 10"/>
                  <p:cNvSpPr>
                    <a:spLocks noChangeShapeType="1"/>
                  </p:cNvSpPr>
                  <p:nvPr/>
                </p:nvSpPr>
                <p:spPr bwMode="auto">
                  <a:xfrm>
                    <a:off x="3167" y="2053"/>
                    <a:ext cx="55" cy="823"/>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89" name="Line 11"/>
                  <p:cNvSpPr>
                    <a:spLocks noChangeShapeType="1"/>
                  </p:cNvSpPr>
                  <p:nvPr/>
                </p:nvSpPr>
                <p:spPr bwMode="auto">
                  <a:xfrm>
                    <a:off x="3089" y="2853"/>
                    <a:ext cx="132"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90" name="Line 12"/>
                  <p:cNvSpPr>
                    <a:spLocks noChangeShapeType="1"/>
                  </p:cNvSpPr>
                  <p:nvPr/>
                </p:nvSpPr>
                <p:spPr bwMode="auto">
                  <a:xfrm>
                    <a:off x="3104" y="2628"/>
                    <a:ext cx="104"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91" name="Line 13"/>
                  <p:cNvSpPr>
                    <a:spLocks noChangeShapeType="1"/>
                  </p:cNvSpPr>
                  <p:nvPr/>
                </p:nvSpPr>
                <p:spPr bwMode="auto">
                  <a:xfrm>
                    <a:off x="3103" y="2631"/>
                    <a:ext cx="114" cy="22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92" name="Line 14"/>
                  <p:cNvSpPr>
                    <a:spLocks noChangeShapeType="1"/>
                  </p:cNvSpPr>
                  <p:nvPr/>
                </p:nvSpPr>
                <p:spPr bwMode="auto">
                  <a:xfrm flipH="1">
                    <a:off x="3091" y="2629"/>
                    <a:ext cx="114" cy="22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93" name="Line 15"/>
                  <p:cNvSpPr>
                    <a:spLocks noChangeShapeType="1"/>
                  </p:cNvSpPr>
                  <p:nvPr/>
                </p:nvSpPr>
                <p:spPr bwMode="auto">
                  <a:xfrm>
                    <a:off x="3119" y="2410"/>
                    <a:ext cx="72"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94" name="Line 16"/>
                  <p:cNvSpPr>
                    <a:spLocks noChangeShapeType="1"/>
                  </p:cNvSpPr>
                  <p:nvPr/>
                </p:nvSpPr>
                <p:spPr bwMode="auto">
                  <a:xfrm>
                    <a:off x="3118" y="2409"/>
                    <a:ext cx="85" cy="22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95" name="Line 17"/>
                  <p:cNvSpPr>
                    <a:spLocks noChangeShapeType="1"/>
                  </p:cNvSpPr>
                  <p:nvPr/>
                </p:nvSpPr>
                <p:spPr bwMode="auto">
                  <a:xfrm flipV="1">
                    <a:off x="3100" y="2409"/>
                    <a:ext cx="88" cy="21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96" name="Line 18"/>
                  <p:cNvSpPr>
                    <a:spLocks noChangeShapeType="1"/>
                  </p:cNvSpPr>
                  <p:nvPr/>
                </p:nvSpPr>
                <p:spPr bwMode="auto">
                  <a:xfrm>
                    <a:off x="3127" y="2207"/>
                    <a:ext cx="64" cy="20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97" name="Line 19"/>
                  <p:cNvSpPr>
                    <a:spLocks noChangeShapeType="1"/>
                  </p:cNvSpPr>
                  <p:nvPr/>
                </p:nvSpPr>
                <p:spPr bwMode="auto">
                  <a:xfrm flipV="1">
                    <a:off x="3114" y="2205"/>
                    <a:ext cx="61" cy="20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98" name="Line 20"/>
                  <p:cNvSpPr>
                    <a:spLocks noChangeShapeType="1"/>
                  </p:cNvSpPr>
                  <p:nvPr/>
                </p:nvSpPr>
                <p:spPr bwMode="auto">
                  <a:xfrm flipV="1">
                    <a:off x="3125" y="2054"/>
                    <a:ext cx="42" cy="15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99" name="Oval 21"/>
                  <p:cNvSpPr>
                    <a:spLocks noChangeArrowheads="1"/>
                  </p:cNvSpPr>
                  <p:nvPr/>
                </p:nvSpPr>
                <p:spPr bwMode="auto">
                  <a:xfrm>
                    <a:off x="3136" y="1833"/>
                    <a:ext cx="35" cy="25"/>
                  </a:xfrm>
                  <a:prstGeom prst="ellipse">
                    <a:avLst/>
                  </a:prstGeom>
                  <a:solidFill>
                    <a:srgbClr val="C0C0C0"/>
                  </a:solidFill>
                  <a:ln w="9525">
                    <a:solidFill>
                      <a:schemeClr val="tx1"/>
                    </a:solidFill>
                    <a:round/>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grpSp>
          </p:grpSp>
          <p:grpSp>
            <p:nvGrpSpPr>
              <p:cNvPr id="43017" name="Group 22"/>
              <p:cNvGrpSpPr>
                <a:grpSpLocks/>
              </p:cNvGrpSpPr>
              <p:nvPr/>
            </p:nvGrpSpPr>
            <p:grpSpPr bwMode="auto">
              <a:xfrm>
                <a:off x="4729" y="3141"/>
                <a:ext cx="121" cy="891"/>
                <a:chOff x="3084" y="1833"/>
                <a:chExt cx="138" cy="1043"/>
              </a:xfrm>
            </p:grpSpPr>
            <p:sp>
              <p:nvSpPr>
                <p:cNvPr id="43068" name="Line 23"/>
                <p:cNvSpPr>
                  <a:spLocks noChangeShapeType="1"/>
                </p:cNvSpPr>
                <p:nvPr/>
              </p:nvSpPr>
              <p:spPr bwMode="auto">
                <a:xfrm>
                  <a:off x="3133" y="2207"/>
                  <a:ext cx="44"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nvGrpSpPr>
                <p:cNvPr id="43069" name="Group 24"/>
                <p:cNvGrpSpPr>
                  <a:grpSpLocks/>
                </p:cNvGrpSpPr>
                <p:nvPr/>
              </p:nvGrpSpPr>
              <p:grpSpPr bwMode="auto">
                <a:xfrm>
                  <a:off x="3084" y="1833"/>
                  <a:ext cx="138" cy="1043"/>
                  <a:chOff x="3084" y="1833"/>
                  <a:chExt cx="138" cy="1043"/>
                </a:xfrm>
              </p:grpSpPr>
              <p:sp>
                <p:nvSpPr>
                  <p:cNvPr id="43070" name="Line 25"/>
                  <p:cNvSpPr>
                    <a:spLocks noChangeShapeType="1"/>
                  </p:cNvSpPr>
                  <p:nvPr/>
                </p:nvSpPr>
                <p:spPr bwMode="auto">
                  <a:xfrm flipV="1">
                    <a:off x="3154" y="1848"/>
                    <a:ext cx="1" cy="209"/>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71" name="Line 26"/>
                  <p:cNvSpPr>
                    <a:spLocks noChangeShapeType="1"/>
                  </p:cNvSpPr>
                  <p:nvPr/>
                </p:nvSpPr>
                <p:spPr bwMode="auto">
                  <a:xfrm flipV="1">
                    <a:off x="3084" y="2052"/>
                    <a:ext cx="56" cy="824"/>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72" name="Line 27"/>
                  <p:cNvSpPr>
                    <a:spLocks noChangeShapeType="1"/>
                  </p:cNvSpPr>
                  <p:nvPr/>
                </p:nvSpPr>
                <p:spPr bwMode="auto">
                  <a:xfrm>
                    <a:off x="3167" y="2053"/>
                    <a:ext cx="55" cy="823"/>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73" name="Line 28"/>
                  <p:cNvSpPr>
                    <a:spLocks noChangeShapeType="1"/>
                  </p:cNvSpPr>
                  <p:nvPr/>
                </p:nvSpPr>
                <p:spPr bwMode="auto">
                  <a:xfrm>
                    <a:off x="3089" y="2853"/>
                    <a:ext cx="132"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74" name="Line 29"/>
                  <p:cNvSpPr>
                    <a:spLocks noChangeShapeType="1"/>
                  </p:cNvSpPr>
                  <p:nvPr/>
                </p:nvSpPr>
                <p:spPr bwMode="auto">
                  <a:xfrm>
                    <a:off x="3104" y="2628"/>
                    <a:ext cx="104"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75" name="Line 30"/>
                  <p:cNvSpPr>
                    <a:spLocks noChangeShapeType="1"/>
                  </p:cNvSpPr>
                  <p:nvPr/>
                </p:nvSpPr>
                <p:spPr bwMode="auto">
                  <a:xfrm>
                    <a:off x="3103" y="2631"/>
                    <a:ext cx="114" cy="22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76" name="Line 31"/>
                  <p:cNvSpPr>
                    <a:spLocks noChangeShapeType="1"/>
                  </p:cNvSpPr>
                  <p:nvPr/>
                </p:nvSpPr>
                <p:spPr bwMode="auto">
                  <a:xfrm flipH="1">
                    <a:off x="3091" y="2629"/>
                    <a:ext cx="114" cy="22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77" name="Line 32"/>
                  <p:cNvSpPr>
                    <a:spLocks noChangeShapeType="1"/>
                  </p:cNvSpPr>
                  <p:nvPr/>
                </p:nvSpPr>
                <p:spPr bwMode="auto">
                  <a:xfrm>
                    <a:off x="3119" y="2410"/>
                    <a:ext cx="72"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78" name="Line 33"/>
                  <p:cNvSpPr>
                    <a:spLocks noChangeShapeType="1"/>
                  </p:cNvSpPr>
                  <p:nvPr/>
                </p:nvSpPr>
                <p:spPr bwMode="auto">
                  <a:xfrm>
                    <a:off x="3118" y="2409"/>
                    <a:ext cx="85" cy="22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79" name="Line 34"/>
                  <p:cNvSpPr>
                    <a:spLocks noChangeShapeType="1"/>
                  </p:cNvSpPr>
                  <p:nvPr/>
                </p:nvSpPr>
                <p:spPr bwMode="auto">
                  <a:xfrm flipV="1">
                    <a:off x="3100" y="2409"/>
                    <a:ext cx="88" cy="21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80" name="Line 35"/>
                  <p:cNvSpPr>
                    <a:spLocks noChangeShapeType="1"/>
                  </p:cNvSpPr>
                  <p:nvPr/>
                </p:nvSpPr>
                <p:spPr bwMode="auto">
                  <a:xfrm>
                    <a:off x="3127" y="2207"/>
                    <a:ext cx="64" cy="20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81" name="Line 36"/>
                  <p:cNvSpPr>
                    <a:spLocks noChangeShapeType="1"/>
                  </p:cNvSpPr>
                  <p:nvPr/>
                </p:nvSpPr>
                <p:spPr bwMode="auto">
                  <a:xfrm flipV="1">
                    <a:off x="3114" y="2205"/>
                    <a:ext cx="61" cy="20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82" name="Line 37"/>
                  <p:cNvSpPr>
                    <a:spLocks noChangeShapeType="1"/>
                  </p:cNvSpPr>
                  <p:nvPr/>
                </p:nvSpPr>
                <p:spPr bwMode="auto">
                  <a:xfrm flipV="1">
                    <a:off x="3125" y="2054"/>
                    <a:ext cx="42" cy="15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83" name="Oval 38"/>
                  <p:cNvSpPr>
                    <a:spLocks noChangeArrowheads="1"/>
                  </p:cNvSpPr>
                  <p:nvPr/>
                </p:nvSpPr>
                <p:spPr bwMode="auto">
                  <a:xfrm>
                    <a:off x="3136" y="1833"/>
                    <a:ext cx="35" cy="25"/>
                  </a:xfrm>
                  <a:prstGeom prst="ellipse">
                    <a:avLst/>
                  </a:prstGeom>
                  <a:solidFill>
                    <a:srgbClr val="C0C0C0"/>
                  </a:solidFill>
                  <a:ln w="9525">
                    <a:solidFill>
                      <a:schemeClr val="tx1"/>
                    </a:solidFill>
                    <a:round/>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grpSp>
          </p:grpSp>
          <p:grpSp>
            <p:nvGrpSpPr>
              <p:cNvPr id="43018" name="Group 39"/>
              <p:cNvGrpSpPr>
                <a:grpSpLocks/>
              </p:cNvGrpSpPr>
              <p:nvPr/>
            </p:nvGrpSpPr>
            <p:grpSpPr bwMode="auto">
              <a:xfrm>
                <a:off x="4729" y="1797"/>
                <a:ext cx="121" cy="891"/>
                <a:chOff x="3084" y="1833"/>
                <a:chExt cx="138" cy="1043"/>
              </a:xfrm>
            </p:grpSpPr>
            <p:sp>
              <p:nvSpPr>
                <p:cNvPr id="43052" name="Line 40"/>
                <p:cNvSpPr>
                  <a:spLocks noChangeShapeType="1"/>
                </p:cNvSpPr>
                <p:nvPr/>
              </p:nvSpPr>
              <p:spPr bwMode="auto">
                <a:xfrm>
                  <a:off x="3133" y="2207"/>
                  <a:ext cx="44"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nvGrpSpPr>
                <p:cNvPr id="43053" name="Group 41"/>
                <p:cNvGrpSpPr>
                  <a:grpSpLocks/>
                </p:cNvGrpSpPr>
                <p:nvPr/>
              </p:nvGrpSpPr>
              <p:grpSpPr bwMode="auto">
                <a:xfrm>
                  <a:off x="3084" y="1833"/>
                  <a:ext cx="138" cy="1043"/>
                  <a:chOff x="3084" y="1833"/>
                  <a:chExt cx="138" cy="1043"/>
                </a:xfrm>
              </p:grpSpPr>
              <p:sp>
                <p:nvSpPr>
                  <p:cNvPr id="43054" name="Line 42"/>
                  <p:cNvSpPr>
                    <a:spLocks noChangeShapeType="1"/>
                  </p:cNvSpPr>
                  <p:nvPr/>
                </p:nvSpPr>
                <p:spPr bwMode="auto">
                  <a:xfrm flipV="1">
                    <a:off x="3154" y="1848"/>
                    <a:ext cx="1" cy="209"/>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55" name="Line 43"/>
                  <p:cNvSpPr>
                    <a:spLocks noChangeShapeType="1"/>
                  </p:cNvSpPr>
                  <p:nvPr/>
                </p:nvSpPr>
                <p:spPr bwMode="auto">
                  <a:xfrm flipV="1">
                    <a:off x="3084" y="2052"/>
                    <a:ext cx="56" cy="824"/>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56" name="Line 44"/>
                  <p:cNvSpPr>
                    <a:spLocks noChangeShapeType="1"/>
                  </p:cNvSpPr>
                  <p:nvPr/>
                </p:nvSpPr>
                <p:spPr bwMode="auto">
                  <a:xfrm>
                    <a:off x="3167" y="2053"/>
                    <a:ext cx="55" cy="823"/>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57" name="Line 45"/>
                  <p:cNvSpPr>
                    <a:spLocks noChangeShapeType="1"/>
                  </p:cNvSpPr>
                  <p:nvPr/>
                </p:nvSpPr>
                <p:spPr bwMode="auto">
                  <a:xfrm>
                    <a:off x="3089" y="2853"/>
                    <a:ext cx="132"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58" name="Line 46"/>
                  <p:cNvSpPr>
                    <a:spLocks noChangeShapeType="1"/>
                  </p:cNvSpPr>
                  <p:nvPr/>
                </p:nvSpPr>
                <p:spPr bwMode="auto">
                  <a:xfrm>
                    <a:off x="3104" y="2628"/>
                    <a:ext cx="104"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59" name="Line 47"/>
                  <p:cNvSpPr>
                    <a:spLocks noChangeShapeType="1"/>
                  </p:cNvSpPr>
                  <p:nvPr/>
                </p:nvSpPr>
                <p:spPr bwMode="auto">
                  <a:xfrm>
                    <a:off x="3103" y="2631"/>
                    <a:ext cx="114" cy="22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60" name="Line 48"/>
                  <p:cNvSpPr>
                    <a:spLocks noChangeShapeType="1"/>
                  </p:cNvSpPr>
                  <p:nvPr/>
                </p:nvSpPr>
                <p:spPr bwMode="auto">
                  <a:xfrm flipH="1">
                    <a:off x="3091" y="2629"/>
                    <a:ext cx="114" cy="22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61" name="Line 49"/>
                  <p:cNvSpPr>
                    <a:spLocks noChangeShapeType="1"/>
                  </p:cNvSpPr>
                  <p:nvPr/>
                </p:nvSpPr>
                <p:spPr bwMode="auto">
                  <a:xfrm>
                    <a:off x="3119" y="2410"/>
                    <a:ext cx="72"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62" name="Line 50"/>
                  <p:cNvSpPr>
                    <a:spLocks noChangeShapeType="1"/>
                  </p:cNvSpPr>
                  <p:nvPr/>
                </p:nvSpPr>
                <p:spPr bwMode="auto">
                  <a:xfrm>
                    <a:off x="3118" y="2409"/>
                    <a:ext cx="85" cy="22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63" name="Line 51"/>
                  <p:cNvSpPr>
                    <a:spLocks noChangeShapeType="1"/>
                  </p:cNvSpPr>
                  <p:nvPr/>
                </p:nvSpPr>
                <p:spPr bwMode="auto">
                  <a:xfrm flipV="1">
                    <a:off x="3100" y="2409"/>
                    <a:ext cx="88" cy="21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64" name="Line 52"/>
                  <p:cNvSpPr>
                    <a:spLocks noChangeShapeType="1"/>
                  </p:cNvSpPr>
                  <p:nvPr/>
                </p:nvSpPr>
                <p:spPr bwMode="auto">
                  <a:xfrm>
                    <a:off x="3127" y="2207"/>
                    <a:ext cx="64" cy="20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65" name="Line 53"/>
                  <p:cNvSpPr>
                    <a:spLocks noChangeShapeType="1"/>
                  </p:cNvSpPr>
                  <p:nvPr/>
                </p:nvSpPr>
                <p:spPr bwMode="auto">
                  <a:xfrm flipV="1">
                    <a:off x="3114" y="2205"/>
                    <a:ext cx="61" cy="20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66" name="Line 54"/>
                  <p:cNvSpPr>
                    <a:spLocks noChangeShapeType="1"/>
                  </p:cNvSpPr>
                  <p:nvPr/>
                </p:nvSpPr>
                <p:spPr bwMode="auto">
                  <a:xfrm flipV="1">
                    <a:off x="3125" y="2054"/>
                    <a:ext cx="42" cy="15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67" name="Oval 55"/>
                  <p:cNvSpPr>
                    <a:spLocks noChangeArrowheads="1"/>
                  </p:cNvSpPr>
                  <p:nvPr/>
                </p:nvSpPr>
                <p:spPr bwMode="auto">
                  <a:xfrm>
                    <a:off x="3136" y="1833"/>
                    <a:ext cx="35" cy="25"/>
                  </a:xfrm>
                  <a:prstGeom prst="ellipse">
                    <a:avLst/>
                  </a:prstGeom>
                  <a:solidFill>
                    <a:srgbClr val="C0C0C0"/>
                  </a:solidFill>
                  <a:ln w="9525">
                    <a:solidFill>
                      <a:schemeClr val="tx1"/>
                    </a:solidFill>
                    <a:round/>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grpSp>
          </p:grpSp>
          <p:grpSp>
            <p:nvGrpSpPr>
              <p:cNvPr id="43019" name="Group 56"/>
              <p:cNvGrpSpPr>
                <a:grpSpLocks/>
              </p:cNvGrpSpPr>
              <p:nvPr/>
            </p:nvGrpSpPr>
            <p:grpSpPr bwMode="auto">
              <a:xfrm>
                <a:off x="3028" y="3141"/>
                <a:ext cx="121" cy="891"/>
                <a:chOff x="3084" y="1833"/>
                <a:chExt cx="138" cy="1043"/>
              </a:xfrm>
            </p:grpSpPr>
            <p:sp>
              <p:nvSpPr>
                <p:cNvPr id="43036" name="Line 57"/>
                <p:cNvSpPr>
                  <a:spLocks noChangeShapeType="1"/>
                </p:cNvSpPr>
                <p:nvPr/>
              </p:nvSpPr>
              <p:spPr bwMode="auto">
                <a:xfrm>
                  <a:off x="3133" y="2207"/>
                  <a:ext cx="44"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nvGrpSpPr>
                <p:cNvPr id="43037" name="Group 58"/>
                <p:cNvGrpSpPr>
                  <a:grpSpLocks/>
                </p:cNvGrpSpPr>
                <p:nvPr/>
              </p:nvGrpSpPr>
              <p:grpSpPr bwMode="auto">
                <a:xfrm>
                  <a:off x="3084" y="1833"/>
                  <a:ext cx="138" cy="1043"/>
                  <a:chOff x="3084" y="1833"/>
                  <a:chExt cx="138" cy="1043"/>
                </a:xfrm>
              </p:grpSpPr>
              <p:sp>
                <p:nvSpPr>
                  <p:cNvPr id="43038" name="Line 59"/>
                  <p:cNvSpPr>
                    <a:spLocks noChangeShapeType="1"/>
                  </p:cNvSpPr>
                  <p:nvPr/>
                </p:nvSpPr>
                <p:spPr bwMode="auto">
                  <a:xfrm flipV="1">
                    <a:off x="3154" y="1848"/>
                    <a:ext cx="1" cy="209"/>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39" name="Line 60"/>
                  <p:cNvSpPr>
                    <a:spLocks noChangeShapeType="1"/>
                  </p:cNvSpPr>
                  <p:nvPr/>
                </p:nvSpPr>
                <p:spPr bwMode="auto">
                  <a:xfrm flipV="1">
                    <a:off x="3084" y="2052"/>
                    <a:ext cx="56" cy="824"/>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40" name="Line 61"/>
                  <p:cNvSpPr>
                    <a:spLocks noChangeShapeType="1"/>
                  </p:cNvSpPr>
                  <p:nvPr/>
                </p:nvSpPr>
                <p:spPr bwMode="auto">
                  <a:xfrm>
                    <a:off x="3167" y="2053"/>
                    <a:ext cx="55" cy="823"/>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41" name="Line 62"/>
                  <p:cNvSpPr>
                    <a:spLocks noChangeShapeType="1"/>
                  </p:cNvSpPr>
                  <p:nvPr/>
                </p:nvSpPr>
                <p:spPr bwMode="auto">
                  <a:xfrm>
                    <a:off x="3089" y="2853"/>
                    <a:ext cx="132"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42" name="Line 63"/>
                  <p:cNvSpPr>
                    <a:spLocks noChangeShapeType="1"/>
                  </p:cNvSpPr>
                  <p:nvPr/>
                </p:nvSpPr>
                <p:spPr bwMode="auto">
                  <a:xfrm>
                    <a:off x="3104" y="2628"/>
                    <a:ext cx="104"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43" name="Line 64"/>
                  <p:cNvSpPr>
                    <a:spLocks noChangeShapeType="1"/>
                  </p:cNvSpPr>
                  <p:nvPr/>
                </p:nvSpPr>
                <p:spPr bwMode="auto">
                  <a:xfrm>
                    <a:off x="3103" y="2631"/>
                    <a:ext cx="114" cy="22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44" name="Line 65"/>
                  <p:cNvSpPr>
                    <a:spLocks noChangeShapeType="1"/>
                  </p:cNvSpPr>
                  <p:nvPr/>
                </p:nvSpPr>
                <p:spPr bwMode="auto">
                  <a:xfrm flipH="1">
                    <a:off x="3091" y="2629"/>
                    <a:ext cx="114" cy="22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45" name="Line 66"/>
                  <p:cNvSpPr>
                    <a:spLocks noChangeShapeType="1"/>
                  </p:cNvSpPr>
                  <p:nvPr/>
                </p:nvSpPr>
                <p:spPr bwMode="auto">
                  <a:xfrm>
                    <a:off x="3119" y="2410"/>
                    <a:ext cx="72"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46" name="Line 67"/>
                  <p:cNvSpPr>
                    <a:spLocks noChangeShapeType="1"/>
                  </p:cNvSpPr>
                  <p:nvPr/>
                </p:nvSpPr>
                <p:spPr bwMode="auto">
                  <a:xfrm>
                    <a:off x="3118" y="2409"/>
                    <a:ext cx="85" cy="22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47" name="Line 68"/>
                  <p:cNvSpPr>
                    <a:spLocks noChangeShapeType="1"/>
                  </p:cNvSpPr>
                  <p:nvPr/>
                </p:nvSpPr>
                <p:spPr bwMode="auto">
                  <a:xfrm flipV="1">
                    <a:off x="3100" y="2409"/>
                    <a:ext cx="88" cy="21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48" name="Line 69"/>
                  <p:cNvSpPr>
                    <a:spLocks noChangeShapeType="1"/>
                  </p:cNvSpPr>
                  <p:nvPr/>
                </p:nvSpPr>
                <p:spPr bwMode="auto">
                  <a:xfrm>
                    <a:off x="3127" y="2207"/>
                    <a:ext cx="64" cy="20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49" name="Line 70"/>
                  <p:cNvSpPr>
                    <a:spLocks noChangeShapeType="1"/>
                  </p:cNvSpPr>
                  <p:nvPr/>
                </p:nvSpPr>
                <p:spPr bwMode="auto">
                  <a:xfrm flipV="1">
                    <a:off x="3114" y="2205"/>
                    <a:ext cx="61" cy="20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50" name="Line 71"/>
                  <p:cNvSpPr>
                    <a:spLocks noChangeShapeType="1"/>
                  </p:cNvSpPr>
                  <p:nvPr/>
                </p:nvSpPr>
                <p:spPr bwMode="auto">
                  <a:xfrm flipV="1">
                    <a:off x="3125" y="2054"/>
                    <a:ext cx="42" cy="15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51" name="Oval 72"/>
                  <p:cNvSpPr>
                    <a:spLocks noChangeArrowheads="1"/>
                  </p:cNvSpPr>
                  <p:nvPr/>
                </p:nvSpPr>
                <p:spPr bwMode="auto">
                  <a:xfrm>
                    <a:off x="3136" y="1833"/>
                    <a:ext cx="35" cy="25"/>
                  </a:xfrm>
                  <a:prstGeom prst="ellipse">
                    <a:avLst/>
                  </a:prstGeom>
                  <a:solidFill>
                    <a:srgbClr val="C0C0C0"/>
                  </a:solidFill>
                  <a:ln w="9525">
                    <a:solidFill>
                      <a:schemeClr val="tx1"/>
                    </a:solidFill>
                    <a:round/>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grpSp>
          </p:grpSp>
          <p:sp>
            <p:nvSpPr>
              <p:cNvPr id="43020" name="Line 73"/>
              <p:cNvSpPr>
                <a:spLocks noChangeShapeType="1"/>
              </p:cNvSpPr>
              <p:nvPr/>
            </p:nvSpPr>
            <p:spPr bwMode="auto">
              <a:xfrm>
                <a:off x="3120" y="1920"/>
                <a:ext cx="168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43021" name="Line 74"/>
              <p:cNvSpPr>
                <a:spLocks noChangeShapeType="1"/>
              </p:cNvSpPr>
              <p:nvPr/>
            </p:nvSpPr>
            <p:spPr bwMode="auto">
              <a:xfrm>
                <a:off x="3072" y="3264"/>
                <a:ext cx="172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43022" name="Rectangle 75"/>
              <p:cNvSpPr>
                <a:spLocks noChangeArrowheads="1"/>
              </p:cNvSpPr>
              <p:nvPr/>
            </p:nvSpPr>
            <p:spPr bwMode="auto">
              <a:xfrm>
                <a:off x="3216" y="1872"/>
                <a:ext cx="192" cy="96"/>
              </a:xfrm>
              <a:prstGeom prst="rect">
                <a:avLst/>
              </a:prstGeom>
              <a:solidFill>
                <a:srgbClr val="777777"/>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sp>
            <p:nvSpPr>
              <p:cNvPr id="43023" name="Rectangle 76"/>
              <p:cNvSpPr>
                <a:spLocks noChangeArrowheads="1"/>
              </p:cNvSpPr>
              <p:nvPr/>
            </p:nvSpPr>
            <p:spPr bwMode="auto">
              <a:xfrm>
                <a:off x="4464" y="3216"/>
                <a:ext cx="192" cy="96"/>
              </a:xfrm>
              <a:prstGeom prst="rect">
                <a:avLst/>
              </a:prstGeom>
              <a:solidFill>
                <a:srgbClr val="777777"/>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sp>
            <p:nvSpPr>
              <p:cNvPr id="43024" name="Rectangle 77"/>
              <p:cNvSpPr>
                <a:spLocks noChangeArrowheads="1"/>
              </p:cNvSpPr>
              <p:nvPr/>
            </p:nvSpPr>
            <p:spPr bwMode="auto">
              <a:xfrm>
                <a:off x="4464" y="1872"/>
                <a:ext cx="192" cy="96"/>
              </a:xfrm>
              <a:prstGeom prst="rect">
                <a:avLst/>
              </a:prstGeom>
              <a:solidFill>
                <a:srgbClr val="777777"/>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sp>
            <p:nvSpPr>
              <p:cNvPr id="43025" name="Rectangle 78"/>
              <p:cNvSpPr>
                <a:spLocks noChangeArrowheads="1"/>
              </p:cNvSpPr>
              <p:nvPr/>
            </p:nvSpPr>
            <p:spPr bwMode="auto">
              <a:xfrm>
                <a:off x="3216" y="3216"/>
                <a:ext cx="192" cy="96"/>
              </a:xfrm>
              <a:prstGeom prst="rect">
                <a:avLst/>
              </a:prstGeom>
              <a:solidFill>
                <a:srgbClr val="777777"/>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sp>
            <p:nvSpPr>
              <p:cNvPr id="43026" name="Line 79"/>
              <p:cNvSpPr>
                <a:spLocks noChangeShapeType="1"/>
              </p:cNvSpPr>
              <p:nvPr/>
            </p:nvSpPr>
            <p:spPr bwMode="auto">
              <a:xfrm>
                <a:off x="3312" y="1632"/>
                <a:ext cx="0" cy="19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43027" name="Line 80"/>
              <p:cNvSpPr>
                <a:spLocks noChangeShapeType="1"/>
              </p:cNvSpPr>
              <p:nvPr/>
            </p:nvSpPr>
            <p:spPr bwMode="auto">
              <a:xfrm>
                <a:off x="4560" y="1632"/>
                <a:ext cx="0" cy="19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43028" name="Text Box 81"/>
              <p:cNvSpPr txBox="1">
                <a:spLocks noChangeArrowheads="1"/>
              </p:cNvSpPr>
              <p:nvPr/>
            </p:nvSpPr>
            <p:spPr bwMode="auto">
              <a:xfrm>
                <a:off x="3456" y="1651"/>
                <a:ext cx="960"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altLang="es-CL" sz="1200" b="1">
                    <a:solidFill>
                      <a:schemeClr val="tx2"/>
                    </a:solidFill>
                  </a:rPr>
                  <a:t>1/2 onda</a:t>
                </a:r>
              </a:p>
            </p:txBody>
          </p:sp>
          <p:sp>
            <p:nvSpPr>
              <p:cNvPr id="43029" name="Line 82"/>
              <p:cNvSpPr>
                <a:spLocks noChangeShapeType="1"/>
              </p:cNvSpPr>
              <p:nvPr/>
            </p:nvSpPr>
            <p:spPr bwMode="auto">
              <a:xfrm>
                <a:off x="3312" y="1728"/>
                <a:ext cx="336"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s-CL"/>
              </a:p>
            </p:txBody>
          </p:sp>
          <p:sp>
            <p:nvSpPr>
              <p:cNvPr id="43030" name="Line 83"/>
              <p:cNvSpPr>
                <a:spLocks noChangeShapeType="1"/>
              </p:cNvSpPr>
              <p:nvPr/>
            </p:nvSpPr>
            <p:spPr bwMode="auto">
              <a:xfrm flipH="1">
                <a:off x="4224" y="1728"/>
                <a:ext cx="336"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s-CL"/>
              </a:p>
            </p:txBody>
          </p:sp>
          <p:sp>
            <p:nvSpPr>
              <p:cNvPr id="43031" name="Text Box 84"/>
              <p:cNvSpPr txBox="1">
                <a:spLocks noChangeArrowheads="1"/>
              </p:cNvSpPr>
              <p:nvPr/>
            </p:nvSpPr>
            <p:spPr bwMode="auto">
              <a:xfrm>
                <a:off x="2832" y="2995"/>
                <a:ext cx="960"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altLang="es-CL" sz="1200" b="1">
                    <a:solidFill>
                      <a:schemeClr val="tx2"/>
                    </a:solidFill>
                  </a:rPr>
                  <a:t>AISLADOR</a:t>
                </a:r>
              </a:p>
            </p:txBody>
          </p:sp>
          <p:sp>
            <p:nvSpPr>
              <p:cNvPr id="43032" name="Rectangle 85"/>
              <p:cNvSpPr>
                <a:spLocks noChangeArrowheads="1"/>
              </p:cNvSpPr>
              <p:nvPr/>
            </p:nvSpPr>
            <p:spPr bwMode="auto">
              <a:xfrm>
                <a:off x="3840" y="2496"/>
                <a:ext cx="192" cy="9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sp>
            <p:nvSpPr>
              <p:cNvPr id="43033" name="Rectangle 86"/>
              <p:cNvSpPr>
                <a:spLocks noChangeArrowheads="1"/>
              </p:cNvSpPr>
              <p:nvPr/>
            </p:nvSpPr>
            <p:spPr bwMode="auto">
              <a:xfrm>
                <a:off x="3360" y="3888"/>
                <a:ext cx="192" cy="9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sp>
            <p:nvSpPr>
              <p:cNvPr id="43034" name="Line 87"/>
              <p:cNvSpPr>
                <a:spLocks noChangeShapeType="1"/>
              </p:cNvSpPr>
              <p:nvPr/>
            </p:nvSpPr>
            <p:spPr bwMode="auto">
              <a:xfrm flipV="1">
                <a:off x="3936" y="1920"/>
                <a:ext cx="0" cy="576"/>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43035" name="Line 88"/>
              <p:cNvSpPr>
                <a:spLocks noChangeShapeType="1"/>
              </p:cNvSpPr>
              <p:nvPr/>
            </p:nvSpPr>
            <p:spPr bwMode="auto">
              <a:xfrm flipV="1">
                <a:off x="3456" y="3264"/>
                <a:ext cx="0" cy="62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grpSp>
        <p:sp>
          <p:nvSpPr>
            <p:cNvPr id="43014" name="Text Box 89"/>
            <p:cNvSpPr txBox="1">
              <a:spLocks noChangeArrowheads="1"/>
            </p:cNvSpPr>
            <p:nvPr/>
          </p:nvSpPr>
          <p:spPr bwMode="auto">
            <a:xfrm>
              <a:off x="409782" y="4813052"/>
              <a:ext cx="4283764" cy="10795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s-ES_tradnl" altLang="es-CL" sz="1600">
                  <a:solidFill>
                    <a:schemeClr val="tx2"/>
                  </a:solidFill>
                </a:rPr>
                <a:t>        142,5          L: Long. Antena en mts.           </a:t>
              </a:r>
            </a:p>
            <a:p>
              <a:pPr>
                <a:spcBef>
                  <a:spcPct val="50000"/>
                </a:spcBef>
              </a:pPr>
              <a:r>
                <a:rPr lang="es-ES_tradnl" altLang="es-CL" sz="1600">
                  <a:solidFill>
                    <a:schemeClr val="tx2"/>
                  </a:solidFill>
                </a:rPr>
                <a:t>L = ------------      142,5: Constante</a:t>
              </a:r>
            </a:p>
            <a:p>
              <a:pPr>
                <a:spcBef>
                  <a:spcPct val="50000"/>
                </a:spcBef>
              </a:pPr>
              <a:r>
                <a:rPr lang="es-ES_tradnl" altLang="es-CL" sz="1600">
                  <a:solidFill>
                    <a:schemeClr val="tx2"/>
                  </a:solidFill>
                </a:rPr>
                <a:t>            F            F: Frecuencia en MHZ</a:t>
              </a:r>
            </a:p>
          </p:txBody>
        </p:sp>
      </p:grpSp>
      <p:sp>
        <p:nvSpPr>
          <p:cNvPr id="94" name="Text Box 13"/>
          <p:cNvSpPr txBox="1">
            <a:spLocks noChangeArrowheads="1"/>
          </p:cNvSpPr>
          <p:nvPr/>
        </p:nvSpPr>
        <p:spPr bwMode="auto">
          <a:xfrm>
            <a:off x="2470150" y="528638"/>
            <a:ext cx="6840538" cy="400050"/>
          </a:xfrm>
          <a:prstGeom prst="rect">
            <a:avLst/>
          </a:prstGeom>
          <a:noFill/>
          <a:ln w="9525">
            <a:solidFill>
              <a:schemeClr val="accent1"/>
            </a:solidFill>
            <a:miter lim="800000"/>
            <a:headEnd/>
            <a:tailEnd/>
          </a:ln>
        </p:spPr>
        <p:txBody>
          <a:bodyPr>
            <a:spAutoFit/>
          </a:bodyPr>
          <a:lstStyle/>
          <a:p>
            <a:pPr>
              <a:spcBef>
                <a:spcPct val="50000"/>
              </a:spcBef>
              <a:defRPr/>
            </a:pPr>
            <a:r>
              <a:rPr lang="pt-BR" altLang="es-CL" sz="2000" b="1" dirty="0">
                <a:solidFill>
                  <a:schemeClr val="tx2">
                    <a:lumMod val="75000"/>
                  </a:schemeClr>
                </a:solidFill>
                <a:latin typeface="Arial" charset="0"/>
              </a:rPr>
              <a:t>UT Nº 2   Radiocomunicaciones</a:t>
            </a:r>
          </a:p>
        </p:txBody>
      </p:sp>
    </p:spTree>
    <p:extLst>
      <p:ext uri="{BB962C8B-B14F-4D97-AF65-F5344CB8AC3E}">
        <p14:creationId xmlns:p14="http://schemas.microsoft.com/office/powerpoint/2010/main" val="1064444404"/>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D5FB88A-C12A-40BA-AA31-794665C798FA}" type="slidenum">
              <a:rPr lang="es-ES" altLang="es-CL" sz="1200">
                <a:solidFill>
                  <a:srgbClr val="898989"/>
                </a:solidFill>
                <a:latin typeface="Calibri" panose="020F0502020204030204" pitchFamily="34" charset="0"/>
              </a:rPr>
              <a:pPr eaLnBrk="1" hangingPunct="1"/>
              <a:t>37</a:t>
            </a:fld>
            <a:endParaRPr lang="es-ES" altLang="es-CL" sz="1200">
              <a:solidFill>
                <a:srgbClr val="898989"/>
              </a:solidFill>
              <a:latin typeface="Calibri" panose="020F0502020204030204" pitchFamily="34" charset="0"/>
            </a:endParaRPr>
          </a:p>
        </p:txBody>
      </p:sp>
      <p:grpSp>
        <p:nvGrpSpPr>
          <p:cNvPr id="44035" name="Group 145"/>
          <p:cNvGrpSpPr>
            <a:grpSpLocks/>
          </p:cNvGrpSpPr>
          <p:nvPr/>
        </p:nvGrpSpPr>
        <p:grpSpPr bwMode="auto">
          <a:xfrm>
            <a:off x="2024063" y="1357314"/>
            <a:ext cx="8064500" cy="4897437"/>
            <a:chOff x="457200" y="1219067"/>
            <a:chExt cx="8229600" cy="5257933"/>
          </a:xfrm>
        </p:grpSpPr>
        <p:sp>
          <p:nvSpPr>
            <p:cNvPr id="44037" name="Text Box 3"/>
            <p:cNvSpPr txBox="1">
              <a:spLocks noChangeArrowheads="1"/>
            </p:cNvSpPr>
            <p:nvPr/>
          </p:nvSpPr>
          <p:spPr bwMode="auto">
            <a:xfrm>
              <a:off x="457200" y="1219067"/>
              <a:ext cx="8229600" cy="3073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altLang="es-CL" sz="2000" b="1">
                  <a:solidFill>
                    <a:schemeClr val="tx2"/>
                  </a:solidFill>
                </a:rPr>
                <a:t>TIPOS DE ANTENA</a:t>
              </a:r>
            </a:p>
            <a:p>
              <a:pPr algn="just">
                <a:spcBef>
                  <a:spcPct val="50000"/>
                </a:spcBef>
              </a:pPr>
              <a:r>
                <a:rPr lang="es-ES_tradnl" altLang="es-CL" sz="2000" b="1" i="1">
                  <a:solidFill>
                    <a:schemeClr val="tx2"/>
                  </a:solidFill>
                </a:rPr>
                <a:t>Antena Marconi o de 1/4 de Onda:</a:t>
              </a:r>
              <a:r>
                <a:rPr lang="es-ES_tradnl" altLang="es-CL" sz="2000">
                  <a:solidFill>
                    <a:schemeClr val="tx2"/>
                  </a:solidFill>
                </a:rPr>
                <a:t> Es un radiador vertical de aproximadamente 1/4 de longitud de onda de la frecuencia de funcionamiento. Un extremo está conectado a tierra o puesto contra tierra. Puede ser alimentada en o cerca de la base, generalmente se instala en posición vertical. </a:t>
              </a:r>
            </a:p>
            <a:p>
              <a:pPr algn="just">
                <a:spcBef>
                  <a:spcPct val="50000"/>
                </a:spcBef>
              </a:pPr>
              <a:r>
                <a:rPr lang="es-ES_tradnl" altLang="es-CL" sz="2000">
                  <a:solidFill>
                    <a:schemeClr val="tx2"/>
                  </a:solidFill>
                </a:rPr>
                <a:t>Normalmente se usa en equipos portátiles o vehiculares, la carrocería proporciona una forma de tierra eficaz.</a:t>
              </a:r>
              <a:endParaRPr lang="es-ES_tradnl" altLang="es-CL" sz="2000" b="1">
                <a:solidFill>
                  <a:schemeClr val="tx2"/>
                </a:solidFill>
              </a:endParaRPr>
            </a:p>
          </p:txBody>
        </p:sp>
        <p:grpSp>
          <p:nvGrpSpPr>
            <p:cNvPr id="44038" name="Group 4"/>
            <p:cNvGrpSpPr>
              <a:grpSpLocks/>
            </p:cNvGrpSpPr>
            <p:nvPr/>
          </p:nvGrpSpPr>
          <p:grpSpPr bwMode="auto">
            <a:xfrm>
              <a:off x="5827713" y="5062538"/>
              <a:ext cx="192087" cy="1414462"/>
              <a:chOff x="3084" y="1833"/>
              <a:chExt cx="138" cy="1043"/>
            </a:xfrm>
          </p:grpSpPr>
          <p:sp>
            <p:nvSpPr>
              <p:cNvPr id="44048" name="Line 5"/>
              <p:cNvSpPr>
                <a:spLocks noChangeShapeType="1"/>
              </p:cNvSpPr>
              <p:nvPr/>
            </p:nvSpPr>
            <p:spPr bwMode="auto">
              <a:xfrm>
                <a:off x="3133" y="2207"/>
                <a:ext cx="44"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nvGrpSpPr>
              <p:cNvPr id="44049" name="Group 6"/>
              <p:cNvGrpSpPr>
                <a:grpSpLocks/>
              </p:cNvGrpSpPr>
              <p:nvPr/>
            </p:nvGrpSpPr>
            <p:grpSpPr bwMode="auto">
              <a:xfrm>
                <a:off x="3084" y="1833"/>
                <a:ext cx="138" cy="1043"/>
                <a:chOff x="3084" y="1833"/>
                <a:chExt cx="138" cy="1043"/>
              </a:xfrm>
            </p:grpSpPr>
            <p:sp>
              <p:nvSpPr>
                <p:cNvPr id="44050" name="Line 7"/>
                <p:cNvSpPr>
                  <a:spLocks noChangeShapeType="1"/>
                </p:cNvSpPr>
                <p:nvPr/>
              </p:nvSpPr>
              <p:spPr bwMode="auto">
                <a:xfrm flipV="1">
                  <a:off x="3154" y="1848"/>
                  <a:ext cx="1" cy="209"/>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4051" name="Line 8"/>
                <p:cNvSpPr>
                  <a:spLocks noChangeShapeType="1"/>
                </p:cNvSpPr>
                <p:nvPr/>
              </p:nvSpPr>
              <p:spPr bwMode="auto">
                <a:xfrm flipV="1">
                  <a:off x="3084" y="2052"/>
                  <a:ext cx="56" cy="824"/>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4052" name="Line 9"/>
                <p:cNvSpPr>
                  <a:spLocks noChangeShapeType="1"/>
                </p:cNvSpPr>
                <p:nvPr/>
              </p:nvSpPr>
              <p:spPr bwMode="auto">
                <a:xfrm>
                  <a:off x="3167" y="2053"/>
                  <a:ext cx="55" cy="823"/>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4053" name="Line 10"/>
                <p:cNvSpPr>
                  <a:spLocks noChangeShapeType="1"/>
                </p:cNvSpPr>
                <p:nvPr/>
              </p:nvSpPr>
              <p:spPr bwMode="auto">
                <a:xfrm>
                  <a:off x="3089" y="2853"/>
                  <a:ext cx="132"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4054" name="Line 11"/>
                <p:cNvSpPr>
                  <a:spLocks noChangeShapeType="1"/>
                </p:cNvSpPr>
                <p:nvPr/>
              </p:nvSpPr>
              <p:spPr bwMode="auto">
                <a:xfrm>
                  <a:off x="3104" y="2628"/>
                  <a:ext cx="104"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4055" name="Line 12"/>
                <p:cNvSpPr>
                  <a:spLocks noChangeShapeType="1"/>
                </p:cNvSpPr>
                <p:nvPr/>
              </p:nvSpPr>
              <p:spPr bwMode="auto">
                <a:xfrm>
                  <a:off x="3103" y="2631"/>
                  <a:ext cx="114" cy="22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4056" name="Line 13"/>
                <p:cNvSpPr>
                  <a:spLocks noChangeShapeType="1"/>
                </p:cNvSpPr>
                <p:nvPr/>
              </p:nvSpPr>
              <p:spPr bwMode="auto">
                <a:xfrm flipH="1">
                  <a:off x="3091" y="2629"/>
                  <a:ext cx="114" cy="22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4057" name="Line 14"/>
                <p:cNvSpPr>
                  <a:spLocks noChangeShapeType="1"/>
                </p:cNvSpPr>
                <p:nvPr/>
              </p:nvSpPr>
              <p:spPr bwMode="auto">
                <a:xfrm>
                  <a:off x="3119" y="2410"/>
                  <a:ext cx="72"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4058" name="Line 15"/>
                <p:cNvSpPr>
                  <a:spLocks noChangeShapeType="1"/>
                </p:cNvSpPr>
                <p:nvPr/>
              </p:nvSpPr>
              <p:spPr bwMode="auto">
                <a:xfrm>
                  <a:off x="3118" y="2409"/>
                  <a:ext cx="85" cy="22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4059" name="Line 16"/>
                <p:cNvSpPr>
                  <a:spLocks noChangeShapeType="1"/>
                </p:cNvSpPr>
                <p:nvPr/>
              </p:nvSpPr>
              <p:spPr bwMode="auto">
                <a:xfrm flipV="1">
                  <a:off x="3100" y="2409"/>
                  <a:ext cx="88" cy="21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4060" name="Line 17"/>
                <p:cNvSpPr>
                  <a:spLocks noChangeShapeType="1"/>
                </p:cNvSpPr>
                <p:nvPr/>
              </p:nvSpPr>
              <p:spPr bwMode="auto">
                <a:xfrm>
                  <a:off x="3127" y="2207"/>
                  <a:ext cx="64" cy="20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4061" name="Line 18"/>
                <p:cNvSpPr>
                  <a:spLocks noChangeShapeType="1"/>
                </p:cNvSpPr>
                <p:nvPr/>
              </p:nvSpPr>
              <p:spPr bwMode="auto">
                <a:xfrm flipV="1">
                  <a:off x="3114" y="2205"/>
                  <a:ext cx="61" cy="20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4062" name="Line 19"/>
                <p:cNvSpPr>
                  <a:spLocks noChangeShapeType="1"/>
                </p:cNvSpPr>
                <p:nvPr/>
              </p:nvSpPr>
              <p:spPr bwMode="auto">
                <a:xfrm flipV="1">
                  <a:off x="3125" y="2054"/>
                  <a:ext cx="42" cy="15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4063" name="Oval 20"/>
                <p:cNvSpPr>
                  <a:spLocks noChangeArrowheads="1"/>
                </p:cNvSpPr>
                <p:nvPr/>
              </p:nvSpPr>
              <p:spPr bwMode="auto">
                <a:xfrm>
                  <a:off x="3136" y="1833"/>
                  <a:ext cx="35" cy="25"/>
                </a:xfrm>
                <a:prstGeom prst="ellipse">
                  <a:avLst/>
                </a:prstGeom>
                <a:solidFill>
                  <a:srgbClr val="C0C0C0"/>
                </a:solidFill>
                <a:ln w="9525">
                  <a:solidFill>
                    <a:schemeClr val="tx1"/>
                  </a:solidFill>
                  <a:round/>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grpSp>
        </p:grpSp>
        <p:sp>
          <p:nvSpPr>
            <p:cNvPr id="44039" name="Text Box 21"/>
            <p:cNvSpPr txBox="1">
              <a:spLocks noChangeArrowheads="1"/>
            </p:cNvSpPr>
            <p:nvPr/>
          </p:nvSpPr>
          <p:spPr bwMode="auto">
            <a:xfrm>
              <a:off x="6324600" y="4983163"/>
              <a:ext cx="1524000" cy="297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altLang="es-CL" sz="1200" b="1">
                  <a:solidFill>
                    <a:schemeClr val="tx2"/>
                  </a:solidFill>
                </a:rPr>
                <a:t>AISLADORES</a:t>
              </a:r>
            </a:p>
          </p:txBody>
        </p:sp>
        <p:sp>
          <p:nvSpPr>
            <p:cNvPr id="44040" name="Rectangle 22"/>
            <p:cNvSpPr>
              <a:spLocks noChangeArrowheads="1"/>
            </p:cNvSpPr>
            <p:nvPr/>
          </p:nvSpPr>
          <p:spPr bwMode="auto">
            <a:xfrm>
              <a:off x="6781800" y="6248400"/>
              <a:ext cx="304800" cy="1524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sp>
          <p:nvSpPr>
            <p:cNvPr id="44041" name="Line 23"/>
            <p:cNvSpPr>
              <a:spLocks noChangeShapeType="1"/>
            </p:cNvSpPr>
            <p:nvPr/>
          </p:nvSpPr>
          <p:spPr bwMode="auto">
            <a:xfrm flipV="1">
              <a:off x="6096000" y="5257800"/>
              <a:ext cx="0" cy="1066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44042" name="Text Box 24"/>
            <p:cNvSpPr txBox="1">
              <a:spLocks noChangeArrowheads="1"/>
            </p:cNvSpPr>
            <p:nvPr/>
          </p:nvSpPr>
          <p:spPr bwMode="auto">
            <a:xfrm>
              <a:off x="604157" y="5090864"/>
              <a:ext cx="3962400" cy="1156511"/>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s-ES_tradnl" altLang="es-CL" sz="1600">
                  <a:solidFill>
                    <a:schemeClr val="tx2"/>
                  </a:solidFill>
                </a:rPr>
                <a:t>        71,25          L: Long. Antena en mts.           </a:t>
              </a:r>
            </a:p>
            <a:p>
              <a:pPr>
                <a:spcBef>
                  <a:spcPct val="50000"/>
                </a:spcBef>
              </a:pPr>
              <a:r>
                <a:rPr lang="es-ES_tradnl" altLang="es-CL" sz="1600">
                  <a:solidFill>
                    <a:schemeClr val="tx2"/>
                  </a:solidFill>
                </a:rPr>
                <a:t>L = ------------      71,25: Constante</a:t>
              </a:r>
            </a:p>
            <a:p>
              <a:pPr>
                <a:spcBef>
                  <a:spcPct val="50000"/>
                </a:spcBef>
              </a:pPr>
              <a:r>
                <a:rPr lang="es-ES_tradnl" altLang="es-CL" sz="1600">
                  <a:solidFill>
                    <a:schemeClr val="tx2"/>
                  </a:solidFill>
                </a:rPr>
                <a:t>            F            F: Frecuencia en MHZ</a:t>
              </a:r>
            </a:p>
          </p:txBody>
        </p:sp>
        <p:sp>
          <p:nvSpPr>
            <p:cNvPr id="44043" name="Rectangle 25"/>
            <p:cNvSpPr>
              <a:spLocks noChangeArrowheads="1"/>
            </p:cNvSpPr>
            <p:nvPr/>
          </p:nvSpPr>
          <p:spPr bwMode="auto">
            <a:xfrm rot="5371233">
              <a:off x="5943600" y="6019800"/>
              <a:ext cx="304800" cy="152400"/>
            </a:xfrm>
            <a:prstGeom prst="rect">
              <a:avLst/>
            </a:prstGeom>
            <a:solidFill>
              <a:srgbClr val="777777"/>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sp>
          <p:nvSpPr>
            <p:cNvPr id="44044" name="Rectangle 26"/>
            <p:cNvSpPr>
              <a:spLocks noChangeArrowheads="1"/>
            </p:cNvSpPr>
            <p:nvPr/>
          </p:nvSpPr>
          <p:spPr bwMode="auto">
            <a:xfrm rot="5371233">
              <a:off x="5943600" y="5410200"/>
              <a:ext cx="304800" cy="152400"/>
            </a:xfrm>
            <a:prstGeom prst="rect">
              <a:avLst/>
            </a:prstGeom>
            <a:solidFill>
              <a:srgbClr val="777777"/>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sp>
          <p:nvSpPr>
            <p:cNvPr id="44045" name="Line 27"/>
            <p:cNvSpPr>
              <a:spLocks noChangeShapeType="1"/>
            </p:cNvSpPr>
            <p:nvPr/>
          </p:nvSpPr>
          <p:spPr bwMode="auto">
            <a:xfrm>
              <a:off x="6096000" y="6324600"/>
              <a:ext cx="685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44046" name="Line 28"/>
            <p:cNvSpPr>
              <a:spLocks noChangeShapeType="1"/>
            </p:cNvSpPr>
            <p:nvPr/>
          </p:nvSpPr>
          <p:spPr bwMode="auto">
            <a:xfrm flipH="1">
              <a:off x="6248400" y="5181600"/>
              <a:ext cx="533400" cy="304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s-CL"/>
            </a:p>
          </p:txBody>
        </p:sp>
        <p:sp>
          <p:nvSpPr>
            <p:cNvPr id="44047" name="Line 29"/>
            <p:cNvSpPr>
              <a:spLocks noChangeShapeType="1"/>
            </p:cNvSpPr>
            <p:nvPr/>
          </p:nvSpPr>
          <p:spPr bwMode="auto">
            <a:xfrm flipH="1">
              <a:off x="6248400" y="5181600"/>
              <a:ext cx="533400" cy="914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s-CL"/>
            </a:p>
          </p:txBody>
        </p:sp>
      </p:grpSp>
      <p:sp>
        <p:nvSpPr>
          <p:cNvPr id="34" name="Text Box 13"/>
          <p:cNvSpPr txBox="1">
            <a:spLocks noChangeArrowheads="1"/>
          </p:cNvSpPr>
          <p:nvPr/>
        </p:nvSpPr>
        <p:spPr bwMode="auto">
          <a:xfrm>
            <a:off x="2470150" y="528638"/>
            <a:ext cx="6840538" cy="400050"/>
          </a:xfrm>
          <a:prstGeom prst="rect">
            <a:avLst/>
          </a:prstGeom>
          <a:noFill/>
          <a:ln w="9525">
            <a:solidFill>
              <a:schemeClr val="accent1"/>
            </a:solidFill>
            <a:miter lim="800000"/>
            <a:headEnd/>
            <a:tailEnd/>
          </a:ln>
        </p:spPr>
        <p:txBody>
          <a:bodyPr>
            <a:spAutoFit/>
          </a:bodyPr>
          <a:lstStyle/>
          <a:p>
            <a:pPr>
              <a:spcBef>
                <a:spcPct val="50000"/>
              </a:spcBef>
              <a:defRPr/>
            </a:pPr>
            <a:r>
              <a:rPr lang="pt-BR" altLang="es-CL" sz="2000" b="1" dirty="0">
                <a:solidFill>
                  <a:schemeClr val="tx2">
                    <a:lumMod val="75000"/>
                  </a:schemeClr>
                </a:solidFill>
                <a:latin typeface="Arial" charset="0"/>
              </a:rPr>
              <a:t>UT Nº 2   Radiocomunicaciones</a:t>
            </a:r>
          </a:p>
        </p:txBody>
      </p:sp>
    </p:spTree>
    <p:extLst>
      <p:ext uri="{BB962C8B-B14F-4D97-AF65-F5344CB8AC3E}">
        <p14:creationId xmlns:p14="http://schemas.microsoft.com/office/powerpoint/2010/main" val="199103250"/>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368D61C2-5812-4FC6-ADD0-F7D89199208A}" type="slidenum">
              <a:rPr lang="es-ES" altLang="es-CL" sz="1200">
                <a:solidFill>
                  <a:srgbClr val="898989"/>
                </a:solidFill>
                <a:latin typeface="Calibri" panose="020F0502020204030204" pitchFamily="34" charset="0"/>
              </a:rPr>
              <a:pPr eaLnBrk="1" hangingPunct="1"/>
              <a:t>38</a:t>
            </a:fld>
            <a:endParaRPr lang="es-ES" altLang="es-CL" sz="1200">
              <a:solidFill>
                <a:srgbClr val="898989"/>
              </a:solidFill>
              <a:latin typeface="Calibri" panose="020F0502020204030204" pitchFamily="34" charset="0"/>
            </a:endParaRPr>
          </a:p>
        </p:txBody>
      </p:sp>
      <p:grpSp>
        <p:nvGrpSpPr>
          <p:cNvPr id="45059" name="Group 145"/>
          <p:cNvGrpSpPr>
            <a:grpSpLocks/>
          </p:cNvGrpSpPr>
          <p:nvPr/>
        </p:nvGrpSpPr>
        <p:grpSpPr bwMode="auto">
          <a:xfrm>
            <a:off x="2095500" y="1357314"/>
            <a:ext cx="8064500" cy="4899025"/>
            <a:chOff x="457200" y="1296370"/>
            <a:chExt cx="8229600" cy="5258277"/>
          </a:xfrm>
        </p:grpSpPr>
        <p:sp>
          <p:nvSpPr>
            <p:cNvPr id="45063" name="Text Box 3"/>
            <p:cNvSpPr txBox="1">
              <a:spLocks noChangeArrowheads="1"/>
            </p:cNvSpPr>
            <p:nvPr/>
          </p:nvSpPr>
          <p:spPr bwMode="auto">
            <a:xfrm>
              <a:off x="457200" y="1296370"/>
              <a:ext cx="8229600" cy="3898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altLang="es-CL" sz="2000" b="1">
                  <a:solidFill>
                    <a:schemeClr val="tx2"/>
                  </a:solidFill>
                </a:rPr>
                <a:t>TIPOS DE ANTENA</a:t>
              </a:r>
              <a:r>
                <a:rPr lang="es-ES_tradnl" altLang="es-CL" sz="2000">
                  <a:solidFill>
                    <a:schemeClr val="tx2"/>
                  </a:solidFill>
                </a:rPr>
                <a:t> (EJEMPLO)</a:t>
              </a:r>
            </a:p>
            <a:p>
              <a:pPr algn="just">
                <a:spcBef>
                  <a:spcPct val="50000"/>
                </a:spcBef>
              </a:pPr>
              <a:r>
                <a:rPr lang="es-ES_tradnl" altLang="es-CL" sz="2000">
                  <a:solidFill>
                    <a:schemeClr val="tx2"/>
                  </a:solidFill>
                </a:rPr>
                <a:t>Su equipo de HF debe transmitir en la frecuencia 28.6 MHz.</a:t>
              </a:r>
            </a:p>
            <a:p>
              <a:pPr algn="just">
                <a:spcBef>
                  <a:spcPct val="50000"/>
                </a:spcBef>
              </a:pPr>
              <a:r>
                <a:rPr lang="es-ES_tradnl" altLang="es-CL" sz="2000">
                  <a:solidFill>
                    <a:schemeClr val="tx2"/>
                  </a:solidFill>
                </a:rPr>
                <a:t>Cuál debe ser el largo de antena de ½ onda?</a:t>
              </a:r>
            </a:p>
            <a:p>
              <a:pPr algn="just">
                <a:spcBef>
                  <a:spcPct val="50000"/>
                </a:spcBef>
              </a:pPr>
              <a:endParaRPr lang="es-ES_tradnl" altLang="es-CL" sz="2000">
                <a:solidFill>
                  <a:schemeClr val="tx2"/>
                </a:solidFill>
              </a:endParaRPr>
            </a:p>
            <a:p>
              <a:pPr algn="just">
                <a:spcBef>
                  <a:spcPct val="50000"/>
                </a:spcBef>
              </a:pPr>
              <a:endParaRPr lang="es-ES_tradnl" altLang="es-CL" sz="2000">
                <a:solidFill>
                  <a:schemeClr val="tx2"/>
                </a:solidFill>
              </a:endParaRPr>
            </a:p>
            <a:p>
              <a:pPr algn="just">
                <a:spcBef>
                  <a:spcPct val="50000"/>
                </a:spcBef>
              </a:pPr>
              <a:endParaRPr lang="es-ES_tradnl" altLang="es-CL" sz="2000">
                <a:solidFill>
                  <a:schemeClr val="tx2"/>
                </a:solidFill>
              </a:endParaRPr>
            </a:p>
            <a:p>
              <a:pPr algn="just">
                <a:spcBef>
                  <a:spcPct val="50000"/>
                </a:spcBef>
              </a:pPr>
              <a:endParaRPr lang="es-ES_tradnl" altLang="es-CL" sz="2000">
                <a:solidFill>
                  <a:schemeClr val="tx2"/>
                </a:solidFill>
              </a:endParaRPr>
            </a:p>
            <a:p>
              <a:pPr algn="just">
                <a:spcBef>
                  <a:spcPct val="50000"/>
                </a:spcBef>
              </a:pPr>
              <a:r>
                <a:rPr lang="es-ES_tradnl" altLang="es-CL" sz="2000">
                  <a:solidFill>
                    <a:schemeClr val="tx2"/>
                  </a:solidFill>
                </a:rPr>
                <a:t>Cuál debe ser el largo de su antena de ¼ de onda?</a:t>
              </a:r>
              <a:endParaRPr lang="es-ES_tradnl" altLang="es-CL" sz="2000" b="1">
                <a:solidFill>
                  <a:schemeClr val="tx2"/>
                </a:solidFill>
              </a:endParaRPr>
            </a:p>
          </p:txBody>
        </p:sp>
        <p:grpSp>
          <p:nvGrpSpPr>
            <p:cNvPr id="45064" name="Group 4"/>
            <p:cNvGrpSpPr>
              <a:grpSpLocks/>
            </p:cNvGrpSpPr>
            <p:nvPr/>
          </p:nvGrpSpPr>
          <p:grpSpPr bwMode="auto">
            <a:xfrm>
              <a:off x="5827713" y="5062538"/>
              <a:ext cx="192087" cy="1414462"/>
              <a:chOff x="3084" y="1833"/>
              <a:chExt cx="138" cy="1043"/>
            </a:xfrm>
          </p:grpSpPr>
          <p:sp>
            <p:nvSpPr>
              <p:cNvPr id="45074" name="Line 5"/>
              <p:cNvSpPr>
                <a:spLocks noChangeShapeType="1"/>
              </p:cNvSpPr>
              <p:nvPr/>
            </p:nvSpPr>
            <p:spPr bwMode="auto">
              <a:xfrm>
                <a:off x="3133" y="2207"/>
                <a:ext cx="44"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nvGrpSpPr>
              <p:cNvPr id="45075" name="Group 6"/>
              <p:cNvGrpSpPr>
                <a:grpSpLocks/>
              </p:cNvGrpSpPr>
              <p:nvPr/>
            </p:nvGrpSpPr>
            <p:grpSpPr bwMode="auto">
              <a:xfrm>
                <a:off x="3084" y="1833"/>
                <a:ext cx="138" cy="1043"/>
                <a:chOff x="3084" y="1833"/>
                <a:chExt cx="138" cy="1043"/>
              </a:xfrm>
            </p:grpSpPr>
            <p:sp>
              <p:nvSpPr>
                <p:cNvPr id="45076" name="Line 7"/>
                <p:cNvSpPr>
                  <a:spLocks noChangeShapeType="1"/>
                </p:cNvSpPr>
                <p:nvPr/>
              </p:nvSpPr>
              <p:spPr bwMode="auto">
                <a:xfrm flipV="1">
                  <a:off x="3154" y="1848"/>
                  <a:ext cx="1" cy="209"/>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5077" name="Line 8"/>
                <p:cNvSpPr>
                  <a:spLocks noChangeShapeType="1"/>
                </p:cNvSpPr>
                <p:nvPr/>
              </p:nvSpPr>
              <p:spPr bwMode="auto">
                <a:xfrm flipV="1">
                  <a:off x="3084" y="2052"/>
                  <a:ext cx="56" cy="824"/>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5078" name="Line 9"/>
                <p:cNvSpPr>
                  <a:spLocks noChangeShapeType="1"/>
                </p:cNvSpPr>
                <p:nvPr/>
              </p:nvSpPr>
              <p:spPr bwMode="auto">
                <a:xfrm>
                  <a:off x="3167" y="2053"/>
                  <a:ext cx="55" cy="823"/>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5079" name="Line 10"/>
                <p:cNvSpPr>
                  <a:spLocks noChangeShapeType="1"/>
                </p:cNvSpPr>
                <p:nvPr/>
              </p:nvSpPr>
              <p:spPr bwMode="auto">
                <a:xfrm>
                  <a:off x="3089" y="2853"/>
                  <a:ext cx="132"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5080" name="Line 11"/>
                <p:cNvSpPr>
                  <a:spLocks noChangeShapeType="1"/>
                </p:cNvSpPr>
                <p:nvPr/>
              </p:nvSpPr>
              <p:spPr bwMode="auto">
                <a:xfrm>
                  <a:off x="3104" y="2628"/>
                  <a:ext cx="104"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5081" name="Line 12"/>
                <p:cNvSpPr>
                  <a:spLocks noChangeShapeType="1"/>
                </p:cNvSpPr>
                <p:nvPr/>
              </p:nvSpPr>
              <p:spPr bwMode="auto">
                <a:xfrm>
                  <a:off x="3103" y="2631"/>
                  <a:ext cx="114" cy="22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5082" name="Line 13"/>
                <p:cNvSpPr>
                  <a:spLocks noChangeShapeType="1"/>
                </p:cNvSpPr>
                <p:nvPr/>
              </p:nvSpPr>
              <p:spPr bwMode="auto">
                <a:xfrm flipH="1">
                  <a:off x="3091" y="2629"/>
                  <a:ext cx="114" cy="22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5083" name="Line 14"/>
                <p:cNvSpPr>
                  <a:spLocks noChangeShapeType="1"/>
                </p:cNvSpPr>
                <p:nvPr/>
              </p:nvSpPr>
              <p:spPr bwMode="auto">
                <a:xfrm>
                  <a:off x="3119" y="2410"/>
                  <a:ext cx="72"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5084" name="Line 15"/>
                <p:cNvSpPr>
                  <a:spLocks noChangeShapeType="1"/>
                </p:cNvSpPr>
                <p:nvPr/>
              </p:nvSpPr>
              <p:spPr bwMode="auto">
                <a:xfrm>
                  <a:off x="3118" y="2409"/>
                  <a:ext cx="85" cy="22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5085" name="Line 16"/>
                <p:cNvSpPr>
                  <a:spLocks noChangeShapeType="1"/>
                </p:cNvSpPr>
                <p:nvPr/>
              </p:nvSpPr>
              <p:spPr bwMode="auto">
                <a:xfrm flipV="1">
                  <a:off x="3100" y="2409"/>
                  <a:ext cx="88" cy="21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5086" name="Line 17"/>
                <p:cNvSpPr>
                  <a:spLocks noChangeShapeType="1"/>
                </p:cNvSpPr>
                <p:nvPr/>
              </p:nvSpPr>
              <p:spPr bwMode="auto">
                <a:xfrm>
                  <a:off x="3127" y="2207"/>
                  <a:ext cx="64" cy="20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5087" name="Line 18"/>
                <p:cNvSpPr>
                  <a:spLocks noChangeShapeType="1"/>
                </p:cNvSpPr>
                <p:nvPr/>
              </p:nvSpPr>
              <p:spPr bwMode="auto">
                <a:xfrm flipV="1">
                  <a:off x="3114" y="2205"/>
                  <a:ext cx="61" cy="20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5088" name="Line 19"/>
                <p:cNvSpPr>
                  <a:spLocks noChangeShapeType="1"/>
                </p:cNvSpPr>
                <p:nvPr/>
              </p:nvSpPr>
              <p:spPr bwMode="auto">
                <a:xfrm flipV="1">
                  <a:off x="3125" y="2054"/>
                  <a:ext cx="42" cy="15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5089" name="Oval 20"/>
                <p:cNvSpPr>
                  <a:spLocks noChangeArrowheads="1"/>
                </p:cNvSpPr>
                <p:nvPr/>
              </p:nvSpPr>
              <p:spPr bwMode="auto">
                <a:xfrm>
                  <a:off x="3136" y="1833"/>
                  <a:ext cx="35" cy="25"/>
                </a:xfrm>
                <a:prstGeom prst="ellipse">
                  <a:avLst/>
                </a:prstGeom>
                <a:solidFill>
                  <a:srgbClr val="C0C0C0"/>
                </a:solidFill>
                <a:ln w="9525">
                  <a:solidFill>
                    <a:schemeClr val="tx1"/>
                  </a:solidFill>
                  <a:round/>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grpSp>
        </p:grpSp>
        <p:sp>
          <p:nvSpPr>
            <p:cNvPr id="45065" name="Text Box 21"/>
            <p:cNvSpPr txBox="1">
              <a:spLocks noChangeArrowheads="1"/>
            </p:cNvSpPr>
            <p:nvPr/>
          </p:nvSpPr>
          <p:spPr bwMode="auto">
            <a:xfrm>
              <a:off x="6324600" y="4983163"/>
              <a:ext cx="1524000" cy="29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altLang="es-CL" sz="1200" b="1">
                  <a:solidFill>
                    <a:schemeClr val="tx2"/>
                  </a:solidFill>
                </a:rPr>
                <a:t>AISLADORES</a:t>
              </a:r>
            </a:p>
          </p:txBody>
        </p:sp>
        <p:sp>
          <p:nvSpPr>
            <p:cNvPr id="45066" name="Rectangle 22"/>
            <p:cNvSpPr>
              <a:spLocks noChangeArrowheads="1"/>
            </p:cNvSpPr>
            <p:nvPr/>
          </p:nvSpPr>
          <p:spPr bwMode="auto">
            <a:xfrm>
              <a:off x="6781800" y="6248400"/>
              <a:ext cx="304800" cy="1524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sp>
          <p:nvSpPr>
            <p:cNvPr id="45067" name="Line 23"/>
            <p:cNvSpPr>
              <a:spLocks noChangeShapeType="1"/>
            </p:cNvSpPr>
            <p:nvPr/>
          </p:nvSpPr>
          <p:spPr bwMode="auto">
            <a:xfrm flipV="1">
              <a:off x="6096000" y="5257800"/>
              <a:ext cx="0" cy="1066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45068" name="Text Box 24"/>
            <p:cNvSpPr txBox="1">
              <a:spLocks noChangeArrowheads="1"/>
            </p:cNvSpPr>
            <p:nvPr/>
          </p:nvSpPr>
          <p:spPr bwMode="auto">
            <a:xfrm>
              <a:off x="604157" y="5398272"/>
              <a:ext cx="3962400" cy="11563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s-ES_tradnl" altLang="es-CL" sz="1600">
                  <a:solidFill>
                    <a:schemeClr val="tx2"/>
                  </a:solidFill>
                </a:rPr>
                <a:t>        71,25          L: Long. Antena en mts.           </a:t>
              </a:r>
            </a:p>
            <a:p>
              <a:pPr>
                <a:spcBef>
                  <a:spcPct val="50000"/>
                </a:spcBef>
              </a:pPr>
              <a:r>
                <a:rPr lang="es-ES_tradnl" altLang="es-CL" sz="1600">
                  <a:solidFill>
                    <a:schemeClr val="tx2"/>
                  </a:solidFill>
                </a:rPr>
                <a:t>L = ------------  =    2,49 mts.</a:t>
              </a:r>
            </a:p>
            <a:p>
              <a:pPr>
                <a:spcBef>
                  <a:spcPct val="50000"/>
                </a:spcBef>
              </a:pPr>
              <a:r>
                <a:rPr lang="es-ES_tradnl" altLang="es-CL" sz="1600">
                  <a:solidFill>
                    <a:schemeClr val="tx2"/>
                  </a:solidFill>
                </a:rPr>
                <a:t>         28.6            </a:t>
              </a:r>
            </a:p>
          </p:txBody>
        </p:sp>
        <p:sp>
          <p:nvSpPr>
            <p:cNvPr id="45069" name="Rectangle 25"/>
            <p:cNvSpPr>
              <a:spLocks noChangeArrowheads="1"/>
            </p:cNvSpPr>
            <p:nvPr/>
          </p:nvSpPr>
          <p:spPr bwMode="auto">
            <a:xfrm rot="5371233">
              <a:off x="5943600" y="6019800"/>
              <a:ext cx="304800" cy="152400"/>
            </a:xfrm>
            <a:prstGeom prst="rect">
              <a:avLst/>
            </a:prstGeom>
            <a:solidFill>
              <a:srgbClr val="777777"/>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sp>
          <p:nvSpPr>
            <p:cNvPr id="45070" name="Rectangle 26"/>
            <p:cNvSpPr>
              <a:spLocks noChangeArrowheads="1"/>
            </p:cNvSpPr>
            <p:nvPr/>
          </p:nvSpPr>
          <p:spPr bwMode="auto">
            <a:xfrm rot="5371233">
              <a:off x="5943600" y="5410200"/>
              <a:ext cx="304800" cy="152400"/>
            </a:xfrm>
            <a:prstGeom prst="rect">
              <a:avLst/>
            </a:prstGeom>
            <a:solidFill>
              <a:srgbClr val="777777"/>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sp>
          <p:nvSpPr>
            <p:cNvPr id="45071" name="Line 27"/>
            <p:cNvSpPr>
              <a:spLocks noChangeShapeType="1"/>
            </p:cNvSpPr>
            <p:nvPr/>
          </p:nvSpPr>
          <p:spPr bwMode="auto">
            <a:xfrm>
              <a:off x="6096000" y="6324600"/>
              <a:ext cx="685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45072" name="Line 28"/>
            <p:cNvSpPr>
              <a:spLocks noChangeShapeType="1"/>
            </p:cNvSpPr>
            <p:nvPr/>
          </p:nvSpPr>
          <p:spPr bwMode="auto">
            <a:xfrm flipH="1">
              <a:off x="6248400" y="5181600"/>
              <a:ext cx="533400" cy="304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s-CL"/>
            </a:p>
          </p:txBody>
        </p:sp>
        <p:sp>
          <p:nvSpPr>
            <p:cNvPr id="45073" name="Line 29"/>
            <p:cNvSpPr>
              <a:spLocks noChangeShapeType="1"/>
            </p:cNvSpPr>
            <p:nvPr/>
          </p:nvSpPr>
          <p:spPr bwMode="auto">
            <a:xfrm flipH="1">
              <a:off x="6248400" y="5181600"/>
              <a:ext cx="533400" cy="914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s-CL"/>
            </a:p>
          </p:txBody>
        </p:sp>
      </p:grpSp>
      <p:sp>
        <p:nvSpPr>
          <p:cNvPr id="45060" name="Text Box 89"/>
          <p:cNvSpPr txBox="1">
            <a:spLocks noChangeArrowheads="1"/>
          </p:cNvSpPr>
          <p:nvPr/>
        </p:nvSpPr>
        <p:spPr bwMode="auto">
          <a:xfrm>
            <a:off x="2357438" y="2928938"/>
            <a:ext cx="4171950" cy="10795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s-ES_tradnl" altLang="es-CL" sz="1600">
                <a:solidFill>
                  <a:srgbClr val="000099"/>
                </a:solidFill>
              </a:rPr>
              <a:t>        142,5          L: Long. Antena en mts.           </a:t>
            </a:r>
          </a:p>
          <a:p>
            <a:pPr>
              <a:spcBef>
                <a:spcPct val="50000"/>
              </a:spcBef>
            </a:pPr>
            <a:r>
              <a:rPr lang="es-ES_tradnl" altLang="es-CL" sz="1600">
                <a:solidFill>
                  <a:srgbClr val="000099"/>
                </a:solidFill>
              </a:rPr>
              <a:t>L = ------------   =   4.98 mts</a:t>
            </a:r>
          </a:p>
          <a:p>
            <a:pPr>
              <a:spcBef>
                <a:spcPct val="50000"/>
              </a:spcBef>
            </a:pPr>
            <a:r>
              <a:rPr lang="es-ES_tradnl" altLang="es-CL" sz="1600">
                <a:solidFill>
                  <a:srgbClr val="000099"/>
                </a:solidFill>
              </a:rPr>
              <a:t>         28,6            </a:t>
            </a:r>
          </a:p>
        </p:txBody>
      </p:sp>
      <p:pic>
        <p:nvPicPr>
          <p:cNvPr id="4506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9000" y="2636838"/>
            <a:ext cx="2687638" cy="183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Lst>
        </p:spPr>
      </p:pic>
      <p:sp>
        <p:nvSpPr>
          <p:cNvPr id="36" name="Text Box 13"/>
          <p:cNvSpPr txBox="1">
            <a:spLocks noChangeArrowheads="1"/>
          </p:cNvSpPr>
          <p:nvPr/>
        </p:nvSpPr>
        <p:spPr bwMode="auto">
          <a:xfrm>
            <a:off x="2470150" y="500063"/>
            <a:ext cx="6840538" cy="400050"/>
          </a:xfrm>
          <a:prstGeom prst="rect">
            <a:avLst/>
          </a:prstGeom>
          <a:noFill/>
          <a:ln w="9525">
            <a:solidFill>
              <a:schemeClr val="accent1"/>
            </a:solidFill>
            <a:miter lim="800000"/>
            <a:headEnd/>
            <a:tailEnd/>
          </a:ln>
        </p:spPr>
        <p:txBody>
          <a:bodyPr>
            <a:spAutoFit/>
          </a:bodyPr>
          <a:lstStyle/>
          <a:p>
            <a:pPr>
              <a:spcBef>
                <a:spcPct val="50000"/>
              </a:spcBef>
              <a:defRPr/>
            </a:pPr>
            <a:r>
              <a:rPr lang="pt-BR" altLang="es-CL" sz="2000" b="1" dirty="0">
                <a:solidFill>
                  <a:schemeClr val="tx2">
                    <a:lumMod val="75000"/>
                  </a:schemeClr>
                </a:solidFill>
                <a:latin typeface="Arial" charset="0"/>
              </a:rPr>
              <a:t>UT Nº 2   Radiocomunicaciones</a:t>
            </a:r>
          </a:p>
        </p:txBody>
      </p:sp>
    </p:spTree>
    <p:extLst>
      <p:ext uri="{BB962C8B-B14F-4D97-AF65-F5344CB8AC3E}">
        <p14:creationId xmlns:p14="http://schemas.microsoft.com/office/powerpoint/2010/main" val="4251245089"/>
      </p:ext>
    </p:extLst>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AutoShape 4" descr="data:image/jpeg;base64,/9j/4AAQSkZJRgABAQAAAQABAAD/2wCEAAkGBhQSEBQUEhQVEhUUFA8QFBQVFBQVFA8UFBQVFBQQFBQXHCYeFxkkGRQUHy8gIycpLCwsFR4xNTAqNSYrLCkBCQoKDgwOGg8PGiofHBwsKSkpKSkpKSwpKSwsKSksKSksLCksKSkpKSksKSwsKSkpKSkpLCwsKSwpKSksKSkpKf/AABEIAMIBAwMBIgACEQEDEQH/xAAcAAABBQEBAQAAAAAAAAAAAAADAAECBAUGBwj/xABBEAACAQICBgcFBQYFBQAAAAAAAQIDEQQSBQYhMUFRExRhcYGRoSIyQlKxBxWS0fAWI1NiweEXQ3KCojNEY7Lx/8QAGQEAAwEBAQAAAAAAAAAAAAAAAAECAwQF/8QALhEAAgIBAwMBBgYDAAAAAAAAAAECEQMSITEEE0FRMkJhgZGhBRRxwdHwFWLh/9oADAMBAAIRAxEAPwDTUXzHVMMsKx3hGbWZgrE+lEsFIm9HMRRBVxdaJrRrE9GsQ6BuvcbpEWYaJfElHRL4gMp9IlzF06NKGiUEWiEAGS6/YwM1fgdCtFKxOGikIDmFTa4EnB8jpVopEnoyIFHMq/IJlbOilo5C+7UBRznRsToM6N6MRJYFASzmehZKFN8rnTLBx5DrDpDIZznRP5bDuhKx0EqK5EehQxGJToPkEWHlyRrumhKmAjJ6o3wRFYORr5ERcAAoRwz4vyHWCXO5c6MWQQFbqvIdYUPYeMAAqywzG6sW2hZWAFPqoi7kYhDK6ok1TLKgSUCiEyuqZNQLCgPlAoCoElALce5JQOMCSiPmHTAY6iSSIqRJSACSRJIG5jOqhDDWEA6wJ4kQ0GsK6K7qtg5QbAtFmVVApYlA3R5odUuwQ2Rliuwg6zDql2DuBRm2VlJse7LCiO6YyCrtEoPmWXSQ6ooBFdUiSph+jRJRQAVuiH6sWlTRONNAIqLCE1hC2NcAK6wiJrDonnFcBjdCuQh7iEFGd0wnXK2VLiTsiyAjxDG6ZjRigkYIRSIqbJxmGUVyJxguCEUDimSjHaHUCSpCGBcRp0i0qSJKCACnSoviTWDLkUiVx0LUyosETWES4FpEkAWysqA6olmwkhBbKzoEXQZcsMwC2Z88OyKw3aaEkClTfAQyvDDBOhDQosIqYCKToDPDPgX+iF0QBZmxwbHWFkaSpiyAFlFUWSVNltwIumAiplE0WuiG6MLGVWhrFrIx8ghlMRby9g4AczHCsNHDdo6qk41O01MrHhhe0NHD9pBVSSqiHYaNIIqYGNQIqgi0FUCSiDVQkqhIwqiPYH0hLpBFpIIkOC6UdVBWPSgyYrg1IkgsNBMdIZMfOFj0IdRHsMpEswtQaBrD2GuJsdk6GPlHsQux9oWRRMbMRsKwWFDuRFzJWHSCwIZh7BIxJ5QsAOQSphsosoWALoxdEGsKwAA6McLlEAHmFPSnaHjpZczketEo4s3ozOyjpcdaYOTpYoMsWFAdTHS7Cx0qzlViw1PHdpLRcaOqhpEPDGHL08d2lylj9hmzojGzoo4kLGuYMMWy1Tr9plKTOiONGuqoSMjLp1y3GqZ62a9qJeiyakVIVeLPPNdPtajSzUcHapUtl6a6cKbfyL42ue6/ME5PgmUYRVs73TWs+GwkU8RVjTzXyp3cpW35YxTbXbYwo/a/o67XSVNnxdDOz7uPmjwTH4+pXqOpWnKpOW+Undvs7uwrmyh6nI8u+yPpjAfaLo+qllxVOLfCpem1+NI6OjVjNKUZKUXtTi00+5rYz5HjVNLRWsFfDSzUKtSk+OSbSl3rc/ETh6MFl9UfVWUTR4boT7acVTsq6hiI7m2ujqfijsfjE9Z1f1qoYykqlGd92eD9+k38M48OO3c7bCHceTRVPg12JMBOuDWKKUrM5QaLlyNyusSSjWKM6DJkkDVQlnAQRE4yK+cWcLCi1cYDGoSdYLCglxXIdMPnCxUSuIjmEAUfPikEgwCkOpHYYFtVCbrlNSJJgMsdMThUK6ZKMhDNGjIvUpmPTqlmOIIaNYyZsRxNg0cYzFVRh6cZM55JHbjb9DepY0s08V3mLQpMuRpM5JtLyelji2t0Z+v+NxHU3HDxbztwquO2UabjLN3J2s3y7zxqVKzs9j7T3qFKRyuntQelk5Ussc22UJXUU+cGldX5bvoVhyJbM5ur6eU3qj9Dy1olQw0pyUYpttpJJNtvkrbzuZ/ZXXb9mdJLlKUnbxynWam6mLBxzzyyry+JXapxezJFvnxduzv1nniltucmPo8kpVJUjmtDfY9VntxFSNJWdlD253tsb+FLx4GvpP7JsPSwNaUZ1KlaEJVYzbyr2FdwyLZayfb2ncRbDwb3W7DhfUZL5PSfR40tj5vrYFx2p3Stx27eHabOpmkK9HF05ULubkoOC/zItrNCS5fS1+B7nHRNO1uhpWf/AI4bfQs0cBFO8YQi7WuoxTtyuluLfWWqo5V0el3qDTnyAyrNFjoxSoInFkZvkimir1iXcPHEy53LkaKG6KKOxSOCcaILFtbx+u3IziCUbspMyaLscRsDQlzKEYbBpY5LtHZNGtGa4DtJmdT0jHuCrGp8RBRY6PkNmIRxMbb/AFI9MnxuFhQbpBAXWX6QgsKPCEiSCrDvkSVG3Yd1nNRCEGSyMmqZNUxWOgaiSUAiRJBYUQjTZYpJLeiKm+Y6bJbspbF2lWXIu0JIyY3LeG7zCcdjtw5N+Dew0Yl+nlXIx6FBviX6eF5yt4nl5YQ8yZ7OOU69lGpSjFhlhb7jNhaPzPuVw8dIR/nX+ySOOUH7tmkn8S11WSJQo8/6EKGLg/j800/Uv0VB/EkYPLKHK+xlLI0gHQjxpW5l9YG/xepOOi+0j83ZzvPFcsz3ceMWaf3ciP3ezOXUy9Ce/EoOiAqTsastHvmZmOwDRWLqmnuzTHkjJ02VZ12Vli3fYTnh5LmVFRdz1sPUJ8svL06l7JfjinbaN1vwMzEzcVvKsMYjuxvUrPOzw0OjalXlJWFTwMmUaOk0uBfoaVXBGjs5i4tHqwCdBp7w0MWnvdkHhk7WTYyg6LfMlCLXYakIJonHARFYzJdSXaI2/u9CJthseLqATKQhILGqjtMbRBUFyCQoEumiS61bcg3FcSE6X8t/BgZJ8IpeBo0tLtLcn3ojPSbb3LyGiWzNdOXaTin8v1NB6Sb4JeCCrSL5LyQWIo05P5V5XCxq87/Q0qGkOcYvvSNPC6Rw1v3lOF+whstN+DCp463B+ZZp6Q7Denj8Fl9mnG/IUdK4Zf8Abx7/ANIycYvwdMM00Z0MTCXvJ+dizDRdOVnFP8TDy1ioJ2VCPp+RqaP0zQavKGXutY5Z4ZreDo7I9XB+1EyFoTb78o9zf5hJaIa2qpUfjfyubb05hlKyi+8lHWLDp+6/M5Jxzryn/f0NFlXKj91/JxmgNO4qrVlB0cTRitsJSjsl2O8Uk7bd7Osw9fEx3wqTX+2/0RkatfaHhq9WEI3zWqRkrr5Y1IzST3WeXbbamu/tFpejb3jCWCeR7wivr/wynma203/fgVKOOqW206i74r8yxTlN813pItUcXTlukGWXmjB/h03xX1OWWX/Up55LimDnVvvimaSorsH6uif8XmflErLFeDM6KDW6wF6LhvNnq6Bzw6sJ/h2eKKj1DXDZw+sVNRTSRyzO501opTbzTSMNavpv3r+R7PRQljx1Pk3z5FKvgjEVRoLDGSRurVyC3yBT0LFbVdnZqRyFLDY5mxhcfH4pIzXRil7vmToU4cY/UTA6XDaQp/MaVHFwe5nM4ShFcG/A2MNLkmvAyboqjX6VcxFNNcmInWPQeLKXYSsu07OWqMObRFapxW6XodayoycPU45QX6RJR/VjtYaBS5PviXKWio/LTfegeUWhHAqHZ9fzDQw1+C9Tv46Jj/BpeEn+Qb7phxow/GLuoWg8+jhHwt5ITpyXLyR6DDQsf4MPxFynomkv8qPoHcQqPM4vs9ETzvl6Hpn3bS/hR8kN91U2/cXkLuIdM82jLml5BYtdvoeiPVunL4F6jR1OpcYrzYtafgtNo89dXkl4hqbb/tY9BWqVBfChpas0l8InKvA7OQw+Gjb2kx8fgYujOMFacoSjGUr2i5K2Zpcr38Dq/ueh/wDBLQVF8ZeZn3C0jxrVLRlbR+JqQko1aUpYOlKcW04SrOUaUlF71meWS3q8WelU8A5cPqaVbU2g+k2yXSSpTdpNNOlkyZZLarOEX5l2OCjBe9u2bSZTLgkjPwuAkuJZjh5X2XZGrXknaKb7bbi/gIze9p+hldmns7kKaqLsL1OtJLbtLDou2y1wTp1P5fJFPG16mLyKfoP1oDVknvv5Bo0anGS8iSwj+b0BY5N8P5kJxiZ9TR1Oe9vyK89E0Y8Zmz1TtfoCr4aKV3f6mumSROpNmQsPSXPx2lmng6ctl79ydh1h4vak/Jr6lrDJJbmlz2W8yE7ZTB/cEP0kSjoeC3JeRdhO/B+gRI2UUzLU0Zz0dHgTp6PRfsIfbQdxlXqSEWhB24h3JGBHDwfw+o0sFD5fVmBDSNOPvVV4yQda0YWO+flmZ5TnlhxG/kenOCe92avV4cvqJU6f6Zm/tbhHxfflZTxms2FXuqUnxW5LxZUc+V7ODM+zF87fT+TpIU6XP1CLD0+ZwtTWuC92DXfL+xCOulvh8LnSnkfuCeHGvfO9dCHzMi4Ul8Z59X16k/dpxXe2zPra01ZfKu6K/qbRhN8qjnkoLh2enrEUluqFijUi90zyCem6r+LySX0Bx0hUvfNLzZp2WZ6ke2Rh/MKWHXzHjNPS1RfHL8TL1LWetH435ieJgmj1mNK25hl22PJv2urfOxQ1oq5s2eTdrb7IShJDdPyesuhF70iSopcEeZUNd60eN+/aWlr9W5LyHxyg0N8M9ClQRHoY8UvI4Fa81uSJ/ttWfCPr+ZDa9DRYZvyd5ljyQKpJcDhlrbX5x8iFTWWs98l4IyczSPTS8nZVNIuIH74bbtZHE1NJVZb5MFKtN8ZEW/U2/L/A9EjpRJK738toWWk4rezzVVJ835stYbFpe/UfhctSkuGZSwJco9Cp6ShLcw9Opc4/B6foR3ts1Ket2Ht7z8i4ZJ3uc88aXsm81+rg+rRve1+/b9TJWtuHfxE1rPR4M17kfJChI14wS3Kw5kLWKHgHhpum/iF34A8UvQ0BFSOkYPc7+ATrS5P8Mn6pD7sXwyXCS8BhAZYiz92T7kIWtC0s+f4LbtYTOrlNVR1M3o3UkuDShWiuF+8apUT27F3FFVBZyVDezR5tqDyntGBoki+DHkmkEjSYqaCXJcjRQIdD3CVMnmGzDtkuKFkFYV2JRb3JjsihXHUg0dH1Pkl5MPR0TUfwSfcmS5xXkpQZXpRb3GjQ0ZUfYXcBoKopL2JLvR2ujtCqyc47eNzzep6qUdsas78cccI6pnIYbQEpPizZw+qD4qx11GlCO7KvFCqVItPJON1wun4HHKPUTjqcq+C5IfV71CNfqYdDVKC3llarU+30KeO01WpySeWz7rrxRny1hqKV7v8AFcyhjveTk/nRrXUS31I3lqtDtCLVmmZVPXFrek/CzDx11hxizqjiweVL6v8Akxl+aXn7mhLVmk1azMTFahZm8tRLwNSnrhRttunytcs4fWOjN2UvOyN4xwR3i2vr+9mTl1C2e/3Oa/w8l/EXqSX2fNb6it4nYrFx+ZeaFWxcYRcpSUYpXcm9iN9UXxIwc5ehwlfV2nTe2dR/6aFaXqo2J4fAUeVdvl1at+R0C1xw7nli5S2Xuouz7Fct/f8AQsr1YRur5ZSipLvTZEmuGzTVJK9Jn4LQlOa2Rkv9dOpC/wCI1KOjIx3KP4f7mJpnXqlSh+6cakt1rxt/7JmD/iZVuv3dJLZtbls8E2JY01aVibm/geg9AuS8v7iafZ5f3ORo64uazdJQiuKzSTv3Sptk56edReziKceds136QIcq8DWKT5Z1DrfzLyEcO8dP+LN9qqNX8HWERr+Jp2DyuMySkDT2CzntHCHTJKRV6QdTCg1F2NZLtCrFq1svjd/QoKROMiXFFKbNLDVE38Pc823yRtYanTkryoyVlvjOy/5J3Oew9dRaeV33r2mvHYbeE1nkl7Uqi7Iy2PxZzZYy91fc6scl7zL+Dw6d3DCTqLdd1El9DTp0qsN2FoRzO2WUlO/qmZc9datrRiuXtSS9WVP2hqyf7yVNJu+xuTTW5rKcrhklyl9W/wBzbVFefsdph8JODUpUaCb3qEYrwvKpb6D1NLU4XccPFyW9xTyrtfs28mcPW1oquSbqSla7TWWNr8vZAVdOVJb6tXtvO/8ARWEumm+aJ1w8nSaR10rN+xlprdZRjLxu0U5a3Ym3/Vtfkop/Q5upiHf3m/G4PrPazrjgivBi5m112cneUpN723J7+YWGLfN/iZgddkS65Kw3isuOZI6B41c35r+o/wB5JLZF/iRzqrP9IJCov5n4pEPAjVdQzZekZ391eLZap19l5Sp9yzNoxsNWhf2k2uCT9GzQhWg3ZQpx/wBUpSfrJbTHJBLajaGRvezRpzhL4l5SV/8AiDc7OyjF8m6sUvErYeVFzkpTUVG3tKMMsnxUbsv19PYSnFKnT6Z7ndqHc7qLuc7i06Sb/vyKeTa3+wWm9m6iuf7yLf1YHF4uC3NSd90Xs/oVK2tkH7mHpU3dPMs0n4XsvEzMZph1G27q9t2xO3GxUOnlqtqvmL8wtPJbqY133W8dxCtjZNWcm1vtm2GXLE34+gJ1juWJHHLKy7Wleyvs4rmBVGPF+Fyr0o7rGmloy1JludKPDZ5saKitntfQpdMLpx6WLUvQ0YVVs2W/3O/0Gr4l7Mtu3jczHWGeIYtBXcL8sbt3teKEZjrscehE6yjAlIQjUx8EESQhFEEgtMQhMpG5F/uo9xkOTvvEI58Xk683gWZj3EI2OclFibHEIoSGQ4hkkkh7iEIstYBfvI96OgWGjmXsx8kOI87qW1L5Ho4EtHzNLAYSHyR/CuZHWiCjhG4pRbcVs2XTe1bBCPOi280f1RvPaDOHi9g4hHvnlErDSEIBg2RYhFEMiRY4hksYZjiARBjS3CEAA2IQhgf/2Q=="/>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rgbClr val="000000"/>
              </a:solidFill>
            </a:endParaRPr>
          </a:p>
        </p:txBody>
      </p:sp>
      <p:sp>
        <p:nvSpPr>
          <p:cNvPr id="46083" name="AutoShape 6" descr="data:image/jpeg;base64,/9j/4AAQSkZJRgABAQAAAQABAAD/2wCEAAkGBhQSEBQUEhQVEhUUFA8QFBQVFBQVFA8UFBQVFBQQFBQXHCYeFxkkGRQUHy8gIycpLCwsFR4xNTAqNSYrLCkBCQoKDgwOGg8PGiofHBwsKSkpKSkpKSwpKSwsKSksKSksLCksKSkpKSksKSwsKSkpKSkpLCwsKSwpKSksKSkpKf/AABEIAMIBAwMBIgACEQEDEQH/xAAcAAABBQEBAQAAAAAAAAAAAAADAAECBAUGBwj/xABBEAACAQICBgcFBQYFBQAAAAAAAQIDEQQSBQYhMUFRExRhcYGRoSIyQlKxBxWS0fAWI1NiweEXQ3KCojNEY7Lx/8QAGQEAAwEBAQAAAAAAAAAAAAAAAAECAwQF/8QALhEAAgIBAwMBBgYDAAAAAAAAAAECEQMSITEEE0FRMkJhgZGhBRRxwdHwFWLh/9oADAMBAAIRAxEAPwDTUXzHVMMsKx3hGbWZgrE+lEsFIm9HMRRBVxdaJrRrE9GsQ6BuvcbpEWYaJfElHRL4gMp9IlzF06NKGiUEWiEAGS6/YwM1fgdCtFKxOGikIDmFTa4EnB8jpVopEnoyIFHMq/IJlbOilo5C+7UBRznRsToM6N6MRJYFASzmehZKFN8rnTLBx5DrDpDIZznRP5bDuhKx0EqK5EehQxGJToPkEWHlyRrumhKmAjJ6o3wRFYORr5ERcAAoRwz4vyHWCXO5c6MWQQFbqvIdYUPYeMAAqywzG6sW2hZWAFPqoi7kYhDK6ok1TLKgSUCiEyuqZNQLCgPlAoCoElALce5JQOMCSiPmHTAY6iSSIqRJSACSRJIG5jOqhDDWEA6wJ4kQ0GsK6K7qtg5QbAtFmVVApYlA3R5odUuwQ2Rliuwg6zDql2DuBRm2VlJse7LCiO6YyCrtEoPmWXSQ6ooBFdUiSph+jRJRQAVuiH6sWlTRONNAIqLCE1hC2NcAK6wiJrDonnFcBjdCuQh7iEFGd0wnXK2VLiTsiyAjxDG6ZjRigkYIRSIqbJxmGUVyJxguCEUDimSjHaHUCSpCGBcRp0i0qSJKCACnSoviTWDLkUiVx0LUyosETWES4FpEkAWysqA6olmwkhBbKzoEXQZcsMwC2Z88OyKw3aaEkClTfAQyvDDBOhDQosIqYCKToDPDPgX+iF0QBZmxwbHWFkaSpiyAFlFUWSVNltwIumAiplE0WuiG6MLGVWhrFrIx8ghlMRby9g4AczHCsNHDdo6qk41O01MrHhhe0NHD9pBVSSqiHYaNIIqYGNQIqgi0FUCSiDVQkqhIwqiPYH0hLpBFpIIkOC6UdVBWPSgyYrg1IkgsNBMdIZMfOFj0IdRHsMpEswtQaBrD2GuJsdk6GPlHsQux9oWRRMbMRsKwWFDuRFzJWHSCwIZh7BIxJ5QsAOQSphsosoWALoxdEGsKwAA6McLlEAHmFPSnaHjpZczketEo4s3ozOyjpcdaYOTpYoMsWFAdTHS7Cx0qzlViw1PHdpLRcaOqhpEPDGHL08d2lylj9hmzojGzoo4kLGuYMMWy1Tr9plKTOiONGuqoSMjLp1y3GqZ62a9qJeiyakVIVeLPPNdPtajSzUcHapUtl6a6cKbfyL42ue6/ME5PgmUYRVs73TWs+GwkU8RVjTzXyp3cpW35YxTbXbYwo/a/o67XSVNnxdDOz7uPmjwTH4+pXqOpWnKpOW+Undvs7uwrmyh6nI8u+yPpjAfaLo+qllxVOLfCpem1+NI6OjVjNKUZKUXtTi00+5rYz5HjVNLRWsFfDSzUKtSk+OSbSl3rc/ETh6MFl9UfVWUTR4boT7acVTsq6hiI7m2ujqfijsfjE9Z1f1qoYykqlGd92eD9+k38M48OO3c7bCHceTRVPg12JMBOuDWKKUrM5QaLlyNyusSSjWKM6DJkkDVQlnAQRE4yK+cWcLCi1cYDGoSdYLCglxXIdMPnCxUSuIjmEAUfPikEgwCkOpHYYFtVCbrlNSJJgMsdMThUK6ZKMhDNGjIvUpmPTqlmOIIaNYyZsRxNg0cYzFVRh6cZM55JHbjb9DepY0s08V3mLQpMuRpM5JtLyelji2t0Z+v+NxHU3HDxbztwquO2UabjLN3J2s3y7zxqVKzs9j7T3qFKRyuntQelk5Ussc22UJXUU+cGldX5bvoVhyJbM5ur6eU3qj9Dy1olQw0pyUYpttpJJNtvkrbzuZ/ZXXb9mdJLlKUnbxynWam6mLBxzzyyry+JXapxezJFvnxduzv1nniltucmPo8kpVJUjmtDfY9VntxFSNJWdlD253tsb+FLx4GvpP7JsPSwNaUZ1KlaEJVYzbyr2FdwyLZayfb2ncRbDwb3W7DhfUZL5PSfR40tj5vrYFx2p3Stx27eHabOpmkK9HF05ULubkoOC/zItrNCS5fS1+B7nHRNO1uhpWf/AI4bfQs0cBFO8YQi7WuoxTtyuluLfWWqo5V0el3qDTnyAyrNFjoxSoInFkZvkimir1iXcPHEy53LkaKG6KKOxSOCcaILFtbx+u3IziCUbspMyaLscRsDQlzKEYbBpY5LtHZNGtGa4DtJmdT0jHuCrGp8RBRY6PkNmIRxMbb/AFI9MnxuFhQbpBAXWX6QgsKPCEiSCrDvkSVG3Yd1nNRCEGSyMmqZNUxWOgaiSUAiRJBYUQjTZYpJLeiKm+Y6bJbspbF2lWXIu0JIyY3LeG7zCcdjtw5N+Dew0Yl+nlXIx6FBviX6eF5yt4nl5YQ8yZ7OOU69lGpSjFhlhb7jNhaPzPuVw8dIR/nX+ySOOUH7tmkn8S11WSJQo8/6EKGLg/j800/Uv0VB/EkYPLKHK+xlLI0gHQjxpW5l9YG/xepOOi+0j83ZzvPFcsz3ceMWaf3ciP3ezOXUy9Ce/EoOiAqTsastHvmZmOwDRWLqmnuzTHkjJ02VZ12Vli3fYTnh5LmVFRdz1sPUJ8svL06l7JfjinbaN1vwMzEzcVvKsMYjuxvUrPOzw0OjalXlJWFTwMmUaOk0uBfoaVXBGjs5i4tHqwCdBp7w0MWnvdkHhk7WTYyg6LfMlCLXYakIJonHARFYzJdSXaI2/u9CJthseLqATKQhILGqjtMbRBUFyCQoEumiS61bcg3FcSE6X8t/BgZJ8IpeBo0tLtLcn3ojPSbb3LyGiWzNdOXaTin8v1NB6Sb4JeCCrSL5LyQWIo05P5V5XCxq87/Q0qGkOcYvvSNPC6Rw1v3lOF+whstN+DCp463B+ZZp6Q7Denj8Fl9mnG/IUdK4Zf8Abx7/ANIycYvwdMM00Z0MTCXvJ+dizDRdOVnFP8TDy1ioJ2VCPp+RqaP0zQavKGXutY5Z4ZreDo7I9XB+1EyFoTb78o9zf5hJaIa2qpUfjfyubb05hlKyi+8lHWLDp+6/M5Jxzryn/f0NFlXKj91/JxmgNO4qrVlB0cTRitsJSjsl2O8Uk7bd7Osw9fEx3wqTX+2/0RkatfaHhq9WEI3zWqRkrr5Y1IzST3WeXbbamu/tFpejb3jCWCeR7wivr/wynma203/fgVKOOqW206i74r8yxTlN813pItUcXTlukGWXmjB/h03xX1OWWX/Up55LimDnVvvimaSorsH6uif8XmflErLFeDM6KDW6wF6LhvNnq6Bzw6sJ/h2eKKj1DXDZw+sVNRTSRyzO501opTbzTSMNavpv3r+R7PRQljx1Pk3z5FKvgjEVRoLDGSRurVyC3yBT0LFbVdnZqRyFLDY5mxhcfH4pIzXRil7vmToU4cY/UTA6XDaQp/MaVHFwe5nM4ShFcG/A2MNLkmvAyboqjX6VcxFNNcmInWPQeLKXYSsu07OWqMObRFapxW6XodayoycPU45QX6RJR/VjtYaBS5PviXKWio/LTfegeUWhHAqHZ9fzDQw1+C9Tv46Jj/BpeEn+Qb7phxow/GLuoWg8+jhHwt5ITpyXLyR6DDQsf4MPxFynomkv8qPoHcQqPM4vs9ETzvl6Hpn3bS/hR8kN91U2/cXkLuIdM82jLml5BYtdvoeiPVunL4F6jR1OpcYrzYtafgtNo89dXkl4hqbb/tY9BWqVBfChpas0l8InKvA7OQw+Gjb2kx8fgYujOMFacoSjGUr2i5K2Zpcr38Dq/ueh/wDBLQVF8ZeZn3C0jxrVLRlbR+JqQko1aUpYOlKcW04SrOUaUlF71meWS3q8WelU8A5cPqaVbU2g+k2yXSSpTdpNNOlkyZZLarOEX5l2OCjBe9u2bSZTLgkjPwuAkuJZjh5X2XZGrXknaKb7bbi/gIze9p+hldmns7kKaqLsL1OtJLbtLDou2y1wTp1P5fJFPG16mLyKfoP1oDVknvv5Bo0anGS8iSwj+b0BY5N8P5kJxiZ9TR1Oe9vyK89E0Y8Zmz1TtfoCr4aKV3f6mumSROpNmQsPSXPx2lmng6ctl79ydh1h4vak/Jr6lrDJJbmlz2W8yE7ZTB/cEP0kSjoeC3JeRdhO/B+gRI2UUzLU0Zz0dHgTp6PRfsIfbQdxlXqSEWhB24h3JGBHDwfw+o0sFD5fVmBDSNOPvVV4yQda0YWO+flmZ5TnlhxG/kenOCe92avV4cvqJU6f6Zm/tbhHxfflZTxms2FXuqUnxW5LxZUc+V7ODM+zF87fT+TpIU6XP1CLD0+ZwtTWuC92DXfL+xCOulvh8LnSnkfuCeHGvfO9dCHzMi4Ul8Z59X16k/dpxXe2zPra01ZfKu6K/qbRhN8qjnkoLh2enrEUluqFijUi90zyCem6r+LySX0Bx0hUvfNLzZp2WZ6ke2Rh/MKWHXzHjNPS1RfHL8TL1LWetH435ieJgmj1mNK25hl22PJv2urfOxQ1oq5s2eTdrb7IShJDdPyesuhF70iSopcEeZUNd60eN+/aWlr9W5LyHxyg0N8M9ClQRHoY8UvI4Fa81uSJ/ttWfCPr+ZDa9DRYZvyd5ljyQKpJcDhlrbX5x8iFTWWs98l4IyczSPTS8nZVNIuIH74bbtZHE1NJVZb5MFKtN8ZEW/U2/L/A9EjpRJK738toWWk4rezzVVJ835stYbFpe/UfhctSkuGZSwJco9Cp6ShLcw9Opc4/B6foR3ts1Ket2Ht7z8i4ZJ3uc88aXsm81+rg+rRve1+/b9TJWtuHfxE1rPR4M17kfJChI14wS3Kw5kLWKHgHhpum/iF34A8UvQ0BFSOkYPc7+ATrS5P8Mn6pD7sXwyXCS8BhAZYiz92T7kIWtC0s+f4LbtYTOrlNVR1M3o3UkuDShWiuF+8apUT27F3FFVBZyVDezR5tqDyntGBoki+DHkmkEjSYqaCXJcjRQIdD3CVMnmGzDtkuKFkFYV2JRb3JjsihXHUg0dH1Pkl5MPR0TUfwSfcmS5xXkpQZXpRb3GjQ0ZUfYXcBoKopL2JLvR2ujtCqyc47eNzzep6qUdsas78cccI6pnIYbQEpPizZw+qD4qx11GlCO7KvFCqVItPJON1wun4HHKPUTjqcq+C5IfV71CNfqYdDVKC3llarU+30KeO01WpySeWz7rrxRny1hqKV7v8AFcyhjveTk/nRrXUS31I3lqtDtCLVmmZVPXFrek/CzDx11hxizqjiweVL6v8Akxl+aXn7mhLVmk1azMTFahZm8tRLwNSnrhRttunytcs4fWOjN2UvOyN4xwR3i2vr+9mTl1C2e/3Oa/w8l/EXqSX2fNb6it4nYrFx+ZeaFWxcYRcpSUYpXcm9iN9UXxIwc5ehwlfV2nTe2dR/6aFaXqo2J4fAUeVdvl1at+R0C1xw7nli5S2Xuouz7Fct/f8AQsr1YRur5ZSipLvTZEmuGzTVJK9Jn4LQlOa2Rkv9dOpC/wCI1KOjIx3KP4f7mJpnXqlSh+6cakt1rxt/7JmD/iZVuv3dJLZtbls8E2JY01aVibm/geg9AuS8v7iafZ5f3ORo64uazdJQiuKzSTv3Sptk56edReziKceds136QIcq8DWKT5Z1DrfzLyEcO8dP+LN9qqNX8HWERr+Jp2DyuMySkDT2CzntHCHTJKRV6QdTCg1F2NZLtCrFq1svjd/QoKROMiXFFKbNLDVE38Pc823yRtYanTkryoyVlvjOy/5J3Oew9dRaeV33r2mvHYbeE1nkl7Uqi7Iy2PxZzZYy91fc6scl7zL+Dw6d3DCTqLdd1El9DTp0qsN2FoRzO2WUlO/qmZc9datrRiuXtSS9WVP2hqyf7yVNJu+xuTTW5rKcrhklyl9W/wBzbVFefsdph8JODUpUaCb3qEYrwvKpb6D1NLU4XccPFyW9xTyrtfs28mcPW1oquSbqSla7TWWNr8vZAVdOVJb6tXtvO/8ARWEumm+aJ1w8nSaR10rN+xlprdZRjLxu0U5a3Ym3/Vtfkop/Q5upiHf3m/G4PrPazrjgivBi5m112cneUpN723J7+YWGLfN/iZgddkS65Kw3isuOZI6B41c35r+o/wB5JLZF/iRzqrP9IJCov5n4pEPAjVdQzZekZ391eLZap19l5Sp9yzNoxsNWhf2k2uCT9GzQhWg3ZQpx/wBUpSfrJbTHJBLajaGRvezRpzhL4l5SV/8AiDc7OyjF8m6sUvErYeVFzkpTUVG3tKMMsnxUbsv19PYSnFKnT6Z7ndqHc7qLuc7i06Sb/vyKeTa3+wWm9m6iuf7yLf1YHF4uC3NSd90Xs/oVK2tkH7mHpU3dPMs0n4XsvEzMZph1G27q9t2xO3GxUOnlqtqvmL8wtPJbqY133W8dxCtjZNWcm1vtm2GXLE34+gJ1juWJHHLKy7Wleyvs4rmBVGPF+Fyr0o7rGmloy1JludKPDZ5saKitntfQpdMLpx6WLUvQ0YVVs2W/3O/0Gr4l7Mtu3jczHWGeIYtBXcL8sbt3teKEZjrscehE6yjAlIQjUx8EESQhFEEgtMQhMpG5F/uo9xkOTvvEI58Xk683gWZj3EI2OclFibHEIoSGQ4hkkkh7iEIstYBfvI96OgWGjmXsx8kOI87qW1L5Ho4EtHzNLAYSHyR/CuZHWiCjhG4pRbcVs2XTe1bBCPOi280f1RvPaDOHi9g4hHvnlErDSEIBg2RYhFEMiRY4hksYZjiARBjS3CEAA2IQhgf/2Q=="/>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rgbClr val="000000"/>
              </a:solidFill>
            </a:endParaRPr>
          </a:p>
        </p:txBody>
      </p:sp>
      <p:sp>
        <p:nvSpPr>
          <p:cNvPr id="46084" name="Text Box 13"/>
          <p:cNvSpPr txBox="1">
            <a:spLocks noChangeArrowheads="1"/>
          </p:cNvSpPr>
          <p:nvPr/>
        </p:nvSpPr>
        <p:spPr bwMode="auto">
          <a:xfrm>
            <a:off x="3238500" y="1300163"/>
            <a:ext cx="5976938" cy="1200150"/>
          </a:xfrm>
          <a:prstGeom prst="rect">
            <a:avLst/>
          </a:prstGeom>
          <a:solidFill>
            <a:srgbClr val="11225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pt-BR" altLang="es-CL" b="1">
                <a:solidFill>
                  <a:srgbClr val="FFFF00"/>
                </a:solidFill>
              </a:rPr>
              <a:t>TÉRMINO DE LA U.T. Nº 2</a:t>
            </a:r>
          </a:p>
          <a:p>
            <a:pPr algn="ctr" eaLnBrk="1" hangingPunct="1">
              <a:spcBef>
                <a:spcPct val="50000"/>
              </a:spcBef>
            </a:pPr>
            <a:endParaRPr lang="pt-BR" altLang="es-CL" b="1">
              <a:solidFill>
                <a:srgbClr val="FFFF00"/>
              </a:solidFill>
            </a:endParaRPr>
          </a:p>
          <a:p>
            <a:pPr algn="ctr" eaLnBrk="1" hangingPunct="1">
              <a:spcBef>
                <a:spcPct val="50000"/>
              </a:spcBef>
            </a:pPr>
            <a:r>
              <a:rPr lang="pt-BR" altLang="es-CL" b="1">
                <a:solidFill>
                  <a:srgbClr val="FFFF00"/>
                </a:solidFill>
              </a:rPr>
              <a:t>RADIOCOMUNICACIONES</a:t>
            </a:r>
            <a:endParaRPr lang="es-CL" altLang="es-CL" sz="1400" b="1">
              <a:solidFill>
                <a:srgbClr val="FFFF00"/>
              </a:solidFill>
            </a:endParaRPr>
          </a:p>
        </p:txBody>
      </p:sp>
      <p:pic>
        <p:nvPicPr>
          <p:cNvPr id="46085" name="Imagen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03389" y="3357564"/>
            <a:ext cx="4105275" cy="2795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6" name="Picture 41" descr="100_454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03976" y="3429000"/>
            <a:ext cx="3724275" cy="2795588"/>
          </a:xfrm>
          <a:prstGeom prst="rect">
            <a:avLst/>
          </a:prstGeom>
          <a:noFill/>
          <a:ln w="57150" cmpd="thickThin">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2689766"/>
      </p:ext>
    </p:extLst>
  </p:cSld>
  <p:clrMapOvr>
    <a:masterClrMapping/>
  </p:clrMapOvr>
  <p:transition>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marinfa_a5jefgest\Mis documentos\Mis imágenes\Imagen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7650" y="-6350"/>
            <a:ext cx="9156700" cy="686435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5" name="Rectangle 6"/>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25B7E06A-E1DC-44B4-BC8B-20B34C0F7BC0}" type="slidenum">
              <a:rPr lang="es-ES" altLang="es-CL" sz="1200">
                <a:solidFill>
                  <a:srgbClr val="898989"/>
                </a:solidFill>
                <a:latin typeface="Calibri" panose="020F0502020204030204" pitchFamily="34" charset="0"/>
              </a:rPr>
              <a:pPr eaLnBrk="1" hangingPunct="1"/>
              <a:t>40</a:t>
            </a:fld>
            <a:endParaRPr lang="es-ES" altLang="es-CL" sz="1200">
              <a:solidFill>
                <a:srgbClr val="898989"/>
              </a:solidFill>
              <a:latin typeface="Calibri" panose="020F0502020204030204" pitchFamily="34" charset="0"/>
            </a:endParaRPr>
          </a:p>
        </p:txBody>
      </p:sp>
      <p:pic>
        <p:nvPicPr>
          <p:cNvPr id="5124" name="Picture 12" descr="CIM"/>
          <p:cNvPicPr>
            <a:picLocks noChangeAspect="1" noChangeArrowheads="1"/>
          </p:cNvPicPr>
          <p:nvPr/>
        </p:nvPicPr>
        <p:blipFill>
          <a:blip r:embed="rId4">
            <a:clrChange>
              <a:clrFrom>
                <a:srgbClr val="164205"/>
              </a:clrFrom>
              <a:clrTo>
                <a:srgbClr val="164205">
                  <a:alpha val="0"/>
                </a:srgbClr>
              </a:clrTo>
            </a:clrChange>
            <a:extLst>
              <a:ext uri="{28A0092B-C50C-407E-A947-70E740481C1C}">
                <a14:useLocalDpi xmlns:a14="http://schemas.microsoft.com/office/drawing/2010/main" val="0"/>
              </a:ext>
            </a:extLst>
          </a:blip>
          <a:srcRect/>
          <a:stretch>
            <a:fillRect/>
          </a:stretch>
        </p:blipFill>
        <p:spPr bwMode="auto">
          <a:xfrm>
            <a:off x="1524001" y="1"/>
            <a:ext cx="714375" cy="102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5" name="Text Box 13"/>
          <p:cNvSpPr txBox="1">
            <a:spLocks noChangeArrowheads="1"/>
          </p:cNvSpPr>
          <p:nvPr/>
        </p:nvSpPr>
        <p:spPr bwMode="auto">
          <a:xfrm>
            <a:off x="2640014" y="908050"/>
            <a:ext cx="6840537" cy="693738"/>
          </a:xfrm>
          <a:prstGeom prst="rect">
            <a:avLst/>
          </a:prstGeom>
          <a:solidFill>
            <a:srgbClr val="11225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pt-BR" altLang="es-CL" b="1">
                <a:solidFill>
                  <a:srgbClr val="FFFF00"/>
                </a:solidFill>
              </a:rPr>
              <a:t>U.T. Nº 4.   Redes de Comunicaciones.</a:t>
            </a:r>
          </a:p>
          <a:p>
            <a:pPr eaLnBrk="1" hangingPunct="1">
              <a:spcBef>
                <a:spcPct val="50000"/>
              </a:spcBef>
            </a:pPr>
            <a:r>
              <a:rPr lang="es-ES" altLang="es-CL" sz="1400" b="1">
                <a:solidFill>
                  <a:srgbClr val="FFFF00"/>
                </a:solidFill>
              </a:rPr>
              <a:t>(14 HORAS)</a:t>
            </a:r>
            <a:endParaRPr lang="es-CL" altLang="es-CL" sz="1400" b="1">
              <a:solidFill>
                <a:srgbClr val="FFFF00"/>
              </a:solidFill>
            </a:endParaRPr>
          </a:p>
        </p:txBody>
      </p:sp>
      <p:sp>
        <p:nvSpPr>
          <p:cNvPr id="5126" name="Text Box 17"/>
          <p:cNvSpPr txBox="1">
            <a:spLocks noChangeArrowheads="1"/>
          </p:cNvSpPr>
          <p:nvPr/>
        </p:nvSpPr>
        <p:spPr bwMode="auto">
          <a:xfrm>
            <a:off x="2351089" y="1700213"/>
            <a:ext cx="8137525" cy="4832350"/>
          </a:xfrm>
          <a:prstGeom prst="rect">
            <a:avLst/>
          </a:prstGeom>
          <a:solidFill>
            <a:srgbClr val="FF0000"/>
          </a:solidFill>
          <a:ln w="28575">
            <a:solidFill>
              <a:schemeClr val="tx1"/>
            </a:solidFill>
            <a:miter lim="800000"/>
            <a:headEnd/>
            <a:tailEnd/>
          </a:ln>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s-CL" altLang="es-CL" sz="1400" b="1">
                <a:solidFill>
                  <a:srgbClr val="FFFF00"/>
                </a:solidFill>
              </a:rPr>
              <a:t>OBJETIVOS</a:t>
            </a:r>
          </a:p>
          <a:p>
            <a:pPr algn="ctr" eaLnBrk="1" hangingPunct="1">
              <a:spcBef>
                <a:spcPct val="50000"/>
              </a:spcBef>
            </a:pPr>
            <a:endParaRPr lang="es-CL" altLang="es-CL" sz="1400" b="1">
              <a:solidFill>
                <a:srgbClr val="FFFF00"/>
              </a:solidFill>
            </a:endParaRPr>
          </a:p>
          <a:p>
            <a:pPr eaLnBrk="1" hangingPunct="1">
              <a:spcBef>
                <a:spcPct val="50000"/>
              </a:spcBef>
            </a:pPr>
            <a:r>
              <a:rPr lang="es-CL" altLang="es-CL" sz="1400" b="1">
                <a:solidFill>
                  <a:srgbClr val="FFFF00"/>
                </a:solidFill>
              </a:rPr>
              <a:t>1.-	Objetivos referidos a la Comprensión de Textos.</a:t>
            </a:r>
          </a:p>
          <a:p>
            <a:pPr eaLnBrk="1" hangingPunct="1">
              <a:spcBef>
                <a:spcPct val="50000"/>
              </a:spcBef>
            </a:pPr>
            <a:endParaRPr lang="es-CL" altLang="es-CL" sz="1400" b="1">
              <a:solidFill>
                <a:srgbClr val="FFFF00"/>
              </a:solidFill>
            </a:endParaRPr>
          </a:p>
          <a:p>
            <a:pPr lvl="1" eaLnBrk="1" hangingPunct="1">
              <a:spcBef>
                <a:spcPct val="50000"/>
              </a:spcBef>
            </a:pPr>
            <a:r>
              <a:rPr lang="es-CL" altLang="es-CL" sz="1400" b="1">
                <a:solidFill>
                  <a:srgbClr val="FFFF00"/>
                </a:solidFill>
              </a:rPr>
              <a:t>a.-	Reconocer los significados de los términos empleados en las redes de comunicaciones</a:t>
            </a:r>
          </a:p>
          <a:p>
            <a:pPr lvl="1" eaLnBrk="1" hangingPunct="1">
              <a:spcBef>
                <a:spcPct val="50000"/>
              </a:spcBef>
            </a:pPr>
            <a:r>
              <a:rPr lang="es-CL" altLang="es-CL" sz="1400" b="1">
                <a:solidFill>
                  <a:srgbClr val="FFFF00"/>
                </a:solidFill>
              </a:rPr>
              <a:t>b.-	Seleccionar los conceptos e ideas más relevantes de las redes de comunicaciones.</a:t>
            </a:r>
          </a:p>
          <a:p>
            <a:pPr lvl="1" eaLnBrk="1" hangingPunct="1">
              <a:spcBef>
                <a:spcPct val="50000"/>
              </a:spcBef>
            </a:pPr>
            <a:r>
              <a:rPr lang="es-CL" altLang="es-CL" sz="1400" b="1">
                <a:solidFill>
                  <a:srgbClr val="FFFF00"/>
                </a:solidFill>
              </a:rPr>
              <a:t>c.-	Interpretar la información entregada por las redes de comunicaciones alámbricas e inalámbricas</a:t>
            </a:r>
          </a:p>
          <a:p>
            <a:pPr lvl="3" eaLnBrk="1" hangingPunct="1">
              <a:spcBef>
                <a:spcPct val="50000"/>
              </a:spcBef>
            </a:pPr>
            <a:endParaRPr lang="es-CL" altLang="es-CL" sz="1400" b="1">
              <a:solidFill>
                <a:srgbClr val="FFFF00"/>
              </a:solidFill>
            </a:endParaRPr>
          </a:p>
          <a:p>
            <a:pPr lvl="3" eaLnBrk="1" hangingPunct="1">
              <a:spcBef>
                <a:spcPct val="50000"/>
              </a:spcBef>
            </a:pPr>
            <a:endParaRPr lang="es-CL" altLang="es-CL" sz="1400" b="1">
              <a:solidFill>
                <a:srgbClr val="FFFF00"/>
              </a:solidFill>
            </a:endParaRPr>
          </a:p>
          <a:p>
            <a:pPr lvl="3" eaLnBrk="1" hangingPunct="1">
              <a:spcBef>
                <a:spcPct val="50000"/>
              </a:spcBef>
            </a:pPr>
            <a:endParaRPr lang="es-CL" altLang="es-CL" sz="1400" b="1">
              <a:solidFill>
                <a:srgbClr val="FFFF00"/>
              </a:solidFill>
            </a:endParaRPr>
          </a:p>
          <a:p>
            <a:pPr lvl="3" eaLnBrk="1" hangingPunct="1">
              <a:spcBef>
                <a:spcPct val="50000"/>
              </a:spcBef>
            </a:pPr>
            <a:endParaRPr lang="es-CL" altLang="es-CL" sz="1400" b="1">
              <a:solidFill>
                <a:srgbClr val="FFFF00"/>
              </a:solidFill>
            </a:endParaRPr>
          </a:p>
          <a:p>
            <a:pPr eaLnBrk="1" hangingPunct="1">
              <a:spcBef>
                <a:spcPct val="50000"/>
              </a:spcBef>
            </a:pPr>
            <a:r>
              <a:rPr lang="es-CL" altLang="es-CL" sz="1400" b="1" i="1">
                <a:solidFill>
                  <a:srgbClr val="FFFF00"/>
                </a:solidFill>
              </a:rPr>
              <a:t>BIBLIOGRAFÍA: 	CAI 7-1 «Material de Comunicaciones»</a:t>
            </a:r>
          </a:p>
          <a:p>
            <a:pPr eaLnBrk="1" hangingPunct="1">
              <a:spcBef>
                <a:spcPct val="50000"/>
              </a:spcBef>
            </a:pPr>
            <a:r>
              <a:rPr lang="es-CL" altLang="es-CL" sz="1400" b="1" i="1">
                <a:solidFill>
                  <a:srgbClr val="FFFF00"/>
                </a:solidFill>
              </a:rPr>
              <a:t>		Manual de Procedimientos de Telecomunicaciones para la Infantería de 		Marina N° 05-01. Aprobado el año 2011.</a:t>
            </a:r>
          </a:p>
        </p:txBody>
      </p:sp>
    </p:spTree>
    <p:extLst>
      <p:ext uri="{BB962C8B-B14F-4D97-AF65-F5344CB8AC3E}">
        <p14:creationId xmlns:p14="http://schemas.microsoft.com/office/powerpoint/2010/main" val="3034376819"/>
      </p:ext>
    </p:extLst>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marinfa_a5jefgest\Mis documentos\Mis imágenes\Imagen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7650" y="-6350"/>
            <a:ext cx="9156700" cy="686435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5" name="Rectangle 6"/>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CB41B28-DC39-4CCF-930D-9F544C51DA04}" type="slidenum">
              <a:rPr lang="es-ES" altLang="es-CL" sz="1200">
                <a:solidFill>
                  <a:srgbClr val="898989"/>
                </a:solidFill>
                <a:latin typeface="Calibri" panose="020F0502020204030204" pitchFamily="34" charset="0"/>
              </a:rPr>
              <a:pPr eaLnBrk="1" hangingPunct="1"/>
              <a:t>41</a:t>
            </a:fld>
            <a:endParaRPr lang="es-ES" altLang="es-CL" sz="1200">
              <a:solidFill>
                <a:srgbClr val="898989"/>
              </a:solidFill>
              <a:latin typeface="Calibri" panose="020F0502020204030204" pitchFamily="34" charset="0"/>
            </a:endParaRPr>
          </a:p>
        </p:txBody>
      </p:sp>
      <p:pic>
        <p:nvPicPr>
          <p:cNvPr id="6148" name="Picture 12" descr="CIM"/>
          <p:cNvPicPr>
            <a:picLocks noChangeAspect="1" noChangeArrowheads="1"/>
          </p:cNvPicPr>
          <p:nvPr/>
        </p:nvPicPr>
        <p:blipFill>
          <a:blip r:embed="rId4">
            <a:clrChange>
              <a:clrFrom>
                <a:srgbClr val="164205"/>
              </a:clrFrom>
              <a:clrTo>
                <a:srgbClr val="164205">
                  <a:alpha val="0"/>
                </a:srgbClr>
              </a:clrTo>
            </a:clrChange>
            <a:extLst>
              <a:ext uri="{28A0092B-C50C-407E-A947-70E740481C1C}">
                <a14:useLocalDpi xmlns:a14="http://schemas.microsoft.com/office/drawing/2010/main" val="0"/>
              </a:ext>
            </a:extLst>
          </a:blip>
          <a:srcRect/>
          <a:stretch>
            <a:fillRect/>
          </a:stretch>
        </p:blipFill>
        <p:spPr bwMode="auto">
          <a:xfrm>
            <a:off x="1524001" y="1"/>
            <a:ext cx="714375" cy="102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9" name="Text Box 13"/>
          <p:cNvSpPr txBox="1">
            <a:spLocks noChangeArrowheads="1"/>
          </p:cNvSpPr>
          <p:nvPr/>
        </p:nvSpPr>
        <p:spPr bwMode="auto">
          <a:xfrm>
            <a:off x="2640014" y="836614"/>
            <a:ext cx="6840537" cy="693737"/>
          </a:xfrm>
          <a:prstGeom prst="rect">
            <a:avLst/>
          </a:prstGeom>
          <a:solidFill>
            <a:srgbClr val="11225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pt-BR" altLang="es-CL" b="1">
                <a:solidFill>
                  <a:srgbClr val="FFFF00"/>
                </a:solidFill>
              </a:rPr>
              <a:t>U.T. Nº 4.   Redes de Comunicaciones.</a:t>
            </a:r>
          </a:p>
          <a:p>
            <a:pPr eaLnBrk="1" hangingPunct="1">
              <a:spcBef>
                <a:spcPct val="50000"/>
              </a:spcBef>
            </a:pPr>
            <a:r>
              <a:rPr lang="es-ES" altLang="es-CL" sz="1400" b="1">
                <a:solidFill>
                  <a:srgbClr val="FFFF00"/>
                </a:solidFill>
              </a:rPr>
              <a:t>(14 HORAS)</a:t>
            </a:r>
            <a:endParaRPr lang="es-CL" altLang="es-CL" sz="1400" b="1">
              <a:solidFill>
                <a:srgbClr val="FFFF00"/>
              </a:solidFill>
            </a:endParaRPr>
          </a:p>
        </p:txBody>
      </p:sp>
      <p:sp>
        <p:nvSpPr>
          <p:cNvPr id="6150" name="Text Box 17"/>
          <p:cNvSpPr txBox="1">
            <a:spLocks noChangeArrowheads="1"/>
          </p:cNvSpPr>
          <p:nvPr/>
        </p:nvSpPr>
        <p:spPr bwMode="auto">
          <a:xfrm>
            <a:off x="2351089" y="1628776"/>
            <a:ext cx="8137525" cy="5154613"/>
          </a:xfrm>
          <a:prstGeom prst="rect">
            <a:avLst/>
          </a:prstGeom>
          <a:solidFill>
            <a:srgbClr val="FF0000"/>
          </a:solidFill>
          <a:ln w="28575">
            <a:solidFill>
              <a:schemeClr val="tx1"/>
            </a:solidFill>
            <a:miter lim="800000"/>
            <a:headEnd/>
            <a:tailEnd/>
          </a:ln>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s-CL" altLang="es-CL" sz="1400" b="1">
                <a:solidFill>
                  <a:srgbClr val="FFFF00"/>
                </a:solidFill>
              </a:rPr>
              <a:t>CONTENIDOS</a:t>
            </a:r>
          </a:p>
          <a:p>
            <a:pPr lvl="2" eaLnBrk="1" hangingPunct="1">
              <a:spcBef>
                <a:spcPct val="50000"/>
              </a:spcBef>
            </a:pPr>
            <a:endParaRPr lang="es-CL" altLang="es-CL" sz="1400" b="1">
              <a:solidFill>
                <a:srgbClr val="FFFF00"/>
              </a:solidFill>
            </a:endParaRPr>
          </a:p>
          <a:p>
            <a:pPr lvl="1" eaLnBrk="1" hangingPunct="1">
              <a:spcBef>
                <a:spcPct val="50000"/>
              </a:spcBef>
            </a:pPr>
            <a:r>
              <a:rPr lang="es-CL" altLang="es-CL" sz="1400" b="1">
                <a:solidFill>
                  <a:srgbClr val="FFFF00"/>
                </a:solidFill>
              </a:rPr>
              <a:t>1.-	Red de Comunicaciones Inalámbricas.</a:t>
            </a:r>
          </a:p>
          <a:p>
            <a:pPr lvl="2" eaLnBrk="1" hangingPunct="1">
              <a:spcBef>
                <a:spcPct val="50000"/>
              </a:spcBef>
            </a:pPr>
            <a:endParaRPr lang="es-CL" altLang="es-CL" sz="1400" b="1">
              <a:solidFill>
                <a:srgbClr val="FFFF00"/>
              </a:solidFill>
            </a:endParaRPr>
          </a:p>
          <a:p>
            <a:pPr lvl="2" eaLnBrk="1" hangingPunct="1">
              <a:spcBef>
                <a:spcPct val="50000"/>
              </a:spcBef>
            </a:pPr>
            <a:r>
              <a:rPr lang="es-CL" altLang="es-CL" sz="1400" b="1">
                <a:solidFill>
                  <a:srgbClr val="FFFF00"/>
                </a:solidFill>
              </a:rPr>
              <a:t>a.-	Organización del sistema de telecomunicaciones en la Armada</a:t>
            </a:r>
          </a:p>
          <a:p>
            <a:pPr lvl="2" eaLnBrk="1" hangingPunct="1">
              <a:spcBef>
                <a:spcPct val="50000"/>
              </a:spcBef>
            </a:pPr>
            <a:r>
              <a:rPr lang="es-CL" altLang="es-CL" sz="1400" b="1">
                <a:solidFill>
                  <a:srgbClr val="FFFF00"/>
                </a:solidFill>
              </a:rPr>
              <a:t>b.-	Descripción del sistema de comunicaciones en las Unidades IM.</a:t>
            </a:r>
          </a:p>
          <a:p>
            <a:pPr lvl="2" eaLnBrk="1" hangingPunct="1">
              <a:spcBef>
                <a:spcPct val="50000"/>
              </a:spcBef>
            </a:pPr>
            <a:r>
              <a:rPr lang="es-CL" altLang="es-CL" sz="1400" b="1">
                <a:solidFill>
                  <a:srgbClr val="FFFF00"/>
                </a:solidFill>
              </a:rPr>
              <a:t>c.-	Tipos de red.</a:t>
            </a:r>
          </a:p>
          <a:p>
            <a:pPr lvl="2" eaLnBrk="1" hangingPunct="1">
              <a:spcBef>
                <a:spcPct val="50000"/>
              </a:spcBef>
            </a:pPr>
            <a:r>
              <a:rPr lang="es-CL" altLang="es-CL" sz="1400" b="1">
                <a:solidFill>
                  <a:srgbClr val="FFFF00"/>
                </a:solidFill>
              </a:rPr>
              <a:t>d.-	Obligaciones de la estación controladora de red.</a:t>
            </a:r>
          </a:p>
          <a:p>
            <a:pPr lvl="2" eaLnBrk="1" hangingPunct="1">
              <a:spcBef>
                <a:spcPct val="50000"/>
              </a:spcBef>
            </a:pPr>
            <a:r>
              <a:rPr lang="es-CL" altLang="es-CL" sz="1400" b="1">
                <a:solidFill>
                  <a:srgbClr val="FFFF00"/>
                </a:solidFill>
              </a:rPr>
              <a:t>e.-	Cuadro de redes, características y frecuencias.</a:t>
            </a:r>
          </a:p>
          <a:p>
            <a:pPr lvl="2" eaLnBrk="1" hangingPunct="1">
              <a:spcBef>
                <a:spcPct val="50000"/>
              </a:spcBef>
            </a:pPr>
            <a:endParaRPr lang="es-CL" altLang="es-CL" sz="1400" b="1">
              <a:solidFill>
                <a:srgbClr val="FFFF00"/>
              </a:solidFill>
            </a:endParaRPr>
          </a:p>
          <a:p>
            <a:pPr lvl="1" eaLnBrk="1" hangingPunct="1">
              <a:spcBef>
                <a:spcPct val="50000"/>
              </a:spcBef>
            </a:pPr>
            <a:r>
              <a:rPr lang="es-CL" altLang="es-CL" sz="1400" b="1">
                <a:solidFill>
                  <a:srgbClr val="FFFF00"/>
                </a:solidFill>
              </a:rPr>
              <a:t>2.-	Red de Comunicaciones Alámbricas.</a:t>
            </a:r>
          </a:p>
          <a:p>
            <a:pPr lvl="2" eaLnBrk="1" hangingPunct="1">
              <a:spcBef>
                <a:spcPct val="50000"/>
              </a:spcBef>
            </a:pPr>
            <a:endParaRPr lang="es-CL" altLang="es-CL" sz="1400" b="1">
              <a:solidFill>
                <a:srgbClr val="FFFF00"/>
              </a:solidFill>
            </a:endParaRPr>
          </a:p>
          <a:p>
            <a:pPr lvl="2" eaLnBrk="1" hangingPunct="1">
              <a:spcBef>
                <a:spcPct val="50000"/>
              </a:spcBef>
            </a:pPr>
            <a:r>
              <a:rPr lang="es-CL" altLang="es-CL" sz="1400" b="1">
                <a:solidFill>
                  <a:srgbClr val="FFFF00"/>
                </a:solidFill>
              </a:rPr>
              <a:t>a.-	Ventajas y desventajas.</a:t>
            </a:r>
          </a:p>
          <a:p>
            <a:pPr lvl="2" eaLnBrk="1" hangingPunct="1">
              <a:spcBef>
                <a:spcPct val="50000"/>
              </a:spcBef>
            </a:pPr>
            <a:r>
              <a:rPr lang="es-CL" altLang="es-CL" sz="1400" b="1">
                <a:solidFill>
                  <a:srgbClr val="FFFF00"/>
                </a:solidFill>
              </a:rPr>
              <a:t>b.-	Clasificación de los Circuitos Telefónicos.</a:t>
            </a:r>
          </a:p>
          <a:p>
            <a:pPr lvl="2" eaLnBrk="1" hangingPunct="1">
              <a:spcBef>
                <a:spcPct val="50000"/>
              </a:spcBef>
            </a:pPr>
            <a:r>
              <a:rPr lang="es-CL" altLang="es-CL" sz="1400" b="1">
                <a:solidFill>
                  <a:srgbClr val="FFFF00"/>
                </a:solidFill>
              </a:rPr>
              <a:t>c.-	Documento a emplear para el registro y control de un Sistema Telefónico.</a:t>
            </a:r>
          </a:p>
          <a:p>
            <a:pPr eaLnBrk="1" hangingPunct="1">
              <a:spcBef>
                <a:spcPct val="50000"/>
              </a:spcBef>
            </a:pPr>
            <a:endParaRPr lang="es-CL" altLang="es-CL" sz="1400" b="1" i="1">
              <a:solidFill>
                <a:srgbClr val="FFFF00"/>
              </a:solidFill>
            </a:endParaRPr>
          </a:p>
        </p:txBody>
      </p:sp>
    </p:spTree>
    <p:extLst>
      <p:ext uri="{BB962C8B-B14F-4D97-AF65-F5344CB8AC3E}">
        <p14:creationId xmlns:p14="http://schemas.microsoft.com/office/powerpoint/2010/main" val="997533677"/>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marinfa_a5jefgest\Mis documentos\Mis imágenes\Imagen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7650" y="-6350"/>
            <a:ext cx="9156700" cy="686435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5" name="Rectangle 6"/>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62B369B-0E11-4440-8FD5-1CBDA0EA843D}" type="slidenum">
              <a:rPr lang="es-ES" altLang="es-CL" sz="1200">
                <a:solidFill>
                  <a:srgbClr val="898989"/>
                </a:solidFill>
                <a:latin typeface="Calibri" panose="020F0502020204030204" pitchFamily="34" charset="0"/>
              </a:rPr>
              <a:pPr eaLnBrk="1" hangingPunct="1"/>
              <a:t>42</a:t>
            </a:fld>
            <a:endParaRPr lang="es-ES" altLang="es-CL" sz="1200">
              <a:solidFill>
                <a:srgbClr val="898989"/>
              </a:solidFill>
              <a:latin typeface="Calibri" panose="020F0502020204030204" pitchFamily="34" charset="0"/>
            </a:endParaRPr>
          </a:p>
        </p:txBody>
      </p:sp>
      <p:pic>
        <p:nvPicPr>
          <p:cNvPr id="7172" name="Picture 12" descr="CIM"/>
          <p:cNvPicPr>
            <a:picLocks noChangeAspect="1" noChangeArrowheads="1"/>
          </p:cNvPicPr>
          <p:nvPr/>
        </p:nvPicPr>
        <p:blipFill>
          <a:blip r:embed="rId4">
            <a:clrChange>
              <a:clrFrom>
                <a:srgbClr val="164205"/>
              </a:clrFrom>
              <a:clrTo>
                <a:srgbClr val="164205">
                  <a:alpha val="0"/>
                </a:srgbClr>
              </a:clrTo>
            </a:clrChange>
            <a:extLst>
              <a:ext uri="{28A0092B-C50C-407E-A947-70E740481C1C}">
                <a14:useLocalDpi xmlns:a14="http://schemas.microsoft.com/office/drawing/2010/main" val="0"/>
              </a:ext>
            </a:extLst>
          </a:blip>
          <a:srcRect/>
          <a:stretch>
            <a:fillRect/>
          </a:stretch>
        </p:blipFill>
        <p:spPr bwMode="auto">
          <a:xfrm>
            <a:off x="1524001" y="1"/>
            <a:ext cx="714375" cy="102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3" name="Text Box 13"/>
          <p:cNvSpPr txBox="1">
            <a:spLocks noChangeArrowheads="1"/>
          </p:cNvSpPr>
          <p:nvPr/>
        </p:nvSpPr>
        <p:spPr bwMode="auto">
          <a:xfrm>
            <a:off x="2640014" y="836613"/>
            <a:ext cx="6840537" cy="692150"/>
          </a:xfrm>
          <a:prstGeom prst="rect">
            <a:avLst/>
          </a:prstGeom>
          <a:solidFill>
            <a:srgbClr val="11225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pt-BR" altLang="es-CL" b="1">
                <a:solidFill>
                  <a:srgbClr val="FFFF00"/>
                </a:solidFill>
              </a:rPr>
              <a:t>U.T. Nº 4.   Redes de Comunicaciones.</a:t>
            </a:r>
          </a:p>
          <a:p>
            <a:pPr eaLnBrk="1" hangingPunct="1">
              <a:spcBef>
                <a:spcPct val="50000"/>
              </a:spcBef>
            </a:pPr>
            <a:r>
              <a:rPr lang="pt-BR" altLang="es-CL" sz="1400" b="1">
                <a:solidFill>
                  <a:srgbClr val="FFFF00"/>
                </a:solidFill>
              </a:rPr>
              <a:t>Organización del Sistema de Comunicaciones en la Armada</a:t>
            </a:r>
            <a:endParaRPr lang="es-CL" altLang="es-CL" sz="1400" b="1">
              <a:solidFill>
                <a:srgbClr val="FFFF00"/>
              </a:solidFill>
            </a:endParaRPr>
          </a:p>
        </p:txBody>
      </p:sp>
      <p:pic>
        <p:nvPicPr>
          <p:cNvPr id="7174" name="Picture 2" descr="http://directelinf.armada.cl/new_dtcia/images/stories/directelinf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83113" y="2708275"/>
            <a:ext cx="5745162" cy="3830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5" name="TextBox 1"/>
          <p:cNvSpPr txBox="1">
            <a:spLocks noChangeArrowheads="1"/>
          </p:cNvSpPr>
          <p:nvPr/>
        </p:nvSpPr>
        <p:spPr bwMode="auto">
          <a:xfrm>
            <a:off x="2351088" y="1628776"/>
            <a:ext cx="8259762"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s-CL" altLang="es-CL"/>
              <a:t>EN LA ARMADA, LAS COMUNICACIONES SON DIRIGIDAS POR LA</a:t>
            </a:r>
          </a:p>
          <a:p>
            <a:pPr algn="ctr" eaLnBrk="1" hangingPunct="1"/>
            <a:r>
              <a:rPr lang="es-CL" altLang="es-CL"/>
              <a:t>DIRECCIÓN DE TELECOMUNICACIONES E INFORMÁTICA DE LA ARMADA</a:t>
            </a:r>
          </a:p>
          <a:p>
            <a:pPr algn="ctr" eaLnBrk="1" hangingPunct="1"/>
            <a:r>
              <a:rPr lang="es-CL" altLang="es-CL"/>
              <a:t>(DIRECTELINF)</a:t>
            </a:r>
          </a:p>
        </p:txBody>
      </p:sp>
      <p:pic>
        <p:nvPicPr>
          <p:cNvPr id="717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90789" y="2708275"/>
            <a:ext cx="1804987" cy="216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36915526"/>
      </p:ext>
    </p:extLst>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marinfa_a5jefgest\Mis documentos\Mis imágenes\Imagen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7650" y="-6350"/>
            <a:ext cx="9156700" cy="686435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5" name="Rectangle 6"/>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4A1C94E6-381C-4448-9114-75AFB5F9DA6D}" type="slidenum">
              <a:rPr lang="es-ES" altLang="es-CL" sz="1200">
                <a:solidFill>
                  <a:srgbClr val="898989"/>
                </a:solidFill>
                <a:latin typeface="Calibri" panose="020F0502020204030204" pitchFamily="34" charset="0"/>
              </a:rPr>
              <a:pPr eaLnBrk="1" hangingPunct="1"/>
              <a:t>43</a:t>
            </a:fld>
            <a:endParaRPr lang="es-ES" altLang="es-CL" sz="1200">
              <a:solidFill>
                <a:srgbClr val="898989"/>
              </a:solidFill>
              <a:latin typeface="Calibri" panose="020F0502020204030204" pitchFamily="34" charset="0"/>
            </a:endParaRPr>
          </a:p>
        </p:txBody>
      </p:sp>
      <p:pic>
        <p:nvPicPr>
          <p:cNvPr id="8196" name="Picture 12" descr="CIM"/>
          <p:cNvPicPr>
            <a:picLocks noChangeAspect="1" noChangeArrowheads="1"/>
          </p:cNvPicPr>
          <p:nvPr/>
        </p:nvPicPr>
        <p:blipFill>
          <a:blip r:embed="rId4">
            <a:clrChange>
              <a:clrFrom>
                <a:srgbClr val="164205"/>
              </a:clrFrom>
              <a:clrTo>
                <a:srgbClr val="164205">
                  <a:alpha val="0"/>
                </a:srgbClr>
              </a:clrTo>
            </a:clrChange>
            <a:extLst>
              <a:ext uri="{28A0092B-C50C-407E-A947-70E740481C1C}">
                <a14:useLocalDpi xmlns:a14="http://schemas.microsoft.com/office/drawing/2010/main" val="0"/>
              </a:ext>
            </a:extLst>
          </a:blip>
          <a:srcRect/>
          <a:stretch>
            <a:fillRect/>
          </a:stretch>
        </p:blipFill>
        <p:spPr bwMode="auto">
          <a:xfrm>
            <a:off x="1524001" y="1"/>
            <a:ext cx="714375" cy="102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7" name="Text Box 13"/>
          <p:cNvSpPr txBox="1">
            <a:spLocks noChangeArrowheads="1"/>
          </p:cNvSpPr>
          <p:nvPr/>
        </p:nvSpPr>
        <p:spPr bwMode="auto">
          <a:xfrm>
            <a:off x="2640014" y="836613"/>
            <a:ext cx="6840537" cy="692150"/>
          </a:xfrm>
          <a:prstGeom prst="rect">
            <a:avLst/>
          </a:prstGeom>
          <a:solidFill>
            <a:srgbClr val="11225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pt-BR" altLang="es-CL" b="1">
                <a:solidFill>
                  <a:srgbClr val="FFFF00"/>
                </a:solidFill>
              </a:rPr>
              <a:t>U.T. Nº 4.   Redes de Comunicaciones.</a:t>
            </a:r>
          </a:p>
          <a:p>
            <a:pPr eaLnBrk="1" hangingPunct="1">
              <a:spcBef>
                <a:spcPct val="50000"/>
              </a:spcBef>
            </a:pPr>
            <a:r>
              <a:rPr lang="pt-BR" altLang="es-CL" sz="1400" b="1">
                <a:solidFill>
                  <a:srgbClr val="FFFF00"/>
                </a:solidFill>
              </a:rPr>
              <a:t>Organización del Sistema de Comunicaciones en la Armada (SITACH)</a:t>
            </a:r>
            <a:endParaRPr lang="es-CL" altLang="es-CL" sz="1400" b="1">
              <a:solidFill>
                <a:srgbClr val="FFFF00"/>
              </a:solidFill>
            </a:endParaRPr>
          </a:p>
        </p:txBody>
      </p:sp>
      <p:sp>
        <p:nvSpPr>
          <p:cNvPr id="8198" name="TextBox 1"/>
          <p:cNvSpPr txBox="1">
            <a:spLocks noChangeArrowheads="1"/>
          </p:cNvSpPr>
          <p:nvPr/>
        </p:nvSpPr>
        <p:spPr bwMode="auto">
          <a:xfrm>
            <a:off x="2640013" y="1844675"/>
            <a:ext cx="7416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CL" altLang="es-CL"/>
              <a:t>SITACH = Sistema de Telecomunicaciones de la Armada de Chile</a:t>
            </a:r>
          </a:p>
        </p:txBody>
      </p:sp>
      <p:pic>
        <p:nvPicPr>
          <p:cNvPr id="8199" name="3 Imagen" descr="SITACH_1.png"/>
          <p:cNvPicPr>
            <a:picLocks noChangeAspect="1"/>
          </p:cNvPicPr>
          <p:nvPr/>
        </p:nvPicPr>
        <p:blipFill>
          <a:blip r:embed="rId5">
            <a:extLst>
              <a:ext uri="{28A0092B-C50C-407E-A947-70E740481C1C}">
                <a14:useLocalDpi xmlns:a14="http://schemas.microsoft.com/office/drawing/2010/main" val="0"/>
              </a:ext>
            </a:extLst>
          </a:blip>
          <a:srcRect t="3265"/>
          <a:stretch>
            <a:fillRect/>
          </a:stretch>
        </p:blipFill>
        <p:spPr bwMode="auto">
          <a:xfrm>
            <a:off x="1541463" y="1673226"/>
            <a:ext cx="9091612" cy="492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63939150"/>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5 Marcador de número de diapositiva"/>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13C05D55-B365-4BA2-9390-E153AD0417CB}" type="slidenum">
              <a:rPr lang="es-ES" altLang="es-CL">
                <a:solidFill>
                  <a:srgbClr val="898989"/>
                </a:solidFill>
                <a:latin typeface="Calibri" panose="020F0502020204030204" pitchFamily="34" charset="0"/>
              </a:rPr>
              <a:pPr eaLnBrk="1" hangingPunct="1"/>
              <a:t>44</a:t>
            </a:fld>
            <a:endParaRPr lang="es-ES" altLang="es-CL">
              <a:solidFill>
                <a:srgbClr val="898989"/>
              </a:solidFill>
              <a:latin typeface="Calibri" panose="020F0502020204030204" pitchFamily="34" charset="0"/>
            </a:endParaRPr>
          </a:p>
        </p:txBody>
      </p:sp>
      <p:pic>
        <p:nvPicPr>
          <p:cNvPr id="9219" name="3 Imagen" descr="SITACH_1.png"/>
          <p:cNvPicPr>
            <a:picLocks noChangeAspect="1"/>
          </p:cNvPicPr>
          <p:nvPr/>
        </p:nvPicPr>
        <p:blipFill>
          <a:blip r:embed="rId2">
            <a:extLst>
              <a:ext uri="{28A0092B-C50C-407E-A947-70E740481C1C}">
                <a14:useLocalDpi xmlns:a14="http://schemas.microsoft.com/office/drawing/2010/main" val="0"/>
              </a:ext>
            </a:extLst>
          </a:blip>
          <a:srcRect l="33333" t="3641" r="35834"/>
          <a:stretch>
            <a:fillRect/>
          </a:stretch>
        </p:blipFill>
        <p:spPr bwMode="auto">
          <a:xfrm>
            <a:off x="4008439" y="260350"/>
            <a:ext cx="3671887" cy="642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50087099"/>
      </p:ext>
    </p:extLst>
  </p:cSld>
  <p:clrMapOvr>
    <a:masterClrMapping/>
  </p:clrMapOvr>
  <p:transition spd="slow"/>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marinfa_a5jefgest\Mis documentos\Mis imágenes\Imagen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7650" y="-6350"/>
            <a:ext cx="9156700" cy="686435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5" name="Rectangle 6"/>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390FB17A-D19C-4F3A-9129-9120642E6C58}" type="slidenum">
              <a:rPr lang="es-ES" altLang="es-CL" sz="1200">
                <a:solidFill>
                  <a:srgbClr val="898989"/>
                </a:solidFill>
                <a:latin typeface="Calibri" panose="020F0502020204030204" pitchFamily="34" charset="0"/>
              </a:rPr>
              <a:pPr eaLnBrk="1" hangingPunct="1"/>
              <a:t>45</a:t>
            </a:fld>
            <a:endParaRPr lang="es-ES" altLang="es-CL" sz="1200">
              <a:solidFill>
                <a:srgbClr val="898989"/>
              </a:solidFill>
              <a:latin typeface="Calibri" panose="020F0502020204030204" pitchFamily="34" charset="0"/>
            </a:endParaRPr>
          </a:p>
        </p:txBody>
      </p:sp>
      <p:pic>
        <p:nvPicPr>
          <p:cNvPr id="10244" name="Picture 12" descr="CIM"/>
          <p:cNvPicPr>
            <a:picLocks noChangeAspect="1" noChangeArrowheads="1"/>
          </p:cNvPicPr>
          <p:nvPr/>
        </p:nvPicPr>
        <p:blipFill>
          <a:blip r:embed="rId4">
            <a:clrChange>
              <a:clrFrom>
                <a:srgbClr val="164205"/>
              </a:clrFrom>
              <a:clrTo>
                <a:srgbClr val="164205">
                  <a:alpha val="0"/>
                </a:srgbClr>
              </a:clrTo>
            </a:clrChange>
            <a:extLst>
              <a:ext uri="{28A0092B-C50C-407E-A947-70E740481C1C}">
                <a14:useLocalDpi xmlns:a14="http://schemas.microsoft.com/office/drawing/2010/main" val="0"/>
              </a:ext>
            </a:extLst>
          </a:blip>
          <a:srcRect/>
          <a:stretch>
            <a:fillRect/>
          </a:stretch>
        </p:blipFill>
        <p:spPr bwMode="auto">
          <a:xfrm>
            <a:off x="1524001" y="1"/>
            <a:ext cx="714375" cy="102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5" name="Text Box 13"/>
          <p:cNvSpPr txBox="1">
            <a:spLocks noChangeArrowheads="1"/>
          </p:cNvSpPr>
          <p:nvPr/>
        </p:nvSpPr>
        <p:spPr bwMode="auto">
          <a:xfrm>
            <a:off x="2640014" y="765175"/>
            <a:ext cx="6840537" cy="692150"/>
          </a:xfrm>
          <a:prstGeom prst="rect">
            <a:avLst/>
          </a:prstGeom>
          <a:solidFill>
            <a:srgbClr val="11225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pt-BR" altLang="es-CL" b="1">
                <a:solidFill>
                  <a:srgbClr val="FFFF00"/>
                </a:solidFill>
              </a:rPr>
              <a:t>U.T. Nº 4.   Redes de Comunicaciones.</a:t>
            </a:r>
          </a:p>
          <a:p>
            <a:pPr eaLnBrk="1" hangingPunct="1">
              <a:spcBef>
                <a:spcPct val="50000"/>
              </a:spcBef>
            </a:pPr>
            <a:r>
              <a:rPr lang="pt-BR" altLang="es-CL" sz="1400" b="1">
                <a:solidFill>
                  <a:srgbClr val="FFFF00"/>
                </a:solidFill>
              </a:rPr>
              <a:t>Organización del Sistema de Comunicaciones en la Armada (SITACH)</a:t>
            </a:r>
            <a:endParaRPr lang="es-CL" altLang="es-CL" sz="1400" b="1">
              <a:solidFill>
                <a:srgbClr val="FFFF00"/>
              </a:solidFill>
            </a:endParaRPr>
          </a:p>
        </p:txBody>
      </p:sp>
      <p:pic>
        <p:nvPicPr>
          <p:cNvPr id="8" name="Picture 1"/>
          <p:cNvPicPr>
            <a:picLocks noChangeAspect="1" noChangeArrowheads="1"/>
          </p:cNvPicPr>
          <p:nvPr/>
        </p:nvPicPr>
        <p:blipFill>
          <a:blip r:embed="rId5"/>
          <a:srcRect/>
          <a:stretch>
            <a:fillRect/>
          </a:stretch>
        </p:blipFill>
        <p:spPr bwMode="auto">
          <a:xfrm>
            <a:off x="2640013" y="1528764"/>
            <a:ext cx="7912100" cy="5356225"/>
          </a:xfrm>
          <a:prstGeom prst="rect">
            <a:avLst/>
          </a:prstGeom>
          <a:solidFill>
            <a:schemeClr val="tx2">
              <a:lumMod val="60000"/>
              <a:lumOff val="40000"/>
            </a:schemeClr>
          </a:solidFill>
          <a:ln w="9525">
            <a:noFill/>
            <a:miter lim="800000"/>
            <a:headEnd/>
            <a:tailEnd/>
          </a:ln>
        </p:spPr>
      </p:pic>
    </p:spTree>
    <p:extLst>
      <p:ext uri="{BB962C8B-B14F-4D97-AF65-F5344CB8AC3E}">
        <p14:creationId xmlns:p14="http://schemas.microsoft.com/office/powerpoint/2010/main" val="1933160214"/>
      </p:ext>
    </p:extLst>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1"/>
          <p:cNvSpPr txBox="1">
            <a:spLocks noChangeArrowheads="1"/>
          </p:cNvSpPr>
          <p:nvPr/>
        </p:nvSpPr>
        <p:spPr bwMode="auto">
          <a:xfrm>
            <a:off x="1546225" y="6596063"/>
            <a:ext cx="609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9pPr>
          </a:lstStyle>
          <a:p>
            <a:pPr algn="r" eaLnBrk="1" hangingPunct="1"/>
            <a:fld id="{75BB67ED-1007-4155-B819-5E865EEEC332}" type="slidenum">
              <a:rPr lang="en-GB" altLang="es-CL" sz="1400">
                <a:solidFill>
                  <a:srgbClr val="000000"/>
                </a:solidFill>
              </a:rPr>
              <a:pPr algn="r" eaLnBrk="1" hangingPunct="1"/>
              <a:t>46</a:t>
            </a:fld>
            <a:endParaRPr lang="en-GB" altLang="es-CL" sz="1400">
              <a:solidFill>
                <a:srgbClr val="000000"/>
              </a:solidFill>
            </a:endParaRPr>
          </a:p>
        </p:txBody>
      </p:sp>
      <p:grpSp>
        <p:nvGrpSpPr>
          <p:cNvPr id="11267" name="Group 4"/>
          <p:cNvGrpSpPr>
            <a:grpSpLocks/>
          </p:cNvGrpSpPr>
          <p:nvPr/>
        </p:nvGrpSpPr>
        <p:grpSpPr bwMode="auto">
          <a:xfrm>
            <a:off x="2266950" y="333376"/>
            <a:ext cx="7772400" cy="6507163"/>
            <a:chOff x="468" y="210"/>
            <a:chExt cx="4896" cy="4099"/>
          </a:xfrm>
        </p:grpSpPr>
        <p:grpSp>
          <p:nvGrpSpPr>
            <p:cNvPr id="11268" name="Group 5"/>
            <p:cNvGrpSpPr>
              <a:grpSpLocks/>
            </p:cNvGrpSpPr>
            <p:nvPr/>
          </p:nvGrpSpPr>
          <p:grpSpPr bwMode="auto">
            <a:xfrm>
              <a:off x="4020" y="849"/>
              <a:ext cx="1344" cy="3156"/>
              <a:chOff x="4020" y="849"/>
              <a:chExt cx="1344" cy="3156"/>
            </a:xfrm>
          </p:grpSpPr>
          <p:pic>
            <p:nvPicPr>
              <p:cNvPr id="1168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 y="898"/>
                <a:ext cx="144" cy="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1688" name="Line 7"/>
              <p:cNvSpPr>
                <a:spLocks noChangeShapeType="1"/>
              </p:cNvSpPr>
              <p:nvPr/>
            </p:nvSpPr>
            <p:spPr bwMode="auto">
              <a:xfrm flipH="1">
                <a:off x="4163" y="1234"/>
                <a:ext cx="722" cy="1"/>
              </a:xfrm>
              <a:prstGeom prst="line">
                <a:avLst/>
              </a:prstGeom>
              <a:noFill/>
              <a:ln w="9360">
                <a:solidFill>
                  <a:srgbClr val="009999"/>
                </a:solidFill>
                <a:miter lim="800000"/>
                <a:headEnd type="triangle" w="med" len="me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1689" name="Line 8"/>
              <p:cNvSpPr>
                <a:spLocks noChangeShapeType="1"/>
              </p:cNvSpPr>
              <p:nvPr/>
            </p:nvSpPr>
            <p:spPr bwMode="auto">
              <a:xfrm flipH="1">
                <a:off x="4930" y="946"/>
                <a:ext cx="290" cy="1"/>
              </a:xfrm>
              <a:prstGeom prst="line">
                <a:avLst/>
              </a:prstGeom>
              <a:noFill/>
              <a:ln w="9360">
                <a:solidFill>
                  <a:srgbClr val="009999"/>
                </a:solidFill>
                <a:miter lim="800000"/>
                <a:headEnd type="triangle" w="med" len="me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1690" name="Line 9"/>
              <p:cNvSpPr>
                <a:spLocks noChangeShapeType="1"/>
              </p:cNvSpPr>
              <p:nvPr/>
            </p:nvSpPr>
            <p:spPr bwMode="auto">
              <a:xfrm flipH="1">
                <a:off x="4066" y="2866"/>
                <a:ext cx="770" cy="1"/>
              </a:xfrm>
              <a:prstGeom prst="line">
                <a:avLst/>
              </a:prstGeom>
              <a:noFill/>
              <a:ln w="9360">
                <a:solidFill>
                  <a:srgbClr val="009999"/>
                </a:solidFill>
                <a:miter lim="800000"/>
                <a:headEnd type="triangle" w="med" len="me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1691" name="Line 10"/>
              <p:cNvSpPr>
                <a:spLocks noChangeShapeType="1"/>
              </p:cNvSpPr>
              <p:nvPr/>
            </p:nvSpPr>
            <p:spPr bwMode="auto">
              <a:xfrm flipV="1">
                <a:off x="4884" y="849"/>
                <a:ext cx="1" cy="3122"/>
              </a:xfrm>
              <a:prstGeom prst="line">
                <a:avLst/>
              </a:prstGeom>
              <a:noFill/>
              <a:ln w="9360">
                <a:solidFill>
                  <a:srgbClr val="009999"/>
                </a:solidFill>
                <a:miter lim="800000"/>
                <a:headEnd type="triangle" w="med" len="me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1692" name="Line 11"/>
              <p:cNvSpPr>
                <a:spLocks noChangeShapeType="1"/>
              </p:cNvSpPr>
              <p:nvPr/>
            </p:nvSpPr>
            <p:spPr bwMode="auto">
              <a:xfrm>
                <a:off x="4020" y="2146"/>
                <a:ext cx="864" cy="1"/>
              </a:xfrm>
              <a:prstGeom prst="line">
                <a:avLst/>
              </a:prstGeom>
              <a:noFill/>
              <a:ln w="9360">
                <a:solidFill>
                  <a:srgbClr val="009999"/>
                </a:solidFill>
                <a:miter lim="800000"/>
                <a:headEnd type="triangle" w="med" len="med"/>
                <a:tailEnd type="triangle" w="med" len="med"/>
              </a:ln>
              <a:extLst>
                <a:ext uri="{909E8E84-426E-40DD-AFC4-6F175D3DCCD1}">
                  <a14:hiddenFill xmlns:a14="http://schemas.microsoft.com/office/drawing/2010/main">
                    <a:noFill/>
                  </a14:hiddenFill>
                </a:ext>
              </a:extLst>
            </p:spPr>
            <p:txBody>
              <a:bodyPr/>
              <a:lstStyle/>
              <a:p>
                <a:endParaRPr lang="es-CL"/>
              </a:p>
            </p:txBody>
          </p:sp>
          <p:pic>
            <p:nvPicPr>
              <p:cNvPr id="11693"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 y="1090"/>
                <a:ext cx="144" cy="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1694" name="Line 13"/>
              <p:cNvSpPr>
                <a:spLocks noChangeShapeType="1"/>
              </p:cNvSpPr>
              <p:nvPr/>
            </p:nvSpPr>
            <p:spPr bwMode="auto">
              <a:xfrm flipH="1">
                <a:off x="4930" y="1138"/>
                <a:ext cx="290" cy="1"/>
              </a:xfrm>
              <a:prstGeom prst="line">
                <a:avLst/>
              </a:prstGeom>
              <a:noFill/>
              <a:ln w="9360">
                <a:solidFill>
                  <a:srgbClr val="009999"/>
                </a:solidFill>
                <a:miter lim="800000"/>
                <a:headEnd type="triangle" w="med" len="med"/>
                <a:tailEnd type="triangle" w="med" len="med"/>
              </a:ln>
              <a:extLst>
                <a:ext uri="{909E8E84-426E-40DD-AFC4-6F175D3DCCD1}">
                  <a14:hiddenFill xmlns:a14="http://schemas.microsoft.com/office/drawing/2010/main">
                    <a:noFill/>
                  </a14:hiddenFill>
                </a:ext>
              </a:extLst>
            </p:spPr>
            <p:txBody>
              <a:bodyPr/>
              <a:lstStyle/>
              <a:p>
                <a:endParaRPr lang="es-CL"/>
              </a:p>
            </p:txBody>
          </p:sp>
          <p:pic>
            <p:nvPicPr>
              <p:cNvPr id="11695"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 y="1282"/>
                <a:ext cx="144" cy="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1696" name="Line 15"/>
              <p:cNvSpPr>
                <a:spLocks noChangeShapeType="1"/>
              </p:cNvSpPr>
              <p:nvPr/>
            </p:nvSpPr>
            <p:spPr bwMode="auto">
              <a:xfrm flipH="1">
                <a:off x="4930" y="1330"/>
                <a:ext cx="290" cy="1"/>
              </a:xfrm>
              <a:prstGeom prst="line">
                <a:avLst/>
              </a:prstGeom>
              <a:noFill/>
              <a:ln w="9360">
                <a:solidFill>
                  <a:srgbClr val="009999"/>
                </a:solidFill>
                <a:miter lim="800000"/>
                <a:headEnd type="triangle" w="med" len="med"/>
                <a:tailEnd type="triangle" w="med" len="med"/>
              </a:ln>
              <a:extLst>
                <a:ext uri="{909E8E84-426E-40DD-AFC4-6F175D3DCCD1}">
                  <a14:hiddenFill xmlns:a14="http://schemas.microsoft.com/office/drawing/2010/main">
                    <a:noFill/>
                  </a14:hiddenFill>
                </a:ext>
              </a:extLst>
            </p:spPr>
            <p:txBody>
              <a:bodyPr/>
              <a:lstStyle/>
              <a:p>
                <a:endParaRPr lang="es-CL"/>
              </a:p>
            </p:txBody>
          </p:sp>
          <p:pic>
            <p:nvPicPr>
              <p:cNvPr id="11697" name="Picture 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 y="1474"/>
                <a:ext cx="144" cy="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1698" name="Line 17"/>
              <p:cNvSpPr>
                <a:spLocks noChangeShapeType="1"/>
              </p:cNvSpPr>
              <p:nvPr/>
            </p:nvSpPr>
            <p:spPr bwMode="auto">
              <a:xfrm flipH="1">
                <a:off x="4930" y="1522"/>
                <a:ext cx="290" cy="1"/>
              </a:xfrm>
              <a:prstGeom prst="line">
                <a:avLst/>
              </a:prstGeom>
              <a:noFill/>
              <a:ln w="9360">
                <a:solidFill>
                  <a:srgbClr val="009999"/>
                </a:solidFill>
                <a:miter lim="800000"/>
                <a:headEnd type="triangle" w="med" len="med"/>
                <a:tailEnd type="triangle" w="med" len="med"/>
              </a:ln>
              <a:extLst>
                <a:ext uri="{909E8E84-426E-40DD-AFC4-6F175D3DCCD1}">
                  <a14:hiddenFill xmlns:a14="http://schemas.microsoft.com/office/drawing/2010/main">
                    <a:noFill/>
                  </a14:hiddenFill>
                </a:ext>
              </a:extLst>
            </p:spPr>
            <p:txBody>
              <a:bodyPr/>
              <a:lstStyle/>
              <a:p>
                <a:endParaRPr lang="es-CL"/>
              </a:p>
            </p:txBody>
          </p:sp>
          <p:pic>
            <p:nvPicPr>
              <p:cNvPr id="11699" name="Picture 1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 y="1714"/>
                <a:ext cx="144" cy="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1700" name="Line 19"/>
              <p:cNvSpPr>
                <a:spLocks noChangeShapeType="1"/>
              </p:cNvSpPr>
              <p:nvPr/>
            </p:nvSpPr>
            <p:spPr bwMode="auto">
              <a:xfrm flipH="1">
                <a:off x="4930" y="1762"/>
                <a:ext cx="290" cy="1"/>
              </a:xfrm>
              <a:prstGeom prst="line">
                <a:avLst/>
              </a:prstGeom>
              <a:noFill/>
              <a:ln w="9360">
                <a:solidFill>
                  <a:srgbClr val="009999"/>
                </a:solidFill>
                <a:miter lim="800000"/>
                <a:headEnd type="triangle" w="med" len="med"/>
                <a:tailEnd type="triangle" w="med" len="med"/>
              </a:ln>
              <a:extLst>
                <a:ext uri="{909E8E84-426E-40DD-AFC4-6F175D3DCCD1}">
                  <a14:hiddenFill xmlns:a14="http://schemas.microsoft.com/office/drawing/2010/main">
                    <a:noFill/>
                  </a14:hiddenFill>
                </a:ext>
              </a:extLst>
            </p:spPr>
            <p:txBody>
              <a:bodyPr/>
              <a:lstStyle/>
              <a:p>
                <a:endParaRPr lang="es-CL"/>
              </a:p>
            </p:txBody>
          </p:sp>
          <p:pic>
            <p:nvPicPr>
              <p:cNvPr id="11701" name="Picture 2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 y="1906"/>
                <a:ext cx="144" cy="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1702" name="Line 21"/>
              <p:cNvSpPr>
                <a:spLocks noChangeShapeType="1"/>
              </p:cNvSpPr>
              <p:nvPr/>
            </p:nvSpPr>
            <p:spPr bwMode="auto">
              <a:xfrm flipH="1">
                <a:off x="4930" y="1954"/>
                <a:ext cx="290" cy="1"/>
              </a:xfrm>
              <a:prstGeom prst="line">
                <a:avLst/>
              </a:prstGeom>
              <a:noFill/>
              <a:ln w="9360">
                <a:solidFill>
                  <a:srgbClr val="009999"/>
                </a:solidFill>
                <a:miter lim="800000"/>
                <a:headEnd type="triangle" w="med" len="med"/>
                <a:tailEnd type="triangle" w="med" len="med"/>
              </a:ln>
              <a:extLst>
                <a:ext uri="{909E8E84-426E-40DD-AFC4-6F175D3DCCD1}">
                  <a14:hiddenFill xmlns:a14="http://schemas.microsoft.com/office/drawing/2010/main">
                    <a:noFill/>
                  </a14:hiddenFill>
                </a:ext>
              </a:extLst>
            </p:spPr>
            <p:txBody>
              <a:bodyPr/>
              <a:lstStyle/>
              <a:p>
                <a:endParaRPr lang="es-CL"/>
              </a:p>
            </p:txBody>
          </p:sp>
          <p:pic>
            <p:nvPicPr>
              <p:cNvPr id="11703" name="Picture 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 y="2098"/>
                <a:ext cx="144" cy="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1704" name="Line 23"/>
              <p:cNvSpPr>
                <a:spLocks noChangeShapeType="1"/>
              </p:cNvSpPr>
              <p:nvPr/>
            </p:nvSpPr>
            <p:spPr bwMode="auto">
              <a:xfrm flipH="1">
                <a:off x="4930" y="2146"/>
                <a:ext cx="290" cy="1"/>
              </a:xfrm>
              <a:prstGeom prst="line">
                <a:avLst/>
              </a:prstGeom>
              <a:noFill/>
              <a:ln w="9360">
                <a:solidFill>
                  <a:srgbClr val="009999"/>
                </a:solidFill>
                <a:miter lim="800000"/>
                <a:headEnd type="triangle" w="med" len="med"/>
                <a:tailEnd type="triangle" w="med" len="med"/>
              </a:ln>
              <a:extLst>
                <a:ext uri="{909E8E84-426E-40DD-AFC4-6F175D3DCCD1}">
                  <a14:hiddenFill xmlns:a14="http://schemas.microsoft.com/office/drawing/2010/main">
                    <a:noFill/>
                  </a14:hiddenFill>
                </a:ext>
              </a:extLst>
            </p:spPr>
            <p:txBody>
              <a:bodyPr/>
              <a:lstStyle/>
              <a:p>
                <a:endParaRPr lang="es-CL"/>
              </a:p>
            </p:txBody>
          </p:sp>
          <p:pic>
            <p:nvPicPr>
              <p:cNvPr id="11705" name="Picture 2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 y="2290"/>
                <a:ext cx="144" cy="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1706" name="Line 25"/>
              <p:cNvSpPr>
                <a:spLocks noChangeShapeType="1"/>
              </p:cNvSpPr>
              <p:nvPr/>
            </p:nvSpPr>
            <p:spPr bwMode="auto">
              <a:xfrm flipH="1">
                <a:off x="4930" y="2338"/>
                <a:ext cx="290" cy="1"/>
              </a:xfrm>
              <a:prstGeom prst="line">
                <a:avLst/>
              </a:prstGeom>
              <a:noFill/>
              <a:ln w="9360">
                <a:solidFill>
                  <a:srgbClr val="009999"/>
                </a:solidFill>
                <a:miter lim="800000"/>
                <a:headEnd type="triangle" w="med" len="med"/>
                <a:tailEnd type="triangle" w="med" len="med"/>
              </a:ln>
              <a:extLst>
                <a:ext uri="{909E8E84-426E-40DD-AFC4-6F175D3DCCD1}">
                  <a14:hiddenFill xmlns:a14="http://schemas.microsoft.com/office/drawing/2010/main">
                    <a:noFill/>
                  </a14:hiddenFill>
                </a:ext>
              </a:extLst>
            </p:spPr>
            <p:txBody>
              <a:bodyPr/>
              <a:lstStyle/>
              <a:p>
                <a:endParaRPr lang="es-CL"/>
              </a:p>
            </p:txBody>
          </p:sp>
          <p:pic>
            <p:nvPicPr>
              <p:cNvPr id="11707" name="Picture 2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 y="2482"/>
                <a:ext cx="144" cy="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1708" name="Line 27"/>
              <p:cNvSpPr>
                <a:spLocks noChangeShapeType="1"/>
              </p:cNvSpPr>
              <p:nvPr/>
            </p:nvSpPr>
            <p:spPr bwMode="auto">
              <a:xfrm flipH="1">
                <a:off x="4930" y="2530"/>
                <a:ext cx="290" cy="1"/>
              </a:xfrm>
              <a:prstGeom prst="line">
                <a:avLst/>
              </a:prstGeom>
              <a:noFill/>
              <a:ln w="9360">
                <a:solidFill>
                  <a:srgbClr val="009999"/>
                </a:solidFill>
                <a:miter lim="800000"/>
                <a:headEnd type="triangle" w="med" len="med"/>
                <a:tailEnd type="triangle" w="med" len="med"/>
              </a:ln>
              <a:extLst>
                <a:ext uri="{909E8E84-426E-40DD-AFC4-6F175D3DCCD1}">
                  <a14:hiddenFill xmlns:a14="http://schemas.microsoft.com/office/drawing/2010/main">
                    <a:noFill/>
                  </a14:hiddenFill>
                </a:ext>
              </a:extLst>
            </p:spPr>
            <p:txBody>
              <a:bodyPr/>
              <a:lstStyle/>
              <a:p>
                <a:endParaRPr lang="es-CL"/>
              </a:p>
            </p:txBody>
          </p:sp>
          <p:pic>
            <p:nvPicPr>
              <p:cNvPr id="11709" name="Picture 2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 y="2674"/>
                <a:ext cx="144" cy="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1710" name="Line 29"/>
              <p:cNvSpPr>
                <a:spLocks noChangeShapeType="1"/>
              </p:cNvSpPr>
              <p:nvPr/>
            </p:nvSpPr>
            <p:spPr bwMode="auto">
              <a:xfrm flipH="1">
                <a:off x="4930" y="2722"/>
                <a:ext cx="290" cy="1"/>
              </a:xfrm>
              <a:prstGeom prst="line">
                <a:avLst/>
              </a:prstGeom>
              <a:noFill/>
              <a:ln w="9360">
                <a:solidFill>
                  <a:srgbClr val="009999"/>
                </a:solidFill>
                <a:miter lim="800000"/>
                <a:headEnd type="triangle" w="med" len="med"/>
                <a:tailEnd type="triangle" w="med" len="med"/>
              </a:ln>
              <a:extLst>
                <a:ext uri="{909E8E84-426E-40DD-AFC4-6F175D3DCCD1}">
                  <a14:hiddenFill xmlns:a14="http://schemas.microsoft.com/office/drawing/2010/main">
                    <a:noFill/>
                  </a14:hiddenFill>
                </a:ext>
              </a:extLst>
            </p:spPr>
            <p:txBody>
              <a:bodyPr/>
              <a:lstStyle/>
              <a:p>
                <a:endParaRPr lang="es-CL"/>
              </a:p>
            </p:txBody>
          </p:sp>
          <p:pic>
            <p:nvPicPr>
              <p:cNvPr id="11711" name="Picture 3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 y="2866"/>
                <a:ext cx="144" cy="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1712" name="Line 31"/>
              <p:cNvSpPr>
                <a:spLocks noChangeShapeType="1"/>
              </p:cNvSpPr>
              <p:nvPr/>
            </p:nvSpPr>
            <p:spPr bwMode="auto">
              <a:xfrm flipH="1">
                <a:off x="4930" y="2914"/>
                <a:ext cx="290" cy="1"/>
              </a:xfrm>
              <a:prstGeom prst="line">
                <a:avLst/>
              </a:prstGeom>
              <a:noFill/>
              <a:ln w="9360">
                <a:solidFill>
                  <a:srgbClr val="009999"/>
                </a:solidFill>
                <a:miter lim="800000"/>
                <a:headEnd type="triangle" w="med" len="med"/>
                <a:tailEnd type="triangle" w="med" len="med"/>
              </a:ln>
              <a:extLst>
                <a:ext uri="{909E8E84-426E-40DD-AFC4-6F175D3DCCD1}">
                  <a14:hiddenFill xmlns:a14="http://schemas.microsoft.com/office/drawing/2010/main">
                    <a:noFill/>
                  </a14:hiddenFill>
                </a:ext>
              </a:extLst>
            </p:spPr>
            <p:txBody>
              <a:bodyPr/>
              <a:lstStyle/>
              <a:p>
                <a:endParaRPr lang="es-CL"/>
              </a:p>
            </p:txBody>
          </p:sp>
          <p:pic>
            <p:nvPicPr>
              <p:cNvPr id="11713" name="Picture 3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 y="3058"/>
                <a:ext cx="144" cy="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1714" name="Line 33"/>
              <p:cNvSpPr>
                <a:spLocks noChangeShapeType="1"/>
              </p:cNvSpPr>
              <p:nvPr/>
            </p:nvSpPr>
            <p:spPr bwMode="auto">
              <a:xfrm flipH="1">
                <a:off x="4930" y="3106"/>
                <a:ext cx="290" cy="1"/>
              </a:xfrm>
              <a:prstGeom prst="line">
                <a:avLst/>
              </a:prstGeom>
              <a:noFill/>
              <a:ln w="9360">
                <a:solidFill>
                  <a:srgbClr val="009999"/>
                </a:solidFill>
                <a:miter lim="800000"/>
                <a:headEnd type="triangle" w="med" len="med"/>
                <a:tailEnd type="triangle" w="med" len="med"/>
              </a:ln>
              <a:extLst>
                <a:ext uri="{909E8E84-426E-40DD-AFC4-6F175D3DCCD1}">
                  <a14:hiddenFill xmlns:a14="http://schemas.microsoft.com/office/drawing/2010/main">
                    <a:noFill/>
                  </a14:hiddenFill>
                </a:ext>
              </a:extLst>
            </p:spPr>
            <p:txBody>
              <a:bodyPr/>
              <a:lstStyle/>
              <a:p>
                <a:endParaRPr lang="es-CL"/>
              </a:p>
            </p:txBody>
          </p:sp>
          <p:pic>
            <p:nvPicPr>
              <p:cNvPr id="11715" name="Picture 3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 y="3298"/>
                <a:ext cx="144" cy="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1716" name="Line 35"/>
              <p:cNvSpPr>
                <a:spLocks noChangeShapeType="1"/>
              </p:cNvSpPr>
              <p:nvPr/>
            </p:nvSpPr>
            <p:spPr bwMode="auto">
              <a:xfrm flipH="1">
                <a:off x="4930" y="3346"/>
                <a:ext cx="290" cy="1"/>
              </a:xfrm>
              <a:prstGeom prst="line">
                <a:avLst/>
              </a:prstGeom>
              <a:noFill/>
              <a:ln w="9360">
                <a:solidFill>
                  <a:srgbClr val="009999"/>
                </a:solidFill>
                <a:miter lim="800000"/>
                <a:headEnd type="triangle" w="med" len="med"/>
                <a:tailEnd type="triangle" w="med" len="med"/>
              </a:ln>
              <a:extLst>
                <a:ext uri="{909E8E84-426E-40DD-AFC4-6F175D3DCCD1}">
                  <a14:hiddenFill xmlns:a14="http://schemas.microsoft.com/office/drawing/2010/main">
                    <a:noFill/>
                  </a14:hiddenFill>
                </a:ext>
              </a:extLst>
            </p:spPr>
            <p:txBody>
              <a:bodyPr/>
              <a:lstStyle/>
              <a:p>
                <a:endParaRPr lang="es-CL"/>
              </a:p>
            </p:txBody>
          </p:sp>
          <p:pic>
            <p:nvPicPr>
              <p:cNvPr id="11717" name="Picture 3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 y="3490"/>
                <a:ext cx="144" cy="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1718" name="Line 37"/>
              <p:cNvSpPr>
                <a:spLocks noChangeShapeType="1"/>
              </p:cNvSpPr>
              <p:nvPr/>
            </p:nvSpPr>
            <p:spPr bwMode="auto">
              <a:xfrm flipH="1">
                <a:off x="4930" y="3538"/>
                <a:ext cx="290" cy="1"/>
              </a:xfrm>
              <a:prstGeom prst="line">
                <a:avLst/>
              </a:prstGeom>
              <a:noFill/>
              <a:ln w="9360">
                <a:solidFill>
                  <a:srgbClr val="009999"/>
                </a:solidFill>
                <a:miter lim="800000"/>
                <a:headEnd type="triangle" w="med" len="med"/>
                <a:tailEnd type="triangle" w="med" len="med"/>
              </a:ln>
              <a:extLst>
                <a:ext uri="{909E8E84-426E-40DD-AFC4-6F175D3DCCD1}">
                  <a14:hiddenFill xmlns:a14="http://schemas.microsoft.com/office/drawing/2010/main">
                    <a:noFill/>
                  </a14:hiddenFill>
                </a:ext>
              </a:extLst>
            </p:spPr>
            <p:txBody>
              <a:bodyPr/>
              <a:lstStyle/>
              <a:p>
                <a:endParaRPr lang="es-CL"/>
              </a:p>
            </p:txBody>
          </p:sp>
          <p:pic>
            <p:nvPicPr>
              <p:cNvPr id="11719" name="Picture 3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 y="3682"/>
                <a:ext cx="144" cy="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1720" name="Line 39"/>
              <p:cNvSpPr>
                <a:spLocks noChangeShapeType="1"/>
              </p:cNvSpPr>
              <p:nvPr/>
            </p:nvSpPr>
            <p:spPr bwMode="auto">
              <a:xfrm flipH="1">
                <a:off x="4930" y="3730"/>
                <a:ext cx="290" cy="1"/>
              </a:xfrm>
              <a:prstGeom prst="line">
                <a:avLst/>
              </a:prstGeom>
              <a:noFill/>
              <a:ln w="9360">
                <a:solidFill>
                  <a:srgbClr val="009999"/>
                </a:solidFill>
                <a:miter lim="800000"/>
                <a:headEnd type="triangle" w="med" len="med"/>
                <a:tailEnd type="triangle" w="med" len="med"/>
              </a:ln>
              <a:extLst>
                <a:ext uri="{909E8E84-426E-40DD-AFC4-6F175D3DCCD1}">
                  <a14:hiddenFill xmlns:a14="http://schemas.microsoft.com/office/drawing/2010/main">
                    <a:noFill/>
                  </a14:hiddenFill>
                </a:ext>
              </a:extLst>
            </p:spPr>
            <p:txBody>
              <a:bodyPr/>
              <a:lstStyle/>
              <a:p>
                <a:endParaRPr lang="es-CL"/>
              </a:p>
            </p:txBody>
          </p:sp>
          <p:pic>
            <p:nvPicPr>
              <p:cNvPr id="11721" name="Picture 4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 y="3874"/>
                <a:ext cx="144" cy="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1722" name="Line 41"/>
              <p:cNvSpPr>
                <a:spLocks noChangeShapeType="1"/>
              </p:cNvSpPr>
              <p:nvPr/>
            </p:nvSpPr>
            <p:spPr bwMode="auto">
              <a:xfrm flipH="1">
                <a:off x="4930" y="3922"/>
                <a:ext cx="290" cy="1"/>
              </a:xfrm>
              <a:prstGeom prst="line">
                <a:avLst/>
              </a:prstGeom>
              <a:noFill/>
              <a:ln w="9360">
                <a:solidFill>
                  <a:srgbClr val="009999"/>
                </a:solidFill>
                <a:miter lim="800000"/>
                <a:headEnd type="triangle" w="med" len="me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1723" name="Line 43"/>
              <p:cNvSpPr>
                <a:spLocks noChangeShapeType="1"/>
              </p:cNvSpPr>
              <p:nvPr/>
            </p:nvSpPr>
            <p:spPr bwMode="auto">
              <a:xfrm flipH="1">
                <a:off x="4354" y="3634"/>
                <a:ext cx="482" cy="1"/>
              </a:xfrm>
              <a:prstGeom prst="line">
                <a:avLst/>
              </a:prstGeom>
              <a:noFill/>
              <a:ln w="9360">
                <a:solidFill>
                  <a:srgbClr val="009999"/>
                </a:solidFill>
                <a:miter lim="800000"/>
                <a:headEnd type="triangle" w="med" len="med"/>
                <a:tailEnd type="triangle" w="med" len="med"/>
              </a:ln>
              <a:extLst>
                <a:ext uri="{909E8E84-426E-40DD-AFC4-6F175D3DCCD1}">
                  <a14:hiddenFill xmlns:a14="http://schemas.microsoft.com/office/drawing/2010/main">
                    <a:noFill/>
                  </a14:hiddenFill>
                </a:ext>
              </a:extLst>
            </p:spPr>
            <p:txBody>
              <a:bodyPr/>
              <a:lstStyle/>
              <a:p>
                <a:endParaRPr lang="es-CL"/>
              </a:p>
            </p:txBody>
          </p:sp>
        </p:grpSp>
        <p:grpSp>
          <p:nvGrpSpPr>
            <p:cNvPr id="11269" name="Group 44"/>
            <p:cNvGrpSpPr>
              <a:grpSpLocks/>
            </p:cNvGrpSpPr>
            <p:nvPr/>
          </p:nvGrpSpPr>
          <p:grpSpPr bwMode="auto">
            <a:xfrm>
              <a:off x="2820" y="825"/>
              <a:ext cx="1631" cy="3484"/>
              <a:chOff x="2820" y="825"/>
              <a:chExt cx="1631" cy="3484"/>
            </a:xfrm>
          </p:grpSpPr>
          <p:grpSp>
            <p:nvGrpSpPr>
              <p:cNvPr id="11500" name="Group 45"/>
              <p:cNvGrpSpPr>
                <a:grpSpLocks/>
              </p:cNvGrpSpPr>
              <p:nvPr/>
            </p:nvGrpSpPr>
            <p:grpSpPr bwMode="auto">
              <a:xfrm>
                <a:off x="3828" y="955"/>
                <a:ext cx="623" cy="2918"/>
                <a:chOff x="3828" y="955"/>
                <a:chExt cx="623" cy="2918"/>
              </a:xfrm>
            </p:grpSpPr>
            <p:sp>
              <p:nvSpPr>
                <p:cNvPr id="11658" name="AutoShape 46"/>
                <p:cNvSpPr>
                  <a:spLocks noChangeArrowheads="1"/>
                </p:cNvSpPr>
                <p:nvPr/>
              </p:nvSpPr>
              <p:spPr bwMode="auto">
                <a:xfrm>
                  <a:off x="3866" y="955"/>
                  <a:ext cx="448" cy="2755"/>
                </a:xfrm>
                <a:custGeom>
                  <a:avLst/>
                  <a:gdLst>
                    <a:gd name="T0" fmla="*/ 2 w 682"/>
                    <a:gd name="T1" fmla="*/ 1 h 4023"/>
                    <a:gd name="T2" fmla="*/ 3 w 682"/>
                    <a:gd name="T3" fmla="*/ 1 h 4023"/>
                    <a:gd name="T4" fmla="*/ 4 w 682"/>
                    <a:gd name="T5" fmla="*/ 5 h 4023"/>
                    <a:gd name="T6" fmla="*/ 4 w 682"/>
                    <a:gd name="T7" fmla="*/ 5 h 4023"/>
                    <a:gd name="T8" fmla="*/ 4 w 682"/>
                    <a:gd name="T9" fmla="*/ 7 h 4023"/>
                    <a:gd name="T10" fmla="*/ 5 w 682"/>
                    <a:gd name="T11" fmla="*/ 10 h 4023"/>
                    <a:gd name="T12" fmla="*/ 6 w 682"/>
                    <a:gd name="T13" fmla="*/ 11 h 4023"/>
                    <a:gd name="T14" fmla="*/ 4 w 682"/>
                    <a:gd name="T15" fmla="*/ 12 h 4023"/>
                    <a:gd name="T16" fmla="*/ 4 w 682"/>
                    <a:gd name="T17" fmla="*/ 15 h 4023"/>
                    <a:gd name="T18" fmla="*/ 5 w 682"/>
                    <a:gd name="T19" fmla="*/ 17 h 4023"/>
                    <a:gd name="T20" fmla="*/ 3 w 682"/>
                    <a:gd name="T21" fmla="*/ 21 h 4023"/>
                    <a:gd name="T22" fmla="*/ 3 w 682"/>
                    <a:gd name="T23" fmla="*/ 25 h 4023"/>
                    <a:gd name="T24" fmla="*/ 3 w 682"/>
                    <a:gd name="T25" fmla="*/ 29 h 4023"/>
                    <a:gd name="T26" fmla="*/ 3 w 682"/>
                    <a:gd name="T27" fmla="*/ 32 h 4023"/>
                    <a:gd name="T28" fmla="*/ 3 w 682"/>
                    <a:gd name="T29" fmla="*/ 38 h 4023"/>
                    <a:gd name="T30" fmla="*/ 3 w 682"/>
                    <a:gd name="T31" fmla="*/ 42 h 4023"/>
                    <a:gd name="T32" fmla="*/ 3 w 682"/>
                    <a:gd name="T33" fmla="*/ 45 h 4023"/>
                    <a:gd name="T34" fmla="*/ 4 w 682"/>
                    <a:gd name="T35" fmla="*/ 47 h 4023"/>
                    <a:gd name="T36" fmla="*/ 3 w 682"/>
                    <a:gd name="T37" fmla="*/ 49 h 4023"/>
                    <a:gd name="T38" fmla="*/ 3 w 682"/>
                    <a:gd name="T39" fmla="*/ 49 h 4023"/>
                    <a:gd name="T40" fmla="*/ 3 w 682"/>
                    <a:gd name="T41" fmla="*/ 53 h 4023"/>
                    <a:gd name="T42" fmla="*/ 3 w 682"/>
                    <a:gd name="T43" fmla="*/ 54 h 4023"/>
                    <a:gd name="T44" fmla="*/ 3 w 682"/>
                    <a:gd name="T45" fmla="*/ 57 h 4023"/>
                    <a:gd name="T46" fmla="*/ 4 w 682"/>
                    <a:gd name="T47" fmla="*/ 58 h 4023"/>
                    <a:gd name="T48" fmla="*/ 5 w 682"/>
                    <a:gd name="T49" fmla="*/ 59 h 4023"/>
                    <a:gd name="T50" fmla="*/ 7 w 682"/>
                    <a:gd name="T51" fmla="*/ 60 h 4023"/>
                    <a:gd name="T52" fmla="*/ 5 w 682"/>
                    <a:gd name="T53" fmla="*/ 62 h 4023"/>
                    <a:gd name="T54" fmla="*/ 5 w 682"/>
                    <a:gd name="T55" fmla="*/ 62 h 4023"/>
                    <a:gd name="T56" fmla="*/ 4 w 682"/>
                    <a:gd name="T57" fmla="*/ 62 h 4023"/>
                    <a:gd name="T58" fmla="*/ 3 w 682"/>
                    <a:gd name="T59" fmla="*/ 60 h 4023"/>
                    <a:gd name="T60" fmla="*/ 3 w 682"/>
                    <a:gd name="T61" fmla="*/ 60 h 4023"/>
                    <a:gd name="T62" fmla="*/ 3 w 682"/>
                    <a:gd name="T63" fmla="*/ 58 h 4023"/>
                    <a:gd name="T64" fmla="*/ 2 w 682"/>
                    <a:gd name="T65" fmla="*/ 56 h 4023"/>
                    <a:gd name="T66" fmla="*/ 2 w 682"/>
                    <a:gd name="T67" fmla="*/ 53 h 4023"/>
                    <a:gd name="T68" fmla="*/ 1 w 682"/>
                    <a:gd name="T69" fmla="*/ 51 h 4023"/>
                    <a:gd name="T70" fmla="*/ 1 w 682"/>
                    <a:gd name="T71" fmla="*/ 51 h 4023"/>
                    <a:gd name="T72" fmla="*/ 1 w 682"/>
                    <a:gd name="T73" fmla="*/ 51 h 4023"/>
                    <a:gd name="T74" fmla="*/ 1 w 682"/>
                    <a:gd name="T75" fmla="*/ 49 h 4023"/>
                    <a:gd name="T76" fmla="*/ 1 w 682"/>
                    <a:gd name="T77" fmla="*/ 49 h 4023"/>
                    <a:gd name="T78" fmla="*/ 1 w 682"/>
                    <a:gd name="T79" fmla="*/ 48 h 4023"/>
                    <a:gd name="T80" fmla="*/ 2 w 682"/>
                    <a:gd name="T81" fmla="*/ 47 h 4023"/>
                    <a:gd name="T82" fmla="*/ 2 w 682"/>
                    <a:gd name="T83" fmla="*/ 42 h 4023"/>
                    <a:gd name="T84" fmla="*/ 1 w 682"/>
                    <a:gd name="T85" fmla="*/ 41 h 4023"/>
                    <a:gd name="T86" fmla="*/ 1 w 682"/>
                    <a:gd name="T87" fmla="*/ 40 h 4023"/>
                    <a:gd name="T88" fmla="*/ 1 w 682"/>
                    <a:gd name="T89" fmla="*/ 36 h 4023"/>
                    <a:gd name="T90" fmla="*/ 1 w 682"/>
                    <a:gd name="T91" fmla="*/ 32 h 4023"/>
                    <a:gd name="T92" fmla="*/ 1 w 682"/>
                    <a:gd name="T93" fmla="*/ 27 h 4023"/>
                    <a:gd name="T94" fmla="*/ 1 w 682"/>
                    <a:gd name="T95" fmla="*/ 23 h 4023"/>
                    <a:gd name="T96" fmla="*/ 1 w 682"/>
                    <a:gd name="T97" fmla="*/ 21 h 4023"/>
                    <a:gd name="T98" fmla="*/ 1 w 682"/>
                    <a:gd name="T99" fmla="*/ 18 h 4023"/>
                    <a:gd name="T100" fmla="*/ 1 w 682"/>
                    <a:gd name="T101" fmla="*/ 11 h 4023"/>
                    <a:gd name="T102" fmla="*/ 2 w 682"/>
                    <a:gd name="T103" fmla="*/ 8 h 4023"/>
                    <a:gd name="T104" fmla="*/ 2 w 682"/>
                    <a:gd name="T105" fmla="*/ 3 h 4023"/>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82"/>
                    <a:gd name="T160" fmla="*/ 0 h 4023"/>
                    <a:gd name="T161" fmla="*/ 682 w 682"/>
                    <a:gd name="T162" fmla="*/ 4023 h 4023"/>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82" h="4023">
                      <a:moveTo>
                        <a:pt x="153" y="115"/>
                      </a:moveTo>
                      <a:lnTo>
                        <a:pt x="153" y="96"/>
                      </a:lnTo>
                      <a:lnTo>
                        <a:pt x="192" y="86"/>
                      </a:lnTo>
                      <a:lnTo>
                        <a:pt x="230" y="58"/>
                      </a:lnTo>
                      <a:lnTo>
                        <a:pt x="240" y="19"/>
                      </a:lnTo>
                      <a:lnTo>
                        <a:pt x="259" y="0"/>
                      </a:lnTo>
                      <a:lnTo>
                        <a:pt x="307" y="86"/>
                      </a:lnTo>
                      <a:lnTo>
                        <a:pt x="317" y="106"/>
                      </a:lnTo>
                      <a:lnTo>
                        <a:pt x="326" y="134"/>
                      </a:lnTo>
                      <a:lnTo>
                        <a:pt x="326" y="173"/>
                      </a:lnTo>
                      <a:lnTo>
                        <a:pt x="403" y="240"/>
                      </a:lnTo>
                      <a:lnTo>
                        <a:pt x="412" y="288"/>
                      </a:lnTo>
                      <a:lnTo>
                        <a:pt x="384" y="298"/>
                      </a:lnTo>
                      <a:lnTo>
                        <a:pt x="364" y="298"/>
                      </a:lnTo>
                      <a:lnTo>
                        <a:pt x="345" y="336"/>
                      </a:lnTo>
                      <a:lnTo>
                        <a:pt x="374" y="355"/>
                      </a:lnTo>
                      <a:lnTo>
                        <a:pt x="384" y="384"/>
                      </a:lnTo>
                      <a:lnTo>
                        <a:pt x="412" y="394"/>
                      </a:lnTo>
                      <a:lnTo>
                        <a:pt x="403" y="432"/>
                      </a:lnTo>
                      <a:lnTo>
                        <a:pt x="422" y="451"/>
                      </a:lnTo>
                      <a:lnTo>
                        <a:pt x="441" y="490"/>
                      </a:lnTo>
                      <a:lnTo>
                        <a:pt x="460" y="586"/>
                      </a:lnTo>
                      <a:lnTo>
                        <a:pt x="489" y="624"/>
                      </a:lnTo>
                      <a:lnTo>
                        <a:pt x="518" y="634"/>
                      </a:lnTo>
                      <a:lnTo>
                        <a:pt x="537" y="634"/>
                      </a:lnTo>
                      <a:lnTo>
                        <a:pt x="585" y="643"/>
                      </a:lnTo>
                      <a:lnTo>
                        <a:pt x="585" y="672"/>
                      </a:lnTo>
                      <a:lnTo>
                        <a:pt x="556" y="730"/>
                      </a:lnTo>
                      <a:lnTo>
                        <a:pt x="528" y="768"/>
                      </a:lnTo>
                      <a:lnTo>
                        <a:pt x="489" y="797"/>
                      </a:lnTo>
                      <a:lnTo>
                        <a:pt x="412" y="806"/>
                      </a:lnTo>
                      <a:lnTo>
                        <a:pt x="384" y="826"/>
                      </a:lnTo>
                      <a:lnTo>
                        <a:pt x="403" y="864"/>
                      </a:lnTo>
                      <a:lnTo>
                        <a:pt x="422" y="883"/>
                      </a:lnTo>
                      <a:lnTo>
                        <a:pt x="403" y="931"/>
                      </a:lnTo>
                      <a:lnTo>
                        <a:pt x="422" y="970"/>
                      </a:lnTo>
                      <a:lnTo>
                        <a:pt x="441" y="998"/>
                      </a:lnTo>
                      <a:lnTo>
                        <a:pt x="412" y="1027"/>
                      </a:lnTo>
                      <a:lnTo>
                        <a:pt x="432" y="1075"/>
                      </a:lnTo>
                      <a:lnTo>
                        <a:pt x="432" y="1113"/>
                      </a:lnTo>
                      <a:lnTo>
                        <a:pt x="384" y="1113"/>
                      </a:lnTo>
                      <a:lnTo>
                        <a:pt x="326" y="1209"/>
                      </a:lnTo>
                      <a:lnTo>
                        <a:pt x="307" y="1325"/>
                      </a:lnTo>
                      <a:lnTo>
                        <a:pt x="288" y="1344"/>
                      </a:lnTo>
                      <a:lnTo>
                        <a:pt x="288" y="1392"/>
                      </a:lnTo>
                      <a:lnTo>
                        <a:pt x="288" y="1469"/>
                      </a:lnTo>
                      <a:lnTo>
                        <a:pt x="240" y="1555"/>
                      </a:lnTo>
                      <a:lnTo>
                        <a:pt x="249" y="1622"/>
                      </a:lnTo>
                      <a:lnTo>
                        <a:pt x="288" y="1689"/>
                      </a:lnTo>
                      <a:lnTo>
                        <a:pt x="297" y="1757"/>
                      </a:lnTo>
                      <a:lnTo>
                        <a:pt x="317" y="1833"/>
                      </a:lnTo>
                      <a:lnTo>
                        <a:pt x="326" y="1862"/>
                      </a:lnTo>
                      <a:lnTo>
                        <a:pt x="326" y="1920"/>
                      </a:lnTo>
                      <a:lnTo>
                        <a:pt x="297" y="1949"/>
                      </a:lnTo>
                      <a:lnTo>
                        <a:pt x="297" y="2025"/>
                      </a:lnTo>
                      <a:lnTo>
                        <a:pt x="297" y="2093"/>
                      </a:lnTo>
                      <a:lnTo>
                        <a:pt x="240" y="2198"/>
                      </a:lnTo>
                      <a:lnTo>
                        <a:pt x="259" y="2304"/>
                      </a:lnTo>
                      <a:lnTo>
                        <a:pt x="259" y="2361"/>
                      </a:lnTo>
                      <a:lnTo>
                        <a:pt x="259" y="2448"/>
                      </a:lnTo>
                      <a:lnTo>
                        <a:pt x="240" y="2553"/>
                      </a:lnTo>
                      <a:lnTo>
                        <a:pt x="240" y="2601"/>
                      </a:lnTo>
                      <a:lnTo>
                        <a:pt x="259" y="2717"/>
                      </a:lnTo>
                      <a:lnTo>
                        <a:pt x="288" y="2726"/>
                      </a:lnTo>
                      <a:lnTo>
                        <a:pt x="288" y="2774"/>
                      </a:lnTo>
                      <a:lnTo>
                        <a:pt x="249" y="2784"/>
                      </a:lnTo>
                      <a:lnTo>
                        <a:pt x="249" y="2861"/>
                      </a:lnTo>
                      <a:lnTo>
                        <a:pt x="288" y="2870"/>
                      </a:lnTo>
                      <a:lnTo>
                        <a:pt x="297" y="2928"/>
                      </a:lnTo>
                      <a:lnTo>
                        <a:pt x="297" y="2976"/>
                      </a:lnTo>
                      <a:lnTo>
                        <a:pt x="374" y="3014"/>
                      </a:lnTo>
                      <a:lnTo>
                        <a:pt x="374" y="3033"/>
                      </a:lnTo>
                      <a:lnTo>
                        <a:pt x="307" y="3043"/>
                      </a:lnTo>
                      <a:lnTo>
                        <a:pt x="307" y="3052"/>
                      </a:lnTo>
                      <a:lnTo>
                        <a:pt x="326" y="3081"/>
                      </a:lnTo>
                      <a:lnTo>
                        <a:pt x="355" y="3100"/>
                      </a:lnTo>
                      <a:lnTo>
                        <a:pt x="345" y="3129"/>
                      </a:lnTo>
                      <a:lnTo>
                        <a:pt x="307" y="3139"/>
                      </a:lnTo>
                      <a:lnTo>
                        <a:pt x="307" y="3158"/>
                      </a:lnTo>
                      <a:lnTo>
                        <a:pt x="326" y="3187"/>
                      </a:lnTo>
                      <a:lnTo>
                        <a:pt x="355" y="3254"/>
                      </a:lnTo>
                      <a:lnTo>
                        <a:pt x="345" y="3302"/>
                      </a:lnTo>
                      <a:lnTo>
                        <a:pt x="345" y="3312"/>
                      </a:lnTo>
                      <a:lnTo>
                        <a:pt x="317" y="3369"/>
                      </a:lnTo>
                      <a:lnTo>
                        <a:pt x="307" y="3369"/>
                      </a:lnTo>
                      <a:lnTo>
                        <a:pt x="297" y="3446"/>
                      </a:lnTo>
                      <a:lnTo>
                        <a:pt x="326" y="3484"/>
                      </a:lnTo>
                      <a:lnTo>
                        <a:pt x="326" y="3513"/>
                      </a:lnTo>
                      <a:lnTo>
                        <a:pt x="297" y="3561"/>
                      </a:lnTo>
                      <a:lnTo>
                        <a:pt x="288" y="3561"/>
                      </a:lnTo>
                      <a:lnTo>
                        <a:pt x="288" y="3648"/>
                      </a:lnTo>
                      <a:lnTo>
                        <a:pt x="297" y="3657"/>
                      </a:lnTo>
                      <a:lnTo>
                        <a:pt x="355" y="3648"/>
                      </a:lnTo>
                      <a:lnTo>
                        <a:pt x="364" y="3648"/>
                      </a:lnTo>
                      <a:lnTo>
                        <a:pt x="384" y="3657"/>
                      </a:lnTo>
                      <a:lnTo>
                        <a:pt x="384" y="3705"/>
                      </a:lnTo>
                      <a:lnTo>
                        <a:pt x="374" y="3734"/>
                      </a:lnTo>
                      <a:lnTo>
                        <a:pt x="403" y="3772"/>
                      </a:lnTo>
                      <a:lnTo>
                        <a:pt x="422" y="3792"/>
                      </a:lnTo>
                      <a:lnTo>
                        <a:pt x="432" y="3801"/>
                      </a:lnTo>
                      <a:lnTo>
                        <a:pt x="460" y="3830"/>
                      </a:lnTo>
                      <a:lnTo>
                        <a:pt x="499" y="3830"/>
                      </a:lnTo>
                      <a:lnTo>
                        <a:pt x="614" y="3811"/>
                      </a:lnTo>
                      <a:lnTo>
                        <a:pt x="681" y="3849"/>
                      </a:lnTo>
                      <a:lnTo>
                        <a:pt x="604" y="3859"/>
                      </a:lnTo>
                      <a:lnTo>
                        <a:pt x="556" y="3897"/>
                      </a:lnTo>
                      <a:lnTo>
                        <a:pt x="528" y="3945"/>
                      </a:lnTo>
                      <a:lnTo>
                        <a:pt x="528" y="4022"/>
                      </a:lnTo>
                      <a:lnTo>
                        <a:pt x="489" y="4012"/>
                      </a:lnTo>
                      <a:lnTo>
                        <a:pt x="460" y="4012"/>
                      </a:lnTo>
                      <a:lnTo>
                        <a:pt x="441" y="3974"/>
                      </a:lnTo>
                      <a:lnTo>
                        <a:pt x="508" y="3945"/>
                      </a:lnTo>
                      <a:lnTo>
                        <a:pt x="489" y="3926"/>
                      </a:lnTo>
                      <a:lnTo>
                        <a:pt x="432" y="3955"/>
                      </a:lnTo>
                      <a:lnTo>
                        <a:pt x="403" y="3974"/>
                      </a:lnTo>
                      <a:lnTo>
                        <a:pt x="384" y="3964"/>
                      </a:lnTo>
                      <a:lnTo>
                        <a:pt x="374" y="3926"/>
                      </a:lnTo>
                      <a:lnTo>
                        <a:pt x="326" y="3916"/>
                      </a:lnTo>
                      <a:lnTo>
                        <a:pt x="317" y="3897"/>
                      </a:lnTo>
                      <a:lnTo>
                        <a:pt x="326" y="3868"/>
                      </a:lnTo>
                      <a:lnTo>
                        <a:pt x="364" y="3849"/>
                      </a:lnTo>
                      <a:lnTo>
                        <a:pt x="374" y="3849"/>
                      </a:lnTo>
                      <a:lnTo>
                        <a:pt x="374" y="3840"/>
                      </a:lnTo>
                      <a:lnTo>
                        <a:pt x="326" y="3840"/>
                      </a:lnTo>
                      <a:lnTo>
                        <a:pt x="317" y="3840"/>
                      </a:lnTo>
                      <a:lnTo>
                        <a:pt x="307" y="3801"/>
                      </a:lnTo>
                      <a:lnTo>
                        <a:pt x="307" y="3772"/>
                      </a:lnTo>
                      <a:lnTo>
                        <a:pt x="249" y="3734"/>
                      </a:lnTo>
                      <a:lnTo>
                        <a:pt x="230" y="3705"/>
                      </a:lnTo>
                      <a:lnTo>
                        <a:pt x="240" y="3686"/>
                      </a:lnTo>
                      <a:lnTo>
                        <a:pt x="230" y="3676"/>
                      </a:lnTo>
                      <a:lnTo>
                        <a:pt x="182" y="3628"/>
                      </a:lnTo>
                      <a:lnTo>
                        <a:pt x="182" y="3600"/>
                      </a:lnTo>
                      <a:lnTo>
                        <a:pt x="192" y="3542"/>
                      </a:lnTo>
                      <a:lnTo>
                        <a:pt x="182" y="3494"/>
                      </a:lnTo>
                      <a:lnTo>
                        <a:pt x="182" y="3446"/>
                      </a:lnTo>
                      <a:lnTo>
                        <a:pt x="125" y="3379"/>
                      </a:lnTo>
                      <a:lnTo>
                        <a:pt x="115" y="3340"/>
                      </a:lnTo>
                      <a:lnTo>
                        <a:pt x="134" y="3302"/>
                      </a:lnTo>
                      <a:lnTo>
                        <a:pt x="134" y="3273"/>
                      </a:lnTo>
                      <a:lnTo>
                        <a:pt x="125" y="3254"/>
                      </a:lnTo>
                      <a:lnTo>
                        <a:pt x="96" y="3254"/>
                      </a:lnTo>
                      <a:lnTo>
                        <a:pt x="67" y="3264"/>
                      </a:lnTo>
                      <a:lnTo>
                        <a:pt x="38" y="3254"/>
                      </a:lnTo>
                      <a:lnTo>
                        <a:pt x="19" y="3273"/>
                      </a:lnTo>
                      <a:lnTo>
                        <a:pt x="19" y="3302"/>
                      </a:lnTo>
                      <a:lnTo>
                        <a:pt x="10" y="3264"/>
                      </a:lnTo>
                      <a:lnTo>
                        <a:pt x="10" y="3244"/>
                      </a:lnTo>
                      <a:lnTo>
                        <a:pt x="29" y="3206"/>
                      </a:lnTo>
                      <a:lnTo>
                        <a:pt x="38" y="3187"/>
                      </a:lnTo>
                      <a:lnTo>
                        <a:pt x="29" y="3158"/>
                      </a:lnTo>
                      <a:lnTo>
                        <a:pt x="29" y="3148"/>
                      </a:lnTo>
                      <a:lnTo>
                        <a:pt x="67" y="3148"/>
                      </a:lnTo>
                      <a:lnTo>
                        <a:pt x="86" y="3187"/>
                      </a:lnTo>
                      <a:lnTo>
                        <a:pt x="86" y="3196"/>
                      </a:lnTo>
                      <a:lnTo>
                        <a:pt x="96" y="3187"/>
                      </a:lnTo>
                      <a:lnTo>
                        <a:pt x="125" y="3158"/>
                      </a:lnTo>
                      <a:lnTo>
                        <a:pt x="153" y="3139"/>
                      </a:lnTo>
                      <a:lnTo>
                        <a:pt x="125" y="3120"/>
                      </a:lnTo>
                      <a:lnTo>
                        <a:pt x="125" y="3091"/>
                      </a:lnTo>
                      <a:lnTo>
                        <a:pt x="134" y="3062"/>
                      </a:lnTo>
                      <a:lnTo>
                        <a:pt x="182" y="3024"/>
                      </a:lnTo>
                      <a:lnTo>
                        <a:pt x="192" y="2985"/>
                      </a:lnTo>
                      <a:lnTo>
                        <a:pt x="192" y="2976"/>
                      </a:lnTo>
                      <a:lnTo>
                        <a:pt x="144" y="2957"/>
                      </a:lnTo>
                      <a:lnTo>
                        <a:pt x="144" y="2909"/>
                      </a:lnTo>
                      <a:lnTo>
                        <a:pt x="173" y="2793"/>
                      </a:lnTo>
                      <a:lnTo>
                        <a:pt x="182" y="2736"/>
                      </a:lnTo>
                      <a:lnTo>
                        <a:pt x="153" y="2726"/>
                      </a:lnTo>
                      <a:lnTo>
                        <a:pt x="173" y="2688"/>
                      </a:lnTo>
                      <a:lnTo>
                        <a:pt x="173" y="2678"/>
                      </a:lnTo>
                      <a:lnTo>
                        <a:pt x="134" y="2678"/>
                      </a:lnTo>
                      <a:lnTo>
                        <a:pt x="86" y="2697"/>
                      </a:lnTo>
                      <a:lnTo>
                        <a:pt x="58" y="2688"/>
                      </a:lnTo>
                      <a:lnTo>
                        <a:pt x="29" y="2659"/>
                      </a:lnTo>
                      <a:lnTo>
                        <a:pt x="29" y="2573"/>
                      </a:lnTo>
                      <a:lnTo>
                        <a:pt x="29" y="2496"/>
                      </a:lnTo>
                      <a:lnTo>
                        <a:pt x="58" y="2477"/>
                      </a:lnTo>
                      <a:lnTo>
                        <a:pt x="67" y="2419"/>
                      </a:lnTo>
                      <a:lnTo>
                        <a:pt x="10" y="2313"/>
                      </a:lnTo>
                      <a:lnTo>
                        <a:pt x="0" y="2227"/>
                      </a:lnTo>
                      <a:lnTo>
                        <a:pt x="10" y="2160"/>
                      </a:lnTo>
                      <a:lnTo>
                        <a:pt x="29" y="2150"/>
                      </a:lnTo>
                      <a:lnTo>
                        <a:pt x="67" y="2035"/>
                      </a:lnTo>
                      <a:lnTo>
                        <a:pt x="86" y="1958"/>
                      </a:lnTo>
                      <a:lnTo>
                        <a:pt x="125" y="1862"/>
                      </a:lnTo>
                      <a:lnTo>
                        <a:pt x="125" y="1843"/>
                      </a:lnTo>
                      <a:lnTo>
                        <a:pt x="144" y="1785"/>
                      </a:lnTo>
                      <a:lnTo>
                        <a:pt x="134" y="1689"/>
                      </a:lnTo>
                      <a:lnTo>
                        <a:pt x="125" y="1574"/>
                      </a:lnTo>
                      <a:lnTo>
                        <a:pt x="86" y="1517"/>
                      </a:lnTo>
                      <a:lnTo>
                        <a:pt x="77" y="1488"/>
                      </a:lnTo>
                      <a:lnTo>
                        <a:pt x="96" y="1449"/>
                      </a:lnTo>
                      <a:lnTo>
                        <a:pt x="125" y="1440"/>
                      </a:lnTo>
                      <a:lnTo>
                        <a:pt x="125" y="1401"/>
                      </a:lnTo>
                      <a:lnTo>
                        <a:pt x="125" y="1353"/>
                      </a:lnTo>
                      <a:lnTo>
                        <a:pt x="115" y="1325"/>
                      </a:lnTo>
                      <a:lnTo>
                        <a:pt x="96" y="1277"/>
                      </a:lnTo>
                      <a:lnTo>
                        <a:pt x="134" y="1229"/>
                      </a:lnTo>
                      <a:lnTo>
                        <a:pt x="144" y="1152"/>
                      </a:lnTo>
                      <a:lnTo>
                        <a:pt x="144" y="1056"/>
                      </a:lnTo>
                      <a:lnTo>
                        <a:pt x="153" y="912"/>
                      </a:lnTo>
                      <a:lnTo>
                        <a:pt x="153" y="749"/>
                      </a:lnTo>
                      <a:lnTo>
                        <a:pt x="153" y="710"/>
                      </a:lnTo>
                      <a:lnTo>
                        <a:pt x="153" y="672"/>
                      </a:lnTo>
                      <a:lnTo>
                        <a:pt x="192" y="624"/>
                      </a:lnTo>
                      <a:lnTo>
                        <a:pt x="182" y="528"/>
                      </a:lnTo>
                      <a:lnTo>
                        <a:pt x="192" y="499"/>
                      </a:lnTo>
                      <a:lnTo>
                        <a:pt x="192" y="461"/>
                      </a:lnTo>
                      <a:lnTo>
                        <a:pt x="182" y="413"/>
                      </a:lnTo>
                      <a:lnTo>
                        <a:pt x="192" y="317"/>
                      </a:lnTo>
                      <a:lnTo>
                        <a:pt x="182" y="202"/>
                      </a:lnTo>
                      <a:lnTo>
                        <a:pt x="173" y="144"/>
                      </a:lnTo>
                      <a:lnTo>
                        <a:pt x="153" y="115"/>
                      </a:lnTo>
                    </a:path>
                  </a:pathLst>
                </a:custGeom>
                <a:solidFill>
                  <a:srgbClr val="BC3700"/>
                </a:solidFill>
                <a:ln w="12600">
                  <a:solidFill>
                    <a:srgbClr val="000000"/>
                  </a:solidFill>
                  <a:round/>
                  <a:headEnd/>
                  <a:tailEnd/>
                </a:ln>
              </p:spPr>
              <p:txBody>
                <a:bodyPr wrap="none" anchor="ctr"/>
                <a:lstStyle/>
                <a:p>
                  <a:endParaRPr lang="es-CL"/>
                </a:p>
              </p:txBody>
            </p:sp>
            <p:sp>
              <p:nvSpPr>
                <p:cNvPr id="11659" name="AutoShape 47"/>
                <p:cNvSpPr>
                  <a:spLocks noChangeArrowheads="1"/>
                </p:cNvSpPr>
                <p:nvPr/>
              </p:nvSpPr>
              <p:spPr bwMode="auto">
                <a:xfrm>
                  <a:off x="3872" y="2815"/>
                  <a:ext cx="45" cy="145"/>
                </a:xfrm>
                <a:custGeom>
                  <a:avLst/>
                  <a:gdLst>
                    <a:gd name="T0" fmla="*/ 1 w 68"/>
                    <a:gd name="T1" fmla="*/ 1 h 212"/>
                    <a:gd name="T2" fmla="*/ 1 w 68"/>
                    <a:gd name="T3" fmla="*/ 1 h 212"/>
                    <a:gd name="T4" fmla="*/ 1 w 68"/>
                    <a:gd name="T5" fmla="*/ 1 h 212"/>
                    <a:gd name="T6" fmla="*/ 1 w 68"/>
                    <a:gd name="T7" fmla="*/ 1 h 212"/>
                    <a:gd name="T8" fmla="*/ 1 w 68"/>
                    <a:gd name="T9" fmla="*/ 1 h 212"/>
                    <a:gd name="T10" fmla="*/ 1 w 68"/>
                    <a:gd name="T11" fmla="*/ 1 h 212"/>
                    <a:gd name="T12" fmla="*/ 1 w 68"/>
                    <a:gd name="T13" fmla="*/ 1 h 212"/>
                    <a:gd name="T14" fmla="*/ 1 w 68"/>
                    <a:gd name="T15" fmla="*/ 1 h 212"/>
                    <a:gd name="T16" fmla="*/ 1 w 68"/>
                    <a:gd name="T17" fmla="*/ 1 h 212"/>
                    <a:gd name="T18" fmla="*/ 1 w 68"/>
                    <a:gd name="T19" fmla="*/ 1 h 212"/>
                    <a:gd name="T20" fmla="*/ 1 w 68"/>
                    <a:gd name="T21" fmla="*/ 2 h 212"/>
                    <a:gd name="T22" fmla="*/ 1 w 68"/>
                    <a:gd name="T23" fmla="*/ 3 h 212"/>
                    <a:gd name="T24" fmla="*/ 1 w 68"/>
                    <a:gd name="T25" fmla="*/ 3 h 212"/>
                    <a:gd name="T26" fmla="*/ 1 w 68"/>
                    <a:gd name="T27" fmla="*/ 3 h 212"/>
                    <a:gd name="T28" fmla="*/ 0 w 68"/>
                    <a:gd name="T29" fmla="*/ 2 h 212"/>
                    <a:gd name="T30" fmla="*/ 0 w 68"/>
                    <a:gd name="T31" fmla="*/ 2 h 212"/>
                    <a:gd name="T32" fmla="*/ 0 w 68"/>
                    <a:gd name="T33" fmla="*/ 1 h 212"/>
                    <a:gd name="T34" fmla="*/ 0 w 68"/>
                    <a:gd name="T35" fmla="*/ 1 h 212"/>
                    <a:gd name="T36" fmla="*/ 0 w 68"/>
                    <a:gd name="T37" fmla="*/ 1 h 212"/>
                    <a:gd name="T38" fmla="*/ 0 w 68"/>
                    <a:gd name="T39" fmla="*/ 1 h 212"/>
                    <a:gd name="T40" fmla="*/ 1 w 68"/>
                    <a:gd name="T41" fmla="*/ 0 h 212"/>
                    <a:gd name="T42" fmla="*/ 1 w 68"/>
                    <a:gd name="T43" fmla="*/ 0 h 212"/>
                    <a:gd name="T44" fmla="*/ 1 w 68"/>
                    <a:gd name="T45" fmla="*/ 1 h 21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68"/>
                    <a:gd name="T70" fmla="*/ 0 h 212"/>
                    <a:gd name="T71" fmla="*/ 68 w 68"/>
                    <a:gd name="T72" fmla="*/ 212 h 212"/>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68" h="212">
                      <a:moveTo>
                        <a:pt x="29" y="10"/>
                      </a:moveTo>
                      <a:lnTo>
                        <a:pt x="38" y="19"/>
                      </a:lnTo>
                      <a:lnTo>
                        <a:pt x="38" y="10"/>
                      </a:lnTo>
                      <a:lnTo>
                        <a:pt x="57" y="29"/>
                      </a:lnTo>
                      <a:lnTo>
                        <a:pt x="67" y="48"/>
                      </a:lnTo>
                      <a:lnTo>
                        <a:pt x="67" y="58"/>
                      </a:lnTo>
                      <a:lnTo>
                        <a:pt x="48" y="58"/>
                      </a:lnTo>
                      <a:lnTo>
                        <a:pt x="48" y="67"/>
                      </a:lnTo>
                      <a:lnTo>
                        <a:pt x="48" y="96"/>
                      </a:lnTo>
                      <a:lnTo>
                        <a:pt x="57" y="125"/>
                      </a:lnTo>
                      <a:lnTo>
                        <a:pt x="57" y="163"/>
                      </a:lnTo>
                      <a:lnTo>
                        <a:pt x="57" y="201"/>
                      </a:lnTo>
                      <a:lnTo>
                        <a:pt x="48" y="211"/>
                      </a:lnTo>
                      <a:lnTo>
                        <a:pt x="10" y="192"/>
                      </a:lnTo>
                      <a:lnTo>
                        <a:pt x="0" y="173"/>
                      </a:lnTo>
                      <a:lnTo>
                        <a:pt x="0" y="144"/>
                      </a:lnTo>
                      <a:lnTo>
                        <a:pt x="0" y="125"/>
                      </a:lnTo>
                      <a:lnTo>
                        <a:pt x="0" y="86"/>
                      </a:lnTo>
                      <a:lnTo>
                        <a:pt x="0" y="48"/>
                      </a:lnTo>
                      <a:lnTo>
                        <a:pt x="0" y="19"/>
                      </a:lnTo>
                      <a:lnTo>
                        <a:pt x="10" y="0"/>
                      </a:lnTo>
                      <a:lnTo>
                        <a:pt x="19" y="0"/>
                      </a:lnTo>
                      <a:lnTo>
                        <a:pt x="29" y="10"/>
                      </a:lnTo>
                    </a:path>
                  </a:pathLst>
                </a:custGeom>
                <a:solidFill>
                  <a:srgbClr val="BC3700"/>
                </a:solidFill>
                <a:ln w="12600">
                  <a:solidFill>
                    <a:srgbClr val="000000"/>
                  </a:solidFill>
                  <a:round/>
                  <a:headEnd/>
                  <a:tailEnd/>
                </a:ln>
              </p:spPr>
              <p:txBody>
                <a:bodyPr wrap="none" anchor="ctr"/>
                <a:lstStyle/>
                <a:p>
                  <a:endParaRPr lang="es-CL"/>
                </a:p>
              </p:txBody>
            </p:sp>
            <p:sp>
              <p:nvSpPr>
                <p:cNvPr id="11660" name="AutoShape 48"/>
                <p:cNvSpPr>
                  <a:spLocks noChangeArrowheads="1"/>
                </p:cNvSpPr>
                <p:nvPr/>
              </p:nvSpPr>
              <p:spPr bwMode="auto">
                <a:xfrm>
                  <a:off x="3934" y="2999"/>
                  <a:ext cx="39" cy="47"/>
                </a:xfrm>
                <a:custGeom>
                  <a:avLst/>
                  <a:gdLst>
                    <a:gd name="T0" fmla="*/ 1 w 59"/>
                    <a:gd name="T1" fmla="*/ 0 h 69"/>
                    <a:gd name="T2" fmla="*/ 1 w 59"/>
                    <a:gd name="T3" fmla="*/ 0 h 69"/>
                    <a:gd name="T4" fmla="*/ 1 w 59"/>
                    <a:gd name="T5" fmla="*/ 0 h 69"/>
                    <a:gd name="T6" fmla="*/ 1 w 59"/>
                    <a:gd name="T7" fmla="*/ 1 h 69"/>
                    <a:gd name="T8" fmla="*/ 0 w 59"/>
                    <a:gd name="T9" fmla="*/ 1 h 69"/>
                    <a:gd name="T10" fmla="*/ 1 w 59"/>
                    <a:gd name="T11" fmla="*/ 1 h 69"/>
                    <a:gd name="T12" fmla="*/ 1 w 59"/>
                    <a:gd name="T13" fmla="*/ 1 h 69"/>
                    <a:gd name="T14" fmla="*/ 1 w 59"/>
                    <a:gd name="T15" fmla="*/ 1 h 69"/>
                    <a:gd name="T16" fmla="*/ 1 w 59"/>
                    <a:gd name="T17" fmla="*/ 1 h 69"/>
                    <a:gd name="T18" fmla="*/ 1 w 59"/>
                    <a:gd name="T19" fmla="*/ 0 h 69"/>
                    <a:gd name="T20" fmla="*/ 1 w 59"/>
                    <a:gd name="T21" fmla="*/ 0 h 6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9"/>
                    <a:gd name="T34" fmla="*/ 0 h 69"/>
                    <a:gd name="T35" fmla="*/ 59 w 59"/>
                    <a:gd name="T36" fmla="*/ 69 h 6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9" h="69">
                      <a:moveTo>
                        <a:pt x="48" y="0"/>
                      </a:moveTo>
                      <a:lnTo>
                        <a:pt x="29" y="0"/>
                      </a:lnTo>
                      <a:lnTo>
                        <a:pt x="19" y="0"/>
                      </a:lnTo>
                      <a:lnTo>
                        <a:pt x="10" y="10"/>
                      </a:lnTo>
                      <a:lnTo>
                        <a:pt x="0" y="49"/>
                      </a:lnTo>
                      <a:lnTo>
                        <a:pt x="19" y="68"/>
                      </a:lnTo>
                      <a:lnTo>
                        <a:pt x="39" y="58"/>
                      </a:lnTo>
                      <a:lnTo>
                        <a:pt x="58" y="39"/>
                      </a:lnTo>
                      <a:lnTo>
                        <a:pt x="58" y="10"/>
                      </a:lnTo>
                      <a:lnTo>
                        <a:pt x="58" y="0"/>
                      </a:lnTo>
                      <a:lnTo>
                        <a:pt x="48" y="0"/>
                      </a:lnTo>
                    </a:path>
                  </a:pathLst>
                </a:custGeom>
                <a:solidFill>
                  <a:srgbClr val="BC3700"/>
                </a:solidFill>
                <a:ln w="12600">
                  <a:solidFill>
                    <a:srgbClr val="000000"/>
                  </a:solidFill>
                  <a:round/>
                  <a:headEnd/>
                  <a:tailEnd/>
                </a:ln>
              </p:spPr>
              <p:txBody>
                <a:bodyPr wrap="none" anchor="ctr"/>
                <a:lstStyle/>
                <a:p>
                  <a:endParaRPr lang="es-CL"/>
                </a:p>
              </p:txBody>
            </p:sp>
            <p:sp>
              <p:nvSpPr>
                <p:cNvPr id="11661" name="AutoShape 49"/>
                <p:cNvSpPr>
                  <a:spLocks noChangeArrowheads="1"/>
                </p:cNvSpPr>
                <p:nvPr/>
              </p:nvSpPr>
              <p:spPr bwMode="auto">
                <a:xfrm>
                  <a:off x="3897" y="3071"/>
                  <a:ext cx="26" cy="21"/>
                </a:xfrm>
                <a:custGeom>
                  <a:avLst/>
                  <a:gdLst>
                    <a:gd name="T0" fmla="*/ 1 w 39"/>
                    <a:gd name="T1" fmla="*/ 0 h 30"/>
                    <a:gd name="T2" fmla="*/ 1 w 39"/>
                    <a:gd name="T3" fmla="*/ 0 h 30"/>
                    <a:gd name="T4" fmla="*/ 0 w 39"/>
                    <a:gd name="T5" fmla="*/ 1 h 30"/>
                    <a:gd name="T6" fmla="*/ 1 w 39"/>
                    <a:gd name="T7" fmla="*/ 1 h 30"/>
                    <a:gd name="T8" fmla="*/ 1 w 39"/>
                    <a:gd name="T9" fmla="*/ 1 h 30"/>
                    <a:gd name="T10" fmla="*/ 1 w 39"/>
                    <a:gd name="T11" fmla="*/ 1 h 30"/>
                    <a:gd name="T12" fmla="*/ 1 w 39"/>
                    <a:gd name="T13" fmla="*/ 1 h 30"/>
                    <a:gd name="T14" fmla="*/ 1 w 39"/>
                    <a:gd name="T15" fmla="*/ 0 h 30"/>
                    <a:gd name="T16" fmla="*/ 0 60000 65536"/>
                    <a:gd name="T17" fmla="*/ 0 60000 65536"/>
                    <a:gd name="T18" fmla="*/ 0 60000 65536"/>
                    <a:gd name="T19" fmla="*/ 0 60000 65536"/>
                    <a:gd name="T20" fmla="*/ 0 60000 65536"/>
                    <a:gd name="T21" fmla="*/ 0 60000 65536"/>
                    <a:gd name="T22" fmla="*/ 0 60000 65536"/>
                    <a:gd name="T23" fmla="*/ 0 60000 65536"/>
                    <a:gd name="T24" fmla="*/ 0 w 39"/>
                    <a:gd name="T25" fmla="*/ 0 h 30"/>
                    <a:gd name="T26" fmla="*/ 39 w 39"/>
                    <a:gd name="T27" fmla="*/ 30 h 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9" h="30">
                      <a:moveTo>
                        <a:pt x="19" y="0"/>
                      </a:moveTo>
                      <a:lnTo>
                        <a:pt x="10" y="0"/>
                      </a:lnTo>
                      <a:lnTo>
                        <a:pt x="0" y="10"/>
                      </a:lnTo>
                      <a:lnTo>
                        <a:pt x="19" y="10"/>
                      </a:lnTo>
                      <a:lnTo>
                        <a:pt x="10" y="29"/>
                      </a:lnTo>
                      <a:lnTo>
                        <a:pt x="29" y="29"/>
                      </a:lnTo>
                      <a:lnTo>
                        <a:pt x="38" y="10"/>
                      </a:lnTo>
                      <a:lnTo>
                        <a:pt x="19" y="0"/>
                      </a:lnTo>
                    </a:path>
                  </a:pathLst>
                </a:custGeom>
                <a:solidFill>
                  <a:srgbClr val="BC3700"/>
                </a:solidFill>
                <a:ln w="12600">
                  <a:solidFill>
                    <a:srgbClr val="000000"/>
                  </a:solidFill>
                  <a:round/>
                  <a:headEnd/>
                  <a:tailEnd/>
                </a:ln>
              </p:spPr>
              <p:txBody>
                <a:bodyPr wrap="none" anchor="ctr"/>
                <a:lstStyle/>
                <a:p>
                  <a:endParaRPr lang="es-CL"/>
                </a:p>
              </p:txBody>
            </p:sp>
            <p:sp>
              <p:nvSpPr>
                <p:cNvPr id="11662" name="AutoShape 50"/>
                <p:cNvSpPr>
                  <a:spLocks noChangeArrowheads="1"/>
                </p:cNvSpPr>
                <p:nvPr/>
              </p:nvSpPr>
              <p:spPr bwMode="auto">
                <a:xfrm>
                  <a:off x="3884" y="3045"/>
                  <a:ext cx="20" cy="20"/>
                </a:xfrm>
                <a:custGeom>
                  <a:avLst/>
                  <a:gdLst>
                    <a:gd name="T0" fmla="*/ 1 w 30"/>
                    <a:gd name="T1" fmla="*/ 1 h 29"/>
                    <a:gd name="T2" fmla="*/ 0 w 30"/>
                    <a:gd name="T3" fmla="*/ 1 h 29"/>
                    <a:gd name="T4" fmla="*/ 1 w 30"/>
                    <a:gd name="T5" fmla="*/ 1 h 29"/>
                    <a:gd name="T6" fmla="*/ 1 w 30"/>
                    <a:gd name="T7" fmla="*/ 1 h 29"/>
                    <a:gd name="T8" fmla="*/ 1 w 30"/>
                    <a:gd name="T9" fmla="*/ 1 h 29"/>
                    <a:gd name="T10" fmla="*/ 1 w 30"/>
                    <a:gd name="T11" fmla="*/ 0 h 29"/>
                    <a:gd name="T12" fmla="*/ 1 w 30"/>
                    <a:gd name="T13" fmla="*/ 1 h 29"/>
                    <a:gd name="T14" fmla="*/ 0 60000 65536"/>
                    <a:gd name="T15" fmla="*/ 0 60000 65536"/>
                    <a:gd name="T16" fmla="*/ 0 60000 65536"/>
                    <a:gd name="T17" fmla="*/ 0 60000 65536"/>
                    <a:gd name="T18" fmla="*/ 0 60000 65536"/>
                    <a:gd name="T19" fmla="*/ 0 60000 65536"/>
                    <a:gd name="T20" fmla="*/ 0 60000 65536"/>
                    <a:gd name="T21" fmla="*/ 0 w 30"/>
                    <a:gd name="T22" fmla="*/ 0 h 29"/>
                    <a:gd name="T23" fmla="*/ 30 w 30"/>
                    <a:gd name="T24" fmla="*/ 29 h 2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29">
                      <a:moveTo>
                        <a:pt x="10" y="9"/>
                      </a:moveTo>
                      <a:lnTo>
                        <a:pt x="0" y="28"/>
                      </a:lnTo>
                      <a:lnTo>
                        <a:pt x="10" y="28"/>
                      </a:lnTo>
                      <a:lnTo>
                        <a:pt x="19" y="9"/>
                      </a:lnTo>
                      <a:lnTo>
                        <a:pt x="29" y="9"/>
                      </a:lnTo>
                      <a:lnTo>
                        <a:pt x="19" y="0"/>
                      </a:lnTo>
                      <a:lnTo>
                        <a:pt x="10" y="9"/>
                      </a:lnTo>
                    </a:path>
                  </a:pathLst>
                </a:custGeom>
                <a:solidFill>
                  <a:srgbClr val="BC3700"/>
                </a:solidFill>
                <a:ln w="12600">
                  <a:solidFill>
                    <a:srgbClr val="000000"/>
                  </a:solidFill>
                  <a:round/>
                  <a:headEnd/>
                  <a:tailEnd/>
                </a:ln>
              </p:spPr>
              <p:txBody>
                <a:bodyPr wrap="none" anchor="ctr"/>
                <a:lstStyle/>
                <a:p>
                  <a:endParaRPr lang="es-CL"/>
                </a:p>
              </p:txBody>
            </p:sp>
            <p:sp>
              <p:nvSpPr>
                <p:cNvPr id="11663" name="AutoShape 51"/>
                <p:cNvSpPr>
                  <a:spLocks noChangeArrowheads="1"/>
                </p:cNvSpPr>
                <p:nvPr/>
              </p:nvSpPr>
              <p:spPr bwMode="auto">
                <a:xfrm>
                  <a:off x="3884" y="3013"/>
                  <a:ext cx="20" cy="14"/>
                </a:xfrm>
                <a:custGeom>
                  <a:avLst/>
                  <a:gdLst>
                    <a:gd name="T0" fmla="*/ 1 w 30"/>
                    <a:gd name="T1" fmla="*/ 0 h 20"/>
                    <a:gd name="T2" fmla="*/ 0 w 30"/>
                    <a:gd name="T3" fmla="*/ 0 h 20"/>
                    <a:gd name="T4" fmla="*/ 0 w 30"/>
                    <a:gd name="T5" fmla="*/ 1 h 20"/>
                    <a:gd name="T6" fmla="*/ 1 w 30"/>
                    <a:gd name="T7" fmla="*/ 1 h 20"/>
                    <a:gd name="T8" fmla="*/ 1 w 30"/>
                    <a:gd name="T9" fmla="*/ 0 h 20"/>
                    <a:gd name="T10" fmla="*/ 1 w 30"/>
                    <a:gd name="T11" fmla="*/ 0 h 20"/>
                    <a:gd name="T12" fmla="*/ 0 60000 65536"/>
                    <a:gd name="T13" fmla="*/ 0 60000 65536"/>
                    <a:gd name="T14" fmla="*/ 0 60000 65536"/>
                    <a:gd name="T15" fmla="*/ 0 60000 65536"/>
                    <a:gd name="T16" fmla="*/ 0 60000 65536"/>
                    <a:gd name="T17" fmla="*/ 0 60000 65536"/>
                    <a:gd name="T18" fmla="*/ 0 w 30"/>
                    <a:gd name="T19" fmla="*/ 0 h 20"/>
                    <a:gd name="T20" fmla="*/ 30 w 30"/>
                    <a:gd name="T21" fmla="*/ 20 h 20"/>
                  </a:gdLst>
                  <a:ahLst/>
                  <a:cxnLst>
                    <a:cxn ang="T12">
                      <a:pos x="T0" y="T1"/>
                    </a:cxn>
                    <a:cxn ang="T13">
                      <a:pos x="T2" y="T3"/>
                    </a:cxn>
                    <a:cxn ang="T14">
                      <a:pos x="T4" y="T5"/>
                    </a:cxn>
                    <a:cxn ang="T15">
                      <a:pos x="T6" y="T7"/>
                    </a:cxn>
                    <a:cxn ang="T16">
                      <a:pos x="T8" y="T9"/>
                    </a:cxn>
                    <a:cxn ang="T17">
                      <a:pos x="T10" y="T11"/>
                    </a:cxn>
                  </a:cxnLst>
                  <a:rect l="T18" t="T19" r="T20" b="T21"/>
                  <a:pathLst>
                    <a:path w="30" h="20">
                      <a:moveTo>
                        <a:pt x="10" y="0"/>
                      </a:moveTo>
                      <a:lnTo>
                        <a:pt x="0" y="0"/>
                      </a:lnTo>
                      <a:lnTo>
                        <a:pt x="0" y="10"/>
                      </a:lnTo>
                      <a:lnTo>
                        <a:pt x="19" y="19"/>
                      </a:lnTo>
                      <a:lnTo>
                        <a:pt x="29" y="0"/>
                      </a:lnTo>
                      <a:lnTo>
                        <a:pt x="10" y="0"/>
                      </a:lnTo>
                    </a:path>
                  </a:pathLst>
                </a:custGeom>
                <a:solidFill>
                  <a:srgbClr val="BC3700"/>
                </a:solidFill>
                <a:ln w="12600">
                  <a:solidFill>
                    <a:srgbClr val="000000"/>
                  </a:solidFill>
                  <a:round/>
                  <a:headEnd/>
                  <a:tailEnd/>
                </a:ln>
              </p:spPr>
              <p:txBody>
                <a:bodyPr wrap="none" anchor="ctr"/>
                <a:lstStyle/>
                <a:p>
                  <a:endParaRPr lang="es-CL"/>
                </a:p>
              </p:txBody>
            </p:sp>
            <p:sp>
              <p:nvSpPr>
                <p:cNvPr id="11664" name="AutoShape 52"/>
                <p:cNvSpPr>
                  <a:spLocks noChangeArrowheads="1"/>
                </p:cNvSpPr>
                <p:nvPr/>
              </p:nvSpPr>
              <p:spPr bwMode="auto">
                <a:xfrm>
                  <a:off x="3828" y="2947"/>
                  <a:ext cx="20" cy="14"/>
                </a:xfrm>
                <a:custGeom>
                  <a:avLst/>
                  <a:gdLst>
                    <a:gd name="T0" fmla="*/ 1 w 30"/>
                    <a:gd name="T1" fmla="*/ 0 h 20"/>
                    <a:gd name="T2" fmla="*/ 0 w 30"/>
                    <a:gd name="T3" fmla="*/ 1 h 20"/>
                    <a:gd name="T4" fmla="*/ 1 w 30"/>
                    <a:gd name="T5" fmla="*/ 1 h 20"/>
                    <a:gd name="T6" fmla="*/ 1 w 30"/>
                    <a:gd name="T7" fmla="*/ 1 h 20"/>
                    <a:gd name="T8" fmla="*/ 1 w 30"/>
                    <a:gd name="T9" fmla="*/ 0 h 20"/>
                    <a:gd name="T10" fmla="*/ 1 w 30"/>
                    <a:gd name="T11" fmla="*/ 0 h 20"/>
                    <a:gd name="T12" fmla="*/ 0 60000 65536"/>
                    <a:gd name="T13" fmla="*/ 0 60000 65536"/>
                    <a:gd name="T14" fmla="*/ 0 60000 65536"/>
                    <a:gd name="T15" fmla="*/ 0 60000 65536"/>
                    <a:gd name="T16" fmla="*/ 0 60000 65536"/>
                    <a:gd name="T17" fmla="*/ 0 60000 65536"/>
                    <a:gd name="T18" fmla="*/ 0 w 30"/>
                    <a:gd name="T19" fmla="*/ 0 h 20"/>
                    <a:gd name="T20" fmla="*/ 30 w 30"/>
                    <a:gd name="T21" fmla="*/ 20 h 20"/>
                  </a:gdLst>
                  <a:ahLst/>
                  <a:cxnLst>
                    <a:cxn ang="T12">
                      <a:pos x="T0" y="T1"/>
                    </a:cxn>
                    <a:cxn ang="T13">
                      <a:pos x="T2" y="T3"/>
                    </a:cxn>
                    <a:cxn ang="T14">
                      <a:pos x="T4" y="T5"/>
                    </a:cxn>
                    <a:cxn ang="T15">
                      <a:pos x="T6" y="T7"/>
                    </a:cxn>
                    <a:cxn ang="T16">
                      <a:pos x="T8" y="T9"/>
                    </a:cxn>
                    <a:cxn ang="T17">
                      <a:pos x="T10" y="T11"/>
                    </a:cxn>
                  </a:cxnLst>
                  <a:rect l="T18" t="T19" r="T20" b="T21"/>
                  <a:pathLst>
                    <a:path w="30" h="20">
                      <a:moveTo>
                        <a:pt x="10" y="0"/>
                      </a:moveTo>
                      <a:lnTo>
                        <a:pt x="0" y="10"/>
                      </a:lnTo>
                      <a:lnTo>
                        <a:pt x="19" y="19"/>
                      </a:lnTo>
                      <a:lnTo>
                        <a:pt x="29" y="10"/>
                      </a:lnTo>
                      <a:lnTo>
                        <a:pt x="29" y="0"/>
                      </a:lnTo>
                      <a:lnTo>
                        <a:pt x="10" y="0"/>
                      </a:lnTo>
                    </a:path>
                  </a:pathLst>
                </a:custGeom>
                <a:solidFill>
                  <a:srgbClr val="BC3700"/>
                </a:solidFill>
                <a:ln w="12600">
                  <a:solidFill>
                    <a:srgbClr val="000000"/>
                  </a:solidFill>
                  <a:round/>
                  <a:headEnd/>
                  <a:tailEnd/>
                </a:ln>
              </p:spPr>
              <p:txBody>
                <a:bodyPr wrap="none" anchor="ctr"/>
                <a:lstStyle/>
                <a:p>
                  <a:endParaRPr lang="es-CL"/>
                </a:p>
              </p:txBody>
            </p:sp>
            <p:sp>
              <p:nvSpPr>
                <p:cNvPr id="11665" name="AutoShape 53"/>
                <p:cNvSpPr>
                  <a:spLocks noChangeArrowheads="1"/>
                </p:cNvSpPr>
                <p:nvPr/>
              </p:nvSpPr>
              <p:spPr bwMode="auto">
                <a:xfrm>
                  <a:off x="3941" y="3282"/>
                  <a:ext cx="13" cy="21"/>
                </a:xfrm>
                <a:custGeom>
                  <a:avLst/>
                  <a:gdLst>
                    <a:gd name="T0" fmla="*/ 1 w 20"/>
                    <a:gd name="T1" fmla="*/ 1 h 30"/>
                    <a:gd name="T2" fmla="*/ 1 w 20"/>
                    <a:gd name="T3" fmla="*/ 1 h 30"/>
                    <a:gd name="T4" fmla="*/ 0 w 20"/>
                    <a:gd name="T5" fmla="*/ 0 h 30"/>
                    <a:gd name="T6" fmla="*/ 0 w 20"/>
                    <a:gd name="T7" fmla="*/ 1 h 30"/>
                    <a:gd name="T8" fmla="*/ 1 w 20"/>
                    <a:gd name="T9" fmla="*/ 1 h 30"/>
                    <a:gd name="T10" fmla="*/ 1 w 20"/>
                    <a:gd name="T11" fmla="*/ 1 h 30"/>
                    <a:gd name="T12" fmla="*/ 1 w 20"/>
                    <a:gd name="T13" fmla="*/ 1 h 30"/>
                    <a:gd name="T14" fmla="*/ 0 60000 65536"/>
                    <a:gd name="T15" fmla="*/ 0 60000 65536"/>
                    <a:gd name="T16" fmla="*/ 0 60000 65536"/>
                    <a:gd name="T17" fmla="*/ 0 60000 65536"/>
                    <a:gd name="T18" fmla="*/ 0 60000 65536"/>
                    <a:gd name="T19" fmla="*/ 0 60000 65536"/>
                    <a:gd name="T20" fmla="*/ 0 60000 65536"/>
                    <a:gd name="T21" fmla="*/ 0 w 20"/>
                    <a:gd name="T22" fmla="*/ 0 h 30"/>
                    <a:gd name="T23" fmla="*/ 20 w 20"/>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 h="30">
                      <a:moveTo>
                        <a:pt x="19" y="19"/>
                      </a:moveTo>
                      <a:lnTo>
                        <a:pt x="10" y="10"/>
                      </a:lnTo>
                      <a:lnTo>
                        <a:pt x="0" y="0"/>
                      </a:lnTo>
                      <a:lnTo>
                        <a:pt x="0" y="19"/>
                      </a:lnTo>
                      <a:lnTo>
                        <a:pt x="10" y="29"/>
                      </a:lnTo>
                      <a:lnTo>
                        <a:pt x="19" y="29"/>
                      </a:lnTo>
                      <a:lnTo>
                        <a:pt x="19" y="19"/>
                      </a:lnTo>
                    </a:path>
                  </a:pathLst>
                </a:custGeom>
                <a:solidFill>
                  <a:srgbClr val="BC3700"/>
                </a:solidFill>
                <a:ln w="12600">
                  <a:solidFill>
                    <a:srgbClr val="000000"/>
                  </a:solidFill>
                  <a:round/>
                  <a:headEnd/>
                  <a:tailEnd/>
                </a:ln>
              </p:spPr>
              <p:txBody>
                <a:bodyPr wrap="none" anchor="ctr"/>
                <a:lstStyle/>
                <a:p>
                  <a:endParaRPr lang="es-CL"/>
                </a:p>
              </p:txBody>
            </p:sp>
            <p:sp>
              <p:nvSpPr>
                <p:cNvPr id="11666" name="AutoShape 54"/>
                <p:cNvSpPr>
                  <a:spLocks noChangeArrowheads="1"/>
                </p:cNvSpPr>
                <p:nvPr/>
              </p:nvSpPr>
              <p:spPr bwMode="auto">
                <a:xfrm>
                  <a:off x="3903" y="3295"/>
                  <a:ext cx="20" cy="34"/>
                </a:xfrm>
                <a:custGeom>
                  <a:avLst/>
                  <a:gdLst>
                    <a:gd name="T0" fmla="*/ 1 w 30"/>
                    <a:gd name="T1" fmla="*/ 1 h 49"/>
                    <a:gd name="T2" fmla="*/ 1 w 30"/>
                    <a:gd name="T3" fmla="*/ 0 h 49"/>
                    <a:gd name="T4" fmla="*/ 0 w 30"/>
                    <a:gd name="T5" fmla="*/ 0 h 49"/>
                    <a:gd name="T6" fmla="*/ 0 w 30"/>
                    <a:gd name="T7" fmla="*/ 1 h 49"/>
                    <a:gd name="T8" fmla="*/ 0 w 30"/>
                    <a:gd name="T9" fmla="*/ 1 h 49"/>
                    <a:gd name="T10" fmla="*/ 1 w 30"/>
                    <a:gd name="T11" fmla="*/ 1 h 49"/>
                    <a:gd name="T12" fmla="*/ 1 w 30"/>
                    <a:gd name="T13" fmla="*/ 1 h 49"/>
                    <a:gd name="T14" fmla="*/ 1 w 30"/>
                    <a:gd name="T15" fmla="*/ 1 h 49"/>
                    <a:gd name="T16" fmla="*/ 1 w 30"/>
                    <a:gd name="T17" fmla="*/ 1 h 49"/>
                    <a:gd name="T18" fmla="*/ 1 w 30"/>
                    <a:gd name="T19" fmla="*/ 1 h 49"/>
                    <a:gd name="T20" fmla="*/ 1 w 30"/>
                    <a:gd name="T21" fmla="*/ 1 h 4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0"/>
                    <a:gd name="T34" fmla="*/ 0 h 49"/>
                    <a:gd name="T35" fmla="*/ 30 w 30"/>
                    <a:gd name="T36" fmla="*/ 49 h 4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0" h="49">
                      <a:moveTo>
                        <a:pt x="19" y="19"/>
                      </a:moveTo>
                      <a:lnTo>
                        <a:pt x="10" y="0"/>
                      </a:lnTo>
                      <a:lnTo>
                        <a:pt x="0" y="0"/>
                      </a:lnTo>
                      <a:lnTo>
                        <a:pt x="0" y="10"/>
                      </a:lnTo>
                      <a:lnTo>
                        <a:pt x="0" y="19"/>
                      </a:lnTo>
                      <a:lnTo>
                        <a:pt x="10" y="29"/>
                      </a:lnTo>
                      <a:lnTo>
                        <a:pt x="19" y="38"/>
                      </a:lnTo>
                      <a:lnTo>
                        <a:pt x="19" y="48"/>
                      </a:lnTo>
                      <a:lnTo>
                        <a:pt x="29" y="38"/>
                      </a:lnTo>
                      <a:lnTo>
                        <a:pt x="29" y="29"/>
                      </a:lnTo>
                      <a:lnTo>
                        <a:pt x="19" y="19"/>
                      </a:lnTo>
                    </a:path>
                  </a:pathLst>
                </a:custGeom>
                <a:solidFill>
                  <a:srgbClr val="BC3700"/>
                </a:solidFill>
                <a:ln w="12600">
                  <a:solidFill>
                    <a:srgbClr val="000000"/>
                  </a:solidFill>
                  <a:round/>
                  <a:headEnd/>
                  <a:tailEnd/>
                </a:ln>
              </p:spPr>
              <p:txBody>
                <a:bodyPr wrap="none" anchor="ctr"/>
                <a:lstStyle/>
                <a:p>
                  <a:endParaRPr lang="es-CL"/>
                </a:p>
              </p:txBody>
            </p:sp>
            <p:sp>
              <p:nvSpPr>
                <p:cNvPr id="11667" name="AutoShape 55"/>
                <p:cNvSpPr>
                  <a:spLocks noChangeArrowheads="1"/>
                </p:cNvSpPr>
                <p:nvPr/>
              </p:nvSpPr>
              <p:spPr bwMode="auto">
                <a:xfrm>
                  <a:off x="3934" y="3308"/>
                  <a:ext cx="13" cy="34"/>
                </a:xfrm>
                <a:custGeom>
                  <a:avLst/>
                  <a:gdLst>
                    <a:gd name="T0" fmla="*/ 0 w 20"/>
                    <a:gd name="T1" fmla="*/ 1 h 49"/>
                    <a:gd name="T2" fmla="*/ 0 w 20"/>
                    <a:gd name="T3" fmla="*/ 1 h 49"/>
                    <a:gd name="T4" fmla="*/ 0 w 20"/>
                    <a:gd name="T5" fmla="*/ 1 h 49"/>
                    <a:gd name="T6" fmla="*/ 1 w 20"/>
                    <a:gd name="T7" fmla="*/ 1 h 49"/>
                    <a:gd name="T8" fmla="*/ 1 w 20"/>
                    <a:gd name="T9" fmla="*/ 1 h 49"/>
                    <a:gd name="T10" fmla="*/ 1 w 20"/>
                    <a:gd name="T11" fmla="*/ 1 h 49"/>
                    <a:gd name="T12" fmla="*/ 1 w 20"/>
                    <a:gd name="T13" fmla="*/ 1 h 49"/>
                    <a:gd name="T14" fmla="*/ 1 w 20"/>
                    <a:gd name="T15" fmla="*/ 1 h 49"/>
                    <a:gd name="T16" fmla="*/ 0 w 20"/>
                    <a:gd name="T17" fmla="*/ 0 h 49"/>
                    <a:gd name="T18" fmla="*/ 0 w 20"/>
                    <a:gd name="T19" fmla="*/ 1 h 4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
                    <a:gd name="T31" fmla="*/ 0 h 49"/>
                    <a:gd name="T32" fmla="*/ 20 w 20"/>
                    <a:gd name="T33" fmla="*/ 49 h 4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 h="49">
                      <a:moveTo>
                        <a:pt x="0" y="10"/>
                      </a:moveTo>
                      <a:lnTo>
                        <a:pt x="0" y="19"/>
                      </a:lnTo>
                      <a:lnTo>
                        <a:pt x="0" y="29"/>
                      </a:lnTo>
                      <a:lnTo>
                        <a:pt x="19" y="48"/>
                      </a:lnTo>
                      <a:lnTo>
                        <a:pt x="19" y="38"/>
                      </a:lnTo>
                      <a:lnTo>
                        <a:pt x="19" y="29"/>
                      </a:lnTo>
                      <a:lnTo>
                        <a:pt x="19" y="19"/>
                      </a:lnTo>
                      <a:lnTo>
                        <a:pt x="10" y="10"/>
                      </a:lnTo>
                      <a:lnTo>
                        <a:pt x="0" y="0"/>
                      </a:lnTo>
                      <a:lnTo>
                        <a:pt x="0" y="10"/>
                      </a:lnTo>
                    </a:path>
                  </a:pathLst>
                </a:custGeom>
                <a:solidFill>
                  <a:srgbClr val="BC3700"/>
                </a:solidFill>
                <a:ln w="12600">
                  <a:solidFill>
                    <a:srgbClr val="000000"/>
                  </a:solidFill>
                  <a:round/>
                  <a:headEnd/>
                  <a:tailEnd/>
                </a:ln>
              </p:spPr>
              <p:txBody>
                <a:bodyPr wrap="none" anchor="ctr"/>
                <a:lstStyle/>
                <a:p>
                  <a:endParaRPr lang="es-CL"/>
                </a:p>
              </p:txBody>
            </p:sp>
            <p:sp>
              <p:nvSpPr>
                <p:cNvPr id="11668" name="AutoShape 56"/>
                <p:cNvSpPr>
                  <a:spLocks noChangeArrowheads="1"/>
                </p:cNvSpPr>
                <p:nvPr/>
              </p:nvSpPr>
              <p:spPr bwMode="auto">
                <a:xfrm>
                  <a:off x="3922" y="3380"/>
                  <a:ext cx="45" cy="93"/>
                </a:xfrm>
                <a:custGeom>
                  <a:avLst/>
                  <a:gdLst>
                    <a:gd name="T0" fmla="*/ 1 w 68"/>
                    <a:gd name="T1" fmla="*/ 0 h 135"/>
                    <a:gd name="T2" fmla="*/ 1 w 68"/>
                    <a:gd name="T3" fmla="*/ 1 h 135"/>
                    <a:gd name="T4" fmla="*/ 1 w 68"/>
                    <a:gd name="T5" fmla="*/ 1 h 135"/>
                    <a:gd name="T6" fmla="*/ 1 w 68"/>
                    <a:gd name="T7" fmla="*/ 1 h 135"/>
                    <a:gd name="T8" fmla="*/ 0 w 68"/>
                    <a:gd name="T9" fmla="*/ 1 h 135"/>
                    <a:gd name="T10" fmla="*/ 0 w 68"/>
                    <a:gd name="T11" fmla="*/ 1 h 135"/>
                    <a:gd name="T12" fmla="*/ 1 w 68"/>
                    <a:gd name="T13" fmla="*/ 1 h 135"/>
                    <a:gd name="T14" fmla="*/ 1 w 68"/>
                    <a:gd name="T15" fmla="*/ 2 h 135"/>
                    <a:gd name="T16" fmla="*/ 1 w 68"/>
                    <a:gd name="T17" fmla="*/ 1 h 135"/>
                    <a:gd name="T18" fmla="*/ 1 w 68"/>
                    <a:gd name="T19" fmla="*/ 1 h 135"/>
                    <a:gd name="T20" fmla="*/ 1 w 68"/>
                    <a:gd name="T21" fmla="*/ 1 h 135"/>
                    <a:gd name="T22" fmla="*/ 1 w 68"/>
                    <a:gd name="T23" fmla="*/ 2 h 135"/>
                    <a:gd name="T24" fmla="*/ 1 w 68"/>
                    <a:gd name="T25" fmla="*/ 2 h 135"/>
                    <a:gd name="T26" fmla="*/ 1 w 68"/>
                    <a:gd name="T27" fmla="*/ 2 h 135"/>
                    <a:gd name="T28" fmla="*/ 1 w 68"/>
                    <a:gd name="T29" fmla="*/ 1 h 135"/>
                    <a:gd name="T30" fmla="*/ 1 w 68"/>
                    <a:gd name="T31" fmla="*/ 1 h 135"/>
                    <a:gd name="T32" fmla="*/ 1 w 68"/>
                    <a:gd name="T33" fmla="*/ 1 h 135"/>
                    <a:gd name="T34" fmla="*/ 1 w 68"/>
                    <a:gd name="T35" fmla="*/ 1 h 135"/>
                    <a:gd name="T36" fmla="*/ 1 w 68"/>
                    <a:gd name="T37" fmla="*/ 0 h 135"/>
                    <a:gd name="T38" fmla="*/ 1 w 68"/>
                    <a:gd name="T39" fmla="*/ 0 h 13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8"/>
                    <a:gd name="T61" fmla="*/ 0 h 135"/>
                    <a:gd name="T62" fmla="*/ 68 w 68"/>
                    <a:gd name="T63" fmla="*/ 135 h 135"/>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8" h="135">
                      <a:moveTo>
                        <a:pt x="48" y="0"/>
                      </a:moveTo>
                      <a:lnTo>
                        <a:pt x="48" y="19"/>
                      </a:lnTo>
                      <a:lnTo>
                        <a:pt x="38" y="29"/>
                      </a:lnTo>
                      <a:lnTo>
                        <a:pt x="10" y="29"/>
                      </a:lnTo>
                      <a:lnTo>
                        <a:pt x="0" y="38"/>
                      </a:lnTo>
                      <a:lnTo>
                        <a:pt x="0" y="48"/>
                      </a:lnTo>
                      <a:lnTo>
                        <a:pt x="10" y="86"/>
                      </a:lnTo>
                      <a:lnTo>
                        <a:pt x="19" y="105"/>
                      </a:lnTo>
                      <a:lnTo>
                        <a:pt x="29" y="86"/>
                      </a:lnTo>
                      <a:lnTo>
                        <a:pt x="29" y="67"/>
                      </a:lnTo>
                      <a:lnTo>
                        <a:pt x="38" y="96"/>
                      </a:lnTo>
                      <a:lnTo>
                        <a:pt x="48" y="124"/>
                      </a:lnTo>
                      <a:lnTo>
                        <a:pt x="57" y="134"/>
                      </a:lnTo>
                      <a:lnTo>
                        <a:pt x="67" y="124"/>
                      </a:lnTo>
                      <a:lnTo>
                        <a:pt x="67" y="96"/>
                      </a:lnTo>
                      <a:lnTo>
                        <a:pt x="57" y="86"/>
                      </a:lnTo>
                      <a:lnTo>
                        <a:pt x="67" y="38"/>
                      </a:lnTo>
                      <a:lnTo>
                        <a:pt x="67" y="10"/>
                      </a:lnTo>
                      <a:lnTo>
                        <a:pt x="67" y="0"/>
                      </a:lnTo>
                      <a:lnTo>
                        <a:pt x="48" y="0"/>
                      </a:lnTo>
                    </a:path>
                  </a:pathLst>
                </a:custGeom>
                <a:solidFill>
                  <a:srgbClr val="BC3700"/>
                </a:solidFill>
                <a:ln w="12600">
                  <a:solidFill>
                    <a:srgbClr val="000000"/>
                  </a:solidFill>
                  <a:round/>
                  <a:headEnd/>
                  <a:tailEnd/>
                </a:ln>
              </p:spPr>
              <p:txBody>
                <a:bodyPr wrap="none" anchor="ctr"/>
                <a:lstStyle/>
                <a:p>
                  <a:endParaRPr lang="es-CL"/>
                </a:p>
              </p:txBody>
            </p:sp>
            <p:sp>
              <p:nvSpPr>
                <p:cNvPr id="11669" name="AutoShape 57"/>
                <p:cNvSpPr>
                  <a:spLocks noChangeArrowheads="1"/>
                </p:cNvSpPr>
                <p:nvPr/>
              </p:nvSpPr>
              <p:spPr bwMode="auto">
                <a:xfrm>
                  <a:off x="3915" y="3439"/>
                  <a:ext cx="14" cy="14"/>
                </a:xfrm>
                <a:custGeom>
                  <a:avLst/>
                  <a:gdLst>
                    <a:gd name="T0" fmla="*/ 1 w 21"/>
                    <a:gd name="T1" fmla="*/ 0 h 21"/>
                    <a:gd name="T2" fmla="*/ 0 w 21"/>
                    <a:gd name="T3" fmla="*/ 0 h 21"/>
                    <a:gd name="T4" fmla="*/ 1 w 21"/>
                    <a:gd name="T5" fmla="*/ 1 h 21"/>
                    <a:gd name="T6" fmla="*/ 1 w 21"/>
                    <a:gd name="T7" fmla="*/ 1 h 21"/>
                    <a:gd name="T8" fmla="*/ 1 w 21"/>
                    <a:gd name="T9" fmla="*/ 1 h 21"/>
                    <a:gd name="T10" fmla="*/ 1 w 21"/>
                    <a:gd name="T11" fmla="*/ 0 h 21"/>
                    <a:gd name="T12" fmla="*/ 0 60000 65536"/>
                    <a:gd name="T13" fmla="*/ 0 60000 65536"/>
                    <a:gd name="T14" fmla="*/ 0 60000 65536"/>
                    <a:gd name="T15" fmla="*/ 0 60000 65536"/>
                    <a:gd name="T16" fmla="*/ 0 60000 65536"/>
                    <a:gd name="T17" fmla="*/ 0 60000 65536"/>
                    <a:gd name="T18" fmla="*/ 0 w 21"/>
                    <a:gd name="T19" fmla="*/ 0 h 21"/>
                    <a:gd name="T20" fmla="*/ 21 w 21"/>
                    <a:gd name="T21" fmla="*/ 21 h 21"/>
                  </a:gdLst>
                  <a:ahLst/>
                  <a:cxnLst>
                    <a:cxn ang="T12">
                      <a:pos x="T0" y="T1"/>
                    </a:cxn>
                    <a:cxn ang="T13">
                      <a:pos x="T2" y="T3"/>
                    </a:cxn>
                    <a:cxn ang="T14">
                      <a:pos x="T4" y="T5"/>
                    </a:cxn>
                    <a:cxn ang="T15">
                      <a:pos x="T6" y="T7"/>
                    </a:cxn>
                    <a:cxn ang="T16">
                      <a:pos x="T8" y="T9"/>
                    </a:cxn>
                    <a:cxn ang="T17">
                      <a:pos x="T10" y="T11"/>
                    </a:cxn>
                  </a:cxnLst>
                  <a:rect l="T18" t="T19" r="T20" b="T21"/>
                  <a:pathLst>
                    <a:path w="21" h="21">
                      <a:moveTo>
                        <a:pt x="10" y="0"/>
                      </a:moveTo>
                      <a:lnTo>
                        <a:pt x="0" y="0"/>
                      </a:lnTo>
                      <a:lnTo>
                        <a:pt x="10" y="20"/>
                      </a:lnTo>
                      <a:lnTo>
                        <a:pt x="20" y="20"/>
                      </a:lnTo>
                      <a:lnTo>
                        <a:pt x="20" y="10"/>
                      </a:lnTo>
                      <a:lnTo>
                        <a:pt x="10" y="0"/>
                      </a:lnTo>
                    </a:path>
                  </a:pathLst>
                </a:custGeom>
                <a:solidFill>
                  <a:srgbClr val="BC3700"/>
                </a:solidFill>
                <a:ln w="12600">
                  <a:solidFill>
                    <a:srgbClr val="000000"/>
                  </a:solidFill>
                  <a:round/>
                  <a:headEnd/>
                  <a:tailEnd/>
                </a:ln>
              </p:spPr>
              <p:txBody>
                <a:bodyPr wrap="none" anchor="ctr"/>
                <a:lstStyle/>
                <a:p>
                  <a:endParaRPr lang="es-CL"/>
                </a:p>
              </p:txBody>
            </p:sp>
            <p:sp>
              <p:nvSpPr>
                <p:cNvPr id="11670" name="AutoShape 58"/>
                <p:cNvSpPr>
                  <a:spLocks noChangeArrowheads="1"/>
                </p:cNvSpPr>
                <p:nvPr/>
              </p:nvSpPr>
              <p:spPr bwMode="auto">
                <a:xfrm>
                  <a:off x="3934" y="3479"/>
                  <a:ext cx="13" cy="27"/>
                </a:xfrm>
                <a:custGeom>
                  <a:avLst/>
                  <a:gdLst>
                    <a:gd name="T0" fmla="*/ 1 w 20"/>
                    <a:gd name="T1" fmla="*/ 0 h 39"/>
                    <a:gd name="T2" fmla="*/ 0 w 20"/>
                    <a:gd name="T3" fmla="*/ 1 h 39"/>
                    <a:gd name="T4" fmla="*/ 0 w 20"/>
                    <a:gd name="T5" fmla="*/ 1 h 39"/>
                    <a:gd name="T6" fmla="*/ 1 w 20"/>
                    <a:gd name="T7" fmla="*/ 1 h 39"/>
                    <a:gd name="T8" fmla="*/ 1 w 20"/>
                    <a:gd name="T9" fmla="*/ 1 h 39"/>
                    <a:gd name="T10" fmla="*/ 1 w 20"/>
                    <a:gd name="T11" fmla="*/ 1 h 39"/>
                    <a:gd name="T12" fmla="*/ 1 w 20"/>
                    <a:gd name="T13" fmla="*/ 1 h 39"/>
                    <a:gd name="T14" fmla="*/ 1 w 20"/>
                    <a:gd name="T15" fmla="*/ 0 h 39"/>
                    <a:gd name="T16" fmla="*/ 1 w 20"/>
                    <a:gd name="T17" fmla="*/ 0 h 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
                    <a:gd name="T28" fmla="*/ 0 h 39"/>
                    <a:gd name="T29" fmla="*/ 20 w 20"/>
                    <a:gd name="T30" fmla="*/ 39 h 3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 h="39">
                      <a:moveTo>
                        <a:pt x="10" y="0"/>
                      </a:moveTo>
                      <a:lnTo>
                        <a:pt x="0" y="10"/>
                      </a:lnTo>
                      <a:lnTo>
                        <a:pt x="0" y="19"/>
                      </a:lnTo>
                      <a:lnTo>
                        <a:pt x="10" y="29"/>
                      </a:lnTo>
                      <a:lnTo>
                        <a:pt x="19" y="38"/>
                      </a:lnTo>
                      <a:lnTo>
                        <a:pt x="19" y="19"/>
                      </a:lnTo>
                      <a:lnTo>
                        <a:pt x="19" y="10"/>
                      </a:lnTo>
                      <a:lnTo>
                        <a:pt x="19" y="0"/>
                      </a:lnTo>
                      <a:lnTo>
                        <a:pt x="10" y="0"/>
                      </a:lnTo>
                    </a:path>
                  </a:pathLst>
                </a:custGeom>
                <a:solidFill>
                  <a:srgbClr val="BC3700"/>
                </a:solidFill>
                <a:ln w="12600">
                  <a:solidFill>
                    <a:srgbClr val="000000"/>
                  </a:solidFill>
                  <a:round/>
                  <a:headEnd/>
                  <a:tailEnd/>
                </a:ln>
              </p:spPr>
              <p:txBody>
                <a:bodyPr wrap="none" anchor="ctr"/>
                <a:lstStyle/>
                <a:p>
                  <a:endParaRPr lang="es-CL"/>
                </a:p>
              </p:txBody>
            </p:sp>
            <p:sp>
              <p:nvSpPr>
                <p:cNvPr id="11671" name="AutoShape 59"/>
                <p:cNvSpPr>
                  <a:spLocks noChangeArrowheads="1"/>
                </p:cNvSpPr>
                <p:nvPr/>
              </p:nvSpPr>
              <p:spPr bwMode="auto">
                <a:xfrm>
                  <a:off x="3922" y="3505"/>
                  <a:ext cx="7" cy="15"/>
                </a:xfrm>
                <a:custGeom>
                  <a:avLst/>
                  <a:gdLst>
                    <a:gd name="T0" fmla="*/ 1 w 11"/>
                    <a:gd name="T1" fmla="*/ 0 h 21"/>
                    <a:gd name="T2" fmla="*/ 0 w 11"/>
                    <a:gd name="T3" fmla="*/ 1 h 21"/>
                    <a:gd name="T4" fmla="*/ 0 w 11"/>
                    <a:gd name="T5" fmla="*/ 1 h 21"/>
                    <a:gd name="T6" fmla="*/ 1 w 11"/>
                    <a:gd name="T7" fmla="*/ 1 h 21"/>
                    <a:gd name="T8" fmla="*/ 1 w 11"/>
                    <a:gd name="T9" fmla="*/ 1 h 21"/>
                    <a:gd name="T10" fmla="*/ 1 w 11"/>
                    <a:gd name="T11" fmla="*/ 0 h 21"/>
                    <a:gd name="T12" fmla="*/ 0 60000 65536"/>
                    <a:gd name="T13" fmla="*/ 0 60000 65536"/>
                    <a:gd name="T14" fmla="*/ 0 60000 65536"/>
                    <a:gd name="T15" fmla="*/ 0 60000 65536"/>
                    <a:gd name="T16" fmla="*/ 0 60000 65536"/>
                    <a:gd name="T17" fmla="*/ 0 60000 65536"/>
                    <a:gd name="T18" fmla="*/ 0 w 11"/>
                    <a:gd name="T19" fmla="*/ 0 h 21"/>
                    <a:gd name="T20" fmla="*/ 11 w 11"/>
                    <a:gd name="T21" fmla="*/ 21 h 21"/>
                  </a:gdLst>
                  <a:ahLst/>
                  <a:cxnLst>
                    <a:cxn ang="T12">
                      <a:pos x="T0" y="T1"/>
                    </a:cxn>
                    <a:cxn ang="T13">
                      <a:pos x="T2" y="T3"/>
                    </a:cxn>
                    <a:cxn ang="T14">
                      <a:pos x="T4" y="T5"/>
                    </a:cxn>
                    <a:cxn ang="T15">
                      <a:pos x="T6" y="T7"/>
                    </a:cxn>
                    <a:cxn ang="T16">
                      <a:pos x="T8" y="T9"/>
                    </a:cxn>
                    <a:cxn ang="T17">
                      <a:pos x="T10" y="T11"/>
                    </a:cxn>
                  </a:cxnLst>
                  <a:rect l="T18" t="T19" r="T20" b="T21"/>
                  <a:pathLst>
                    <a:path w="11" h="21">
                      <a:moveTo>
                        <a:pt x="10" y="0"/>
                      </a:moveTo>
                      <a:lnTo>
                        <a:pt x="0" y="10"/>
                      </a:lnTo>
                      <a:lnTo>
                        <a:pt x="0" y="20"/>
                      </a:lnTo>
                      <a:lnTo>
                        <a:pt x="10" y="20"/>
                      </a:lnTo>
                      <a:lnTo>
                        <a:pt x="10" y="10"/>
                      </a:lnTo>
                      <a:lnTo>
                        <a:pt x="10" y="0"/>
                      </a:lnTo>
                    </a:path>
                  </a:pathLst>
                </a:custGeom>
                <a:solidFill>
                  <a:srgbClr val="BC3700"/>
                </a:solidFill>
                <a:ln w="12600">
                  <a:solidFill>
                    <a:srgbClr val="000000"/>
                  </a:solidFill>
                  <a:round/>
                  <a:headEnd/>
                  <a:tailEnd/>
                </a:ln>
              </p:spPr>
              <p:txBody>
                <a:bodyPr wrap="none" anchor="ctr"/>
                <a:lstStyle/>
                <a:p>
                  <a:endParaRPr lang="es-CL"/>
                </a:p>
              </p:txBody>
            </p:sp>
            <p:sp>
              <p:nvSpPr>
                <p:cNvPr id="11672" name="AutoShape 60"/>
                <p:cNvSpPr>
                  <a:spLocks noChangeArrowheads="1"/>
                </p:cNvSpPr>
                <p:nvPr/>
              </p:nvSpPr>
              <p:spPr bwMode="auto">
                <a:xfrm>
                  <a:off x="3978" y="3479"/>
                  <a:ext cx="26" cy="41"/>
                </a:xfrm>
                <a:custGeom>
                  <a:avLst/>
                  <a:gdLst>
                    <a:gd name="T0" fmla="*/ 1 w 40"/>
                    <a:gd name="T1" fmla="*/ 0 h 59"/>
                    <a:gd name="T2" fmla="*/ 1 w 40"/>
                    <a:gd name="T3" fmla="*/ 1 h 59"/>
                    <a:gd name="T4" fmla="*/ 0 w 40"/>
                    <a:gd name="T5" fmla="*/ 1 h 59"/>
                    <a:gd name="T6" fmla="*/ 0 w 40"/>
                    <a:gd name="T7" fmla="*/ 1 h 59"/>
                    <a:gd name="T8" fmla="*/ 1 w 40"/>
                    <a:gd name="T9" fmla="*/ 1 h 59"/>
                    <a:gd name="T10" fmla="*/ 1 w 40"/>
                    <a:gd name="T11" fmla="*/ 1 h 59"/>
                    <a:gd name="T12" fmla="*/ 1 w 40"/>
                    <a:gd name="T13" fmla="*/ 1 h 59"/>
                    <a:gd name="T14" fmla="*/ 1 w 40"/>
                    <a:gd name="T15" fmla="*/ 1 h 59"/>
                    <a:gd name="T16" fmla="*/ 1 w 40"/>
                    <a:gd name="T17" fmla="*/ 1 h 59"/>
                    <a:gd name="T18" fmla="*/ 1 w 40"/>
                    <a:gd name="T19" fmla="*/ 0 h 59"/>
                    <a:gd name="T20" fmla="*/ 1 w 40"/>
                    <a:gd name="T21" fmla="*/ 0 h 5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0"/>
                    <a:gd name="T34" fmla="*/ 0 h 59"/>
                    <a:gd name="T35" fmla="*/ 40 w 40"/>
                    <a:gd name="T36" fmla="*/ 59 h 5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0" h="59">
                      <a:moveTo>
                        <a:pt x="10" y="0"/>
                      </a:moveTo>
                      <a:lnTo>
                        <a:pt x="10" y="10"/>
                      </a:lnTo>
                      <a:lnTo>
                        <a:pt x="0" y="19"/>
                      </a:lnTo>
                      <a:lnTo>
                        <a:pt x="0" y="29"/>
                      </a:lnTo>
                      <a:lnTo>
                        <a:pt x="20" y="39"/>
                      </a:lnTo>
                      <a:lnTo>
                        <a:pt x="29" y="58"/>
                      </a:lnTo>
                      <a:lnTo>
                        <a:pt x="39" y="48"/>
                      </a:lnTo>
                      <a:lnTo>
                        <a:pt x="39" y="29"/>
                      </a:lnTo>
                      <a:lnTo>
                        <a:pt x="29" y="10"/>
                      </a:lnTo>
                      <a:lnTo>
                        <a:pt x="20" y="0"/>
                      </a:lnTo>
                      <a:lnTo>
                        <a:pt x="10" y="0"/>
                      </a:lnTo>
                    </a:path>
                  </a:pathLst>
                </a:custGeom>
                <a:solidFill>
                  <a:srgbClr val="BC3700"/>
                </a:solidFill>
                <a:ln w="12600">
                  <a:solidFill>
                    <a:srgbClr val="000000"/>
                  </a:solidFill>
                  <a:round/>
                  <a:headEnd/>
                  <a:tailEnd/>
                </a:ln>
              </p:spPr>
              <p:txBody>
                <a:bodyPr wrap="none" anchor="ctr"/>
                <a:lstStyle/>
                <a:p>
                  <a:endParaRPr lang="es-CL"/>
                </a:p>
              </p:txBody>
            </p:sp>
            <p:sp>
              <p:nvSpPr>
                <p:cNvPr id="11673" name="AutoShape 61"/>
                <p:cNvSpPr>
                  <a:spLocks noChangeArrowheads="1"/>
                </p:cNvSpPr>
                <p:nvPr/>
              </p:nvSpPr>
              <p:spPr bwMode="auto">
                <a:xfrm>
                  <a:off x="4042" y="3551"/>
                  <a:ext cx="13" cy="20"/>
                </a:xfrm>
                <a:custGeom>
                  <a:avLst/>
                  <a:gdLst>
                    <a:gd name="T0" fmla="*/ 1 w 20"/>
                    <a:gd name="T1" fmla="*/ 0 h 29"/>
                    <a:gd name="T2" fmla="*/ 0 w 20"/>
                    <a:gd name="T3" fmla="*/ 0 h 29"/>
                    <a:gd name="T4" fmla="*/ 1 w 20"/>
                    <a:gd name="T5" fmla="*/ 1 h 29"/>
                    <a:gd name="T6" fmla="*/ 1 w 20"/>
                    <a:gd name="T7" fmla="*/ 1 h 29"/>
                    <a:gd name="T8" fmla="*/ 1 w 20"/>
                    <a:gd name="T9" fmla="*/ 1 h 29"/>
                    <a:gd name="T10" fmla="*/ 1 w 20"/>
                    <a:gd name="T11" fmla="*/ 0 h 29"/>
                    <a:gd name="T12" fmla="*/ 0 60000 65536"/>
                    <a:gd name="T13" fmla="*/ 0 60000 65536"/>
                    <a:gd name="T14" fmla="*/ 0 60000 65536"/>
                    <a:gd name="T15" fmla="*/ 0 60000 65536"/>
                    <a:gd name="T16" fmla="*/ 0 60000 65536"/>
                    <a:gd name="T17" fmla="*/ 0 60000 65536"/>
                    <a:gd name="T18" fmla="*/ 0 w 20"/>
                    <a:gd name="T19" fmla="*/ 0 h 29"/>
                    <a:gd name="T20" fmla="*/ 20 w 20"/>
                    <a:gd name="T21" fmla="*/ 29 h 29"/>
                  </a:gdLst>
                  <a:ahLst/>
                  <a:cxnLst>
                    <a:cxn ang="T12">
                      <a:pos x="T0" y="T1"/>
                    </a:cxn>
                    <a:cxn ang="T13">
                      <a:pos x="T2" y="T3"/>
                    </a:cxn>
                    <a:cxn ang="T14">
                      <a:pos x="T4" y="T5"/>
                    </a:cxn>
                    <a:cxn ang="T15">
                      <a:pos x="T6" y="T7"/>
                    </a:cxn>
                    <a:cxn ang="T16">
                      <a:pos x="T8" y="T9"/>
                    </a:cxn>
                    <a:cxn ang="T17">
                      <a:pos x="T10" y="T11"/>
                    </a:cxn>
                  </a:cxnLst>
                  <a:rect l="T18" t="T19" r="T20" b="T21"/>
                  <a:pathLst>
                    <a:path w="20" h="29">
                      <a:moveTo>
                        <a:pt x="19" y="0"/>
                      </a:moveTo>
                      <a:lnTo>
                        <a:pt x="0" y="0"/>
                      </a:lnTo>
                      <a:lnTo>
                        <a:pt x="10" y="19"/>
                      </a:lnTo>
                      <a:lnTo>
                        <a:pt x="19" y="28"/>
                      </a:lnTo>
                      <a:lnTo>
                        <a:pt x="19" y="9"/>
                      </a:lnTo>
                      <a:lnTo>
                        <a:pt x="19" y="0"/>
                      </a:lnTo>
                    </a:path>
                  </a:pathLst>
                </a:custGeom>
                <a:solidFill>
                  <a:srgbClr val="BC3700"/>
                </a:solidFill>
                <a:ln w="12600">
                  <a:solidFill>
                    <a:srgbClr val="000000"/>
                  </a:solidFill>
                  <a:round/>
                  <a:headEnd/>
                  <a:tailEnd/>
                </a:ln>
              </p:spPr>
              <p:txBody>
                <a:bodyPr wrap="none" anchor="ctr"/>
                <a:lstStyle/>
                <a:p>
                  <a:endParaRPr lang="es-CL"/>
                </a:p>
              </p:txBody>
            </p:sp>
            <p:sp>
              <p:nvSpPr>
                <p:cNvPr id="11674" name="AutoShape 62"/>
                <p:cNvSpPr>
                  <a:spLocks noChangeArrowheads="1"/>
                </p:cNvSpPr>
                <p:nvPr/>
              </p:nvSpPr>
              <p:spPr bwMode="auto">
                <a:xfrm>
                  <a:off x="4036" y="3584"/>
                  <a:ext cx="19" cy="14"/>
                </a:xfrm>
                <a:custGeom>
                  <a:avLst/>
                  <a:gdLst>
                    <a:gd name="T0" fmla="*/ 1 w 29"/>
                    <a:gd name="T1" fmla="*/ 1 h 20"/>
                    <a:gd name="T2" fmla="*/ 0 w 29"/>
                    <a:gd name="T3" fmla="*/ 0 h 20"/>
                    <a:gd name="T4" fmla="*/ 0 w 29"/>
                    <a:gd name="T5" fmla="*/ 1 h 20"/>
                    <a:gd name="T6" fmla="*/ 0 w 29"/>
                    <a:gd name="T7" fmla="*/ 1 h 20"/>
                    <a:gd name="T8" fmla="*/ 1 w 29"/>
                    <a:gd name="T9" fmla="*/ 1 h 20"/>
                    <a:gd name="T10" fmla="*/ 1 w 29"/>
                    <a:gd name="T11" fmla="*/ 1 h 20"/>
                    <a:gd name="T12" fmla="*/ 1 w 29"/>
                    <a:gd name="T13" fmla="*/ 1 h 20"/>
                    <a:gd name="T14" fmla="*/ 1 w 29"/>
                    <a:gd name="T15" fmla="*/ 1 h 20"/>
                    <a:gd name="T16" fmla="*/ 0 60000 65536"/>
                    <a:gd name="T17" fmla="*/ 0 60000 65536"/>
                    <a:gd name="T18" fmla="*/ 0 60000 65536"/>
                    <a:gd name="T19" fmla="*/ 0 60000 65536"/>
                    <a:gd name="T20" fmla="*/ 0 60000 65536"/>
                    <a:gd name="T21" fmla="*/ 0 60000 65536"/>
                    <a:gd name="T22" fmla="*/ 0 60000 65536"/>
                    <a:gd name="T23" fmla="*/ 0 60000 65536"/>
                    <a:gd name="T24" fmla="*/ 0 w 29"/>
                    <a:gd name="T25" fmla="*/ 0 h 20"/>
                    <a:gd name="T26" fmla="*/ 29 w 29"/>
                    <a:gd name="T27" fmla="*/ 20 h 2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9" h="20">
                      <a:moveTo>
                        <a:pt x="19" y="10"/>
                      </a:moveTo>
                      <a:lnTo>
                        <a:pt x="0" y="0"/>
                      </a:lnTo>
                      <a:lnTo>
                        <a:pt x="0" y="10"/>
                      </a:lnTo>
                      <a:lnTo>
                        <a:pt x="0" y="19"/>
                      </a:lnTo>
                      <a:lnTo>
                        <a:pt x="9" y="19"/>
                      </a:lnTo>
                      <a:lnTo>
                        <a:pt x="19" y="19"/>
                      </a:lnTo>
                      <a:lnTo>
                        <a:pt x="28" y="10"/>
                      </a:lnTo>
                      <a:lnTo>
                        <a:pt x="19" y="10"/>
                      </a:lnTo>
                    </a:path>
                  </a:pathLst>
                </a:custGeom>
                <a:solidFill>
                  <a:srgbClr val="BC3700"/>
                </a:solidFill>
                <a:ln w="12600">
                  <a:solidFill>
                    <a:srgbClr val="000000"/>
                  </a:solidFill>
                  <a:round/>
                  <a:headEnd/>
                  <a:tailEnd/>
                </a:ln>
              </p:spPr>
              <p:txBody>
                <a:bodyPr wrap="none" anchor="ctr"/>
                <a:lstStyle/>
                <a:p>
                  <a:endParaRPr lang="es-CL"/>
                </a:p>
              </p:txBody>
            </p:sp>
            <p:sp>
              <p:nvSpPr>
                <p:cNvPr id="11675" name="AutoShape 63"/>
                <p:cNvSpPr>
                  <a:spLocks noChangeArrowheads="1"/>
                </p:cNvSpPr>
                <p:nvPr/>
              </p:nvSpPr>
              <p:spPr bwMode="auto">
                <a:xfrm>
                  <a:off x="4010" y="3617"/>
                  <a:ext cx="64" cy="40"/>
                </a:xfrm>
                <a:custGeom>
                  <a:avLst/>
                  <a:gdLst>
                    <a:gd name="T0" fmla="*/ 1 w 97"/>
                    <a:gd name="T1" fmla="*/ 1 h 58"/>
                    <a:gd name="T2" fmla="*/ 1 w 97"/>
                    <a:gd name="T3" fmla="*/ 1 h 58"/>
                    <a:gd name="T4" fmla="*/ 1 w 97"/>
                    <a:gd name="T5" fmla="*/ 1 h 58"/>
                    <a:gd name="T6" fmla="*/ 1 w 97"/>
                    <a:gd name="T7" fmla="*/ 1 h 58"/>
                    <a:gd name="T8" fmla="*/ 1 w 97"/>
                    <a:gd name="T9" fmla="*/ 0 h 58"/>
                    <a:gd name="T10" fmla="*/ 1 w 97"/>
                    <a:gd name="T11" fmla="*/ 0 h 58"/>
                    <a:gd name="T12" fmla="*/ 0 w 97"/>
                    <a:gd name="T13" fmla="*/ 1 h 58"/>
                    <a:gd name="T14" fmla="*/ 1 w 97"/>
                    <a:gd name="T15" fmla="*/ 1 h 58"/>
                    <a:gd name="T16" fmla="*/ 1 w 97"/>
                    <a:gd name="T17" fmla="*/ 1 h 58"/>
                    <a:gd name="T18" fmla="*/ 1 w 97"/>
                    <a:gd name="T19" fmla="*/ 1 h 58"/>
                    <a:gd name="T20" fmla="*/ 1 w 97"/>
                    <a:gd name="T21" fmla="*/ 1 h 58"/>
                    <a:gd name="T22" fmla="*/ 1 w 97"/>
                    <a:gd name="T23" fmla="*/ 1 h 5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97"/>
                    <a:gd name="T37" fmla="*/ 0 h 58"/>
                    <a:gd name="T38" fmla="*/ 97 w 97"/>
                    <a:gd name="T39" fmla="*/ 58 h 5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97" h="58">
                      <a:moveTo>
                        <a:pt x="96" y="57"/>
                      </a:moveTo>
                      <a:lnTo>
                        <a:pt x="77" y="48"/>
                      </a:lnTo>
                      <a:lnTo>
                        <a:pt x="58" y="29"/>
                      </a:lnTo>
                      <a:lnTo>
                        <a:pt x="38" y="19"/>
                      </a:lnTo>
                      <a:lnTo>
                        <a:pt x="19" y="0"/>
                      </a:lnTo>
                      <a:lnTo>
                        <a:pt x="10" y="0"/>
                      </a:lnTo>
                      <a:lnTo>
                        <a:pt x="0" y="10"/>
                      </a:lnTo>
                      <a:lnTo>
                        <a:pt x="10" y="29"/>
                      </a:lnTo>
                      <a:lnTo>
                        <a:pt x="29" y="29"/>
                      </a:lnTo>
                      <a:lnTo>
                        <a:pt x="58" y="48"/>
                      </a:lnTo>
                      <a:lnTo>
                        <a:pt x="77" y="57"/>
                      </a:lnTo>
                      <a:lnTo>
                        <a:pt x="96" y="57"/>
                      </a:lnTo>
                    </a:path>
                  </a:pathLst>
                </a:custGeom>
                <a:solidFill>
                  <a:srgbClr val="BC3700"/>
                </a:solidFill>
                <a:ln w="12600">
                  <a:solidFill>
                    <a:srgbClr val="000000"/>
                  </a:solidFill>
                  <a:round/>
                  <a:headEnd/>
                  <a:tailEnd/>
                </a:ln>
              </p:spPr>
              <p:txBody>
                <a:bodyPr wrap="none" anchor="ctr"/>
                <a:lstStyle/>
                <a:p>
                  <a:endParaRPr lang="es-CL"/>
                </a:p>
              </p:txBody>
            </p:sp>
            <p:sp>
              <p:nvSpPr>
                <p:cNvPr id="11676" name="AutoShape 64"/>
                <p:cNvSpPr>
                  <a:spLocks noChangeArrowheads="1"/>
                </p:cNvSpPr>
                <p:nvPr/>
              </p:nvSpPr>
              <p:spPr bwMode="auto">
                <a:xfrm>
                  <a:off x="4048" y="3676"/>
                  <a:ext cx="64" cy="41"/>
                </a:xfrm>
                <a:custGeom>
                  <a:avLst/>
                  <a:gdLst>
                    <a:gd name="T0" fmla="*/ 1 w 97"/>
                    <a:gd name="T1" fmla="*/ 0 h 59"/>
                    <a:gd name="T2" fmla="*/ 1 w 97"/>
                    <a:gd name="T3" fmla="*/ 0 h 59"/>
                    <a:gd name="T4" fmla="*/ 1 w 97"/>
                    <a:gd name="T5" fmla="*/ 0 h 59"/>
                    <a:gd name="T6" fmla="*/ 1 w 97"/>
                    <a:gd name="T7" fmla="*/ 0 h 59"/>
                    <a:gd name="T8" fmla="*/ 1 w 97"/>
                    <a:gd name="T9" fmla="*/ 0 h 59"/>
                    <a:gd name="T10" fmla="*/ 0 w 97"/>
                    <a:gd name="T11" fmla="*/ 1 h 59"/>
                    <a:gd name="T12" fmla="*/ 0 w 97"/>
                    <a:gd name="T13" fmla="*/ 1 h 59"/>
                    <a:gd name="T14" fmla="*/ 1 w 97"/>
                    <a:gd name="T15" fmla="*/ 1 h 59"/>
                    <a:gd name="T16" fmla="*/ 1 w 97"/>
                    <a:gd name="T17" fmla="*/ 1 h 59"/>
                    <a:gd name="T18" fmla="*/ 1 w 97"/>
                    <a:gd name="T19" fmla="*/ 1 h 59"/>
                    <a:gd name="T20" fmla="*/ 1 w 97"/>
                    <a:gd name="T21" fmla="*/ 1 h 59"/>
                    <a:gd name="T22" fmla="*/ 1 w 97"/>
                    <a:gd name="T23" fmla="*/ 1 h 59"/>
                    <a:gd name="T24" fmla="*/ 1 w 97"/>
                    <a:gd name="T25" fmla="*/ 1 h 59"/>
                    <a:gd name="T26" fmla="*/ 1 w 97"/>
                    <a:gd name="T27" fmla="*/ 1 h 59"/>
                    <a:gd name="T28" fmla="*/ 1 w 97"/>
                    <a:gd name="T29" fmla="*/ 1 h 59"/>
                    <a:gd name="T30" fmla="*/ 1 w 97"/>
                    <a:gd name="T31" fmla="*/ 1 h 59"/>
                    <a:gd name="T32" fmla="*/ 1 w 97"/>
                    <a:gd name="T33" fmla="*/ 1 h 59"/>
                    <a:gd name="T34" fmla="*/ 1 w 97"/>
                    <a:gd name="T35" fmla="*/ 1 h 59"/>
                    <a:gd name="T36" fmla="*/ 1 w 97"/>
                    <a:gd name="T37" fmla="*/ 1 h 59"/>
                    <a:gd name="T38" fmla="*/ 1 w 97"/>
                    <a:gd name="T39" fmla="*/ 1 h 59"/>
                    <a:gd name="T40" fmla="*/ 1 w 97"/>
                    <a:gd name="T41" fmla="*/ 1 h 59"/>
                    <a:gd name="T42" fmla="*/ 1 w 97"/>
                    <a:gd name="T43" fmla="*/ 1 h 59"/>
                    <a:gd name="T44" fmla="*/ 1 w 97"/>
                    <a:gd name="T45" fmla="*/ 1 h 59"/>
                    <a:gd name="T46" fmla="*/ 1 w 97"/>
                    <a:gd name="T47" fmla="*/ 1 h 59"/>
                    <a:gd name="T48" fmla="*/ 1 w 97"/>
                    <a:gd name="T49" fmla="*/ 0 h 59"/>
                    <a:gd name="T50" fmla="*/ 1 w 97"/>
                    <a:gd name="T51" fmla="*/ 0 h 59"/>
                    <a:gd name="T52" fmla="*/ 1 w 97"/>
                    <a:gd name="T53" fmla="*/ 0 h 5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97"/>
                    <a:gd name="T82" fmla="*/ 0 h 59"/>
                    <a:gd name="T83" fmla="*/ 97 w 97"/>
                    <a:gd name="T84" fmla="*/ 59 h 5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97" h="59">
                      <a:moveTo>
                        <a:pt x="58" y="0"/>
                      </a:moveTo>
                      <a:lnTo>
                        <a:pt x="48" y="0"/>
                      </a:lnTo>
                      <a:lnTo>
                        <a:pt x="29" y="0"/>
                      </a:lnTo>
                      <a:lnTo>
                        <a:pt x="19" y="0"/>
                      </a:lnTo>
                      <a:lnTo>
                        <a:pt x="10" y="0"/>
                      </a:lnTo>
                      <a:lnTo>
                        <a:pt x="0" y="10"/>
                      </a:lnTo>
                      <a:lnTo>
                        <a:pt x="0" y="19"/>
                      </a:lnTo>
                      <a:lnTo>
                        <a:pt x="10" y="10"/>
                      </a:lnTo>
                      <a:lnTo>
                        <a:pt x="10" y="29"/>
                      </a:lnTo>
                      <a:lnTo>
                        <a:pt x="19" y="39"/>
                      </a:lnTo>
                      <a:lnTo>
                        <a:pt x="38" y="39"/>
                      </a:lnTo>
                      <a:lnTo>
                        <a:pt x="48" y="48"/>
                      </a:lnTo>
                      <a:lnTo>
                        <a:pt x="48" y="39"/>
                      </a:lnTo>
                      <a:lnTo>
                        <a:pt x="58" y="29"/>
                      </a:lnTo>
                      <a:lnTo>
                        <a:pt x="67" y="29"/>
                      </a:lnTo>
                      <a:lnTo>
                        <a:pt x="67" y="39"/>
                      </a:lnTo>
                      <a:lnTo>
                        <a:pt x="67" y="58"/>
                      </a:lnTo>
                      <a:lnTo>
                        <a:pt x="77" y="58"/>
                      </a:lnTo>
                      <a:lnTo>
                        <a:pt x="77" y="39"/>
                      </a:lnTo>
                      <a:lnTo>
                        <a:pt x="86" y="39"/>
                      </a:lnTo>
                      <a:lnTo>
                        <a:pt x="96" y="29"/>
                      </a:lnTo>
                      <a:lnTo>
                        <a:pt x="86" y="29"/>
                      </a:lnTo>
                      <a:lnTo>
                        <a:pt x="77" y="19"/>
                      </a:lnTo>
                      <a:lnTo>
                        <a:pt x="86" y="10"/>
                      </a:lnTo>
                      <a:lnTo>
                        <a:pt x="86" y="0"/>
                      </a:lnTo>
                      <a:lnTo>
                        <a:pt x="67" y="0"/>
                      </a:lnTo>
                      <a:lnTo>
                        <a:pt x="58" y="0"/>
                      </a:lnTo>
                    </a:path>
                  </a:pathLst>
                </a:custGeom>
                <a:solidFill>
                  <a:srgbClr val="BC3700"/>
                </a:solidFill>
                <a:ln w="12600">
                  <a:solidFill>
                    <a:srgbClr val="000000"/>
                  </a:solidFill>
                  <a:round/>
                  <a:headEnd/>
                  <a:tailEnd/>
                </a:ln>
              </p:spPr>
              <p:txBody>
                <a:bodyPr wrap="none" anchor="ctr"/>
                <a:lstStyle/>
                <a:p>
                  <a:endParaRPr lang="es-CL"/>
                </a:p>
              </p:txBody>
            </p:sp>
            <p:sp>
              <p:nvSpPr>
                <p:cNvPr id="11677" name="AutoShape 65"/>
                <p:cNvSpPr>
                  <a:spLocks noChangeArrowheads="1"/>
                </p:cNvSpPr>
                <p:nvPr/>
              </p:nvSpPr>
              <p:spPr bwMode="auto">
                <a:xfrm>
                  <a:off x="4117" y="3702"/>
                  <a:ext cx="20" cy="21"/>
                </a:xfrm>
                <a:custGeom>
                  <a:avLst/>
                  <a:gdLst>
                    <a:gd name="T0" fmla="*/ 1 w 30"/>
                    <a:gd name="T1" fmla="*/ 0 h 30"/>
                    <a:gd name="T2" fmla="*/ 0 w 30"/>
                    <a:gd name="T3" fmla="*/ 0 h 30"/>
                    <a:gd name="T4" fmla="*/ 0 w 30"/>
                    <a:gd name="T5" fmla="*/ 1 h 30"/>
                    <a:gd name="T6" fmla="*/ 1 w 30"/>
                    <a:gd name="T7" fmla="*/ 1 h 30"/>
                    <a:gd name="T8" fmla="*/ 1 w 30"/>
                    <a:gd name="T9" fmla="*/ 1 h 30"/>
                    <a:gd name="T10" fmla="*/ 1 w 30"/>
                    <a:gd name="T11" fmla="*/ 1 h 30"/>
                    <a:gd name="T12" fmla="*/ 1 w 30"/>
                    <a:gd name="T13" fmla="*/ 1 h 30"/>
                    <a:gd name="T14" fmla="*/ 1 w 30"/>
                    <a:gd name="T15" fmla="*/ 0 h 30"/>
                    <a:gd name="T16" fmla="*/ 0 60000 65536"/>
                    <a:gd name="T17" fmla="*/ 0 60000 65536"/>
                    <a:gd name="T18" fmla="*/ 0 60000 65536"/>
                    <a:gd name="T19" fmla="*/ 0 60000 65536"/>
                    <a:gd name="T20" fmla="*/ 0 60000 65536"/>
                    <a:gd name="T21" fmla="*/ 0 60000 65536"/>
                    <a:gd name="T22" fmla="*/ 0 60000 65536"/>
                    <a:gd name="T23" fmla="*/ 0 60000 65536"/>
                    <a:gd name="T24" fmla="*/ 0 w 30"/>
                    <a:gd name="T25" fmla="*/ 0 h 30"/>
                    <a:gd name="T26" fmla="*/ 30 w 30"/>
                    <a:gd name="T27" fmla="*/ 30 h 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0" h="30">
                      <a:moveTo>
                        <a:pt x="10" y="0"/>
                      </a:moveTo>
                      <a:lnTo>
                        <a:pt x="0" y="0"/>
                      </a:lnTo>
                      <a:lnTo>
                        <a:pt x="0" y="19"/>
                      </a:lnTo>
                      <a:lnTo>
                        <a:pt x="10" y="29"/>
                      </a:lnTo>
                      <a:lnTo>
                        <a:pt x="19" y="29"/>
                      </a:lnTo>
                      <a:lnTo>
                        <a:pt x="19" y="19"/>
                      </a:lnTo>
                      <a:lnTo>
                        <a:pt x="29" y="10"/>
                      </a:lnTo>
                      <a:lnTo>
                        <a:pt x="10" y="0"/>
                      </a:lnTo>
                    </a:path>
                  </a:pathLst>
                </a:custGeom>
                <a:solidFill>
                  <a:srgbClr val="BC3700"/>
                </a:solidFill>
                <a:ln w="12600">
                  <a:solidFill>
                    <a:srgbClr val="000000"/>
                  </a:solidFill>
                  <a:round/>
                  <a:headEnd/>
                  <a:tailEnd/>
                </a:ln>
              </p:spPr>
              <p:txBody>
                <a:bodyPr wrap="none" anchor="ctr"/>
                <a:lstStyle/>
                <a:p>
                  <a:endParaRPr lang="es-CL"/>
                </a:p>
              </p:txBody>
            </p:sp>
            <p:sp>
              <p:nvSpPr>
                <p:cNvPr id="11678" name="AutoShape 66"/>
                <p:cNvSpPr>
                  <a:spLocks noChangeArrowheads="1"/>
                </p:cNvSpPr>
                <p:nvPr/>
              </p:nvSpPr>
              <p:spPr bwMode="auto">
                <a:xfrm>
                  <a:off x="4142" y="3716"/>
                  <a:ext cx="32" cy="20"/>
                </a:xfrm>
                <a:custGeom>
                  <a:avLst/>
                  <a:gdLst>
                    <a:gd name="T0" fmla="*/ 1 w 49"/>
                    <a:gd name="T1" fmla="*/ 0 h 29"/>
                    <a:gd name="T2" fmla="*/ 0 w 49"/>
                    <a:gd name="T3" fmla="*/ 1 h 29"/>
                    <a:gd name="T4" fmla="*/ 1 w 49"/>
                    <a:gd name="T5" fmla="*/ 1 h 29"/>
                    <a:gd name="T6" fmla="*/ 1 w 49"/>
                    <a:gd name="T7" fmla="*/ 1 h 29"/>
                    <a:gd name="T8" fmla="*/ 1 w 49"/>
                    <a:gd name="T9" fmla="*/ 1 h 29"/>
                    <a:gd name="T10" fmla="*/ 1 w 49"/>
                    <a:gd name="T11" fmla="*/ 1 h 29"/>
                    <a:gd name="T12" fmla="*/ 1 w 49"/>
                    <a:gd name="T13" fmla="*/ 0 h 29"/>
                    <a:gd name="T14" fmla="*/ 1 w 49"/>
                    <a:gd name="T15" fmla="*/ 0 h 29"/>
                    <a:gd name="T16" fmla="*/ 0 60000 65536"/>
                    <a:gd name="T17" fmla="*/ 0 60000 65536"/>
                    <a:gd name="T18" fmla="*/ 0 60000 65536"/>
                    <a:gd name="T19" fmla="*/ 0 60000 65536"/>
                    <a:gd name="T20" fmla="*/ 0 60000 65536"/>
                    <a:gd name="T21" fmla="*/ 0 60000 65536"/>
                    <a:gd name="T22" fmla="*/ 0 60000 65536"/>
                    <a:gd name="T23" fmla="*/ 0 60000 65536"/>
                    <a:gd name="T24" fmla="*/ 0 w 49"/>
                    <a:gd name="T25" fmla="*/ 0 h 29"/>
                    <a:gd name="T26" fmla="*/ 49 w 49"/>
                    <a:gd name="T27" fmla="*/ 29 h 2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9" h="29">
                      <a:moveTo>
                        <a:pt x="10" y="0"/>
                      </a:moveTo>
                      <a:lnTo>
                        <a:pt x="0" y="9"/>
                      </a:lnTo>
                      <a:lnTo>
                        <a:pt x="19" y="19"/>
                      </a:lnTo>
                      <a:lnTo>
                        <a:pt x="29" y="28"/>
                      </a:lnTo>
                      <a:lnTo>
                        <a:pt x="38" y="28"/>
                      </a:lnTo>
                      <a:lnTo>
                        <a:pt x="48" y="19"/>
                      </a:lnTo>
                      <a:lnTo>
                        <a:pt x="29" y="0"/>
                      </a:lnTo>
                      <a:lnTo>
                        <a:pt x="10" y="0"/>
                      </a:lnTo>
                    </a:path>
                  </a:pathLst>
                </a:custGeom>
                <a:solidFill>
                  <a:srgbClr val="BC3700"/>
                </a:solidFill>
                <a:ln w="12600">
                  <a:solidFill>
                    <a:srgbClr val="000000"/>
                  </a:solidFill>
                  <a:round/>
                  <a:headEnd/>
                  <a:tailEnd/>
                </a:ln>
              </p:spPr>
              <p:txBody>
                <a:bodyPr wrap="none" anchor="ctr"/>
                <a:lstStyle/>
                <a:p>
                  <a:endParaRPr lang="es-CL"/>
                </a:p>
              </p:txBody>
            </p:sp>
            <p:sp>
              <p:nvSpPr>
                <p:cNvPr id="11679" name="AutoShape 67"/>
                <p:cNvSpPr>
                  <a:spLocks noChangeArrowheads="1"/>
                </p:cNvSpPr>
                <p:nvPr/>
              </p:nvSpPr>
              <p:spPr bwMode="auto">
                <a:xfrm>
                  <a:off x="4225" y="3689"/>
                  <a:ext cx="19" cy="47"/>
                </a:xfrm>
                <a:custGeom>
                  <a:avLst/>
                  <a:gdLst>
                    <a:gd name="T0" fmla="*/ 1 w 29"/>
                    <a:gd name="T1" fmla="*/ 0 h 68"/>
                    <a:gd name="T2" fmla="*/ 1 w 29"/>
                    <a:gd name="T3" fmla="*/ 1 h 68"/>
                    <a:gd name="T4" fmla="*/ 1 w 29"/>
                    <a:gd name="T5" fmla="*/ 1 h 68"/>
                    <a:gd name="T6" fmla="*/ 1 w 29"/>
                    <a:gd name="T7" fmla="*/ 1 h 68"/>
                    <a:gd name="T8" fmla="*/ 0 w 29"/>
                    <a:gd name="T9" fmla="*/ 1 h 68"/>
                    <a:gd name="T10" fmla="*/ 0 w 29"/>
                    <a:gd name="T11" fmla="*/ 1 h 68"/>
                    <a:gd name="T12" fmla="*/ 1 w 29"/>
                    <a:gd name="T13" fmla="*/ 1 h 68"/>
                    <a:gd name="T14" fmla="*/ 1 w 29"/>
                    <a:gd name="T15" fmla="*/ 1 h 68"/>
                    <a:gd name="T16" fmla="*/ 1 w 29"/>
                    <a:gd name="T17" fmla="*/ 1 h 68"/>
                    <a:gd name="T18" fmla="*/ 1 w 29"/>
                    <a:gd name="T19" fmla="*/ 1 h 68"/>
                    <a:gd name="T20" fmla="*/ 1 w 29"/>
                    <a:gd name="T21" fmla="*/ 1 h 68"/>
                    <a:gd name="T22" fmla="*/ 1 w 29"/>
                    <a:gd name="T23" fmla="*/ 1 h 68"/>
                    <a:gd name="T24" fmla="*/ 1 w 29"/>
                    <a:gd name="T25" fmla="*/ 1 h 68"/>
                    <a:gd name="T26" fmla="*/ 1 w 29"/>
                    <a:gd name="T27" fmla="*/ 1 h 68"/>
                    <a:gd name="T28" fmla="*/ 1 w 29"/>
                    <a:gd name="T29" fmla="*/ 0 h 68"/>
                    <a:gd name="T30" fmla="*/ 1 w 29"/>
                    <a:gd name="T31" fmla="*/ 0 h 6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9"/>
                    <a:gd name="T49" fmla="*/ 0 h 68"/>
                    <a:gd name="T50" fmla="*/ 29 w 29"/>
                    <a:gd name="T51" fmla="*/ 68 h 6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9" h="68">
                      <a:moveTo>
                        <a:pt x="9" y="0"/>
                      </a:moveTo>
                      <a:lnTo>
                        <a:pt x="9" y="10"/>
                      </a:lnTo>
                      <a:lnTo>
                        <a:pt x="19" y="29"/>
                      </a:lnTo>
                      <a:lnTo>
                        <a:pt x="19" y="38"/>
                      </a:lnTo>
                      <a:lnTo>
                        <a:pt x="0" y="29"/>
                      </a:lnTo>
                      <a:lnTo>
                        <a:pt x="0" y="38"/>
                      </a:lnTo>
                      <a:lnTo>
                        <a:pt x="9" y="57"/>
                      </a:lnTo>
                      <a:lnTo>
                        <a:pt x="19" y="57"/>
                      </a:lnTo>
                      <a:lnTo>
                        <a:pt x="28" y="67"/>
                      </a:lnTo>
                      <a:lnTo>
                        <a:pt x="19" y="48"/>
                      </a:lnTo>
                      <a:lnTo>
                        <a:pt x="28" y="38"/>
                      </a:lnTo>
                      <a:lnTo>
                        <a:pt x="28" y="29"/>
                      </a:lnTo>
                      <a:lnTo>
                        <a:pt x="28" y="19"/>
                      </a:lnTo>
                      <a:lnTo>
                        <a:pt x="19" y="10"/>
                      </a:lnTo>
                      <a:lnTo>
                        <a:pt x="19" y="0"/>
                      </a:lnTo>
                      <a:lnTo>
                        <a:pt x="9" y="0"/>
                      </a:lnTo>
                    </a:path>
                  </a:pathLst>
                </a:custGeom>
                <a:solidFill>
                  <a:srgbClr val="BC3700"/>
                </a:solidFill>
                <a:ln w="12600">
                  <a:solidFill>
                    <a:srgbClr val="000000"/>
                  </a:solidFill>
                  <a:round/>
                  <a:headEnd/>
                  <a:tailEnd/>
                </a:ln>
              </p:spPr>
              <p:txBody>
                <a:bodyPr wrap="none" anchor="ctr"/>
                <a:lstStyle/>
                <a:p>
                  <a:endParaRPr lang="es-CL"/>
                </a:p>
              </p:txBody>
            </p:sp>
            <p:sp>
              <p:nvSpPr>
                <p:cNvPr id="11680" name="AutoShape 68"/>
                <p:cNvSpPr>
                  <a:spLocks noChangeArrowheads="1"/>
                </p:cNvSpPr>
                <p:nvPr/>
              </p:nvSpPr>
              <p:spPr bwMode="auto">
                <a:xfrm>
                  <a:off x="4155" y="3788"/>
                  <a:ext cx="26" cy="14"/>
                </a:xfrm>
                <a:custGeom>
                  <a:avLst/>
                  <a:gdLst>
                    <a:gd name="T0" fmla="*/ 1 w 39"/>
                    <a:gd name="T1" fmla="*/ 0 h 20"/>
                    <a:gd name="T2" fmla="*/ 1 w 39"/>
                    <a:gd name="T3" fmla="*/ 0 h 20"/>
                    <a:gd name="T4" fmla="*/ 0 w 39"/>
                    <a:gd name="T5" fmla="*/ 1 h 20"/>
                    <a:gd name="T6" fmla="*/ 0 w 39"/>
                    <a:gd name="T7" fmla="*/ 1 h 20"/>
                    <a:gd name="T8" fmla="*/ 1 w 39"/>
                    <a:gd name="T9" fmla="*/ 1 h 20"/>
                    <a:gd name="T10" fmla="*/ 1 w 39"/>
                    <a:gd name="T11" fmla="*/ 1 h 20"/>
                    <a:gd name="T12" fmla="*/ 1 w 39"/>
                    <a:gd name="T13" fmla="*/ 0 h 20"/>
                    <a:gd name="T14" fmla="*/ 0 60000 65536"/>
                    <a:gd name="T15" fmla="*/ 0 60000 65536"/>
                    <a:gd name="T16" fmla="*/ 0 60000 65536"/>
                    <a:gd name="T17" fmla="*/ 0 60000 65536"/>
                    <a:gd name="T18" fmla="*/ 0 60000 65536"/>
                    <a:gd name="T19" fmla="*/ 0 60000 65536"/>
                    <a:gd name="T20" fmla="*/ 0 60000 65536"/>
                    <a:gd name="T21" fmla="*/ 0 w 39"/>
                    <a:gd name="T22" fmla="*/ 0 h 20"/>
                    <a:gd name="T23" fmla="*/ 39 w 39"/>
                    <a:gd name="T24" fmla="*/ 20 h 2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9" h="20">
                      <a:moveTo>
                        <a:pt x="38" y="0"/>
                      </a:moveTo>
                      <a:lnTo>
                        <a:pt x="29" y="0"/>
                      </a:lnTo>
                      <a:lnTo>
                        <a:pt x="0" y="10"/>
                      </a:lnTo>
                      <a:lnTo>
                        <a:pt x="0" y="19"/>
                      </a:lnTo>
                      <a:lnTo>
                        <a:pt x="29" y="19"/>
                      </a:lnTo>
                      <a:lnTo>
                        <a:pt x="38" y="10"/>
                      </a:lnTo>
                      <a:lnTo>
                        <a:pt x="38" y="0"/>
                      </a:lnTo>
                    </a:path>
                  </a:pathLst>
                </a:custGeom>
                <a:solidFill>
                  <a:srgbClr val="BC3700"/>
                </a:solidFill>
                <a:ln w="12600">
                  <a:solidFill>
                    <a:srgbClr val="000000"/>
                  </a:solidFill>
                  <a:round/>
                  <a:headEnd/>
                  <a:tailEnd/>
                </a:ln>
              </p:spPr>
              <p:txBody>
                <a:bodyPr wrap="none" anchor="ctr"/>
                <a:lstStyle/>
                <a:p>
                  <a:endParaRPr lang="es-CL"/>
                </a:p>
              </p:txBody>
            </p:sp>
            <p:sp>
              <p:nvSpPr>
                <p:cNvPr id="11681" name="AutoShape 69"/>
                <p:cNvSpPr>
                  <a:spLocks noChangeArrowheads="1"/>
                </p:cNvSpPr>
                <p:nvPr/>
              </p:nvSpPr>
              <p:spPr bwMode="auto">
                <a:xfrm>
                  <a:off x="4186" y="3795"/>
                  <a:ext cx="39" cy="27"/>
                </a:xfrm>
                <a:custGeom>
                  <a:avLst/>
                  <a:gdLst>
                    <a:gd name="T0" fmla="*/ 1 w 59"/>
                    <a:gd name="T1" fmla="*/ 0 h 39"/>
                    <a:gd name="T2" fmla="*/ 1 w 59"/>
                    <a:gd name="T3" fmla="*/ 0 h 39"/>
                    <a:gd name="T4" fmla="*/ 1 w 59"/>
                    <a:gd name="T5" fmla="*/ 1 h 39"/>
                    <a:gd name="T6" fmla="*/ 0 w 59"/>
                    <a:gd name="T7" fmla="*/ 1 h 39"/>
                    <a:gd name="T8" fmla="*/ 1 w 59"/>
                    <a:gd name="T9" fmla="*/ 1 h 39"/>
                    <a:gd name="T10" fmla="*/ 1 w 59"/>
                    <a:gd name="T11" fmla="*/ 1 h 39"/>
                    <a:gd name="T12" fmla="*/ 1 w 59"/>
                    <a:gd name="T13" fmla="*/ 1 h 39"/>
                    <a:gd name="T14" fmla="*/ 1 w 59"/>
                    <a:gd name="T15" fmla="*/ 1 h 39"/>
                    <a:gd name="T16" fmla="*/ 1 w 59"/>
                    <a:gd name="T17" fmla="*/ 1 h 39"/>
                    <a:gd name="T18" fmla="*/ 1 w 59"/>
                    <a:gd name="T19" fmla="*/ 1 h 39"/>
                    <a:gd name="T20" fmla="*/ 1 w 59"/>
                    <a:gd name="T21" fmla="*/ 1 h 39"/>
                    <a:gd name="T22" fmla="*/ 1 w 59"/>
                    <a:gd name="T23" fmla="*/ 0 h 3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9"/>
                    <a:gd name="T37" fmla="*/ 0 h 39"/>
                    <a:gd name="T38" fmla="*/ 59 w 59"/>
                    <a:gd name="T39" fmla="*/ 39 h 3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9" h="39">
                      <a:moveTo>
                        <a:pt x="39" y="0"/>
                      </a:moveTo>
                      <a:lnTo>
                        <a:pt x="29" y="0"/>
                      </a:lnTo>
                      <a:lnTo>
                        <a:pt x="10" y="10"/>
                      </a:lnTo>
                      <a:lnTo>
                        <a:pt x="0" y="19"/>
                      </a:lnTo>
                      <a:lnTo>
                        <a:pt x="19" y="19"/>
                      </a:lnTo>
                      <a:lnTo>
                        <a:pt x="29" y="19"/>
                      </a:lnTo>
                      <a:lnTo>
                        <a:pt x="29" y="38"/>
                      </a:lnTo>
                      <a:lnTo>
                        <a:pt x="39" y="38"/>
                      </a:lnTo>
                      <a:lnTo>
                        <a:pt x="48" y="19"/>
                      </a:lnTo>
                      <a:lnTo>
                        <a:pt x="58" y="19"/>
                      </a:lnTo>
                      <a:lnTo>
                        <a:pt x="58" y="10"/>
                      </a:lnTo>
                      <a:lnTo>
                        <a:pt x="39" y="0"/>
                      </a:lnTo>
                    </a:path>
                  </a:pathLst>
                </a:custGeom>
                <a:solidFill>
                  <a:srgbClr val="BC3700"/>
                </a:solidFill>
                <a:ln w="12600">
                  <a:solidFill>
                    <a:srgbClr val="000000"/>
                  </a:solidFill>
                  <a:round/>
                  <a:headEnd/>
                  <a:tailEnd/>
                </a:ln>
              </p:spPr>
              <p:txBody>
                <a:bodyPr wrap="none" anchor="ctr"/>
                <a:lstStyle/>
                <a:p>
                  <a:endParaRPr lang="es-CL"/>
                </a:p>
              </p:txBody>
            </p:sp>
            <p:sp>
              <p:nvSpPr>
                <p:cNvPr id="11682" name="AutoShape 70"/>
                <p:cNvSpPr>
                  <a:spLocks noChangeArrowheads="1"/>
                </p:cNvSpPr>
                <p:nvPr/>
              </p:nvSpPr>
              <p:spPr bwMode="auto">
                <a:xfrm>
                  <a:off x="4243" y="3603"/>
                  <a:ext cx="114" cy="152"/>
                </a:xfrm>
                <a:custGeom>
                  <a:avLst/>
                  <a:gdLst>
                    <a:gd name="T0" fmla="*/ 1 w 174"/>
                    <a:gd name="T1" fmla="*/ 1 h 222"/>
                    <a:gd name="T2" fmla="*/ 1 w 174"/>
                    <a:gd name="T3" fmla="*/ 1 h 222"/>
                    <a:gd name="T4" fmla="*/ 1 w 174"/>
                    <a:gd name="T5" fmla="*/ 1 h 222"/>
                    <a:gd name="T6" fmla="*/ 1 w 174"/>
                    <a:gd name="T7" fmla="*/ 1 h 222"/>
                    <a:gd name="T8" fmla="*/ 1 w 174"/>
                    <a:gd name="T9" fmla="*/ 0 h 222"/>
                    <a:gd name="T10" fmla="*/ 1 w 174"/>
                    <a:gd name="T11" fmla="*/ 1 h 222"/>
                    <a:gd name="T12" fmla="*/ 1 w 174"/>
                    <a:gd name="T13" fmla="*/ 1 h 222"/>
                    <a:gd name="T14" fmla="*/ 1 w 174"/>
                    <a:gd name="T15" fmla="*/ 1 h 222"/>
                    <a:gd name="T16" fmla="*/ 1 w 174"/>
                    <a:gd name="T17" fmla="*/ 1 h 222"/>
                    <a:gd name="T18" fmla="*/ 1 w 174"/>
                    <a:gd name="T19" fmla="*/ 1 h 222"/>
                    <a:gd name="T20" fmla="*/ 0 w 174"/>
                    <a:gd name="T21" fmla="*/ 1 h 222"/>
                    <a:gd name="T22" fmla="*/ 1 w 174"/>
                    <a:gd name="T23" fmla="*/ 1 h 222"/>
                    <a:gd name="T24" fmla="*/ 1 w 174"/>
                    <a:gd name="T25" fmla="*/ 1 h 222"/>
                    <a:gd name="T26" fmla="*/ 1 w 174"/>
                    <a:gd name="T27" fmla="*/ 1 h 222"/>
                    <a:gd name="T28" fmla="*/ 1 w 174"/>
                    <a:gd name="T29" fmla="*/ 1 h 222"/>
                    <a:gd name="T30" fmla="*/ 1 w 174"/>
                    <a:gd name="T31" fmla="*/ 1 h 222"/>
                    <a:gd name="T32" fmla="*/ 1 w 174"/>
                    <a:gd name="T33" fmla="*/ 1 h 222"/>
                    <a:gd name="T34" fmla="*/ 1 w 174"/>
                    <a:gd name="T35" fmla="*/ 1 h 222"/>
                    <a:gd name="T36" fmla="*/ 1 w 174"/>
                    <a:gd name="T37" fmla="*/ 1 h 222"/>
                    <a:gd name="T38" fmla="*/ 1 w 174"/>
                    <a:gd name="T39" fmla="*/ 1 h 222"/>
                    <a:gd name="T40" fmla="*/ 1 w 174"/>
                    <a:gd name="T41" fmla="*/ 1 h 222"/>
                    <a:gd name="T42" fmla="*/ 1 w 174"/>
                    <a:gd name="T43" fmla="*/ 1 h 222"/>
                    <a:gd name="T44" fmla="*/ 1 w 174"/>
                    <a:gd name="T45" fmla="*/ 1 h 222"/>
                    <a:gd name="T46" fmla="*/ 1 w 174"/>
                    <a:gd name="T47" fmla="*/ 1 h 222"/>
                    <a:gd name="T48" fmla="*/ 1 w 174"/>
                    <a:gd name="T49" fmla="*/ 1 h 222"/>
                    <a:gd name="T50" fmla="*/ 1 w 174"/>
                    <a:gd name="T51" fmla="*/ 2 h 222"/>
                    <a:gd name="T52" fmla="*/ 1 w 174"/>
                    <a:gd name="T53" fmla="*/ 2 h 222"/>
                    <a:gd name="T54" fmla="*/ 1 w 174"/>
                    <a:gd name="T55" fmla="*/ 2 h 222"/>
                    <a:gd name="T56" fmla="*/ 1 w 174"/>
                    <a:gd name="T57" fmla="*/ 3 h 222"/>
                    <a:gd name="T58" fmla="*/ 1 w 174"/>
                    <a:gd name="T59" fmla="*/ 3 h 222"/>
                    <a:gd name="T60" fmla="*/ 1 w 174"/>
                    <a:gd name="T61" fmla="*/ 3 h 222"/>
                    <a:gd name="T62" fmla="*/ 1 w 174"/>
                    <a:gd name="T63" fmla="*/ 3 h 222"/>
                    <a:gd name="T64" fmla="*/ 2 w 174"/>
                    <a:gd name="T65" fmla="*/ 3 h 222"/>
                    <a:gd name="T66" fmla="*/ 2 w 174"/>
                    <a:gd name="T67" fmla="*/ 2 h 222"/>
                    <a:gd name="T68" fmla="*/ 1 w 174"/>
                    <a:gd name="T69" fmla="*/ 1 h 22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74"/>
                    <a:gd name="T106" fmla="*/ 0 h 222"/>
                    <a:gd name="T107" fmla="*/ 174 w 174"/>
                    <a:gd name="T108" fmla="*/ 222 h 222"/>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74" h="222">
                      <a:moveTo>
                        <a:pt x="154" y="29"/>
                      </a:moveTo>
                      <a:lnTo>
                        <a:pt x="144" y="19"/>
                      </a:lnTo>
                      <a:lnTo>
                        <a:pt x="135" y="10"/>
                      </a:lnTo>
                      <a:lnTo>
                        <a:pt x="106" y="10"/>
                      </a:lnTo>
                      <a:lnTo>
                        <a:pt x="87" y="0"/>
                      </a:lnTo>
                      <a:lnTo>
                        <a:pt x="67" y="10"/>
                      </a:lnTo>
                      <a:lnTo>
                        <a:pt x="48" y="29"/>
                      </a:lnTo>
                      <a:lnTo>
                        <a:pt x="38" y="38"/>
                      </a:lnTo>
                      <a:lnTo>
                        <a:pt x="19" y="38"/>
                      </a:lnTo>
                      <a:lnTo>
                        <a:pt x="10" y="48"/>
                      </a:lnTo>
                      <a:lnTo>
                        <a:pt x="0" y="58"/>
                      </a:lnTo>
                      <a:lnTo>
                        <a:pt x="19" y="67"/>
                      </a:lnTo>
                      <a:lnTo>
                        <a:pt x="29" y="67"/>
                      </a:lnTo>
                      <a:lnTo>
                        <a:pt x="10" y="67"/>
                      </a:lnTo>
                      <a:lnTo>
                        <a:pt x="10" y="77"/>
                      </a:lnTo>
                      <a:lnTo>
                        <a:pt x="10" y="96"/>
                      </a:lnTo>
                      <a:lnTo>
                        <a:pt x="19" y="106"/>
                      </a:lnTo>
                      <a:lnTo>
                        <a:pt x="38" y="106"/>
                      </a:lnTo>
                      <a:lnTo>
                        <a:pt x="67" y="96"/>
                      </a:lnTo>
                      <a:lnTo>
                        <a:pt x="87" y="77"/>
                      </a:lnTo>
                      <a:lnTo>
                        <a:pt x="96" y="77"/>
                      </a:lnTo>
                      <a:lnTo>
                        <a:pt x="106" y="96"/>
                      </a:lnTo>
                      <a:lnTo>
                        <a:pt x="96" y="106"/>
                      </a:lnTo>
                      <a:lnTo>
                        <a:pt x="67" y="125"/>
                      </a:lnTo>
                      <a:lnTo>
                        <a:pt x="38" y="125"/>
                      </a:lnTo>
                      <a:lnTo>
                        <a:pt x="29" y="135"/>
                      </a:lnTo>
                      <a:lnTo>
                        <a:pt x="10" y="154"/>
                      </a:lnTo>
                      <a:lnTo>
                        <a:pt x="10" y="173"/>
                      </a:lnTo>
                      <a:lnTo>
                        <a:pt x="29" y="192"/>
                      </a:lnTo>
                      <a:lnTo>
                        <a:pt x="58" y="202"/>
                      </a:lnTo>
                      <a:lnTo>
                        <a:pt x="77" y="211"/>
                      </a:lnTo>
                      <a:lnTo>
                        <a:pt x="115" y="221"/>
                      </a:lnTo>
                      <a:lnTo>
                        <a:pt x="163" y="221"/>
                      </a:lnTo>
                      <a:lnTo>
                        <a:pt x="173" y="173"/>
                      </a:lnTo>
                      <a:lnTo>
                        <a:pt x="154" y="29"/>
                      </a:lnTo>
                    </a:path>
                  </a:pathLst>
                </a:custGeom>
                <a:solidFill>
                  <a:srgbClr val="BC3700"/>
                </a:solidFill>
                <a:ln w="12600">
                  <a:solidFill>
                    <a:srgbClr val="000000"/>
                  </a:solidFill>
                  <a:round/>
                  <a:headEnd/>
                  <a:tailEnd/>
                </a:ln>
              </p:spPr>
              <p:txBody>
                <a:bodyPr wrap="none" anchor="ctr"/>
                <a:lstStyle/>
                <a:p>
                  <a:endParaRPr lang="es-CL"/>
                </a:p>
              </p:txBody>
            </p:sp>
            <p:sp>
              <p:nvSpPr>
                <p:cNvPr id="11683" name="AutoShape 71"/>
                <p:cNvSpPr>
                  <a:spLocks noChangeArrowheads="1"/>
                </p:cNvSpPr>
                <p:nvPr/>
              </p:nvSpPr>
              <p:spPr bwMode="auto">
                <a:xfrm>
                  <a:off x="4142" y="3742"/>
                  <a:ext cx="215" cy="41"/>
                </a:xfrm>
                <a:custGeom>
                  <a:avLst/>
                  <a:gdLst>
                    <a:gd name="T0" fmla="*/ 3 w 327"/>
                    <a:gd name="T1" fmla="*/ 1 h 59"/>
                    <a:gd name="T2" fmla="*/ 3 w 327"/>
                    <a:gd name="T3" fmla="*/ 1 h 59"/>
                    <a:gd name="T4" fmla="*/ 2 w 327"/>
                    <a:gd name="T5" fmla="*/ 1 h 59"/>
                    <a:gd name="T6" fmla="*/ 2 w 327"/>
                    <a:gd name="T7" fmla="*/ 1 h 59"/>
                    <a:gd name="T8" fmla="*/ 1 w 327"/>
                    <a:gd name="T9" fmla="*/ 1 h 59"/>
                    <a:gd name="T10" fmla="*/ 1 w 327"/>
                    <a:gd name="T11" fmla="*/ 0 h 59"/>
                    <a:gd name="T12" fmla="*/ 1 w 327"/>
                    <a:gd name="T13" fmla="*/ 0 h 59"/>
                    <a:gd name="T14" fmla="*/ 1 w 327"/>
                    <a:gd name="T15" fmla="*/ 0 h 59"/>
                    <a:gd name="T16" fmla="*/ 1 w 327"/>
                    <a:gd name="T17" fmla="*/ 1 h 59"/>
                    <a:gd name="T18" fmla="*/ 1 w 327"/>
                    <a:gd name="T19" fmla="*/ 1 h 59"/>
                    <a:gd name="T20" fmla="*/ 1 w 327"/>
                    <a:gd name="T21" fmla="*/ 1 h 59"/>
                    <a:gd name="T22" fmla="*/ 1 w 327"/>
                    <a:gd name="T23" fmla="*/ 1 h 59"/>
                    <a:gd name="T24" fmla="*/ 1 w 327"/>
                    <a:gd name="T25" fmla="*/ 1 h 59"/>
                    <a:gd name="T26" fmla="*/ 0 w 327"/>
                    <a:gd name="T27" fmla="*/ 1 h 59"/>
                    <a:gd name="T28" fmla="*/ 1 w 327"/>
                    <a:gd name="T29" fmla="*/ 1 h 59"/>
                    <a:gd name="T30" fmla="*/ 1 w 327"/>
                    <a:gd name="T31" fmla="*/ 1 h 59"/>
                    <a:gd name="T32" fmla="*/ 1 w 327"/>
                    <a:gd name="T33" fmla="*/ 1 h 59"/>
                    <a:gd name="T34" fmla="*/ 1 w 327"/>
                    <a:gd name="T35" fmla="*/ 1 h 59"/>
                    <a:gd name="T36" fmla="*/ 1 w 327"/>
                    <a:gd name="T37" fmla="*/ 1 h 59"/>
                    <a:gd name="T38" fmla="*/ 1 w 327"/>
                    <a:gd name="T39" fmla="*/ 1 h 59"/>
                    <a:gd name="T40" fmla="*/ 2 w 327"/>
                    <a:gd name="T41" fmla="*/ 1 h 59"/>
                    <a:gd name="T42" fmla="*/ 2 w 327"/>
                    <a:gd name="T43" fmla="*/ 1 h 59"/>
                    <a:gd name="T44" fmla="*/ 3 w 327"/>
                    <a:gd name="T45" fmla="*/ 1 h 59"/>
                    <a:gd name="T46" fmla="*/ 3 w 327"/>
                    <a:gd name="T47" fmla="*/ 1 h 59"/>
                    <a:gd name="T48" fmla="*/ 3 w 327"/>
                    <a:gd name="T49" fmla="*/ 1 h 5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27"/>
                    <a:gd name="T76" fmla="*/ 0 h 59"/>
                    <a:gd name="T77" fmla="*/ 327 w 327"/>
                    <a:gd name="T78" fmla="*/ 59 h 59"/>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27" h="59">
                      <a:moveTo>
                        <a:pt x="316" y="29"/>
                      </a:moveTo>
                      <a:lnTo>
                        <a:pt x="278" y="29"/>
                      </a:lnTo>
                      <a:lnTo>
                        <a:pt x="221" y="19"/>
                      </a:lnTo>
                      <a:lnTo>
                        <a:pt x="192" y="19"/>
                      </a:lnTo>
                      <a:lnTo>
                        <a:pt x="153" y="10"/>
                      </a:lnTo>
                      <a:lnTo>
                        <a:pt x="105" y="0"/>
                      </a:lnTo>
                      <a:lnTo>
                        <a:pt x="86" y="0"/>
                      </a:lnTo>
                      <a:lnTo>
                        <a:pt x="77" y="0"/>
                      </a:lnTo>
                      <a:lnTo>
                        <a:pt x="86" y="10"/>
                      </a:lnTo>
                      <a:lnTo>
                        <a:pt x="105" y="29"/>
                      </a:lnTo>
                      <a:lnTo>
                        <a:pt x="77" y="19"/>
                      </a:lnTo>
                      <a:lnTo>
                        <a:pt x="48" y="10"/>
                      </a:lnTo>
                      <a:lnTo>
                        <a:pt x="19" y="10"/>
                      </a:lnTo>
                      <a:lnTo>
                        <a:pt x="0" y="10"/>
                      </a:lnTo>
                      <a:lnTo>
                        <a:pt x="29" y="19"/>
                      </a:lnTo>
                      <a:lnTo>
                        <a:pt x="38" y="29"/>
                      </a:lnTo>
                      <a:lnTo>
                        <a:pt x="77" y="39"/>
                      </a:lnTo>
                      <a:lnTo>
                        <a:pt x="96" y="39"/>
                      </a:lnTo>
                      <a:lnTo>
                        <a:pt x="115" y="48"/>
                      </a:lnTo>
                      <a:lnTo>
                        <a:pt x="153" y="58"/>
                      </a:lnTo>
                      <a:lnTo>
                        <a:pt x="182" y="58"/>
                      </a:lnTo>
                      <a:lnTo>
                        <a:pt x="221" y="48"/>
                      </a:lnTo>
                      <a:lnTo>
                        <a:pt x="278" y="48"/>
                      </a:lnTo>
                      <a:lnTo>
                        <a:pt x="326" y="58"/>
                      </a:lnTo>
                      <a:lnTo>
                        <a:pt x="316" y="29"/>
                      </a:lnTo>
                    </a:path>
                  </a:pathLst>
                </a:custGeom>
                <a:solidFill>
                  <a:srgbClr val="BC3700"/>
                </a:solidFill>
                <a:ln w="12600">
                  <a:solidFill>
                    <a:srgbClr val="000000"/>
                  </a:solidFill>
                  <a:round/>
                  <a:headEnd/>
                  <a:tailEnd/>
                </a:ln>
              </p:spPr>
              <p:txBody>
                <a:bodyPr wrap="none" anchor="ctr"/>
                <a:lstStyle/>
                <a:p>
                  <a:endParaRPr lang="es-CL"/>
                </a:p>
              </p:txBody>
            </p:sp>
            <p:sp>
              <p:nvSpPr>
                <p:cNvPr id="11684" name="AutoShape 72"/>
                <p:cNvSpPr>
                  <a:spLocks noChangeArrowheads="1"/>
                </p:cNvSpPr>
                <p:nvPr/>
              </p:nvSpPr>
              <p:spPr bwMode="auto">
                <a:xfrm>
                  <a:off x="4281" y="3788"/>
                  <a:ext cx="95" cy="86"/>
                </a:xfrm>
                <a:custGeom>
                  <a:avLst/>
                  <a:gdLst>
                    <a:gd name="T0" fmla="*/ 1 w 145"/>
                    <a:gd name="T1" fmla="*/ 1 h 126"/>
                    <a:gd name="T2" fmla="*/ 1 w 145"/>
                    <a:gd name="T3" fmla="*/ 1 h 126"/>
                    <a:gd name="T4" fmla="*/ 1 w 145"/>
                    <a:gd name="T5" fmla="*/ 1 h 126"/>
                    <a:gd name="T6" fmla="*/ 1 w 145"/>
                    <a:gd name="T7" fmla="*/ 1 h 126"/>
                    <a:gd name="T8" fmla="*/ 1 w 145"/>
                    <a:gd name="T9" fmla="*/ 1 h 126"/>
                    <a:gd name="T10" fmla="*/ 1 w 145"/>
                    <a:gd name="T11" fmla="*/ 1 h 126"/>
                    <a:gd name="T12" fmla="*/ 1 w 145"/>
                    <a:gd name="T13" fmla="*/ 1 h 126"/>
                    <a:gd name="T14" fmla="*/ 1 w 145"/>
                    <a:gd name="T15" fmla="*/ 1 h 126"/>
                    <a:gd name="T16" fmla="*/ 1 w 145"/>
                    <a:gd name="T17" fmla="*/ 1 h 126"/>
                    <a:gd name="T18" fmla="*/ 1 w 145"/>
                    <a:gd name="T19" fmla="*/ 1 h 126"/>
                    <a:gd name="T20" fmla="*/ 1 w 145"/>
                    <a:gd name="T21" fmla="*/ 1 h 126"/>
                    <a:gd name="T22" fmla="*/ 1 w 145"/>
                    <a:gd name="T23" fmla="*/ 1 h 126"/>
                    <a:gd name="T24" fmla="*/ 1 w 145"/>
                    <a:gd name="T25" fmla="*/ 1 h 126"/>
                    <a:gd name="T26" fmla="*/ 1 w 145"/>
                    <a:gd name="T27" fmla="*/ 1 h 126"/>
                    <a:gd name="T28" fmla="*/ 1 w 145"/>
                    <a:gd name="T29" fmla="*/ 1 h 126"/>
                    <a:gd name="T30" fmla="*/ 1 w 145"/>
                    <a:gd name="T31" fmla="*/ 1 h 126"/>
                    <a:gd name="T32" fmla="*/ 1 w 145"/>
                    <a:gd name="T33" fmla="*/ 1 h 126"/>
                    <a:gd name="T34" fmla="*/ 1 w 145"/>
                    <a:gd name="T35" fmla="*/ 1 h 126"/>
                    <a:gd name="T36" fmla="*/ 1 w 145"/>
                    <a:gd name="T37" fmla="*/ 1 h 126"/>
                    <a:gd name="T38" fmla="*/ 1 w 145"/>
                    <a:gd name="T39" fmla="*/ 1 h 126"/>
                    <a:gd name="T40" fmla="*/ 1 w 145"/>
                    <a:gd name="T41" fmla="*/ 1 h 126"/>
                    <a:gd name="T42" fmla="*/ 1 w 145"/>
                    <a:gd name="T43" fmla="*/ 1 h 126"/>
                    <a:gd name="T44" fmla="*/ 1 w 145"/>
                    <a:gd name="T45" fmla="*/ 1 h 126"/>
                    <a:gd name="T46" fmla="*/ 1 w 145"/>
                    <a:gd name="T47" fmla="*/ 1 h 126"/>
                    <a:gd name="T48" fmla="*/ 1 w 145"/>
                    <a:gd name="T49" fmla="*/ 1 h 126"/>
                    <a:gd name="T50" fmla="*/ 1 w 145"/>
                    <a:gd name="T51" fmla="*/ 1 h 126"/>
                    <a:gd name="T52" fmla="*/ 1 w 145"/>
                    <a:gd name="T53" fmla="*/ 1 h 126"/>
                    <a:gd name="T54" fmla="*/ 1 w 145"/>
                    <a:gd name="T55" fmla="*/ 1 h 126"/>
                    <a:gd name="T56" fmla="*/ 1 w 145"/>
                    <a:gd name="T57" fmla="*/ 1 h 126"/>
                    <a:gd name="T58" fmla="*/ 1 w 145"/>
                    <a:gd name="T59" fmla="*/ 1 h 126"/>
                    <a:gd name="T60" fmla="*/ 1 w 145"/>
                    <a:gd name="T61" fmla="*/ 1 h 126"/>
                    <a:gd name="T62" fmla="*/ 1 w 145"/>
                    <a:gd name="T63" fmla="*/ 1 h 126"/>
                    <a:gd name="T64" fmla="*/ 1 w 145"/>
                    <a:gd name="T65" fmla="*/ 1 h 126"/>
                    <a:gd name="T66" fmla="*/ 1 w 145"/>
                    <a:gd name="T67" fmla="*/ 1 h 126"/>
                    <a:gd name="T68" fmla="*/ 1 w 145"/>
                    <a:gd name="T69" fmla="*/ 1 h 126"/>
                    <a:gd name="T70" fmla="*/ 1 w 145"/>
                    <a:gd name="T71" fmla="*/ 1 h 126"/>
                    <a:gd name="T72" fmla="*/ 0 w 145"/>
                    <a:gd name="T73" fmla="*/ 1 h 126"/>
                    <a:gd name="T74" fmla="*/ 0 w 145"/>
                    <a:gd name="T75" fmla="*/ 1 h 126"/>
                    <a:gd name="T76" fmla="*/ 0 w 145"/>
                    <a:gd name="T77" fmla="*/ 1 h 126"/>
                    <a:gd name="T78" fmla="*/ 1 w 145"/>
                    <a:gd name="T79" fmla="*/ 1 h 126"/>
                    <a:gd name="T80" fmla="*/ 1 w 145"/>
                    <a:gd name="T81" fmla="*/ 1 h 126"/>
                    <a:gd name="T82" fmla="*/ 1 w 145"/>
                    <a:gd name="T83" fmla="*/ 0 h 126"/>
                    <a:gd name="T84" fmla="*/ 1 w 145"/>
                    <a:gd name="T85" fmla="*/ 0 h 126"/>
                    <a:gd name="T86" fmla="*/ 1 w 145"/>
                    <a:gd name="T87" fmla="*/ 1 h 12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45"/>
                    <a:gd name="T133" fmla="*/ 0 h 126"/>
                    <a:gd name="T134" fmla="*/ 145 w 145"/>
                    <a:gd name="T135" fmla="*/ 126 h 12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45" h="126">
                      <a:moveTo>
                        <a:pt x="125" y="10"/>
                      </a:moveTo>
                      <a:lnTo>
                        <a:pt x="134" y="19"/>
                      </a:lnTo>
                      <a:lnTo>
                        <a:pt x="134" y="29"/>
                      </a:lnTo>
                      <a:lnTo>
                        <a:pt x="125" y="29"/>
                      </a:lnTo>
                      <a:lnTo>
                        <a:pt x="106" y="19"/>
                      </a:lnTo>
                      <a:lnTo>
                        <a:pt x="106" y="29"/>
                      </a:lnTo>
                      <a:lnTo>
                        <a:pt x="106" y="38"/>
                      </a:lnTo>
                      <a:lnTo>
                        <a:pt x="125" y="48"/>
                      </a:lnTo>
                      <a:lnTo>
                        <a:pt x="134" y="58"/>
                      </a:lnTo>
                      <a:lnTo>
                        <a:pt x="125" y="67"/>
                      </a:lnTo>
                      <a:lnTo>
                        <a:pt x="125" y="77"/>
                      </a:lnTo>
                      <a:lnTo>
                        <a:pt x="144" y="87"/>
                      </a:lnTo>
                      <a:lnTo>
                        <a:pt x="144" y="96"/>
                      </a:lnTo>
                      <a:lnTo>
                        <a:pt x="144" y="125"/>
                      </a:lnTo>
                      <a:lnTo>
                        <a:pt x="134" y="125"/>
                      </a:lnTo>
                      <a:lnTo>
                        <a:pt x="125" y="106"/>
                      </a:lnTo>
                      <a:lnTo>
                        <a:pt x="115" y="87"/>
                      </a:lnTo>
                      <a:lnTo>
                        <a:pt x="106" y="87"/>
                      </a:lnTo>
                      <a:lnTo>
                        <a:pt x="96" y="87"/>
                      </a:lnTo>
                      <a:lnTo>
                        <a:pt x="86" y="67"/>
                      </a:lnTo>
                      <a:lnTo>
                        <a:pt x="96" y="58"/>
                      </a:lnTo>
                      <a:lnTo>
                        <a:pt x="96" y="48"/>
                      </a:lnTo>
                      <a:lnTo>
                        <a:pt x="86" y="29"/>
                      </a:lnTo>
                      <a:lnTo>
                        <a:pt x="77" y="29"/>
                      </a:lnTo>
                      <a:lnTo>
                        <a:pt x="67" y="38"/>
                      </a:lnTo>
                      <a:lnTo>
                        <a:pt x="58" y="48"/>
                      </a:lnTo>
                      <a:lnTo>
                        <a:pt x="58" y="67"/>
                      </a:lnTo>
                      <a:lnTo>
                        <a:pt x="58" y="87"/>
                      </a:lnTo>
                      <a:lnTo>
                        <a:pt x="58" y="96"/>
                      </a:lnTo>
                      <a:lnTo>
                        <a:pt x="38" y="77"/>
                      </a:lnTo>
                      <a:lnTo>
                        <a:pt x="29" y="67"/>
                      </a:lnTo>
                      <a:lnTo>
                        <a:pt x="29" y="58"/>
                      </a:lnTo>
                      <a:lnTo>
                        <a:pt x="29" y="48"/>
                      </a:lnTo>
                      <a:lnTo>
                        <a:pt x="38" y="38"/>
                      </a:lnTo>
                      <a:lnTo>
                        <a:pt x="29" y="38"/>
                      </a:lnTo>
                      <a:lnTo>
                        <a:pt x="19" y="38"/>
                      </a:lnTo>
                      <a:lnTo>
                        <a:pt x="0" y="38"/>
                      </a:lnTo>
                      <a:lnTo>
                        <a:pt x="0" y="29"/>
                      </a:lnTo>
                      <a:lnTo>
                        <a:pt x="0" y="19"/>
                      </a:lnTo>
                      <a:lnTo>
                        <a:pt x="10" y="19"/>
                      </a:lnTo>
                      <a:lnTo>
                        <a:pt x="48" y="19"/>
                      </a:lnTo>
                      <a:lnTo>
                        <a:pt x="77" y="0"/>
                      </a:lnTo>
                      <a:lnTo>
                        <a:pt x="106" y="0"/>
                      </a:lnTo>
                      <a:lnTo>
                        <a:pt x="125" y="10"/>
                      </a:lnTo>
                    </a:path>
                  </a:pathLst>
                </a:custGeom>
                <a:solidFill>
                  <a:srgbClr val="BC3700"/>
                </a:solidFill>
                <a:ln w="12600">
                  <a:solidFill>
                    <a:srgbClr val="000000"/>
                  </a:solidFill>
                  <a:round/>
                  <a:headEnd/>
                  <a:tailEnd/>
                </a:ln>
              </p:spPr>
              <p:txBody>
                <a:bodyPr wrap="none" anchor="ctr"/>
                <a:lstStyle/>
                <a:p>
                  <a:endParaRPr lang="es-CL"/>
                </a:p>
              </p:txBody>
            </p:sp>
            <p:sp>
              <p:nvSpPr>
                <p:cNvPr id="11685" name="AutoShape 73"/>
                <p:cNvSpPr>
                  <a:spLocks noChangeArrowheads="1"/>
                </p:cNvSpPr>
                <p:nvPr/>
              </p:nvSpPr>
              <p:spPr bwMode="auto">
                <a:xfrm>
                  <a:off x="4256" y="3781"/>
                  <a:ext cx="32" cy="14"/>
                </a:xfrm>
                <a:custGeom>
                  <a:avLst/>
                  <a:gdLst>
                    <a:gd name="T0" fmla="*/ 1 w 49"/>
                    <a:gd name="T1" fmla="*/ 0 h 20"/>
                    <a:gd name="T2" fmla="*/ 1 w 49"/>
                    <a:gd name="T3" fmla="*/ 0 h 20"/>
                    <a:gd name="T4" fmla="*/ 0 w 49"/>
                    <a:gd name="T5" fmla="*/ 1 h 20"/>
                    <a:gd name="T6" fmla="*/ 1 w 49"/>
                    <a:gd name="T7" fmla="*/ 1 h 20"/>
                    <a:gd name="T8" fmla="*/ 1 w 49"/>
                    <a:gd name="T9" fmla="*/ 1 h 20"/>
                    <a:gd name="T10" fmla="*/ 1 w 49"/>
                    <a:gd name="T11" fmla="*/ 1 h 20"/>
                    <a:gd name="T12" fmla="*/ 1 w 49"/>
                    <a:gd name="T13" fmla="*/ 0 h 20"/>
                    <a:gd name="T14" fmla="*/ 0 60000 65536"/>
                    <a:gd name="T15" fmla="*/ 0 60000 65536"/>
                    <a:gd name="T16" fmla="*/ 0 60000 65536"/>
                    <a:gd name="T17" fmla="*/ 0 60000 65536"/>
                    <a:gd name="T18" fmla="*/ 0 60000 65536"/>
                    <a:gd name="T19" fmla="*/ 0 60000 65536"/>
                    <a:gd name="T20" fmla="*/ 0 60000 65536"/>
                    <a:gd name="T21" fmla="*/ 0 w 49"/>
                    <a:gd name="T22" fmla="*/ 0 h 20"/>
                    <a:gd name="T23" fmla="*/ 49 w 49"/>
                    <a:gd name="T24" fmla="*/ 20 h 2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9" h="20">
                      <a:moveTo>
                        <a:pt x="38" y="0"/>
                      </a:moveTo>
                      <a:lnTo>
                        <a:pt x="19" y="0"/>
                      </a:lnTo>
                      <a:lnTo>
                        <a:pt x="0" y="10"/>
                      </a:lnTo>
                      <a:lnTo>
                        <a:pt x="10" y="19"/>
                      </a:lnTo>
                      <a:lnTo>
                        <a:pt x="19" y="19"/>
                      </a:lnTo>
                      <a:lnTo>
                        <a:pt x="48" y="10"/>
                      </a:lnTo>
                      <a:lnTo>
                        <a:pt x="38" y="0"/>
                      </a:lnTo>
                    </a:path>
                  </a:pathLst>
                </a:custGeom>
                <a:solidFill>
                  <a:srgbClr val="BC3700"/>
                </a:solidFill>
                <a:ln w="12600">
                  <a:solidFill>
                    <a:srgbClr val="000000"/>
                  </a:solidFill>
                  <a:round/>
                  <a:headEnd/>
                  <a:tailEnd/>
                </a:ln>
              </p:spPr>
              <p:txBody>
                <a:bodyPr wrap="none" anchor="ctr"/>
                <a:lstStyle/>
                <a:p>
                  <a:endParaRPr lang="es-CL"/>
                </a:p>
              </p:txBody>
            </p:sp>
            <p:sp>
              <p:nvSpPr>
                <p:cNvPr id="11686" name="AutoShape 74"/>
                <p:cNvSpPr>
                  <a:spLocks noChangeArrowheads="1"/>
                </p:cNvSpPr>
                <p:nvPr/>
              </p:nvSpPr>
              <p:spPr bwMode="auto">
                <a:xfrm>
                  <a:off x="4388" y="3788"/>
                  <a:ext cx="64" cy="34"/>
                </a:xfrm>
                <a:custGeom>
                  <a:avLst/>
                  <a:gdLst>
                    <a:gd name="T0" fmla="*/ 0 w 97"/>
                    <a:gd name="T1" fmla="*/ 1 h 49"/>
                    <a:gd name="T2" fmla="*/ 1 w 97"/>
                    <a:gd name="T3" fmla="*/ 1 h 49"/>
                    <a:gd name="T4" fmla="*/ 1 w 97"/>
                    <a:gd name="T5" fmla="*/ 1 h 49"/>
                    <a:gd name="T6" fmla="*/ 1 w 97"/>
                    <a:gd name="T7" fmla="*/ 1 h 49"/>
                    <a:gd name="T8" fmla="*/ 1 w 97"/>
                    <a:gd name="T9" fmla="*/ 1 h 49"/>
                    <a:gd name="T10" fmla="*/ 1 w 97"/>
                    <a:gd name="T11" fmla="*/ 1 h 49"/>
                    <a:gd name="T12" fmla="*/ 1 w 97"/>
                    <a:gd name="T13" fmla="*/ 1 h 49"/>
                    <a:gd name="T14" fmla="*/ 1 w 97"/>
                    <a:gd name="T15" fmla="*/ 1 h 49"/>
                    <a:gd name="T16" fmla="*/ 1 w 97"/>
                    <a:gd name="T17" fmla="*/ 1 h 49"/>
                    <a:gd name="T18" fmla="*/ 1 w 97"/>
                    <a:gd name="T19" fmla="*/ 1 h 49"/>
                    <a:gd name="T20" fmla="*/ 1 w 97"/>
                    <a:gd name="T21" fmla="*/ 1 h 49"/>
                    <a:gd name="T22" fmla="*/ 1 w 97"/>
                    <a:gd name="T23" fmla="*/ 0 h 49"/>
                    <a:gd name="T24" fmla="*/ 1 w 97"/>
                    <a:gd name="T25" fmla="*/ 0 h 49"/>
                    <a:gd name="T26" fmla="*/ 1 w 97"/>
                    <a:gd name="T27" fmla="*/ 0 h 49"/>
                    <a:gd name="T28" fmla="*/ 0 w 97"/>
                    <a:gd name="T29" fmla="*/ 1 h 4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97"/>
                    <a:gd name="T46" fmla="*/ 0 h 49"/>
                    <a:gd name="T47" fmla="*/ 97 w 97"/>
                    <a:gd name="T48" fmla="*/ 49 h 4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97" h="49">
                      <a:moveTo>
                        <a:pt x="0" y="10"/>
                      </a:moveTo>
                      <a:lnTo>
                        <a:pt x="10" y="19"/>
                      </a:lnTo>
                      <a:lnTo>
                        <a:pt x="19" y="29"/>
                      </a:lnTo>
                      <a:lnTo>
                        <a:pt x="29" y="29"/>
                      </a:lnTo>
                      <a:lnTo>
                        <a:pt x="38" y="38"/>
                      </a:lnTo>
                      <a:lnTo>
                        <a:pt x="58" y="48"/>
                      </a:lnTo>
                      <a:lnTo>
                        <a:pt x="58" y="38"/>
                      </a:lnTo>
                      <a:lnTo>
                        <a:pt x="77" y="38"/>
                      </a:lnTo>
                      <a:lnTo>
                        <a:pt x="96" y="29"/>
                      </a:lnTo>
                      <a:lnTo>
                        <a:pt x="77" y="19"/>
                      </a:lnTo>
                      <a:lnTo>
                        <a:pt x="67" y="10"/>
                      </a:lnTo>
                      <a:lnTo>
                        <a:pt x="48" y="0"/>
                      </a:lnTo>
                      <a:lnTo>
                        <a:pt x="19" y="0"/>
                      </a:lnTo>
                      <a:lnTo>
                        <a:pt x="10" y="0"/>
                      </a:lnTo>
                      <a:lnTo>
                        <a:pt x="0" y="10"/>
                      </a:lnTo>
                    </a:path>
                  </a:pathLst>
                </a:custGeom>
                <a:solidFill>
                  <a:srgbClr val="BC3700"/>
                </a:solidFill>
                <a:ln w="12600">
                  <a:solidFill>
                    <a:srgbClr val="000000"/>
                  </a:solidFill>
                  <a:round/>
                  <a:headEnd/>
                  <a:tailEnd/>
                </a:ln>
              </p:spPr>
              <p:txBody>
                <a:bodyPr wrap="none" anchor="ctr"/>
                <a:lstStyle/>
                <a:p>
                  <a:endParaRPr lang="es-CL"/>
                </a:p>
              </p:txBody>
            </p:sp>
          </p:grpSp>
          <p:grpSp>
            <p:nvGrpSpPr>
              <p:cNvPr id="11501" name="Group 75"/>
              <p:cNvGrpSpPr>
                <a:grpSpLocks/>
              </p:cNvGrpSpPr>
              <p:nvPr/>
            </p:nvGrpSpPr>
            <p:grpSpPr bwMode="auto">
              <a:xfrm>
                <a:off x="2820" y="825"/>
                <a:ext cx="1488" cy="3484"/>
                <a:chOff x="2820" y="825"/>
                <a:chExt cx="1488" cy="3484"/>
              </a:xfrm>
            </p:grpSpPr>
            <p:sp>
              <p:nvSpPr>
                <p:cNvPr id="11502" name="Line 76"/>
                <p:cNvSpPr>
                  <a:spLocks noChangeShapeType="1"/>
                </p:cNvSpPr>
                <p:nvPr/>
              </p:nvSpPr>
              <p:spPr bwMode="auto">
                <a:xfrm flipH="1" flipV="1">
                  <a:off x="3634" y="3345"/>
                  <a:ext cx="578" cy="242"/>
                </a:xfrm>
                <a:prstGeom prst="line">
                  <a:avLst/>
                </a:prstGeom>
                <a:noFill/>
                <a:ln w="9360">
                  <a:solidFill>
                    <a:srgbClr val="009999"/>
                  </a:solidFill>
                  <a:miter lim="800000"/>
                  <a:headEnd type="triangle" w="med" len="me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1503" name="Line 77"/>
                <p:cNvSpPr>
                  <a:spLocks noChangeShapeType="1"/>
                </p:cNvSpPr>
                <p:nvPr/>
              </p:nvSpPr>
              <p:spPr bwMode="auto">
                <a:xfrm flipH="1">
                  <a:off x="3634" y="2098"/>
                  <a:ext cx="290" cy="96"/>
                </a:xfrm>
                <a:prstGeom prst="line">
                  <a:avLst/>
                </a:prstGeom>
                <a:noFill/>
                <a:ln w="9360">
                  <a:solidFill>
                    <a:srgbClr val="009999"/>
                  </a:solidFill>
                  <a:miter lim="800000"/>
                  <a:headEnd type="triangle" w="med" len="me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1504" name="Line 78"/>
                <p:cNvSpPr>
                  <a:spLocks noChangeShapeType="1"/>
                </p:cNvSpPr>
                <p:nvPr/>
              </p:nvSpPr>
              <p:spPr bwMode="auto">
                <a:xfrm flipH="1">
                  <a:off x="3634" y="1666"/>
                  <a:ext cx="386" cy="1"/>
                </a:xfrm>
                <a:prstGeom prst="line">
                  <a:avLst/>
                </a:prstGeom>
                <a:noFill/>
                <a:ln w="9360">
                  <a:solidFill>
                    <a:srgbClr val="009999"/>
                  </a:solidFill>
                  <a:miter lim="800000"/>
                  <a:headEnd type="triangle" w="med" len="med"/>
                  <a:tailEnd type="triangle" w="med" len="med"/>
                </a:ln>
                <a:extLst>
                  <a:ext uri="{909E8E84-426E-40DD-AFC4-6F175D3DCCD1}">
                    <a14:hiddenFill xmlns:a14="http://schemas.microsoft.com/office/drawing/2010/main">
                      <a:noFill/>
                    </a14:hiddenFill>
                  </a:ext>
                </a:extLst>
              </p:spPr>
              <p:txBody>
                <a:bodyPr/>
                <a:lstStyle/>
                <a:p>
                  <a:endParaRPr lang="es-CL"/>
                </a:p>
              </p:txBody>
            </p:sp>
            <p:grpSp>
              <p:nvGrpSpPr>
                <p:cNvPr id="11505" name="Group 79"/>
                <p:cNvGrpSpPr>
                  <a:grpSpLocks/>
                </p:cNvGrpSpPr>
                <p:nvPr/>
              </p:nvGrpSpPr>
              <p:grpSpPr bwMode="auto">
                <a:xfrm>
                  <a:off x="2820" y="1378"/>
                  <a:ext cx="1008" cy="556"/>
                  <a:chOff x="2820" y="1378"/>
                  <a:chExt cx="1008" cy="556"/>
                </a:xfrm>
              </p:grpSpPr>
              <p:sp>
                <p:nvSpPr>
                  <p:cNvPr id="11634" name="Oval 80"/>
                  <p:cNvSpPr>
                    <a:spLocks noChangeArrowheads="1"/>
                  </p:cNvSpPr>
                  <p:nvPr/>
                </p:nvSpPr>
                <p:spPr bwMode="auto">
                  <a:xfrm>
                    <a:off x="3060" y="1602"/>
                    <a:ext cx="528" cy="167"/>
                  </a:xfrm>
                  <a:prstGeom prst="ellipse">
                    <a:avLst/>
                  </a:prstGeom>
                  <a:solidFill>
                    <a:srgbClr val="00FFCC"/>
                  </a:solidFill>
                  <a:ln w="9360">
                    <a:solidFill>
                      <a:srgbClr val="00000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1635" name="Rectangle 81"/>
                  <p:cNvSpPr>
                    <a:spLocks noChangeArrowheads="1"/>
                  </p:cNvSpPr>
                  <p:nvPr/>
                </p:nvSpPr>
                <p:spPr bwMode="auto">
                  <a:xfrm>
                    <a:off x="2820" y="1758"/>
                    <a:ext cx="1008" cy="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9pPr>
                  </a:lstStyle>
                  <a:p>
                    <a:pPr algn="ctr" eaLnBrk="1" hangingPunct="1">
                      <a:buClr>
                        <a:srgbClr val="FFFFFF"/>
                      </a:buClr>
                      <a:buFont typeface="Times New Roman" panose="02020603050405020304" pitchFamily="18" charset="0"/>
                      <a:buNone/>
                    </a:pPr>
                    <a:r>
                      <a:rPr lang="en-GB" altLang="es-CL" sz="1200">
                        <a:solidFill>
                          <a:srgbClr val="FFFFFF"/>
                        </a:solidFill>
                        <a:latin typeface="Times New Roman" panose="02020603050405020304" pitchFamily="18" charset="0"/>
                      </a:rPr>
                      <a:t>CENTELANTO</a:t>
                    </a:r>
                  </a:p>
                </p:txBody>
              </p:sp>
              <p:grpSp>
                <p:nvGrpSpPr>
                  <p:cNvPr id="11636" name="Group 82"/>
                  <p:cNvGrpSpPr>
                    <a:grpSpLocks/>
                  </p:cNvGrpSpPr>
                  <p:nvPr/>
                </p:nvGrpSpPr>
                <p:grpSpPr bwMode="auto">
                  <a:xfrm>
                    <a:off x="3251" y="1378"/>
                    <a:ext cx="131" cy="319"/>
                    <a:chOff x="3251" y="1378"/>
                    <a:chExt cx="131" cy="319"/>
                  </a:xfrm>
                </p:grpSpPr>
                <p:grpSp>
                  <p:nvGrpSpPr>
                    <p:cNvPr id="11637" name="Group 83"/>
                    <p:cNvGrpSpPr>
                      <a:grpSpLocks/>
                    </p:cNvGrpSpPr>
                    <p:nvPr/>
                  </p:nvGrpSpPr>
                  <p:grpSpPr bwMode="auto">
                    <a:xfrm>
                      <a:off x="3297" y="1491"/>
                      <a:ext cx="83" cy="205"/>
                      <a:chOff x="3297" y="1491"/>
                      <a:chExt cx="83" cy="205"/>
                    </a:xfrm>
                  </p:grpSpPr>
                  <p:sp>
                    <p:nvSpPr>
                      <p:cNvPr id="11651" name="Line 84"/>
                      <p:cNvSpPr>
                        <a:spLocks noChangeShapeType="1"/>
                      </p:cNvSpPr>
                      <p:nvPr/>
                    </p:nvSpPr>
                    <p:spPr bwMode="auto">
                      <a:xfrm flipH="1">
                        <a:off x="3317" y="1491"/>
                        <a:ext cx="32" cy="1"/>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52" name="Line 85"/>
                      <p:cNvSpPr>
                        <a:spLocks noChangeShapeType="1"/>
                      </p:cNvSpPr>
                      <p:nvPr/>
                    </p:nvSpPr>
                    <p:spPr bwMode="auto">
                      <a:xfrm flipH="1" flipV="1">
                        <a:off x="3318" y="1491"/>
                        <a:ext cx="40" cy="45"/>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53" name="Line 86"/>
                      <p:cNvSpPr>
                        <a:spLocks noChangeShapeType="1"/>
                      </p:cNvSpPr>
                      <p:nvPr/>
                    </p:nvSpPr>
                    <p:spPr bwMode="auto">
                      <a:xfrm flipH="1">
                        <a:off x="3304" y="1537"/>
                        <a:ext cx="56" cy="91"/>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54" name="Line 87"/>
                      <p:cNvSpPr>
                        <a:spLocks noChangeShapeType="1"/>
                      </p:cNvSpPr>
                      <p:nvPr/>
                    </p:nvSpPr>
                    <p:spPr bwMode="auto">
                      <a:xfrm flipH="1" flipV="1">
                        <a:off x="3306" y="1626"/>
                        <a:ext cx="76" cy="71"/>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55" name="Line 88"/>
                      <p:cNvSpPr>
                        <a:spLocks noChangeShapeType="1"/>
                      </p:cNvSpPr>
                      <p:nvPr/>
                    </p:nvSpPr>
                    <p:spPr bwMode="auto">
                      <a:xfrm flipH="1">
                        <a:off x="3296" y="1627"/>
                        <a:ext cx="77" cy="70"/>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56" name="Line 89"/>
                      <p:cNvSpPr>
                        <a:spLocks noChangeShapeType="1"/>
                      </p:cNvSpPr>
                      <p:nvPr/>
                    </p:nvSpPr>
                    <p:spPr bwMode="auto">
                      <a:xfrm flipH="1" flipV="1">
                        <a:off x="3314" y="1536"/>
                        <a:ext cx="59" cy="90"/>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57" name="Line 90"/>
                      <p:cNvSpPr>
                        <a:spLocks noChangeShapeType="1"/>
                      </p:cNvSpPr>
                      <p:nvPr/>
                    </p:nvSpPr>
                    <p:spPr bwMode="auto">
                      <a:xfrm flipH="1">
                        <a:off x="3311" y="1491"/>
                        <a:ext cx="38" cy="48"/>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grpSp>
                <p:sp>
                  <p:nvSpPr>
                    <p:cNvPr id="11638" name="Line 91"/>
                    <p:cNvSpPr>
                      <a:spLocks noChangeShapeType="1"/>
                    </p:cNvSpPr>
                    <p:nvPr/>
                  </p:nvSpPr>
                  <p:spPr bwMode="auto">
                    <a:xfrm flipH="1" flipV="1">
                      <a:off x="3266" y="1612"/>
                      <a:ext cx="33" cy="87"/>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39" name="Line 92"/>
                    <p:cNvSpPr>
                      <a:spLocks noChangeShapeType="1"/>
                    </p:cNvSpPr>
                    <p:nvPr/>
                  </p:nvSpPr>
                  <p:spPr bwMode="auto">
                    <a:xfrm flipH="1">
                      <a:off x="3266" y="1538"/>
                      <a:ext cx="45" cy="76"/>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40" name="Line 93"/>
                    <p:cNvSpPr>
                      <a:spLocks noChangeShapeType="1"/>
                    </p:cNvSpPr>
                    <p:nvPr/>
                  </p:nvSpPr>
                  <p:spPr bwMode="auto">
                    <a:xfrm flipH="1" flipV="1">
                      <a:off x="3300" y="1484"/>
                      <a:ext cx="11" cy="55"/>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41" name="Line 94"/>
                    <p:cNvSpPr>
                      <a:spLocks noChangeShapeType="1"/>
                    </p:cNvSpPr>
                    <p:nvPr/>
                  </p:nvSpPr>
                  <p:spPr bwMode="auto">
                    <a:xfrm flipH="1" flipV="1">
                      <a:off x="3297" y="1483"/>
                      <a:ext cx="20" cy="10"/>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42" name="Line 95"/>
                    <p:cNvSpPr>
                      <a:spLocks noChangeShapeType="1"/>
                    </p:cNvSpPr>
                    <p:nvPr/>
                  </p:nvSpPr>
                  <p:spPr bwMode="auto">
                    <a:xfrm flipH="1">
                      <a:off x="3288" y="1492"/>
                      <a:ext cx="29" cy="38"/>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43" name="Line 96"/>
                    <p:cNvSpPr>
                      <a:spLocks noChangeShapeType="1"/>
                    </p:cNvSpPr>
                    <p:nvPr/>
                  </p:nvSpPr>
                  <p:spPr bwMode="auto">
                    <a:xfrm flipH="1" flipV="1">
                      <a:off x="3290" y="1529"/>
                      <a:ext cx="14" cy="99"/>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44" name="Line 97"/>
                    <p:cNvSpPr>
                      <a:spLocks noChangeShapeType="1"/>
                    </p:cNvSpPr>
                    <p:nvPr/>
                  </p:nvSpPr>
                  <p:spPr bwMode="auto">
                    <a:xfrm flipH="1">
                      <a:off x="3250" y="1627"/>
                      <a:ext cx="54" cy="45"/>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45" name="Line 98"/>
                    <p:cNvSpPr>
                      <a:spLocks noChangeShapeType="1"/>
                    </p:cNvSpPr>
                    <p:nvPr/>
                  </p:nvSpPr>
                  <p:spPr bwMode="auto">
                    <a:xfrm flipH="1" flipV="1">
                      <a:off x="3332" y="1383"/>
                      <a:ext cx="52" cy="312"/>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46" name="Line 99"/>
                    <p:cNvSpPr>
                      <a:spLocks noChangeShapeType="1"/>
                    </p:cNvSpPr>
                    <p:nvPr/>
                  </p:nvSpPr>
                  <p:spPr bwMode="auto">
                    <a:xfrm flipH="1">
                      <a:off x="3297" y="1392"/>
                      <a:ext cx="34" cy="305"/>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47" name="Line 100"/>
                    <p:cNvSpPr>
                      <a:spLocks noChangeShapeType="1"/>
                    </p:cNvSpPr>
                    <p:nvPr/>
                  </p:nvSpPr>
                  <p:spPr bwMode="auto">
                    <a:xfrm flipH="1" flipV="1">
                      <a:off x="3253" y="1669"/>
                      <a:ext cx="46" cy="27"/>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48" name="Line 101"/>
                    <p:cNvSpPr>
                      <a:spLocks noChangeShapeType="1"/>
                    </p:cNvSpPr>
                    <p:nvPr/>
                  </p:nvSpPr>
                  <p:spPr bwMode="auto">
                    <a:xfrm flipH="1">
                      <a:off x="3251" y="1390"/>
                      <a:ext cx="72" cy="282"/>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49" name="Line 102"/>
                    <p:cNvSpPr>
                      <a:spLocks noChangeShapeType="1"/>
                    </p:cNvSpPr>
                    <p:nvPr/>
                  </p:nvSpPr>
                  <p:spPr bwMode="auto">
                    <a:xfrm flipH="1">
                      <a:off x="3296" y="1694"/>
                      <a:ext cx="86" cy="2"/>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50" name="Oval 103"/>
                    <p:cNvSpPr>
                      <a:spLocks noChangeArrowheads="1"/>
                    </p:cNvSpPr>
                    <p:nvPr/>
                  </p:nvSpPr>
                  <p:spPr bwMode="auto">
                    <a:xfrm>
                      <a:off x="3312" y="1378"/>
                      <a:ext cx="28" cy="30"/>
                    </a:xfrm>
                    <a:prstGeom prst="ellipse">
                      <a:avLst/>
                    </a:prstGeom>
                    <a:solidFill>
                      <a:srgbClr val="FFFF00"/>
                    </a:solidFill>
                    <a:ln w="12600">
                      <a:solidFill>
                        <a:srgbClr val="99CC0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grpSp>
            </p:grpSp>
            <p:grpSp>
              <p:nvGrpSpPr>
                <p:cNvPr id="11506" name="Group 104"/>
                <p:cNvGrpSpPr>
                  <a:grpSpLocks/>
                </p:cNvGrpSpPr>
                <p:nvPr/>
              </p:nvGrpSpPr>
              <p:grpSpPr bwMode="auto">
                <a:xfrm>
                  <a:off x="2964" y="3753"/>
                  <a:ext cx="1008" cy="556"/>
                  <a:chOff x="2964" y="3753"/>
                  <a:chExt cx="1008" cy="556"/>
                </a:xfrm>
              </p:grpSpPr>
              <p:sp>
                <p:nvSpPr>
                  <p:cNvPr id="11610" name="Oval 105"/>
                  <p:cNvSpPr>
                    <a:spLocks noChangeArrowheads="1"/>
                  </p:cNvSpPr>
                  <p:nvPr/>
                </p:nvSpPr>
                <p:spPr bwMode="auto">
                  <a:xfrm>
                    <a:off x="3203" y="3977"/>
                    <a:ext cx="528" cy="167"/>
                  </a:xfrm>
                  <a:prstGeom prst="ellipse">
                    <a:avLst/>
                  </a:prstGeom>
                  <a:solidFill>
                    <a:srgbClr val="00FFCC"/>
                  </a:solidFill>
                  <a:ln w="9360">
                    <a:solidFill>
                      <a:srgbClr val="00000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1611" name="Rectangle 106"/>
                  <p:cNvSpPr>
                    <a:spLocks noChangeArrowheads="1"/>
                  </p:cNvSpPr>
                  <p:nvPr/>
                </p:nvSpPr>
                <p:spPr bwMode="auto">
                  <a:xfrm>
                    <a:off x="2964" y="4133"/>
                    <a:ext cx="1008" cy="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9pPr>
                  </a:lstStyle>
                  <a:p>
                    <a:pPr algn="ctr" eaLnBrk="1" hangingPunct="1">
                      <a:buClr>
                        <a:srgbClr val="FFFFFF"/>
                      </a:buClr>
                      <a:buFont typeface="Times New Roman" panose="02020603050405020304" pitchFamily="18" charset="0"/>
                      <a:buNone/>
                    </a:pPr>
                    <a:r>
                      <a:rPr lang="en-GB" altLang="es-CL" sz="1200">
                        <a:solidFill>
                          <a:srgbClr val="FFFFFF"/>
                        </a:solidFill>
                        <a:latin typeface="Times New Roman" panose="02020603050405020304" pitchFamily="18" charset="0"/>
                      </a:rPr>
                      <a:t>SUBTELWILL</a:t>
                    </a:r>
                  </a:p>
                </p:txBody>
              </p:sp>
              <p:grpSp>
                <p:nvGrpSpPr>
                  <p:cNvPr id="11612" name="Group 107"/>
                  <p:cNvGrpSpPr>
                    <a:grpSpLocks/>
                  </p:cNvGrpSpPr>
                  <p:nvPr/>
                </p:nvGrpSpPr>
                <p:grpSpPr bwMode="auto">
                  <a:xfrm>
                    <a:off x="3395" y="3753"/>
                    <a:ext cx="131" cy="319"/>
                    <a:chOff x="3395" y="3753"/>
                    <a:chExt cx="131" cy="319"/>
                  </a:xfrm>
                </p:grpSpPr>
                <p:grpSp>
                  <p:nvGrpSpPr>
                    <p:cNvPr id="11613" name="Group 108"/>
                    <p:cNvGrpSpPr>
                      <a:grpSpLocks/>
                    </p:cNvGrpSpPr>
                    <p:nvPr/>
                  </p:nvGrpSpPr>
                  <p:grpSpPr bwMode="auto">
                    <a:xfrm>
                      <a:off x="3441" y="3866"/>
                      <a:ext cx="83" cy="205"/>
                      <a:chOff x="3441" y="3866"/>
                      <a:chExt cx="83" cy="205"/>
                    </a:xfrm>
                  </p:grpSpPr>
                  <p:sp>
                    <p:nvSpPr>
                      <p:cNvPr id="11627" name="Line 109"/>
                      <p:cNvSpPr>
                        <a:spLocks noChangeShapeType="1"/>
                      </p:cNvSpPr>
                      <p:nvPr/>
                    </p:nvSpPr>
                    <p:spPr bwMode="auto">
                      <a:xfrm flipH="1">
                        <a:off x="3461" y="3866"/>
                        <a:ext cx="32" cy="1"/>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28" name="Line 110"/>
                      <p:cNvSpPr>
                        <a:spLocks noChangeShapeType="1"/>
                      </p:cNvSpPr>
                      <p:nvPr/>
                    </p:nvSpPr>
                    <p:spPr bwMode="auto">
                      <a:xfrm flipH="1" flipV="1">
                        <a:off x="3462" y="3866"/>
                        <a:ext cx="40" cy="45"/>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29" name="Line 111"/>
                      <p:cNvSpPr>
                        <a:spLocks noChangeShapeType="1"/>
                      </p:cNvSpPr>
                      <p:nvPr/>
                    </p:nvSpPr>
                    <p:spPr bwMode="auto">
                      <a:xfrm flipH="1">
                        <a:off x="3448" y="3912"/>
                        <a:ext cx="56" cy="91"/>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30" name="Line 112"/>
                      <p:cNvSpPr>
                        <a:spLocks noChangeShapeType="1"/>
                      </p:cNvSpPr>
                      <p:nvPr/>
                    </p:nvSpPr>
                    <p:spPr bwMode="auto">
                      <a:xfrm flipH="1" flipV="1">
                        <a:off x="3450" y="4001"/>
                        <a:ext cx="76" cy="71"/>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31" name="Line 113"/>
                      <p:cNvSpPr>
                        <a:spLocks noChangeShapeType="1"/>
                      </p:cNvSpPr>
                      <p:nvPr/>
                    </p:nvSpPr>
                    <p:spPr bwMode="auto">
                      <a:xfrm flipH="1">
                        <a:off x="3440" y="4002"/>
                        <a:ext cx="77" cy="70"/>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32" name="Line 114"/>
                      <p:cNvSpPr>
                        <a:spLocks noChangeShapeType="1"/>
                      </p:cNvSpPr>
                      <p:nvPr/>
                    </p:nvSpPr>
                    <p:spPr bwMode="auto">
                      <a:xfrm flipH="1" flipV="1">
                        <a:off x="3458" y="3911"/>
                        <a:ext cx="59" cy="90"/>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33" name="Line 115"/>
                      <p:cNvSpPr>
                        <a:spLocks noChangeShapeType="1"/>
                      </p:cNvSpPr>
                      <p:nvPr/>
                    </p:nvSpPr>
                    <p:spPr bwMode="auto">
                      <a:xfrm flipH="1">
                        <a:off x="3455" y="3866"/>
                        <a:ext cx="38" cy="48"/>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grpSp>
                <p:sp>
                  <p:nvSpPr>
                    <p:cNvPr id="11614" name="Line 116"/>
                    <p:cNvSpPr>
                      <a:spLocks noChangeShapeType="1"/>
                    </p:cNvSpPr>
                    <p:nvPr/>
                  </p:nvSpPr>
                  <p:spPr bwMode="auto">
                    <a:xfrm flipH="1" flipV="1">
                      <a:off x="3410" y="3987"/>
                      <a:ext cx="33" cy="87"/>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15" name="Line 117"/>
                    <p:cNvSpPr>
                      <a:spLocks noChangeShapeType="1"/>
                    </p:cNvSpPr>
                    <p:nvPr/>
                  </p:nvSpPr>
                  <p:spPr bwMode="auto">
                    <a:xfrm flipH="1">
                      <a:off x="3410" y="3913"/>
                      <a:ext cx="45" cy="76"/>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16" name="Line 118"/>
                    <p:cNvSpPr>
                      <a:spLocks noChangeShapeType="1"/>
                    </p:cNvSpPr>
                    <p:nvPr/>
                  </p:nvSpPr>
                  <p:spPr bwMode="auto">
                    <a:xfrm flipH="1" flipV="1">
                      <a:off x="3444" y="3859"/>
                      <a:ext cx="11" cy="55"/>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17" name="Line 119"/>
                    <p:cNvSpPr>
                      <a:spLocks noChangeShapeType="1"/>
                    </p:cNvSpPr>
                    <p:nvPr/>
                  </p:nvSpPr>
                  <p:spPr bwMode="auto">
                    <a:xfrm flipH="1" flipV="1">
                      <a:off x="3441" y="3858"/>
                      <a:ext cx="20" cy="10"/>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18" name="Line 120"/>
                    <p:cNvSpPr>
                      <a:spLocks noChangeShapeType="1"/>
                    </p:cNvSpPr>
                    <p:nvPr/>
                  </p:nvSpPr>
                  <p:spPr bwMode="auto">
                    <a:xfrm flipH="1">
                      <a:off x="3432" y="3867"/>
                      <a:ext cx="29" cy="38"/>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19" name="Line 121"/>
                    <p:cNvSpPr>
                      <a:spLocks noChangeShapeType="1"/>
                    </p:cNvSpPr>
                    <p:nvPr/>
                  </p:nvSpPr>
                  <p:spPr bwMode="auto">
                    <a:xfrm flipH="1" flipV="1">
                      <a:off x="3434" y="3904"/>
                      <a:ext cx="14" cy="99"/>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20" name="Line 122"/>
                    <p:cNvSpPr>
                      <a:spLocks noChangeShapeType="1"/>
                    </p:cNvSpPr>
                    <p:nvPr/>
                  </p:nvSpPr>
                  <p:spPr bwMode="auto">
                    <a:xfrm flipH="1">
                      <a:off x="3394" y="4002"/>
                      <a:ext cx="54" cy="45"/>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21" name="Line 123"/>
                    <p:cNvSpPr>
                      <a:spLocks noChangeShapeType="1"/>
                    </p:cNvSpPr>
                    <p:nvPr/>
                  </p:nvSpPr>
                  <p:spPr bwMode="auto">
                    <a:xfrm flipH="1" flipV="1">
                      <a:off x="3476" y="3758"/>
                      <a:ext cx="52" cy="312"/>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22" name="Line 124"/>
                    <p:cNvSpPr>
                      <a:spLocks noChangeShapeType="1"/>
                    </p:cNvSpPr>
                    <p:nvPr/>
                  </p:nvSpPr>
                  <p:spPr bwMode="auto">
                    <a:xfrm flipH="1">
                      <a:off x="3441" y="3767"/>
                      <a:ext cx="34" cy="305"/>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23" name="Line 125"/>
                    <p:cNvSpPr>
                      <a:spLocks noChangeShapeType="1"/>
                    </p:cNvSpPr>
                    <p:nvPr/>
                  </p:nvSpPr>
                  <p:spPr bwMode="auto">
                    <a:xfrm flipH="1" flipV="1">
                      <a:off x="3397" y="4044"/>
                      <a:ext cx="46" cy="27"/>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24" name="Line 126"/>
                    <p:cNvSpPr>
                      <a:spLocks noChangeShapeType="1"/>
                    </p:cNvSpPr>
                    <p:nvPr/>
                  </p:nvSpPr>
                  <p:spPr bwMode="auto">
                    <a:xfrm flipH="1">
                      <a:off x="3394" y="3765"/>
                      <a:ext cx="72" cy="282"/>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25" name="Line 127"/>
                    <p:cNvSpPr>
                      <a:spLocks noChangeShapeType="1"/>
                    </p:cNvSpPr>
                    <p:nvPr/>
                  </p:nvSpPr>
                  <p:spPr bwMode="auto">
                    <a:xfrm flipH="1">
                      <a:off x="3440" y="4069"/>
                      <a:ext cx="86" cy="2"/>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26" name="Oval 128"/>
                    <p:cNvSpPr>
                      <a:spLocks noChangeArrowheads="1"/>
                    </p:cNvSpPr>
                    <p:nvPr/>
                  </p:nvSpPr>
                  <p:spPr bwMode="auto">
                    <a:xfrm>
                      <a:off x="3456" y="3753"/>
                      <a:ext cx="28" cy="30"/>
                    </a:xfrm>
                    <a:prstGeom prst="ellipse">
                      <a:avLst/>
                    </a:prstGeom>
                    <a:solidFill>
                      <a:srgbClr val="FFFF00"/>
                    </a:solidFill>
                    <a:ln w="12600">
                      <a:solidFill>
                        <a:srgbClr val="99CC0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grpSp>
            </p:grpSp>
            <p:grpSp>
              <p:nvGrpSpPr>
                <p:cNvPr id="11507" name="Group 129"/>
                <p:cNvGrpSpPr>
                  <a:grpSpLocks/>
                </p:cNvGrpSpPr>
                <p:nvPr/>
              </p:nvGrpSpPr>
              <p:grpSpPr bwMode="auto">
                <a:xfrm>
                  <a:off x="2868" y="3069"/>
                  <a:ext cx="1008" cy="556"/>
                  <a:chOff x="2868" y="3069"/>
                  <a:chExt cx="1008" cy="556"/>
                </a:xfrm>
              </p:grpSpPr>
              <p:sp>
                <p:nvSpPr>
                  <p:cNvPr id="11586" name="Oval 130"/>
                  <p:cNvSpPr>
                    <a:spLocks noChangeArrowheads="1"/>
                  </p:cNvSpPr>
                  <p:nvPr/>
                </p:nvSpPr>
                <p:spPr bwMode="auto">
                  <a:xfrm>
                    <a:off x="3107" y="3293"/>
                    <a:ext cx="528" cy="167"/>
                  </a:xfrm>
                  <a:prstGeom prst="ellipse">
                    <a:avLst/>
                  </a:prstGeom>
                  <a:solidFill>
                    <a:srgbClr val="00FFCC"/>
                  </a:solidFill>
                  <a:ln w="9360">
                    <a:solidFill>
                      <a:srgbClr val="00000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1587" name="Rectangle 131"/>
                  <p:cNvSpPr>
                    <a:spLocks noChangeArrowheads="1"/>
                  </p:cNvSpPr>
                  <p:nvPr/>
                </p:nvSpPr>
                <p:spPr bwMode="auto">
                  <a:xfrm>
                    <a:off x="2868" y="3449"/>
                    <a:ext cx="1008" cy="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9pPr>
                  </a:lstStyle>
                  <a:p>
                    <a:pPr algn="ctr" eaLnBrk="1" hangingPunct="1">
                      <a:buClr>
                        <a:srgbClr val="FFFFFF"/>
                      </a:buClr>
                      <a:buFont typeface="Times New Roman" panose="02020603050405020304" pitchFamily="18" charset="0"/>
                      <a:buNone/>
                    </a:pPr>
                    <a:r>
                      <a:rPr lang="en-GB" altLang="es-CL" sz="1200">
                        <a:solidFill>
                          <a:srgbClr val="FFFFFF"/>
                        </a:solidFill>
                        <a:latin typeface="Times New Roman" panose="02020603050405020304" pitchFamily="18" charset="0"/>
                      </a:rPr>
                      <a:t>CENTELMAG</a:t>
                    </a:r>
                  </a:p>
                </p:txBody>
              </p:sp>
              <p:grpSp>
                <p:nvGrpSpPr>
                  <p:cNvPr id="11588" name="Group 132"/>
                  <p:cNvGrpSpPr>
                    <a:grpSpLocks/>
                  </p:cNvGrpSpPr>
                  <p:nvPr/>
                </p:nvGrpSpPr>
                <p:grpSpPr bwMode="auto">
                  <a:xfrm>
                    <a:off x="3299" y="3069"/>
                    <a:ext cx="131" cy="319"/>
                    <a:chOff x="3299" y="3069"/>
                    <a:chExt cx="131" cy="319"/>
                  </a:xfrm>
                </p:grpSpPr>
                <p:grpSp>
                  <p:nvGrpSpPr>
                    <p:cNvPr id="11589" name="Group 133"/>
                    <p:cNvGrpSpPr>
                      <a:grpSpLocks/>
                    </p:cNvGrpSpPr>
                    <p:nvPr/>
                  </p:nvGrpSpPr>
                  <p:grpSpPr bwMode="auto">
                    <a:xfrm>
                      <a:off x="3345" y="3182"/>
                      <a:ext cx="83" cy="205"/>
                      <a:chOff x="3345" y="3182"/>
                      <a:chExt cx="83" cy="205"/>
                    </a:xfrm>
                  </p:grpSpPr>
                  <p:sp>
                    <p:nvSpPr>
                      <p:cNvPr id="11603" name="Line 134"/>
                      <p:cNvSpPr>
                        <a:spLocks noChangeShapeType="1"/>
                      </p:cNvSpPr>
                      <p:nvPr/>
                    </p:nvSpPr>
                    <p:spPr bwMode="auto">
                      <a:xfrm flipH="1">
                        <a:off x="3365" y="3182"/>
                        <a:ext cx="32" cy="1"/>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04" name="Line 135"/>
                      <p:cNvSpPr>
                        <a:spLocks noChangeShapeType="1"/>
                      </p:cNvSpPr>
                      <p:nvPr/>
                    </p:nvSpPr>
                    <p:spPr bwMode="auto">
                      <a:xfrm flipH="1" flipV="1">
                        <a:off x="3366" y="3182"/>
                        <a:ext cx="40" cy="45"/>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05" name="Line 136"/>
                      <p:cNvSpPr>
                        <a:spLocks noChangeShapeType="1"/>
                      </p:cNvSpPr>
                      <p:nvPr/>
                    </p:nvSpPr>
                    <p:spPr bwMode="auto">
                      <a:xfrm flipH="1">
                        <a:off x="3352" y="3228"/>
                        <a:ext cx="56" cy="91"/>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06" name="Line 137"/>
                      <p:cNvSpPr>
                        <a:spLocks noChangeShapeType="1"/>
                      </p:cNvSpPr>
                      <p:nvPr/>
                    </p:nvSpPr>
                    <p:spPr bwMode="auto">
                      <a:xfrm flipH="1" flipV="1">
                        <a:off x="3354" y="3317"/>
                        <a:ext cx="76" cy="71"/>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07" name="Line 138"/>
                      <p:cNvSpPr>
                        <a:spLocks noChangeShapeType="1"/>
                      </p:cNvSpPr>
                      <p:nvPr/>
                    </p:nvSpPr>
                    <p:spPr bwMode="auto">
                      <a:xfrm flipH="1">
                        <a:off x="3344" y="3318"/>
                        <a:ext cx="77" cy="70"/>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08" name="Line 139"/>
                      <p:cNvSpPr>
                        <a:spLocks noChangeShapeType="1"/>
                      </p:cNvSpPr>
                      <p:nvPr/>
                    </p:nvSpPr>
                    <p:spPr bwMode="auto">
                      <a:xfrm flipH="1" flipV="1">
                        <a:off x="3362" y="3227"/>
                        <a:ext cx="59" cy="90"/>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09" name="Line 140"/>
                      <p:cNvSpPr>
                        <a:spLocks noChangeShapeType="1"/>
                      </p:cNvSpPr>
                      <p:nvPr/>
                    </p:nvSpPr>
                    <p:spPr bwMode="auto">
                      <a:xfrm flipH="1">
                        <a:off x="3359" y="3182"/>
                        <a:ext cx="38" cy="48"/>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grpSp>
                <p:sp>
                  <p:nvSpPr>
                    <p:cNvPr id="11590" name="Line 141"/>
                    <p:cNvSpPr>
                      <a:spLocks noChangeShapeType="1"/>
                    </p:cNvSpPr>
                    <p:nvPr/>
                  </p:nvSpPr>
                  <p:spPr bwMode="auto">
                    <a:xfrm flipH="1" flipV="1">
                      <a:off x="3314" y="3303"/>
                      <a:ext cx="33" cy="87"/>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91" name="Line 142"/>
                    <p:cNvSpPr>
                      <a:spLocks noChangeShapeType="1"/>
                    </p:cNvSpPr>
                    <p:nvPr/>
                  </p:nvSpPr>
                  <p:spPr bwMode="auto">
                    <a:xfrm flipH="1">
                      <a:off x="3314" y="3229"/>
                      <a:ext cx="45" cy="76"/>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92" name="Line 143"/>
                    <p:cNvSpPr>
                      <a:spLocks noChangeShapeType="1"/>
                    </p:cNvSpPr>
                    <p:nvPr/>
                  </p:nvSpPr>
                  <p:spPr bwMode="auto">
                    <a:xfrm flipH="1" flipV="1">
                      <a:off x="3348" y="3175"/>
                      <a:ext cx="11" cy="55"/>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93" name="Line 144"/>
                    <p:cNvSpPr>
                      <a:spLocks noChangeShapeType="1"/>
                    </p:cNvSpPr>
                    <p:nvPr/>
                  </p:nvSpPr>
                  <p:spPr bwMode="auto">
                    <a:xfrm flipH="1" flipV="1">
                      <a:off x="3345" y="3174"/>
                      <a:ext cx="20" cy="10"/>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94" name="Line 145"/>
                    <p:cNvSpPr>
                      <a:spLocks noChangeShapeType="1"/>
                    </p:cNvSpPr>
                    <p:nvPr/>
                  </p:nvSpPr>
                  <p:spPr bwMode="auto">
                    <a:xfrm flipH="1">
                      <a:off x="3336" y="3183"/>
                      <a:ext cx="29" cy="38"/>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95" name="Line 146"/>
                    <p:cNvSpPr>
                      <a:spLocks noChangeShapeType="1"/>
                    </p:cNvSpPr>
                    <p:nvPr/>
                  </p:nvSpPr>
                  <p:spPr bwMode="auto">
                    <a:xfrm flipH="1" flipV="1">
                      <a:off x="3338" y="3220"/>
                      <a:ext cx="14" cy="99"/>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96" name="Line 147"/>
                    <p:cNvSpPr>
                      <a:spLocks noChangeShapeType="1"/>
                    </p:cNvSpPr>
                    <p:nvPr/>
                  </p:nvSpPr>
                  <p:spPr bwMode="auto">
                    <a:xfrm flipH="1">
                      <a:off x="3298" y="3318"/>
                      <a:ext cx="54" cy="45"/>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97" name="Line 148"/>
                    <p:cNvSpPr>
                      <a:spLocks noChangeShapeType="1"/>
                    </p:cNvSpPr>
                    <p:nvPr/>
                  </p:nvSpPr>
                  <p:spPr bwMode="auto">
                    <a:xfrm flipH="1" flipV="1">
                      <a:off x="3380" y="3074"/>
                      <a:ext cx="52" cy="312"/>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98" name="Line 149"/>
                    <p:cNvSpPr>
                      <a:spLocks noChangeShapeType="1"/>
                    </p:cNvSpPr>
                    <p:nvPr/>
                  </p:nvSpPr>
                  <p:spPr bwMode="auto">
                    <a:xfrm flipH="1">
                      <a:off x="3345" y="3083"/>
                      <a:ext cx="34" cy="305"/>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99" name="Line 150"/>
                    <p:cNvSpPr>
                      <a:spLocks noChangeShapeType="1"/>
                    </p:cNvSpPr>
                    <p:nvPr/>
                  </p:nvSpPr>
                  <p:spPr bwMode="auto">
                    <a:xfrm flipH="1" flipV="1">
                      <a:off x="3301" y="3360"/>
                      <a:ext cx="46" cy="27"/>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00" name="Line 151"/>
                    <p:cNvSpPr>
                      <a:spLocks noChangeShapeType="1"/>
                    </p:cNvSpPr>
                    <p:nvPr/>
                  </p:nvSpPr>
                  <p:spPr bwMode="auto">
                    <a:xfrm flipH="1">
                      <a:off x="3298" y="3081"/>
                      <a:ext cx="72" cy="282"/>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01" name="Line 152"/>
                    <p:cNvSpPr>
                      <a:spLocks noChangeShapeType="1"/>
                    </p:cNvSpPr>
                    <p:nvPr/>
                  </p:nvSpPr>
                  <p:spPr bwMode="auto">
                    <a:xfrm flipH="1">
                      <a:off x="3344" y="3385"/>
                      <a:ext cx="86" cy="2"/>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602" name="Oval 153"/>
                    <p:cNvSpPr>
                      <a:spLocks noChangeArrowheads="1"/>
                    </p:cNvSpPr>
                    <p:nvPr/>
                  </p:nvSpPr>
                  <p:spPr bwMode="auto">
                    <a:xfrm>
                      <a:off x="3360" y="3069"/>
                      <a:ext cx="28" cy="30"/>
                    </a:xfrm>
                    <a:prstGeom prst="ellipse">
                      <a:avLst/>
                    </a:prstGeom>
                    <a:solidFill>
                      <a:srgbClr val="FFFF00"/>
                    </a:solidFill>
                    <a:ln w="12600">
                      <a:solidFill>
                        <a:srgbClr val="99CC0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grpSp>
            </p:grpSp>
            <p:grpSp>
              <p:nvGrpSpPr>
                <p:cNvPr id="11508" name="Group 154"/>
                <p:cNvGrpSpPr>
                  <a:grpSpLocks/>
                </p:cNvGrpSpPr>
                <p:nvPr/>
              </p:nvGrpSpPr>
              <p:grpSpPr bwMode="auto">
                <a:xfrm>
                  <a:off x="2868" y="2457"/>
                  <a:ext cx="1008" cy="556"/>
                  <a:chOff x="2868" y="2457"/>
                  <a:chExt cx="1008" cy="556"/>
                </a:xfrm>
              </p:grpSpPr>
              <p:sp>
                <p:nvSpPr>
                  <p:cNvPr id="11562" name="Oval 155"/>
                  <p:cNvSpPr>
                    <a:spLocks noChangeArrowheads="1"/>
                  </p:cNvSpPr>
                  <p:nvPr/>
                </p:nvSpPr>
                <p:spPr bwMode="auto">
                  <a:xfrm>
                    <a:off x="3107" y="2681"/>
                    <a:ext cx="528" cy="167"/>
                  </a:xfrm>
                  <a:prstGeom prst="ellipse">
                    <a:avLst/>
                  </a:prstGeom>
                  <a:solidFill>
                    <a:srgbClr val="00FFCC"/>
                  </a:solidFill>
                  <a:ln w="9360">
                    <a:solidFill>
                      <a:srgbClr val="00000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1563" name="Rectangle 156"/>
                  <p:cNvSpPr>
                    <a:spLocks noChangeArrowheads="1"/>
                  </p:cNvSpPr>
                  <p:nvPr/>
                </p:nvSpPr>
                <p:spPr bwMode="auto">
                  <a:xfrm>
                    <a:off x="2868" y="2837"/>
                    <a:ext cx="1008" cy="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9pPr>
                  </a:lstStyle>
                  <a:p>
                    <a:pPr algn="ctr" eaLnBrk="1" hangingPunct="1">
                      <a:buClr>
                        <a:srgbClr val="FFFFFF"/>
                      </a:buClr>
                      <a:buFont typeface="Times New Roman" panose="02020603050405020304" pitchFamily="18" charset="0"/>
                      <a:buNone/>
                    </a:pPr>
                    <a:r>
                      <a:rPr lang="en-GB" altLang="es-CL" sz="1200">
                        <a:solidFill>
                          <a:srgbClr val="FFFFFF"/>
                        </a:solidFill>
                        <a:latin typeface="Times New Roman" panose="02020603050405020304" pitchFamily="18" charset="0"/>
                      </a:rPr>
                      <a:t>SUBTELTALC</a:t>
                    </a:r>
                  </a:p>
                </p:txBody>
              </p:sp>
              <p:grpSp>
                <p:nvGrpSpPr>
                  <p:cNvPr id="11564" name="Group 157"/>
                  <p:cNvGrpSpPr>
                    <a:grpSpLocks/>
                  </p:cNvGrpSpPr>
                  <p:nvPr/>
                </p:nvGrpSpPr>
                <p:grpSpPr bwMode="auto">
                  <a:xfrm>
                    <a:off x="3299" y="2457"/>
                    <a:ext cx="131" cy="319"/>
                    <a:chOff x="3299" y="2457"/>
                    <a:chExt cx="131" cy="319"/>
                  </a:xfrm>
                </p:grpSpPr>
                <p:grpSp>
                  <p:nvGrpSpPr>
                    <p:cNvPr id="11565" name="Group 158"/>
                    <p:cNvGrpSpPr>
                      <a:grpSpLocks/>
                    </p:cNvGrpSpPr>
                    <p:nvPr/>
                  </p:nvGrpSpPr>
                  <p:grpSpPr bwMode="auto">
                    <a:xfrm>
                      <a:off x="3345" y="2570"/>
                      <a:ext cx="83" cy="205"/>
                      <a:chOff x="3345" y="2570"/>
                      <a:chExt cx="83" cy="205"/>
                    </a:xfrm>
                  </p:grpSpPr>
                  <p:sp>
                    <p:nvSpPr>
                      <p:cNvPr id="11579" name="Line 159"/>
                      <p:cNvSpPr>
                        <a:spLocks noChangeShapeType="1"/>
                      </p:cNvSpPr>
                      <p:nvPr/>
                    </p:nvSpPr>
                    <p:spPr bwMode="auto">
                      <a:xfrm flipH="1">
                        <a:off x="3365" y="2570"/>
                        <a:ext cx="32" cy="1"/>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80" name="Line 160"/>
                      <p:cNvSpPr>
                        <a:spLocks noChangeShapeType="1"/>
                      </p:cNvSpPr>
                      <p:nvPr/>
                    </p:nvSpPr>
                    <p:spPr bwMode="auto">
                      <a:xfrm flipH="1" flipV="1">
                        <a:off x="3366" y="2570"/>
                        <a:ext cx="40" cy="45"/>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81" name="Line 161"/>
                      <p:cNvSpPr>
                        <a:spLocks noChangeShapeType="1"/>
                      </p:cNvSpPr>
                      <p:nvPr/>
                    </p:nvSpPr>
                    <p:spPr bwMode="auto">
                      <a:xfrm flipH="1">
                        <a:off x="3352" y="2616"/>
                        <a:ext cx="56" cy="91"/>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82" name="Line 162"/>
                      <p:cNvSpPr>
                        <a:spLocks noChangeShapeType="1"/>
                      </p:cNvSpPr>
                      <p:nvPr/>
                    </p:nvSpPr>
                    <p:spPr bwMode="auto">
                      <a:xfrm flipH="1" flipV="1">
                        <a:off x="3354" y="2705"/>
                        <a:ext cx="76" cy="71"/>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83" name="Line 163"/>
                      <p:cNvSpPr>
                        <a:spLocks noChangeShapeType="1"/>
                      </p:cNvSpPr>
                      <p:nvPr/>
                    </p:nvSpPr>
                    <p:spPr bwMode="auto">
                      <a:xfrm flipH="1">
                        <a:off x="3344" y="2706"/>
                        <a:ext cx="77" cy="70"/>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84" name="Line 164"/>
                      <p:cNvSpPr>
                        <a:spLocks noChangeShapeType="1"/>
                      </p:cNvSpPr>
                      <p:nvPr/>
                    </p:nvSpPr>
                    <p:spPr bwMode="auto">
                      <a:xfrm flipH="1" flipV="1">
                        <a:off x="3362" y="2615"/>
                        <a:ext cx="59" cy="90"/>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85" name="Line 165"/>
                      <p:cNvSpPr>
                        <a:spLocks noChangeShapeType="1"/>
                      </p:cNvSpPr>
                      <p:nvPr/>
                    </p:nvSpPr>
                    <p:spPr bwMode="auto">
                      <a:xfrm flipH="1">
                        <a:off x="3359" y="2570"/>
                        <a:ext cx="38" cy="48"/>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grpSp>
                <p:sp>
                  <p:nvSpPr>
                    <p:cNvPr id="11566" name="Line 166"/>
                    <p:cNvSpPr>
                      <a:spLocks noChangeShapeType="1"/>
                    </p:cNvSpPr>
                    <p:nvPr/>
                  </p:nvSpPr>
                  <p:spPr bwMode="auto">
                    <a:xfrm flipH="1" flipV="1">
                      <a:off x="3314" y="2691"/>
                      <a:ext cx="33" cy="87"/>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67" name="Line 167"/>
                    <p:cNvSpPr>
                      <a:spLocks noChangeShapeType="1"/>
                    </p:cNvSpPr>
                    <p:nvPr/>
                  </p:nvSpPr>
                  <p:spPr bwMode="auto">
                    <a:xfrm flipH="1">
                      <a:off x="3314" y="2617"/>
                      <a:ext cx="45" cy="76"/>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68" name="Line 168"/>
                    <p:cNvSpPr>
                      <a:spLocks noChangeShapeType="1"/>
                    </p:cNvSpPr>
                    <p:nvPr/>
                  </p:nvSpPr>
                  <p:spPr bwMode="auto">
                    <a:xfrm flipH="1" flipV="1">
                      <a:off x="3348" y="2563"/>
                      <a:ext cx="11" cy="55"/>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69" name="Line 169"/>
                    <p:cNvSpPr>
                      <a:spLocks noChangeShapeType="1"/>
                    </p:cNvSpPr>
                    <p:nvPr/>
                  </p:nvSpPr>
                  <p:spPr bwMode="auto">
                    <a:xfrm flipH="1" flipV="1">
                      <a:off x="3345" y="2562"/>
                      <a:ext cx="20" cy="10"/>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70" name="Line 170"/>
                    <p:cNvSpPr>
                      <a:spLocks noChangeShapeType="1"/>
                    </p:cNvSpPr>
                    <p:nvPr/>
                  </p:nvSpPr>
                  <p:spPr bwMode="auto">
                    <a:xfrm flipH="1">
                      <a:off x="3336" y="2571"/>
                      <a:ext cx="29" cy="38"/>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71" name="Line 171"/>
                    <p:cNvSpPr>
                      <a:spLocks noChangeShapeType="1"/>
                    </p:cNvSpPr>
                    <p:nvPr/>
                  </p:nvSpPr>
                  <p:spPr bwMode="auto">
                    <a:xfrm flipH="1" flipV="1">
                      <a:off x="3338" y="2608"/>
                      <a:ext cx="14" cy="99"/>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72" name="Line 172"/>
                    <p:cNvSpPr>
                      <a:spLocks noChangeShapeType="1"/>
                    </p:cNvSpPr>
                    <p:nvPr/>
                  </p:nvSpPr>
                  <p:spPr bwMode="auto">
                    <a:xfrm flipH="1">
                      <a:off x="3298" y="2706"/>
                      <a:ext cx="54" cy="45"/>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73" name="Line 173"/>
                    <p:cNvSpPr>
                      <a:spLocks noChangeShapeType="1"/>
                    </p:cNvSpPr>
                    <p:nvPr/>
                  </p:nvSpPr>
                  <p:spPr bwMode="auto">
                    <a:xfrm flipH="1" flipV="1">
                      <a:off x="3380" y="2462"/>
                      <a:ext cx="52" cy="312"/>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74" name="Line 174"/>
                    <p:cNvSpPr>
                      <a:spLocks noChangeShapeType="1"/>
                    </p:cNvSpPr>
                    <p:nvPr/>
                  </p:nvSpPr>
                  <p:spPr bwMode="auto">
                    <a:xfrm flipH="1">
                      <a:off x="3345" y="2471"/>
                      <a:ext cx="34" cy="305"/>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75" name="Line 175"/>
                    <p:cNvSpPr>
                      <a:spLocks noChangeShapeType="1"/>
                    </p:cNvSpPr>
                    <p:nvPr/>
                  </p:nvSpPr>
                  <p:spPr bwMode="auto">
                    <a:xfrm flipH="1" flipV="1">
                      <a:off x="3301" y="2748"/>
                      <a:ext cx="46" cy="27"/>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76" name="Line 176"/>
                    <p:cNvSpPr>
                      <a:spLocks noChangeShapeType="1"/>
                    </p:cNvSpPr>
                    <p:nvPr/>
                  </p:nvSpPr>
                  <p:spPr bwMode="auto">
                    <a:xfrm flipH="1">
                      <a:off x="3298" y="2469"/>
                      <a:ext cx="72" cy="282"/>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77" name="Line 177"/>
                    <p:cNvSpPr>
                      <a:spLocks noChangeShapeType="1"/>
                    </p:cNvSpPr>
                    <p:nvPr/>
                  </p:nvSpPr>
                  <p:spPr bwMode="auto">
                    <a:xfrm flipH="1">
                      <a:off x="3344" y="2773"/>
                      <a:ext cx="86" cy="2"/>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78" name="Oval 178"/>
                    <p:cNvSpPr>
                      <a:spLocks noChangeArrowheads="1"/>
                    </p:cNvSpPr>
                    <p:nvPr/>
                  </p:nvSpPr>
                  <p:spPr bwMode="auto">
                    <a:xfrm>
                      <a:off x="3360" y="2457"/>
                      <a:ext cx="28" cy="30"/>
                    </a:xfrm>
                    <a:prstGeom prst="ellipse">
                      <a:avLst/>
                    </a:prstGeom>
                    <a:solidFill>
                      <a:srgbClr val="FFFF00"/>
                    </a:solidFill>
                    <a:ln w="12600">
                      <a:solidFill>
                        <a:srgbClr val="99CC0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grpSp>
            </p:grpSp>
            <p:grpSp>
              <p:nvGrpSpPr>
                <p:cNvPr id="11509" name="Group 179"/>
                <p:cNvGrpSpPr>
                  <a:grpSpLocks/>
                </p:cNvGrpSpPr>
                <p:nvPr/>
              </p:nvGrpSpPr>
              <p:grpSpPr bwMode="auto">
                <a:xfrm>
                  <a:off x="2820" y="1929"/>
                  <a:ext cx="1008" cy="556"/>
                  <a:chOff x="2820" y="1929"/>
                  <a:chExt cx="1008" cy="556"/>
                </a:xfrm>
              </p:grpSpPr>
              <p:sp>
                <p:nvSpPr>
                  <p:cNvPr id="11538" name="Oval 180"/>
                  <p:cNvSpPr>
                    <a:spLocks noChangeArrowheads="1"/>
                  </p:cNvSpPr>
                  <p:nvPr/>
                </p:nvSpPr>
                <p:spPr bwMode="auto">
                  <a:xfrm>
                    <a:off x="3060" y="2153"/>
                    <a:ext cx="528" cy="167"/>
                  </a:xfrm>
                  <a:prstGeom prst="ellipse">
                    <a:avLst/>
                  </a:prstGeom>
                  <a:solidFill>
                    <a:srgbClr val="00FFCC"/>
                  </a:solidFill>
                  <a:ln w="9360">
                    <a:solidFill>
                      <a:srgbClr val="00000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1539" name="Rectangle 181"/>
                  <p:cNvSpPr>
                    <a:spLocks noChangeArrowheads="1"/>
                  </p:cNvSpPr>
                  <p:nvPr/>
                </p:nvSpPr>
                <p:spPr bwMode="auto">
                  <a:xfrm>
                    <a:off x="2820" y="2309"/>
                    <a:ext cx="1008" cy="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9pPr>
                  </a:lstStyle>
                  <a:p>
                    <a:pPr algn="ctr" eaLnBrk="1" hangingPunct="1">
                      <a:buClr>
                        <a:srgbClr val="FFFFFF"/>
                      </a:buClr>
                      <a:buFont typeface="Times New Roman" panose="02020603050405020304" pitchFamily="18" charset="0"/>
                      <a:buNone/>
                    </a:pPr>
                    <a:r>
                      <a:rPr lang="en-GB" altLang="es-CL" sz="1200">
                        <a:solidFill>
                          <a:srgbClr val="FFFFFF"/>
                        </a:solidFill>
                        <a:latin typeface="Times New Roman" panose="02020603050405020304" pitchFamily="18" charset="0"/>
                      </a:rPr>
                      <a:t>CENTELSAN</a:t>
                    </a:r>
                  </a:p>
                </p:txBody>
              </p:sp>
              <p:grpSp>
                <p:nvGrpSpPr>
                  <p:cNvPr id="11540" name="Group 182"/>
                  <p:cNvGrpSpPr>
                    <a:grpSpLocks/>
                  </p:cNvGrpSpPr>
                  <p:nvPr/>
                </p:nvGrpSpPr>
                <p:grpSpPr bwMode="auto">
                  <a:xfrm>
                    <a:off x="3251" y="1929"/>
                    <a:ext cx="131" cy="319"/>
                    <a:chOff x="3251" y="1929"/>
                    <a:chExt cx="131" cy="319"/>
                  </a:xfrm>
                </p:grpSpPr>
                <p:grpSp>
                  <p:nvGrpSpPr>
                    <p:cNvPr id="11541" name="Group 183"/>
                    <p:cNvGrpSpPr>
                      <a:grpSpLocks/>
                    </p:cNvGrpSpPr>
                    <p:nvPr/>
                  </p:nvGrpSpPr>
                  <p:grpSpPr bwMode="auto">
                    <a:xfrm>
                      <a:off x="3297" y="2042"/>
                      <a:ext cx="83" cy="205"/>
                      <a:chOff x="3297" y="2042"/>
                      <a:chExt cx="83" cy="205"/>
                    </a:xfrm>
                  </p:grpSpPr>
                  <p:sp>
                    <p:nvSpPr>
                      <p:cNvPr id="11555" name="Line 184"/>
                      <p:cNvSpPr>
                        <a:spLocks noChangeShapeType="1"/>
                      </p:cNvSpPr>
                      <p:nvPr/>
                    </p:nvSpPr>
                    <p:spPr bwMode="auto">
                      <a:xfrm flipH="1">
                        <a:off x="3317" y="2042"/>
                        <a:ext cx="32" cy="1"/>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56" name="Line 185"/>
                      <p:cNvSpPr>
                        <a:spLocks noChangeShapeType="1"/>
                      </p:cNvSpPr>
                      <p:nvPr/>
                    </p:nvSpPr>
                    <p:spPr bwMode="auto">
                      <a:xfrm flipH="1" flipV="1">
                        <a:off x="3318" y="2042"/>
                        <a:ext cx="40" cy="45"/>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57" name="Line 186"/>
                      <p:cNvSpPr>
                        <a:spLocks noChangeShapeType="1"/>
                      </p:cNvSpPr>
                      <p:nvPr/>
                    </p:nvSpPr>
                    <p:spPr bwMode="auto">
                      <a:xfrm flipH="1">
                        <a:off x="3304" y="2088"/>
                        <a:ext cx="56" cy="91"/>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58" name="Line 187"/>
                      <p:cNvSpPr>
                        <a:spLocks noChangeShapeType="1"/>
                      </p:cNvSpPr>
                      <p:nvPr/>
                    </p:nvSpPr>
                    <p:spPr bwMode="auto">
                      <a:xfrm flipH="1" flipV="1">
                        <a:off x="3306" y="2177"/>
                        <a:ext cx="76" cy="71"/>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59" name="Line 188"/>
                      <p:cNvSpPr>
                        <a:spLocks noChangeShapeType="1"/>
                      </p:cNvSpPr>
                      <p:nvPr/>
                    </p:nvSpPr>
                    <p:spPr bwMode="auto">
                      <a:xfrm flipH="1">
                        <a:off x="3296" y="2178"/>
                        <a:ext cx="77" cy="70"/>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60" name="Line 189"/>
                      <p:cNvSpPr>
                        <a:spLocks noChangeShapeType="1"/>
                      </p:cNvSpPr>
                      <p:nvPr/>
                    </p:nvSpPr>
                    <p:spPr bwMode="auto">
                      <a:xfrm flipH="1" flipV="1">
                        <a:off x="3314" y="2087"/>
                        <a:ext cx="59" cy="90"/>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61" name="Line 190"/>
                      <p:cNvSpPr>
                        <a:spLocks noChangeShapeType="1"/>
                      </p:cNvSpPr>
                      <p:nvPr/>
                    </p:nvSpPr>
                    <p:spPr bwMode="auto">
                      <a:xfrm flipH="1">
                        <a:off x="3311" y="2042"/>
                        <a:ext cx="38" cy="48"/>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grpSp>
                <p:sp>
                  <p:nvSpPr>
                    <p:cNvPr id="11542" name="Line 191"/>
                    <p:cNvSpPr>
                      <a:spLocks noChangeShapeType="1"/>
                    </p:cNvSpPr>
                    <p:nvPr/>
                  </p:nvSpPr>
                  <p:spPr bwMode="auto">
                    <a:xfrm flipH="1" flipV="1">
                      <a:off x="3266" y="2163"/>
                      <a:ext cx="33" cy="87"/>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43" name="Line 192"/>
                    <p:cNvSpPr>
                      <a:spLocks noChangeShapeType="1"/>
                    </p:cNvSpPr>
                    <p:nvPr/>
                  </p:nvSpPr>
                  <p:spPr bwMode="auto">
                    <a:xfrm flipH="1">
                      <a:off x="3266" y="2089"/>
                      <a:ext cx="45" cy="76"/>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44" name="Line 193"/>
                    <p:cNvSpPr>
                      <a:spLocks noChangeShapeType="1"/>
                    </p:cNvSpPr>
                    <p:nvPr/>
                  </p:nvSpPr>
                  <p:spPr bwMode="auto">
                    <a:xfrm flipH="1" flipV="1">
                      <a:off x="3300" y="2035"/>
                      <a:ext cx="11" cy="55"/>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45" name="Line 194"/>
                    <p:cNvSpPr>
                      <a:spLocks noChangeShapeType="1"/>
                    </p:cNvSpPr>
                    <p:nvPr/>
                  </p:nvSpPr>
                  <p:spPr bwMode="auto">
                    <a:xfrm flipH="1" flipV="1">
                      <a:off x="3297" y="2034"/>
                      <a:ext cx="20" cy="10"/>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46" name="Line 195"/>
                    <p:cNvSpPr>
                      <a:spLocks noChangeShapeType="1"/>
                    </p:cNvSpPr>
                    <p:nvPr/>
                  </p:nvSpPr>
                  <p:spPr bwMode="auto">
                    <a:xfrm flipH="1">
                      <a:off x="3288" y="2043"/>
                      <a:ext cx="29" cy="38"/>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47" name="Line 196"/>
                    <p:cNvSpPr>
                      <a:spLocks noChangeShapeType="1"/>
                    </p:cNvSpPr>
                    <p:nvPr/>
                  </p:nvSpPr>
                  <p:spPr bwMode="auto">
                    <a:xfrm flipH="1" flipV="1">
                      <a:off x="3290" y="2080"/>
                      <a:ext cx="14" cy="99"/>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48" name="Line 197"/>
                    <p:cNvSpPr>
                      <a:spLocks noChangeShapeType="1"/>
                    </p:cNvSpPr>
                    <p:nvPr/>
                  </p:nvSpPr>
                  <p:spPr bwMode="auto">
                    <a:xfrm flipH="1">
                      <a:off x="3250" y="2178"/>
                      <a:ext cx="54" cy="45"/>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49" name="Line 198"/>
                    <p:cNvSpPr>
                      <a:spLocks noChangeShapeType="1"/>
                    </p:cNvSpPr>
                    <p:nvPr/>
                  </p:nvSpPr>
                  <p:spPr bwMode="auto">
                    <a:xfrm flipH="1" flipV="1">
                      <a:off x="3332" y="1934"/>
                      <a:ext cx="52" cy="312"/>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50" name="Line 199"/>
                    <p:cNvSpPr>
                      <a:spLocks noChangeShapeType="1"/>
                    </p:cNvSpPr>
                    <p:nvPr/>
                  </p:nvSpPr>
                  <p:spPr bwMode="auto">
                    <a:xfrm flipH="1">
                      <a:off x="3297" y="1943"/>
                      <a:ext cx="34" cy="305"/>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51" name="Line 200"/>
                    <p:cNvSpPr>
                      <a:spLocks noChangeShapeType="1"/>
                    </p:cNvSpPr>
                    <p:nvPr/>
                  </p:nvSpPr>
                  <p:spPr bwMode="auto">
                    <a:xfrm flipH="1" flipV="1">
                      <a:off x="3253" y="2220"/>
                      <a:ext cx="46" cy="27"/>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52" name="Line 201"/>
                    <p:cNvSpPr>
                      <a:spLocks noChangeShapeType="1"/>
                    </p:cNvSpPr>
                    <p:nvPr/>
                  </p:nvSpPr>
                  <p:spPr bwMode="auto">
                    <a:xfrm flipH="1">
                      <a:off x="3251" y="1941"/>
                      <a:ext cx="72" cy="282"/>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53" name="Line 202"/>
                    <p:cNvSpPr>
                      <a:spLocks noChangeShapeType="1"/>
                    </p:cNvSpPr>
                    <p:nvPr/>
                  </p:nvSpPr>
                  <p:spPr bwMode="auto">
                    <a:xfrm flipH="1">
                      <a:off x="3296" y="2245"/>
                      <a:ext cx="86" cy="2"/>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54" name="Oval 203"/>
                    <p:cNvSpPr>
                      <a:spLocks noChangeArrowheads="1"/>
                    </p:cNvSpPr>
                    <p:nvPr/>
                  </p:nvSpPr>
                  <p:spPr bwMode="auto">
                    <a:xfrm>
                      <a:off x="3312" y="1929"/>
                      <a:ext cx="28" cy="30"/>
                    </a:xfrm>
                    <a:prstGeom prst="ellipse">
                      <a:avLst/>
                    </a:prstGeom>
                    <a:solidFill>
                      <a:srgbClr val="FFFF00"/>
                    </a:solidFill>
                    <a:ln w="12600">
                      <a:solidFill>
                        <a:srgbClr val="99CC0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grpSp>
            </p:grpSp>
            <p:grpSp>
              <p:nvGrpSpPr>
                <p:cNvPr id="11510" name="Group 204"/>
                <p:cNvGrpSpPr>
                  <a:grpSpLocks/>
                </p:cNvGrpSpPr>
                <p:nvPr/>
              </p:nvGrpSpPr>
              <p:grpSpPr bwMode="auto">
                <a:xfrm>
                  <a:off x="2868" y="825"/>
                  <a:ext cx="1008" cy="556"/>
                  <a:chOff x="2868" y="825"/>
                  <a:chExt cx="1008" cy="556"/>
                </a:xfrm>
              </p:grpSpPr>
              <p:sp>
                <p:nvSpPr>
                  <p:cNvPr id="11514" name="Oval 205"/>
                  <p:cNvSpPr>
                    <a:spLocks noChangeArrowheads="1"/>
                  </p:cNvSpPr>
                  <p:nvPr/>
                </p:nvSpPr>
                <p:spPr bwMode="auto">
                  <a:xfrm>
                    <a:off x="3107" y="1049"/>
                    <a:ext cx="528" cy="167"/>
                  </a:xfrm>
                  <a:prstGeom prst="ellipse">
                    <a:avLst/>
                  </a:prstGeom>
                  <a:solidFill>
                    <a:srgbClr val="00FFCC"/>
                  </a:solidFill>
                  <a:ln w="9360">
                    <a:solidFill>
                      <a:srgbClr val="00000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1515" name="Rectangle 206"/>
                  <p:cNvSpPr>
                    <a:spLocks noChangeArrowheads="1"/>
                  </p:cNvSpPr>
                  <p:nvPr/>
                </p:nvSpPr>
                <p:spPr bwMode="auto">
                  <a:xfrm>
                    <a:off x="2868" y="1205"/>
                    <a:ext cx="1008" cy="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9pPr>
                  </a:lstStyle>
                  <a:p>
                    <a:pPr algn="ctr" eaLnBrk="1" hangingPunct="1">
                      <a:buClr>
                        <a:srgbClr val="FFFFFF"/>
                      </a:buClr>
                      <a:buFont typeface="Times New Roman" panose="02020603050405020304" pitchFamily="18" charset="0"/>
                      <a:buNone/>
                    </a:pPr>
                    <a:r>
                      <a:rPr lang="en-GB" altLang="es-CL" sz="1200">
                        <a:solidFill>
                          <a:srgbClr val="FFFFFF"/>
                        </a:solidFill>
                        <a:latin typeface="Times New Roman" panose="02020603050405020304" pitchFamily="18" charset="0"/>
                      </a:rPr>
                      <a:t>SUBTELIQUE</a:t>
                    </a:r>
                  </a:p>
                </p:txBody>
              </p:sp>
              <p:grpSp>
                <p:nvGrpSpPr>
                  <p:cNvPr id="11516" name="Group 207"/>
                  <p:cNvGrpSpPr>
                    <a:grpSpLocks/>
                  </p:cNvGrpSpPr>
                  <p:nvPr/>
                </p:nvGrpSpPr>
                <p:grpSpPr bwMode="auto">
                  <a:xfrm>
                    <a:off x="3299" y="825"/>
                    <a:ext cx="131" cy="319"/>
                    <a:chOff x="3299" y="825"/>
                    <a:chExt cx="131" cy="319"/>
                  </a:xfrm>
                </p:grpSpPr>
                <p:grpSp>
                  <p:nvGrpSpPr>
                    <p:cNvPr id="11517" name="Group 208"/>
                    <p:cNvGrpSpPr>
                      <a:grpSpLocks/>
                    </p:cNvGrpSpPr>
                    <p:nvPr/>
                  </p:nvGrpSpPr>
                  <p:grpSpPr bwMode="auto">
                    <a:xfrm>
                      <a:off x="3345" y="938"/>
                      <a:ext cx="83" cy="205"/>
                      <a:chOff x="3345" y="938"/>
                      <a:chExt cx="83" cy="205"/>
                    </a:xfrm>
                  </p:grpSpPr>
                  <p:sp>
                    <p:nvSpPr>
                      <p:cNvPr id="11531" name="Line 209"/>
                      <p:cNvSpPr>
                        <a:spLocks noChangeShapeType="1"/>
                      </p:cNvSpPr>
                      <p:nvPr/>
                    </p:nvSpPr>
                    <p:spPr bwMode="auto">
                      <a:xfrm flipH="1">
                        <a:off x="3365" y="938"/>
                        <a:ext cx="32" cy="1"/>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32" name="Line 210"/>
                      <p:cNvSpPr>
                        <a:spLocks noChangeShapeType="1"/>
                      </p:cNvSpPr>
                      <p:nvPr/>
                    </p:nvSpPr>
                    <p:spPr bwMode="auto">
                      <a:xfrm flipH="1" flipV="1">
                        <a:off x="3366" y="937"/>
                        <a:ext cx="40" cy="45"/>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33" name="Line 211"/>
                      <p:cNvSpPr>
                        <a:spLocks noChangeShapeType="1"/>
                      </p:cNvSpPr>
                      <p:nvPr/>
                    </p:nvSpPr>
                    <p:spPr bwMode="auto">
                      <a:xfrm flipH="1">
                        <a:off x="3352" y="984"/>
                        <a:ext cx="56" cy="91"/>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34" name="Line 212"/>
                      <p:cNvSpPr>
                        <a:spLocks noChangeShapeType="1"/>
                      </p:cNvSpPr>
                      <p:nvPr/>
                    </p:nvSpPr>
                    <p:spPr bwMode="auto">
                      <a:xfrm flipH="1" flipV="1">
                        <a:off x="3354" y="1072"/>
                        <a:ext cx="76" cy="71"/>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35" name="Line 213"/>
                      <p:cNvSpPr>
                        <a:spLocks noChangeShapeType="1"/>
                      </p:cNvSpPr>
                      <p:nvPr/>
                    </p:nvSpPr>
                    <p:spPr bwMode="auto">
                      <a:xfrm flipH="1">
                        <a:off x="3344" y="1074"/>
                        <a:ext cx="77" cy="70"/>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36" name="Line 214"/>
                      <p:cNvSpPr>
                        <a:spLocks noChangeShapeType="1"/>
                      </p:cNvSpPr>
                      <p:nvPr/>
                    </p:nvSpPr>
                    <p:spPr bwMode="auto">
                      <a:xfrm flipH="1" flipV="1">
                        <a:off x="3362" y="982"/>
                        <a:ext cx="59" cy="90"/>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37" name="Line 215"/>
                      <p:cNvSpPr>
                        <a:spLocks noChangeShapeType="1"/>
                      </p:cNvSpPr>
                      <p:nvPr/>
                    </p:nvSpPr>
                    <p:spPr bwMode="auto">
                      <a:xfrm flipH="1">
                        <a:off x="3359" y="938"/>
                        <a:ext cx="38" cy="48"/>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grpSp>
                <p:sp>
                  <p:nvSpPr>
                    <p:cNvPr id="11518" name="Line 216"/>
                    <p:cNvSpPr>
                      <a:spLocks noChangeShapeType="1"/>
                    </p:cNvSpPr>
                    <p:nvPr/>
                  </p:nvSpPr>
                  <p:spPr bwMode="auto">
                    <a:xfrm flipH="1" flipV="1">
                      <a:off x="3314" y="1058"/>
                      <a:ext cx="33" cy="87"/>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19" name="Line 217"/>
                    <p:cNvSpPr>
                      <a:spLocks noChangeShapeType="1"/>
                    </p:cNvSpPr>
                    <p:nvPr/>
                  </p:nvSpPr>
                  <p:spPr bwMode="auto">
                    <a:xfrm flipH="1">
                      <a:off x="3314" y="985"/>
                      <a:ext cx="45" cy="76"/>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20" name="Line 218"/>
                    <p:cNvSpPr>
                      <a:spLocks noChangeShapeType="1"/>
                    </p:cNvSpPr>
                    <p:nvPr/>
                  </p:nvSpPr>
                  <p:spPr bwMode="auto">
                    <a:xfrm flipH="1" flipV="1">
                      <a:off x="3348" y="930"/>
                      <a:ext cx="11" cy="55"/>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21" name="Line 219"/>
                    <p:cNvSpPr>
                      <a:spLocks noChangeShapeType="1"/>
                    </p:cNvSpPr>
                    <p:nvPr/>
                  </p:nvSpPr>
                  <p:spPr bwMode="auto">
                    <a:xfrm flipH="1" flipV="1">
                      <a:off x="3345" y="930"/>
                      <a:ext cx="20" cy="10"/>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22" name="Line 220"/>
                    <p:cNvSpPr>
                      <a:spLocks noChangeShapeType="1"/>
                    </p:cNvSpPr>
                    <p:nvPr/>
                  </p:nvSpPr>
                  <p:spPr bwMode="auto">
                    <a:xfrm flipH="1">
                      <a:off x="3336" y="939"/>
                      <a:ext cx="29" cy="38"/>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23" name="Line 221"/>
                    <p:cNvSpPr>
                      <a:spLocks noChangeShapeType="1"/>
                    </p:cNvSpPr>
                    <p:nvPr/>
                  </p:nvSpPr>
                  <p:spPr bwMode="auto">
                    <a:xfrm flipH="1" flipV="1">
                      <a:off x="3338" y="976"/>
                      <a:ext cx="14" cy="99"/>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24" name="Line 222"/>
                    <p:cNvSpPr>
                      <a:spLocks noChangeShapeType="1"/>
                    </p:cNvSpPr>
                    <p:nvPr/>
                  </p:nvSpPr>
                  <p:spPr bwMode="auto">
                    <a:xfrm flipH="1">
                      <a:off x="3298" y="1074"/>
                      <a:ext cx="54" cy="45"/>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25" name="Line 223"/>
                    <p:cNvSpPr>
                      <a:spLocks noChangeShapeType="1"/>
                    </p:cNvSpPr>
                    <p:nvPr/>
                  </p:nvSpPr>
                  <p:spPr bwMode="auto">
                    <a:xfrm flipH="1" flipV="1">
                      <a:off x="3380" y="830"/>
                      <a:ext cx="52" cy="312"/>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26" name="Line 224"/>
                    <p:cNvSpPr>
                      <a:spLocks noChangeShapeType="1"/>
                    </p:cNvSpPr>
                    <p:nvPr/>
                  </p:nvSpPr>
                  <p:spPr bwMode="auto">
                    <a:xfrm flipH="1">
                      <a:off x="3345" y="839"/>
                      <a:ext cx="34" cy="305"/>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27" name="Line 225"/>
                    <p:cNvSpPr>
                      <a:spLocks noChangeShapeType="1"/>
                    </p:cNvSpPr>
                    <p:nvPr/>
                  </p:nvSpPr>
                  <p:spPr bwMode="auto">
                    <a:xfrm flipH="1" flipV="1">
                      <a:off x="3301" y="1115"/>
                      <a:ext cx="46" cy="27"/>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28" name="Line 226"/>
                    <p:cNvSpPr>
                      <a:spLocks noChangeShapeType="1"/>
                    </p:cNvSpPr>
                    <p:nvPr/>
                  </p:nvSpPr>
                  <p:spPr bwMode="auto">
                    <a:xfrm flipH="1">
                      <a:off x="3298" y="837"/>
                      <a:ext cx="72" cy="282"/>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29" name="Line 227"/>
                    <p:cNvSpPr>
                      <a:spLocks noChangeShapeType="1"/>
                    </p:cNvSpPr>
                    <p:nvPr/>
                  </p:nvSpPr>
                  <p:spPr bwMode="auto">
                    <a:xfrm flipH="1">
                      <a:off x="3344" y="1141"/>
                      <a:ext cx="86" cy="2"/>
                    </a:xfrm>
                    <a:prstGeom prst="line">
                      <a:avLst/>
                    </a:prstGeom>
                    <a:noFill/>
                    <a:ln w="12600">
                      <a:solidFill>
                        <a:srgbClr val="99CC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530" name="Oval 228"/>
                    <p:cNvSpPr>
                      <a:spLocks noChangeArrowheads="1"/>
                    </p:cNvSpPr>
                    <p:nvPr/>
                  </p:nvSpPr>
                  <p:spPr bwMode="auto">
                    <a:xfrm>
                      <a:off x="3360" y="825"/>
                      <a:ext cx="28" cy="30"/>
                    </a:xfrm>
                    <a:prstGeom prst="ellipse">
                      <a:avLst/>
                    </a:prstGeom>
                    <a:solidFill>
                      <a:srgbClr val="FFFF00"/>
                    </a:solidFill>
                    <a:ln w="12600">
                      <a:solidFill>
                        <a:srgbClr val="99CC0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grpSp>
            </p:grpSp>
            <p:sp>
              <p:nvSpPr>
                <p:cNvPr id="11511" name="Line 229"/>
                <p:cNvSpPr>
                  <a:spLocks noChangeShapeType="1"/>
                </p:cNvSpPr>
                <p:nvPr/>
              </p:nvSpPr>
              <p:spPr bwMode="auto">
                <a:xfrm flipH="1">
                  <a:off x="3730" y="3778"/>
                  <a:ext cx="578" cy="240"/>
                </a:xfrm>
                <a:prstGeom prst="line">
                  <a:avLst/>
                </a:prstGeom>
                <a:noFill/>
                <a:ln w="9360">
                  <a:solidFill>
                    <a:srgbClr val="009999"/>
                  </a:solidFill>
                  <a:miter lim="800000"/>
                  <a:headEnd type="triangle" w="med" len="me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1512" name="Line 230"/>
                <p:cNvSpPr>
                  <a:spLocks noChangeShapeType="1"/>
                </p:cNvSpPr>
                <p:nvPr/>
              </p:nvSpPr>
              <p:spPr bwMode="auto">
                <a:xfrm flipH="1">
                  <a:off x="3634" y="2482"/>
                  <a:ext cx="290" cy="288"/>
                </a:xfrm>
                <a:prstGeom prst="line">
                  <a:avLst/>
                </a:prstGeom>
                <a:noFill/>
                <a:ln w="9360">
                  <a:solidFill>
                    <a:srgbClr val="009999"/>
                  </a:solidFill>
                  <a:miter lim="800000"/>
                  <a:headEnd type="triangle" w="med" len="me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1513" name="Line 231"/>
                <p:cNvSpPr>
                  <a:spLocks noChangeShapeType="1"/>
                </p:cNvSpPr>
                <p:nvPr/>
              </p:nvSpPr>
              <p:spPr bwMode="auto">
                <a:xfrm flipH="1" flipV="1">
                  <a:off x="3634" y="1137"/>
                  <a:ext cx="338" cy="290"/>
                </a:xfrm>
                <a:prstGeom prst="line">
                  <a:avLst/>
                </a:prstGeom>
                <a:noFill/>
                <a:ln w="9360">
                  <a:solidFill>
                    <a:srgbClr val="009999"/>
                  </a:solidFill>
                  <a:miter lim="800000"/>
                  <a:headEnd type="triangle" w="med" len="med"/>
                  <a:tailEnd type="triangle" w="med" len="med"/>
                </a:ln>
                <a:extLst>
                  <a:ext uri="{909E8E84-426E-40DD-AFC4-6F175D3DCCD1}">
                    <a14:hiddenFill xmlns:a14="http://schemas.microsoft.com/office/drawing/2010/main">
                      <a:noFill/>
                    </a14:hiddenFill>
                  </a:ext>
                </a:extLst>
              </p:spPr>
              <p:txBody>
                <a:bodyPr/>
                <a:lstStyle/>
                <a:p>
                  <a:endParaRPr lang="es-CL"/>
                </a:p>
              </p:txBody>
            </p:sp>
          </p:grpSp>
        </p:grpSp>
        <p:grpSp>
          <p:nvGrpSpPr>
            <p:cNvPr id="11270" name="Group 232"/>
            <p:cNvGrpSpPr>
              <a:grpSpLocks/>
            </p:cNvGrpSpPr>
            <p:nvPr/>
          </p:nvGrpSpPr>
          <p:grpSpPr bwMode="auto">
            <a:xfrm>
              <a:off x="468" y="1282"/>
              <a:ext cx="879" cy="2615"/>
              <a:chOff x="468" y="1282"/>
              <a:chExt cx="879" cy="2615"/>
            </a:xfrm>
          </p:grpSpPr>
          <p:grpSp>
            <p:nvGrpSpPr>
              <p:cNvPr id="11325" name="Group 233"/>
              <p:cNvGrpSpPr>
                <a:grpSpLocks/>
              </p:cNvGrpSpPr>
              <p:nvPr/>
            </p:nvGrpSpPr>
            <p:grpSpPr bwMode="auto">
              <a:xfrm>
                <a:off x="516" y="2002"/>
                <a:ext cx="560" cy="192"/>
                <a:chOff x="516" y="2002"/>
                <a:chExt cx="560" cy="192"/>
              </a:xfrm>
            </p:grpSpPr>
            <p:sp>
              <p:nvSpPr>
                <p:cNvPr id="11491" name="AutoShape 234"/>
                <p:cNvSpPr>
                  <a:spLocks noChangeArrowheads="1"/>
                </p:cNvSpPr>
                <p:nvPr/>
              </p:nvSpPr>
              <p:spPr bwMode="auto">
                <a:xfrm>
                  <a:off x="835" y="2083"/>
                  <a:ext cx="1" cy="20"/>
                </a:xfrm>
                <a:custGeom>
                  <a:avLst/>
                  <a:gdLst>
                    <a:gd name="T0" fmla="*/ 0 w 1"/>
                    <a:gd name="T1" fmla="*/ 0 h 17"/>
                    <a:gd name="T2" fmla="*/ 0 w 1"/>
                    <a:gd name="T3" fmla="*/ 0 h 17"/>
                    <a:gd name="T4" fmla="*/ 0 w 1"/>
                    <a:gd name="T5" fmla="*/ 94 h 17"/>
                    <a:gd name="T6" fmla="*/ 0 w 1"/>
                    <a:gd name="T7" fmla="*/ 0 h 17"/>
                    <a:gd name="T8" fmla="*/ 0 60000 65536"/>
                    <a:gd name="T9" fmla="*/ 0 60000 65536"/>
                    <a:gd name="T10" fmla="*/ 0 60000 65536"/>
                    <a:gd name="T11" fmla="*/ 0 60000 65536"/>
                    <a:gd name="T12" fmla="*/ 0 w 1"/>
                    <a:gd name="T13" fmla="*/ 0 h 17"/>
                    <a:gd name="T14" fmla="*/ 1 w 1"/>
                    <a:gd name="T15" fmla="*/ 17 h 17"/>
                  </a:gdLst>
                  <a:ahLst/>
                  <a:cxnLst>
                    <a:cxn ang="T8">
                      <a:pos x="T0" y="T1"/>
                    </a:cxn>
                    <a:cxn ang="T9">
                      <a:pos x="T2" y="T3"/>
                    </a:cxn>
                    <a:cxn ang="T10">
                      <a:pos x="T4" y="T5"/>
                    </a:cxn>
                    <a:cxn ang="T11">
                      <a:pos x="T6" y="T7"/>
                    </a:cxn>
                  </a:cxnLst>
                  <a:rect l="T12" t="T13" r="T14" b="T15"/>
                  <a:pathLst>
                    <a:path w="1" h="17">
                      <a:moveTo>
                        <a:pt x="0" y="0"/>
                      </a:moveTo>
                      <a:lnTo>
                        <a:pt x="0" y="0"/>
                      </a:lnTo>
                      <a:lnTo>
                        <a:pt x="0" y="16"/>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492" name="Line 235"/>
                <p:cNvSpPr>
                  <a:spLocks noChangeShapeType="1"/>
                </p:cNvSpPr>
                <p:nvPr/>
              </p:nvSpPr>
              <p:spPr bwMode="auto">
                <a:xfrm>
                  <a:off x="830" y="2091"/>
                  <a:ext cx="14" cy="1"/>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493" name="AutoShape 236"/>
                <p:cNvSpPr>
                  <a:spLocks noChangeArrowheads="1"/>
                </p:cNvSpPr>
                <p:nvPr/>
              </p:nvSpPr>
              <p:spPr bwMode="auto">
                <a:xfrm>
                  <a:off x="830" y="2068"/>
                  <a:ext cx="1" cy="24"/>
                </a:xfrm>
                <a:custGeom>
                  <a:avLst/>
                  <a:gdLst>
                    <a:gd name="T0" fmla="*/ 0 w 1"/>
                    <a:gd name="T1" fmla="*/ 86 h 21"/>
                    <a:gd name="T2" fmla="*/ 0 w 1"/>
                    <a:gd name="T3" fmla="*/ 86 h 21"/>
                    <a:gd name="T4" fmla="*/ 0 w 1"/>
                    <a:gd name="T5" fmla="*/ 0 h 21"/>
                    <a:gd name="T6" fmla="*/ 0 w 1"/>
                    <a:gd name="T7" fmla="*/ 86 h 21"/>
                    <a:gd name="T8" fmla="*/ 0 60000 65536"/>
                    <a:gd name="T9" fmla="*/ 0 60000 65536"/>
                    <a:gd name="T10" fmla="*/ 0 60000 65536"/>
                    <a:gd name="T11" fmla="*/ 0 60000 65536"/>
                    <a:gd name="T12" fmla="*/ 0 w 1"/>
                    <a:gd name="T13" fmla="*/ 0 h 21"/>
                    <a:gd name="T14" fmla="*/ 1 w 1"/>
                    <a:gd name="T15" fmla="*/ 21 h 21"/>
                  </a:gdLst>
                  <a:ahLst/>
                  <a:cxnLst>
                    <a:cxn ang="T8">
                      <a:pos x="T0" y="T1"/>
                    </a:cxn>
                    <a:cxn ang="T9">
                      <a:pos x="T2" y="T3"/>
                    </a:cxn>
                    <a:cxn ang="T10">
                      <a:pos x="T4" y="T5"/>
                    </a:cxn>
                    <a:cxn ang="T11">
                      <a:pos x="T6" y="T7"/>
                    </a:cxn>
                  </a:cxnLst>
                  <a:rect l="T12" t="T13" r="T14" b="T15"/>
                  <a:pathLst>
                    <a:path w="1" h="21">
                      <a:moveTo>
                        <a:pt x="0" y="20"/>
                      </a:moveTo>
                      <a:lnTo>
                        <a:pt x="0" y="20"/>
                      </a:lnTo>
                      <a:lnTo>
                        <a:pt x="0" y="0"/>
                      </a:lnTo>
                      <a:lnTo>
                        <a:pt x="0" y="20"/>
                      </a:lnTo>
                    </a:path>
                  </a:pathLst>
                </a:custGeom>
                <a:solidFill>
                  <a:srgbClr val="FFFF99"/>
                </a:solidFill>
                <a:ln w="12600">
                  <a:solidFill>
                    <a:srgbClr val="FFFFFF"/>
                  </a:solidFill>
                  <a:round/>
                  <a:headEnd/>
                  <a:tailEnd/>
                </a:ln>
              </p:spPr>
              <p:txBody>
                <a:bodyPr wrap="none" anchor="ctr"/>
                <a:lstStyle/>
                <a:p>
                  <a:endParaRPr lang="es-CL"/>
                </a:p>
              </p:txBody>
            </p:sp>
            <p:sp>
              <p:nvSpPr>
                <p:cNvPr id="11494" name="AutoShape 237"/>
                <p:cNvSpPr>
                  <a:spLocks noChangeArrowheads="1"/>
                </p:cNvSpPr>
                <p:nvPr/>
              </p:nvSpPr>
              <p:spPr bwMode="auto">
                <a:xfrm>
                  <a:off x="824" y="2002"/>
                  <a:ext cx="1" cy="82"/>
                </a:xfrm>
                <a:custGeom>
                  <a:avLst/>
                  <a:gdLst>
                    <a:gd name="T0" fmla="*/ 0 w 1"/>
                    <a:gd name="T1" fmla="*/ 300 h 72"/>
                    <a:gd name="T2" fmla="*/ 0 w 1"/>
                    <a:gd name="T3" fmla="*/ 300 h 72"/>
                    <a:gd name="T4" fmla="*/ 0 w 1"/>
                    <a:gd name="T5" fmla="*/ 0 h 72"/>
                    <a:gd name="T6" fmla="*/ 0 w 1"/>
                    <a:gd name="T7" fmla="*/ 300 h 72"/>
                    <a:gd name="T8" fmla="*/ 0 60000 65536"/>
                    <a:gd name="T9" fmla="*/ 0 60000 65536"/>
                    <a:gd name="T10" fmla="*/ 0 60000 65536"/>
                    <a:gd name="T11" fmla="*/ 0 60000 65536"/>
                    <a:gd name="T12" fmla="*/ 0 w 1"/>
                    <a:gd name="T13" fmla="*/ 0 h 72"/>
                    <a:gd name="T14" fmla="*/ 1 w 1"/>
                    <a:gd name="T15" fmla="*/ 72 h 72"/>
                  </a:gdLst>
                  <a:ahLst/>
                  <a:cxnLst>
                    <a:cxn ang="T8">
                      <a:pos x="T0" y="T1"/>
                    </a:cxn>
                    <a:cxn ang="T9">
                      <a:pos x="T2" y="T3"/>
                    </a:cxn>
                    <a:cxn ang="T10">
                      <a:pos x="T4" y="T5"/>
                    </a:cxn>
                    <a:cxn ang="T11">
                      <a:pos x="T6" y="T7"/>
                    </a:cxn>
                  </a:cxnLst>
                  <a:rect l="T12" t="T13" r="T14" b="T15"/>
                  <a:pathLst>
                    <a:path w="1" h="72">
                      <a:moveTo>
                        <a:pt x="0" y="71"/>
                      </a:moveTo>
                      <a:lnTo>
                        <a:pt x="0" y="71"/>
                      </a:lnTo>
                      <a:lnTo>
                        <a:pt x="0" y="0"/>
                      </a:lnTo>
                      <a:lnTo>
                        <a:pt x="0" y="71"/>
                      </a:lnTo>
                    </a:path>
                  </a:pathLst>
                </a:custGeom>
                <a:solidFill>
                  <a:srgbClr val="FFFF99"/>
                </a:solidFill>
                <a:ln w="12600">
                  <a:solidFill>
                    <a:srgbClr val="FFFFFF"/>
                  </a:solidFill>
                  <a:round/>
                  <a:headEnd/>
                  <a:tailEnd/>
                </a:ln>
              </p:spPr>
              <p:txBody>
                <a:bodyPr wrap="none" anchor="ctr"/>
                <a:lstStyle/>
                <a:p>
                  <a:endParaRPr lang="es-CL"/>
                </a:p>
              </p:txBody>
            </p:sp>
            <p:sp>
              <p:nvSpPr>
                <p:cNvPr id="11495" name="AutoShape 238"/>
                <p:cNvSpPr>
                  <a:spLocks noChangeArrowheads="1"/>
                </p:cNvSpPr>
                <p:nvPr/>
              </p:nvSpPr>
              <p:spPr bwMode="auto">
                <a:xfrm>
                  <a:off x="818" y="2046"/>
                  <a:ext cx="1" cy="46"/>
                </a:xfrm>
                <a:custGeom>
                  <a:avLst/>
                  <a:gdLst>
                    <a:gd name="T0" fmla="*/ 0 w 1"/>
                    <a:gd name="T1" fmla="*/ 0 h 40"/>
                    <a:gd name="T2" fmla="*/ 0 w 1"/>
                    <a:gd name="T3" fmla="*/ 0 h 40"/>
                    <a:gd name="T4" fmla="*/ 0 w 1"/>
                    <a:gd name="T5" fmla="*/ 184 h 40"/>
                    <a:gd name="T6" fmla="*/ 0 w 1"/>
                    <a:gd name="T7" fmla="*/ 0 h 40"/>
                    <a:gd name="T8" fmla="*/ 0 60000 65536"/>
                    <a:gd name="T9" fmla="*/ 0 60000 65536"/>
                    <a:gd name="T10" fmla="*/ 0 60000 65536"/>
                    <a:gd name="T11" fmla="*/ 0 60000 65536"/>
                    <a:gd name="T12" fmla="*/ 0 w 1"/>
                    <a:gd name="T13" fmla="*/ 0 h 40"/>
                    <a:gd name="T14" fmla="*/ 1 w 1"/>
                    <a:gd name="T15" fmla="*/ 40 h 40"/>
                  </a:gdLst>
                  <a:ahLst/>
                  <a:cxnLst>
                    <a:cxn ang="T8">
                      <a:pos x="T0" y="T1"/>
                    </a:cxn>
                    <a:cxn ang="T9">
                      <a:pos x="T2" y="T3"/>
                    </a:cxn>
                    <a:cxn ang="T10">
                      <a:pos x="T4" y="T5"/>
                    </a:cxn>
                    <a:cxn ang="T11">
                      <a:pos x="T6" y="T7"/>
                    </a:cxn>
                  </a:cxnLst>
                  <a:rect l="T12" t="T13" r="T14" b="T15"/>
                  <a:pathLst>
                    <a:path w="1" h="40">
                      <a:moveTo>
                        <a:pt x="0" y="0"/>
                      </a:moveTo>
                      <a:lnTo>
                        <a:pt x="0" y="0"/>
                      </a:lnTo>
                      <a:lnTo>
                        <a:pt x="0" y="39"/>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496" name="AutoShape 239"/>
                <p:cNvSpPr>
                  <a:spLocks noChangeArrowheads="1"/>
                </p:cNvSpPr>
                <p:nvPr/>
              </p:nvSpPr>
              <p:spPr bwMode="auto">
                <a:xfrm>
                  <a:off x="813" y="2083"/>
                  <a:ext cx="1" cy="20"/>
                </a:xfrm>
                <a:custGeom>
                  <a:avLst/>
                  <a:gdLst>
                    <a:gd name="T0" fmla="*/ 0 w 1"/>
                    <a:gd name="T1" fmla="*/ 0 h 17"/>
                    <a:gd name="T2" fmla="*/ 0 w 1"/>
                    <a:gd name="T3" fmla="*/ 0 h 17"/>
                    <a:gd name="T4" fmla="*/ 0 w 1"/>
                    <a:gd name="T5" fmla="*/ 94 h 17"/>
                    <a:gd name="T6" fmla="*/ 0 w 1"/>
                    <a:gd name="T7" fmla="*/ 0 h 17"/>
                    <a:gd name="T8" fmla="*/ 0 60000 65536"/>
                    <a:gd name="T9" fmla="*/ 0 60000 65536"/>
                    <a:gd name="T10" fmla="*/ 0 60000 65536"/>
                    <a:gd name="T11" fmla="*/ 0 60000 65536"/>
                    <a:gd name="T12" fmla="*/ 0 w 1"/>
                    <a:gd name="T13" fmla="*/ 0 h 17"/>
                    <a:gd name="T14" fmla="*/ 1 w 1"/>
                    <a:gd name="T15" fmla="*/ 17 h 17"/>
                  </a:gdLst>
                  <a:ahLst/>
                  <a:cxnLst>
                    <a:cxn ang="T8">
                      <a:pos x="T0" y="T1"/>
                    </a:cxn>
                    <a:cxn ang="T9">
                      <a:pos x="T2" y="T3"/>
                    </a:cxn>
                    <a:cxn ang="T10">
                      <a:pos x="T4" y="T5"/>
                    </a:cxn>
                    <a:cxn ang="T11">
                      <a:pos x="T6" y="T7"/>
                    </a:cxn>
                  </a:cxnLst>
                  <a:rect l="T12" t="T13" r="T14" b="T15"/>
                  <a:pathLst>
                    <a:path w="1" h="17">
                      <a:moveTo>
                        <a:pt x="0" y="0"/>
                      </a:moveTo>
                      <a:lnTo>
                        <a:pt x="0" y="0"/>
                      </a:lnTo>
                      <a:lnTo>
                        <a:pt x="0" y="16"/>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497" name="AutoShape 240"/>
                <p:cNvSpPr>
                  <a:spLocks noChangeArrowheads="1"/>
                </p:cNvSpPr>
                <p:nvPr/>
              </p:nvSpPr>
              <p:spPr bwMode="auto">
                <a:xfrm>
                  <a:off x="516" y="2083"/>
                  <a:ext cx="561" cy="112"/>
                </a:xfrm>
                <a:custGeom>
                  <a:avLst/>
                  <a:gdLst>
                    <a:gd name="T0" fmla="*/ 4 w 633"/>
                    <a:gd name="T1" fmla="*/ 368 h 98"/>
                    <a:gd name="T2" fmla="*/ 5 w 633"/>
                    <a:gd name="T3" fmla="*/ 342 h 98"/>
                    <a:gd name="T4" fmla="*/ 74 w 633"/>
                    <a:gd name="T5" fmla="*/ 310 h 98"/>
                    <a:gd name="T6" fmla="*/ 80 w 633"/>
                    <a:gd name="T7" fmla="*/ 0 h 98"/>
                    <a:gd name="T8" fmla="*/ 99 w 633"/>
                    <a:gd name="T9" fmla="*/ 0 h 98"/>
                    <a:gd name="T10" fmla="*/ 99 w 633"/>
                    <a:gd name="T11" fmla="*/ 283 h 98"/>
                    <a:gd name="T12" fmla="*/ 168 w 633"/>
                    <a:gd name="T13" fmla="*/ 283 h 98"/>
                    <a:gd name="T14" fmla="*/ 166 w 633"/>
                    <a:gd name="T15" fmla="*/ 342 h 98"/>
                    <a:gd name="T16" fmla="*/ 166 w 633"/>
                    <a:gd name="T17" fmla="*/ 368 h 98"/>
                    <a:gd name="T18" fmla="*/ 164 w 633"/>
                    <a:gd name="T19" fmla="*/ 422 h 98"/>
                    <a:gd name="T20" fmla="*/ 0 w 633"/>
                    <a:gd name="T21" fmla="*/ 422 h 98"/>
                    <a:gd name="T22" fmla="*/ 4 w 633"/>
                    <a:gd name="T23" fmla="*/ 368 h 9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33"/>
                    <a:gd name="T37" fmla="*/ 0 h 98"/>
                    <a:gd name="T38" fmla="*/ 633 w 633"/>
                    <a:gd name="T39" fmla="*/ 98 h 9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33" h="98">
                      <a:moveTo>
                        <a:pt x="13" y="84"/>
                      </a:moveTo>
                      <a:lnTo>
                        <a:pt x="20" y="78"/>
                      </a:lnTo>
                      <a:lnTo>
                        <a:pt x="284" y="71"/>
                      </a:lnTo>
                      <a:lnTo>
                        <a:pt x="303" y="0"/>
                      </a:lnTo>
                      <a:lnTo>
                        <a:pt x="374" y="0"/>
                      </a:lnTo>
                      <a:lnTo>
                        <a:pt x="374" y="65"/>
                      </a:lnTo>
                      <a:lnTo>
                        <a:pt x="632" y="65"/>
                      </a:lnTo>
                      <a:lnTo>
                        <a:pt x="625" y="78"/>
                      </a:lnTo>
                      <a:lnTo>
                        <a:pt x="625" y="84"/>
                      </a:lnTo>
                      <a:lnTo>
                        <a:pt x="619" y="97"/>
                      </a:lnTo>
                      <a:lnTo>
                        <a:pt x="0" y="97"/>
                      </a:lnTo>
                      <a:lnTo>
                        <a:pt x="13" y="84"/>
                      </a:lnTo>
                    </a:path>
                  </a:pathLst>
                </a:custGeom>
                <a:solidFill>
                  <a:srgbClr val="FFFF99"/>
                </a:solidFill>
                <a:ln w="12600">
                  <a:solidFill>
                    <a:srgbClr val="FFFFFF"/>
                  </a:solidFill>
                  <a:round/>
                  <a:headEnd/>
                  <a:tailEnd/>
                </a:ln>
              </p:spPr>
              <p:txBody>
                <a:bodyPr wrap="none" anchor="ctr"/>
                <a:lstStyle/>
                <a:p>
                  <a:endParaRPr lang="es-CL"/>
                </a:p>
              </p:txBody>
            </p:sp>
            <p:sp>
              <p:nvSpPr>
                <p:cNvPr id="11498" name="AutoShape 241"/>
                <p:cNvSpPr>
                  <a:spLocks noChangeArrowheads="1"/>
                </p:cNvSpPr>
                <p:nvPr/>
              </p:nvSpPr>
              <p:spPr bwMode="auto">
                <a:xfrm>
                  <a:off x="1036" y="2134"/>
                  <a:ext cx="41" cy="31"/>
                </a:xfrm>
                <a:custGeom>
                  <a:avLst/>
                  <a:gdLst>
                    <a:gd name="T0" fmla="*/ 4 w 46"/>
                    <a:gd name="T1" fmla="*/ 119 h 27"/>
                    <a:gd name="T2" fmla="*/ 11 w 46"/>
                    <a:gd name="T3" fmla="*/ 119 h 27"/>
                    <a:gd name="T4" fmla="*/ 13 w 46"/>
                    <a:gd name="T5" fmla="*/ 119 h 27"/>
                    <a:gd name="T6" fmla="*/ 13 w 46"/>
                    <a:gd name="T7" fmla="*/ 91 h 27"/>
                    <a:gd name="T8" fmla="*/ 13 w 46"/>
                    <a:gd name="T9" fmla="*/ 30 h 27"/>
                    <a:gd name="T10" fmla="*/ 13 w 46"/>
                    <a:gd name="T11" fmla="*/ 0 h 27"/>
                    <a:gd name="T12" fmla="*/ 11 w 46"/>
                    <a:gd name="T13" fmla="*/ 0 h 27"/>
                    <a:gd name="T14" fmla="*/ 4 w 46"/>
                    <a:gd name="T15" fmla="*/ 0 h 27"/>
                    <a:gd name="T16" fmla="*/ 0 w 46"/>
                    <a:gd name="T17" fmla="*/ 0 h 27"/>
                    <a:gd name="T18" fmla="*/ 0 w 46"/>
                    <a:gd name="T19" fmla="*/ 30 h 27"/>
                    <a:gd name="T20" fmla="*/ 0 w 46"/>
                    <a:gd name="T21" fmla="*/ 91 h 27"/>
                    <a:gd name="T22" fmla="*/ 0 w 46"/>
                    <a:gd name="T23" fmla="*/ 119 h 27"/>
                    <a:gd name="T24" fmla="*/ 4 w 46"/>
                    <a:gd name="T25" fmla="*/ 119 h 2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6"/>
                    <a:gd name="T40" fmla="*/ 0 h 27"/>
                    <a:gd name="T41" fmla="*/ 46 w 46"/>
                    <a:gd name="T42" fmla="*/ 27 h 2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6" h="27">
                      <a:moveTo>
                        <a:pt x="6" y="26"/>
                      </a:moveTo>
                      <a:lnTo>
                        <a:pt x="38" y="26"/>
                      </a:lnTo>
                      <a:lnTo>
                        <a:pt x="45" y="26"/>
                      </a:lnTo>
                      <a:lnTo>
                        <a:pt x="45" y="20"/>
                      </a:lnTo>
                      <a:lnTo>
                        <a:pt x="45" y="7"/>
                      </a:lnTo>
                      <a:lnTo>
                        <a:pt x="45" y="0"/>
                      </a:lnTo>
                      <a:lnTo>
                        <a:pt x="38" y="0"/>
                      </a:lnTo>
                      <a:lnTo>
                        <a:pt x="6" y="0"/>
                      </a:lnTo>
                      <a:lnTo>
                        <a:pt x="0" y="0"/>
                      </a:lnTo>
                      <a:lnTo>
                        <a:pt x="0" y="7"/>
                      </a:lnTo>
                      <a:lnTo>
                        <a:pt x="0" y="20"/>
                      </a:lnTo>
                      <a:lnTo>
                        <a:pt x="0" y="26"/>
                      </a:lnTo>
                      <a:lnTo>
                        <a:pt x="6" y="26"/>
                      </a:lnTo>
                    </a:path>
                  </a:pathLst>
                </a:custGeom>
                <a:solidFill>
                  <a:srgbClr val="FFFF99"/>
                </a:solidFill>
                <a:ln w="12600">
                  <a:solidFill>
                    <a:srgbClr val="FFFFFF"/>
                  </a:solidFill>
                  <a:round/>
                  <a:headEnd/>
                  <a:tailEnd/>
                </a:ln>
              </p:spPr>
              <p:txBody>
                <a:bodyPr wrap="none" anchor="ctr"/>
                <a:lstStyle/>
                <a:p>
                  <a:endParaRPr lang="es-CL"/>
                </a:p>
              </p:txBody>
            </p:sp>
            <p:sp>
              <p:nvSpPr>
                <p:cNvPr id="11499" name="AutoShape 242"/>
                <p:cNvSpPr>
                  <a:spLocks noChangeArrowheads="1"/>
                </p:cNvSpPr>
                <p:nvPr/>
              </p:nvSpPr>
              <p:spPr bwMode="auto">
                <a:xfrm>
                  <a:off x="996" y="2142"/>
                  <a:ext cx="18" cy="38"/>
                </a:xfrm>
                <a:custGeom>
                  <a:avLst/>
                  <a:gdLst>
                    <a:gd name="T0" fmla="*/ 0 w 20"/>
                    <a:gd name="T1" fmla="*/ 0 h 33"/>
                    <a:gd name="T2" fmla="*/ 6 w 20"/>
                    <a:gd name="T3" fmla="*/ 0 h 33"/>
                    <a:gd name="T4" fmla="*/ 6 w 20"/>
                    <a:gd name="T5" fmla="*/ 155 h 33"/>
                    <a:gd name="T6" fmla="*/ 0 w 20"/>
                    <a:gd name="T7" fmla="*/ 155 h 33"/>
                    <a:gd name="T8" fmla="*/ 0 w 20"/>
                    <a:gd name="T9" fmla="*/ 0 h 33"/>
                    <a:gd name="T10" fmla="*/ 0 60000 65536"/>
                    <a:gd name="T11" fmla="*/ 0 60000 65536"/>
                    <a:gd name="T12" fmla="*/ 0 60000 65536"/>
                    <a:gd name="T13" fmla="*/ 0 60000 65536"/>
                    <a:gd name="T14" fmla="*/ 0 60000 65536"/>
                    <a:gd name="T15" fmla="*/ 0 w 20"/>
                    <a:gd name="T16" fmla="*/ 0 h 33"/>
                    <a:gd name="T17" fmla="*/ 20 w 20"/>
                    <a:gd name="T18" fmla="*/ 33 h 33"/>
                  </a:gdLst>
                  <a:ahLst/>
                  <a:cxnLst>
                    <a:cxn ang="T10">
                      <a:pos x="T0" y="T1"/>
                    </a:cxn>
                    <a:cxn ang="T11">
                      <a:pos x="T2" y="T3"/>
                    </a:cxn>
                    <a:cxn ang="T12">
                      <a:pos x="T4" y="T5"/>
                    </a:cxn>
                    <a:cxn ang="T13">
                      <a:pos x="T6" y="T7"/>
                    </a:cxn>
                    <a:cxn ang="T14">
                      <a:pos x="T8" y="T9"/>
                    </a:cxn>
                  </a:cxnLst>
                  <a:rect l="T15" t="T16" r="T17" b="T18"/>
                  <a:pathLst>
                    <a:path w="20" h="33">
                      <a:moveTo>
                        <a:pt x="0" y="0"/>
                      </a:moveTo>
                      <a:lnTo>
                        <a:pt x="19" y="0"/>
                      </a:lnTo>
                      <a:lnTo>
                        <a:pt x="19" y="32"/>
                      </a:lnTo>
                      <a:lnTo>
                        <a:pt x="0" y="32"/>
                      </a:lnTo>
                      <a:lnTo>
                        <a:pt x="0" y="0"/>
                      </a:lnTo>
                    </a:path>
                  </a:pathLst>
                </a:custGeom>
                <a:solidFill>
                  <a:srgbClr val="FFFF99"/>
                </a:solidFill>
                <a:ln w="12600">
                  <a:solidFill>
                    <a:srgbClr val="FFFFFF"/>
                  </a:solidFill>
                  <a:round/>
                  <a:headEnd/>
                  <a:tailEnd/>
                </a:ln>
              </p:spPr>
              <p:txBody>
                <a:bodyPr wrap="none" anchor="ctr"/>
                <a:lstStyle/>
                <a:p>
                  <a:endParaRPr lang="es-CL"/>
                </a:p>
              </p:txBody>
            </p:sp>
          </p:grpSp>
          <p:grpSp>
            <p:nvGrpSpPr>
              <p:cNvPr id="11326" name="Group 243"/>
              <p:cNvGrpSpPr>
                <a:grpSpLocks/>
              </p:cNvGrpSpPr>
              <p:nvPr/>
            </p:nvGrpSpPr>
            <p:grpSpPr bwMode="auto">
              <a:xfrm>
                <a:off x="708" y="1282"/>
                <a:ext cx="639" cy="200"/>
                <a:chOff x="708" y="1282"/>
                <a:chExt cx="639" cy="200"/>
              </a:xfrm>
            </p:grpSpPr>
            <p:sp>
              <p:nvSpPr>
                <p:cNvPr id="11411" name="AutoShape 244"/>
                <p:cNvSpPr>
                  <a:spLocks noChangeArrowheads="1"/>
                </p:cNvSpPr>
                <p:nvPr/>
              </p:nvSpPr>
              <p:spPr bwMode="auto">
                <a:xfrm>
                  <a:off x="721" y="1402"/>
                  <a:ext cx="12" cy="19"/>
                </a:xfrm>
                <a:custGeom>
                  <a:avLst/>
                  <a:gdLst>
                    <a:gd name="T0" fmla="*/ 0 w 17"/>
                    <a:gd name="T1" fmla="*/ 5 h 21"/>
                    <a:gd name="T2" fmla="*/ 0 w 17"/>
                    <a:gd name="T3" fmla="*/ 5 h 21"/>
                    <a:gd name="T4" fmla="*/ 0 w 17"/>
                    <a:gd name="T5" fmla="*/ 5 h 21"/>
                    <a:gd name="T6" fmla="*/ 0 w 17"/>
                    <a:gd name="T7" fmla="*/ 0 h 21"/>
                    <a:gd name="T8" fmla="*/ 1 w 17"/>
                    <a:gd name="T9" fmla="*/ 0 h 21"/>
                    <a:gd name="T10" fmla="*/ 1 w 17"/>
                    <a:gd name="T11" fmla="*/ 0 h 21"/>
                    <a:gd name="T12" fmla="*/ 1 w 17"/>
                    <a:gd name="T13" fmla="*/ 5 h 21"/>
                    <a:gd name="T14" fmla="*/ 1 w 17"/>
                    <a:gd name="T15" fmla="*/ 5 h 21"/>
                    <a:gd name="T16" fmla="*/ 1 w 17"/>
                    <a:gd name="T17" fmla="*/ 5 h 21"/>
                    <a:gd name="T18" fmla="*/ 1 w 17"/>
                    <a:gd name="T19" fmla="*/ 6 h 21"/>
                    <a:gd name="T20" fmla="*/ 1 w 17"/>
                    <a:gd name="T21" fmla="*/ 5 h 21"/>
                    <a:gd name="T22" fmla="*/ 0 w 17"/>
                    <a:gd name="T23" fmla="*/ 5 h 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
                    <a:gd name="T37" fmla="*/ 0 h 21"/>
                    <a:gd name="T38" fmla="*/ 17 w 17"/>
                    <a:gd name="T39" fmla="*/ 21 h 2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 h="21">
                      <a:moveTo>
                        <a:pt x="0" y="13"/>
                      </a:moveTo>
                      <a:lnTo>
                        <a:pt x="0" y="13"/>
                      </a:lnTo>
                      <a:lnTo>
                        <a:pt x="0" y="7"/>
                      </a:lnTo>
                      <a:lnTo>
                        <a:pt x="0" y="0"/>
                      </a:lnTo>
                      <a:lnTo>
                        <a:pt x="8" y="0"/>
                      </a:lnTo>
                      <a:lnTo>
                        <a:pt x="16" y="0"/>
                      </a:lnTo>
                      <a:lnTo>
                        <a:pt x="16" y="7"/>
                      </a:lnTo>
                      <a:lnTo>
                        <a:pt x="16" y="13"/>
                      </a:lnTo>
                      <a:lnTo>
                        <a:pt x="8" y="13"/>
                      </a:lnTo>
                      <a:lnTo>
                        <a:pt x="8" y="20"/>
                      </a:lnTo>
                      <a:lnTo>
                        <a:pt x="8" y="13"/>
                      </a:lnTo>
                      <a:lnTo>
                        <a:pt x="0" y="13"/>
                      </a:lnTo>
                    </a:path>
                  </a:pathLst>
                </a:custGeom>
                <a:solidFill>
                  <a:srgbClr val="FFFF99"/>
                </a:solidFill>
                <a:ln w="12600">
                  <a:solidFill>
                    <a:srgbClr val="FFFFFF"/>
                  </a:solidFill>
                  <a:round/>
                  <a:headEnd/>
                  <a:tailEnd/>
                </a:ln>
              </p:spPr>
              <p:txBody>
                <a:bodyPr wrap="none" anchor="ctr"/>
                <a:lstStyle/>
                <a:p>
                  <a:endParaRPr lang="es-CL"/>
                </a:p>
              </p:txBody>
            </p:sp>
            <p:sp>
              <p:nvSpPr>
                <p:cNvPr id="11412" name="AutoShape 245"/>
                <p:cNvSpPr>
                  <a:spLocks noChangeArrowheads="1"/>
                </p:cNvSpPr>
                <p:nvPr/>
              </p:nvSpPr>
              <p:spPr bwMode="auto">
                <a:xfrm>
                  <a:off x="721" y="1408"/>
                  <a:ext cx="65" cy="18"/>
                </a:xfrm>
                <a:custGeom>
                  <a:avLst/>
                  <a:gdLst>
                    <a:gd name="T0" fmla="*/ 2 w 92"/>
                    <a:gd name="T1" fmla="*/ 6 h 20"/>
                    <a:gd name="T2" fmla="*/ 2 w 92"/>
                    <a:gd name="T3" fmla="*/ 6 h 20"/>
                    <a:gd name="T4" fmla="*/ 2 w 92"/>
                    <a:gd name="T5" fmla="*/ 6 h 20"/>
                    <a:gd name="T6" fmla="*/ 2 w 92"/>
                    <a:gd name="T7" fmla="*/ 5 h 20"/>
                    <a:gd name="T8" fmla="*/ 2 w 92"/>
                    <a:gd name="T9" fmla="*/ 5 h 20"/>
                    <a:gd name="T10" fmla="*/ 2 w 92"/>
                    <a:gd name="T11" fmla="*/ 5 h 20"/>
                    <a:gd name="T12" fmla="*/ 1 w 92"/>
                    <a:gd name="T13" fmla="*/ 5 h 20"/>
                    <a:gd name="T14" fmla="*/ 1 w 92"/>
                    <a:gd name="T15" fmla="*/ 5 h 20"/>
                    <a:gd name="T16" fmla="*/ 1 w 92"/>
                    <a:gd name="T17" fmla="*/ 0 h 20"/>
                    <a:gd name="T18" fmla="*/ 1 w 92"/>
                    <a:gd name="T19" fmla="*/ 0 h 20"/>
                    <a:gd name="T20" fmla="*/ 1 w 92"/>
                    <a:gd name="T21" fmla="*/ 0 h 20"/>
                    <a:gd name="T22" fmla="*/ 1 w 92"/>
                    <a:gd name="T23" fmla="*/ 5 h 20"/>
                    <a:gd name="T24" fmla="*/ 1 w 92"/>
                    <a:gd name="T25" fmla="*/ 5 h 20"/>
                    <a:gd name="T26" fmla="*/ 1 w 92"/>
                    <a:gd name="T27" fmla="*/ 5 h 20"/>
                    <a:gd name="T28" fmla="*/ 1 w 92"/>
                    <a:gd name="T29" fmla="*/ 0 h 20"/>
                    <a:gd name="T30" fmla="*/ 0 w 92"/>
                    <a:gd name="T31" fmla="*/ 0 h 20"/>
                    <a:gd name="T32" fmla="*/ 1 w 92"/>
                    <a:gd name="T33" fmla="*/ 5 h 20"/>
                    <a:gd name="T34" fmla="*/ 1 w 92"/>
                    <a:gd name="T35" fmla="*/ 5 h 20"/>
                    <a:gd name="T36" fmla="*/ 1 w 92"/>
                    <a:gd name="T37" fmla="*/ 6 h 20"/>
                    <a:gd name="T38" fmla="*/ 1 w 92"/>
                    <a:gd name="T39" fmla="*/ 6 h 20"/>
                    <a:gd name="T40" fmla="*/ 1 w 92"/>
                    <a:gd name="T41" fmla="*/ 6 h 20"/>
                    <a:gd name="T42" fmla="*/ 2 w 92"/>
                    <a:gd name="T43" fmla="*/ 6 h 2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2"/>
                    <a:gd name="T67" fmla="*/ 0 h 20"/>
                    <a:gd name="T68" fmla="*/ 92 w 92"/>
                    <a:gd name="T69" fmla="*/ 20 h 2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2" h="20">
                      <a:moveTo>
                        <a:pt x="78" y="19"/>
                      </a:moveTo>
                      <a:lnTo>
                        <a:pt x="84" y="19"/>
                      </a:lnTo>
                      <a:lnTo>
                        <a:pt x="91" y="19"/>
                      </a:lnTo>
                      <a:lnTo>
                        <a:pt x="91" y="13"/>
                      </a:lnTo>
                      <a:lnTo>
                        <a:pt x="84" y="13"/>
                      </a:lnTo>
                      <a:lnTo>
                        <a:pt x="78" y="6"/>
                      </a:lnTo>
                      <a:lnTo>
                        <a:pt x="71" y="6"/>
                      </a:lnTo>
                      <a:lnTo>
                        <a:pt x="65" y="6"/>
                      </a:lnTo>
                      <a:lnTo>
                        <a:pt x="65" y="0"/>
                      </a:lnTo>
                      <a:lnTo>
                        <a:pt x="58" y="0"/>
                      </a:lnTo>
                      <a:lnTo>
                        <a:pt x="52" y="0"/>
                      </a:lnTo>
                      <a:lnTo>
                        <a:pt x="45" y="6"/>
                      </a:lnTo>
                      <a:lnTo>
                        <a:pt x="39" y="6"/>
                      </a:lnTo>
                      <a:lnTo>
                        <a:pt x="13" y="6"/>
                      </a:lnTo>
                      <a:lnTo>
                        <a:pt x="7" y="0"/>
                      </a:lnTo>
                      <a:lnTo>
                        <a:pt x="0" y="0"/>
                      </a:lnTo>
                      <a:lnTo>
                        <a:pt x="13" y="13"/>
                      </a:lnTo>
                      <a:lnTo>
                        <a:pt x="39" y="13"/>
                      </a:lnTo>
                      <a:lnTo>
                        <a:pt x="39" y="19"/>
                      </a:lnTo>
                      <a:lnTo>
                        <a:pt x="45" y="19"/>
                      </a:lnTo>
                      <a:lnTo>
                        <a:pt x="52" y="19"/>
                      </a:lnTo>
                      <a:lnTo>
                        <a:pt x="78" y="19"/>
                      </a:lnTo>
                    </a:path>
                  </a:pathLst>
                </a:custGeom>
                <a:solidFill>
                  <a:srgbClr val="FFFF99"/>
                </a:solidFill>
                <a:ln w="12600">
                  <a:solidFill>
                    <a:srgbClr val="FFFFFF"/>
                  </a:solidFill>
                  <a:round/>
                  <a:headEnd/>
                  <a:tailEnd/>
                </a:ln>
              </p:spPr>
              <p:txBody>
                <a:bodyPr wrap="none" anchor="ctr"/>
                <a:lstStyle/>
                <a:p>
                  <a:endParaRPr lang="es-CL"/>
                </a:p>
              </p:txBody>
            </p:sp>
            <p:sp>
              <p:nvSpPr>
                <p:cNvPr id="11413" name="AutoShape 246"/>
                <p:cNvSpPr>
                  <a:spLocks noChangeArrowheads="1"/>
                </p:cNvSpPr>
                <p:nvPr/>
              </p:nvSpPr>
              <p:spPr bwMode="auto">
                <a:xfrm>
                  <a:off x="758" y="1425"/>
                  <a:ext cx="1" cy="15"/>
                </a:xfrm>
                <a:custGeom>
                  <a:avLst/>
                  <a:gdLst>
                    <a:gd name="T0" fmla="*/ 0 w 1"/>
                    <a:gd name="T1" fmla="*/ 0 h 17"/>
                    <a:gd name="T2" fmla="*/ 0 w 1"/>
                    <a:gd name="T3" fmla="*/ 0 h 17"/>
                    <a:gd name="T4" fmla="*/ 0 w 1"/>
                    <a:gd name="T5" fmla="*/ 4 h 17"/>
                    <a:gd name="T6" fmla="*/ 0 w 1"/>
                    <a:gd name="T7" fmla="*/ 0 h 17"/>
                    <a:gd name="T8" fmla="*/ 0 60000 65536"/>
                    <a:gd name="T9" fmla="*/ 0 60000 65536"/>
                    <a:gd name="T10" fmla="*/ 0 60000 65536"/>
                    <a:gd name="T11" fmla="*/ 0 60000 65536"/>
                    <a:gd name="T12" fmla="*/ 0 w 1"/>
                    <a:gd name="T13" fmla="*/ 0 h 17"/>
                    <a:gd name="T14" fmla="*/ 1 w 1"/>
                    <a:gd name="T15" fmla="*/ 17 h 17"/>
                  </a:gdLst>
                  <a:ahLst/>
                  <a:cxnLst>
                    <a:cxn ang="T8">
                      <a:pos x="T0" y="T1"/>
                    </a:cxn>
                    <a:cxn ang="T9">
                      <a:pos x="T2" y="T3"/>
                    </a:cxn>
                    <a:cxn ang="T10">
                      <a:pos x="T4" y="T5"/>
                    </a:cxn>
                    <a:cxn ang="T11">
                      <a:pos x="T6" y="T7"/>
                    </a:cxn>
                  </a:cxnLst>
                  <a:rect l="T12" t="T13" r="T14" b="T15"/>
                  <a:pathLst>
                    <a:path w="1" h="17">
                      <a:moveTo>
                        <a:pt x="0" y="0"/>
                      </a:moveTo>
                      <a:lnTo>
                        <a:pt x="0" y="0"/>
                      </a:lnTo>
                      <a:lnTo>
                        <a:pt x="0" y="16"/>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414" name="AutoShape 247"/>
                <p:cNvSpPr>
                  <a:spLocks noChangeArrowheads="1"/>
                </p:cNvSpPr>
                <p:nvPr/>
              </p:nvSpPr>
              <p:spPr bwMode="auto">
                <a:xfrm>
                  <a:off x="762" y="1408"/>
                  <a:ext cx="1" cy="15"/>
                </a:xfrm>
                <a:custGeom>
                  <a:avLst/>
                  <a:gdLst>
                    <a:gd name="T0" fmla="*/ 0 w 1"/>
                    <a:gd name="T1" fmla="*/ 0 h 17"/>
                    <a:gd name="T2" fmla="*/ 0 w 1"/>
                    <a:gd name="T3" fmla="*/ 0 h 17"/>
                    <a:gd name="T4" fmla="*/ 0 w 1"/>
                    <a:gd name="T5" fmla="*/ 4 h 17"/>
                    <a:gd name="T6" fmla="*/ 0 w 1"/>
                    <a:gd name="T7" fmla="*/ 0 h 17"/>
                    <a:gd name="T8" fmla="*/ 0 60000 65536"/>
                    <a:gd name="T9" fmla="*/ 0 60000 65536"/>
                    <a:gd name="T10" fmla="*/ 0 60000 65536"/>
                    <a:gd name="T11" fmla="*/ 0 60000 65536"/>
                    <a:gd name="T12" fmla="*/ 0 w 1"/>
                    <a:gd name="T13" fmla="*/ 0 h 17"/>
                    <a:gd name="T14" fmla="*/ 1 w 1"/>
                    <a:gd name="T15" fmla="*/ 17 h 17"/>
                  </a:gdLst>
                  <a:ahLst/>
                  <a:cxnLst>
                    <a:cxn ang="T8">
                      <a:pos x="T0" y="T1"/>
                    </a:cxn>
                    <a:cxn ang="T9">
                      <a:pos x="T2" y="T3"/>
                    </a:cxn>
                    <a:cxn ang="T10">
                      <a:pos x="T4" y="T5"/>
                    </a:cxn>
                    <a:cxn ang="T11">
                      <a:pos x="T6" y="T7"/>
                    </a:cxn>
                  </a:cxnLst>
                  <a:rect l="T12" t="T13" r="T14" b="T15"/>
                  <a:pathLst>
                    <a:path w="1" h="17">
                      <a:moveTo>
                        <a:pt x="0" y="0"/>
                      </a:moveTo>
                      <a:lnTo>
                        <a:pt x="0" y="0"/>
                      </a:lnTo>
                      <a:lnTo>
                        <a:pt x="0" y="16"/>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415" name="Line 248"/>
                <p:cNvSpPr>
                  <a:spLocks noChangeShapeType="1"/>
                </p:cNvSpPr>
                <p:nvPr/>
              </p:nvSpPr>
              <p:spPr bwMode="auto">
                <a:xfrm>
                  <a:off x="762" y="1408"/>
                  <a:ext cx="11" cy="1"/>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416" name="Line 249"/>
                <p:cNvSpPr>
                  <a:spLocks noChangeShapeType="1"/>
                </p:cNvSpPr>
                <p:nvPr/>
              </p:nvSpPr>
              <p:spPr bwMode="auto">
                <a:xfrm>
                  <a:off x="762" y="1408"/>
                  <a:ext cx="11" cy="1"/>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417" name="Line 250"/>
                <p:cNvSpPr>
                  <a:spLocks noChangeShapeType="1"/>
                </p:cNvSpPr>
                <p:nvPr/>
              </p:nvSpPr>
              <p:spPr bwMode="auto">
                <a:xfrm flipH="1">
                  <a:off x="761" y="1408"/>
                  <a:ext cx="7" cy="1"/>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418" name="Line 251"/>
                <p:cNvSpPr>
                  <a:spLocks noChangeShapeType="1"/>
                </p:cNvSpPr>
                <p:nvPr/>
              </p:nvSpPr>
              <p:spPr bwMode="auto">
                <a:xfrm>
                  <a:off x="762" y="1408"/>
                  <a:ext cx="5" cy="1"/>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419" name="Line 252"/>
                <p:cNvSpPr>
                  <a:spLocks noChangeShapeType="1"/>
                </p:cNvSpPr>
                <p:nvPr/>
              </p:nvSpPr>
              <p:spPr bwMode="auto">
                <a:xfrm>
                  <a:off x="762" y="1408"/>
                  <a:ext cx="11" cy="1"/>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420" name="Line 253"/>
                <p:cNvSpPr>
                  <a:spLocks noChangeShapeType="1"/>
                </p:cNvSpPr>
                <p:nvPr/>
              </p:nvSpPr>
              <p:spPr bwMode="auto">
                <a:xfrm flipH="1">
                  <a:off x="734" y="1408"/>
                  <a:ext cx="29" cy="1"/>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421" name="Line 254"/>
                <p:cNvSpPr>
                  <a:spLocks noChangeShapeType="1"/>
                </p:cNvSpPr>
                <p:nvPr/>
              </p:nvSpPr>
              <p:spPr bwMode="auto">
                <a:xfrm flipH="1">
                  <a:off x="766" y="1408"/>
                  <a:ext cx="24" cy="1"/>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422" name="Line 255"/>
                <p:cNvSpPr>
                  <a:spLocks noChangeShapeType="1"/>
                </p:cNvSpPr>
                <p:nvPr/>
              </p:nvSpPr>
              <p:spPr bwMode="auto">
                <a:xfrm flipV="1">
                  <a:off x="762" y="1408"/>
                  <a:ext cx="1" cy="7"/>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423" name="AutoShape 256"/>
                <p:cNvSpPr>
                  <a:spLocks noChangeArrowheads="1"/>
                </p:cNvSpPr>
                <p:nvPr/>
              </p:nvSpPr>
              <p:spPr bwMode="auto">
                <a:xfrm>
                  <a:off x="776" y="1425"/>
                  <a:ext cx="12" cy="15"/>
                </a:xfrm>
                <a:custGeom>
                  <a:avLst/>
                  <a:gdLst>
                    <a:gd name="T0" fmla="*/ 1 w 17"/>
                    <a:gd name="T1" fmla="*/ 4 h 17"/>
                    <a:gd name="T2" fmla="*/ 1 w 17"/>
                    <a:gd name="T3" fmla="*/ 4 h 17"/>
                    <a:gd name="T4" fmla="*/ 1 w 17"/>
                    <a:gd name="T5" fmla="*/ 0 h 17"/>
                    <a:gd name="T6" fmla="*/ 0 w 17"/>
                    <a:gd name="T7" fmla="*/ 0 h 17"/>
                    <a:gd name="T8" fmla="*/ 0 w 17"/>
                    <a:gd name="T9" fmla="*/ 4 h 17"/>
                    <a:gd name="T10" fmla="*/ 1 w 17"/>
                    <a:gd name="T11" fmla="*/ 4 h 17"/>
                    <a:gd name="T12" fmla="*/ 0 60000 65536"/>
                    <a:gd name="T13" fmla="*/ 0 60000 65536"/>
                    <a:gd name="T14" fmla="*/ 0 60000 65536"/>
                    <a:gd name="T15" fmla="*/ 0 60000 65536"/>
                    <a:gd name="T16" fmla="*/ 0 60000 65536"/>
                    <a:gd name="T17" fmla="*/ 0 60000 65536"/>
                    <a:gd name="T18" fmla="*/ 0 w 17"/>
                    <a:gd name="T19" fmla="*/ 0 h 17"/>
                    <a:gd name="T20" fmla="*/ 17 w 17"/>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17" h="17">
                      <a:moveTo>
                        <a:pt x="16" y="16"/>
                      </a:moveTo>
                      <a:lnTo>
                        <a:pt x="16" y="16"/>
                      </a:lnTo>
                      <a:lnTo>
                        <a:pt x="16" y="0"/>
                      </a:lnTo>
                      <a:lnTo>
                        <a:pt x="0" y="0"/>
                      </a:lnTo>
                      <a:lnTo>
                        <a:pt x="0" y="16"/>
                      </a:lnTo>
                      <a:lnTo>
                        <a:pt x="16" y="16"/>
                      </a:lnTo>
                    </a:path>
                  </a:pathLst>
                </a:custGeom>
                <a:solidFill>
                  <a:srgbClr val="FFFF99"/>
                </a:solidFill>
                <a:ln w="12600">
                  <a:solidFill>
                    <a:srgbClr val="FFFFFF"/>
                  </a:solidFill>
                  <a:round/>
                  <a:headEnd/>
                  <a:tailEnd/>
                </a:ln>
              </p:spPr>
              <p:txBody>
                <a:bodyPr wrap="none" anchor="ctr"/>
                <a:lstStyle/>
                <a:p>
                  <a:endParaRPr lang="es-CL"/>
                </a:p>
              </p:txBody>
            </p:sp>
            <p:sp>
              <p:nvSpPr>
                <p:cNvPr id="11424" name="AutoShape 257"/>
                <p:cNvSpPr>
                  <a:spLocks noChangeArrowheads="1"/>
                </p:cNvSpPr>
                <p:nvPr/>
              </p:nvSpPr>
              <p:spPr bwMode="auto">
                <a:xfrm>
                  <a:off x="776" y="1425"/>
                  <a:ext cx="1" cy="15"/>
                </a:xfrm>
                <a:custGeom>
                  <a:avLst/>
                  <a:gdLst>
                    <a:gd name="T0" fmla="*/ 0 w 1"/>
                    <a:gd name="T1" fmla="*/ 0 h 17"/>
                    <a:gd name="T2" fmla="*/ 0 w 1"/>
                    <a:gd name="T3" fmla="*/ 0 h 17"/>
                    <a:gd name="T4" fmla="*/ 0 w 1"/>
                    <a:gd name="T5" fmla="*/ 4 h 17"/>
                    <a:gd name="T6" fmla="*/ 0 w 1"/>
                    <a:gd name="T7" fmla="*/ 0 h 17"/>
                    <a:gd name="T8" fmla="*/ 0 60000 65536"/>
                    <a:gd name="T9" fmla="*/ 0 60000 65536"/>
                    <a:gd name="T10" fmla="*/ 0 60000 65536"/>
                    <a:gd name="T11" fmla="*/ 0 60000 65536"/>
                    <a:gd name="T12" fmla="*/ 0 w 1"/>
                    <a:gd name="T13" fmla="*/ 0 h 17"/>
                    <a:gd name="T14" fmla="*/ 1 w 1"/>
                    <a:gd name="T15" fmla="*/ 17 h 17"/>
                  </a:gdLst>
                  <a:ahLst/>
                  <a:cxnLst>
                    <a:cxn ang="T8">
                      <a:pos x="T0" y="T1"/>
                    </a:cxn>
                    <a:cxn ang="T9">
                      <a:pos x="T2" y="T3"/>
                    </a:cxn>
                    <a:cxn ang="T10">
                      <a:pos x="T4" y="T5"/>
                    </a:cxn>
                    <a:cxn ang="T11">
                      <a:pos x="T6" y="T7"/>
                    </a:cxn>
                  </a:cxnLst>
                  <a:rect l="T12" t="T13" r="T14" b="T15"/>
                  <a:pathLst>
                    <a:path w="1" h="17">
                      <a:moveTo>
                        <a:pt x="0" y="0"/>
                      </a:moveTo>
                      <a:lnTo>
                        <a:pt x="0" y="0"/>
                      </a:lnTo>
                      <a:lnTo>
                        <a:pt x="0" y="16"/>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425" name="AutoShape 258"/>
                <p:cNvSpPr>
                  <a:spLocks noChangeArrowheads="1"/>
                </p:cNvSpPr>
                <p:nvPr/>
              </p:nvSpPr>
              <p:spPr bwMode="auto">
                <a:xfrm>
                  <a:off x="758" y="1425"/>
                  <a:ext cx="1" cy="15"/>
                </a:xfrm>
                <a:custGeom>
                  <a:avLst/>
                  <a:gdLst>
                    <a:gd name="T0" fmla="*/ 0 w 1"/>
                    <a:gd name="T1" fmla="*/ 0 h 17"/>
                    <a:gd name="T2" fmla="*/ 0 w 1"/>
                    <a:gd name="T3" fmla="*/ 0 h 17"/>
                    <a:gd name="T4" fmla="*/ 0 w 1"/>
                    <a:gd name="T5" fmla="*/ 4 h 17"/>
                    <a:gd name="T6" fmla="*/ 0 w 1"/>
                    <a:gd name="T7" fmla="*/ 0 h 17"/>
                    <a:gd name="T8" fmla="*/ 0 60000 65536"/>
                    <a:gd name="T9" fmla="*/ 0 60000 65536"/>
                    <a:gd name="T10" fmla="*/ 0 60000 65536"/>
                    <a:gd name="T11" fmla="*/ 0 60000 65536"/>
                    <a:gd name="T12" fmla="*/ 0 w 1"/>
                    <a:gd name="T13" fmla="*/ 0 h 17"/>
                    <a:gd name="T14" fmla="*/ 1 w 1"/>
                    <a:gd name="T15" fmla="*/ 17 h 17"/>
                  </a:gdLst>
                  <a:ahLst/>
                  <a:cxnLst>
                    <a:cxn ang="T8">
                      <a:pos x="T0" y="T1"/>
                    </a:cxn>
                    <a:cxn ang="T9">
                      <a:pos x="T2" y="T3"/>
                    </a:cxn>
                    <a:cxn ang="T10">
                      <a:pos x="T4" y="T5"/>
                    </a:cxn>
                    <a:cxn ang="T11">
                      <a:pos x="T6" y="T7"/>
                    </a:cxn>
                  </a:cxnLst>
                  <a:rect l="T12" t="T13" r="T14" b="T15"/>
                  <a:pathLst>
                    <a:path w="1" h="17">
                      <a:moveTo>
                        <a:pt x="0" y="0"/>
                      </a:moveTo>
                      <a:lnTo>
                        <a:pt x="0" y="0"/>
                      </a:lnTo>
                      <a:lnTo>
                        <a:pt x="0" y="16"/>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426" name="AutoShape 259"/>
                <p:cNvSpPr>
                  <a:spLocks noChangeArrowheads="1"/>
                </p:cNvSpPr>
                <p:nvPr/>
              </p:nvSpPr>
              <p:spPr bwMode="auto">
                <a:xfrm>
                  <a:off x="726" y="1420"/>
                  <a:ext cx="12" cy="1"/>
                </a:xfrm>
                <a:custGeom>
                  <a:avLst/>
                  <a:gdLst>
                    <a:gd name="T0" fmla="*/ 1 w 17"/>
                    <a:gd name="T1" fmla="*/ 0 h 1"/>
                    <a:gd name="T2" fmla="*/ 1 w 17"/>
                    <a:gd name="T3" fmla="*/ 0 h 1"/>
                    <a:gd name="T4" fmla="*/ 0 w 17"/>
                    <a:gd name="T5" fmla="*/ 0 h 1"/>
                    <a:gd name="T6" fmla="*/ 1 w 17"/>
                    <a:gd name="T7" fmla="*/ 0 h 1"/>
                    <a:gd name="T8" fmla="*/ 1 w 17"/>
                    <a:gd name="T9" fmla="*/ 0 h 1"/>
                    <a:gd name="T10" fmla="*/ 0 60000 65536"/>
                    <a:gd name="T11" fmla="*/ 0 60000 65536"/>
                    <a:gd name="T12" fmla="*/ 0 60000 65536"/>
                    <a:gd name="T13" fmla="*/ 0 60000 65536"/>
                    <a:gd name="T14" fmla="*/ 0 60000 65536"/>
                    <a:gd name="T15" fmla="*/ 0 w 17"/>
                    <a:gd name="T16" fmla="*/ 0 h 1"/>
                    <a:gd name="T17" fmla="*/ 17 w 17"/>
                    <a:gd name="T18" fmla="*/ 1 h 1"/>
                  </a:gdLst>
                  <a:ahLst/>
                  <a:cxnLst>
                    <a:cxn ang="T10">
                      <a:pos x="T0" y="T1"/>
                    </a:cxn>
                    <a:cxn ang="T11">
                      <a:pos x="T2" y="T3"/>
                    </a:cxn>
                    <a:cxn ang="T12">
                      <a:pos x="T4" y="T5"/>
                    </a:cxn>
                    <a:cxn ang="T13">
                      <a:pos x="T6" y="T7"/>
                    </a:cxn>
                    <a:cxn ang="T14">
                      <a:pos x="T8" y="T9"/>
                    </a:cxn>
                  </a:cxnLst>
                  <a:rect l="T15" t="T16" r="T17" b="T18"/>
                  <a:pathLst>
                    <a:path w="17" h="1">
                      <a:moveTo>
                        <a:pt x="16" y="0"/>
                      </a:moveTo>
                      <a:lnTo>
                        <a:pt x="16" y="0"/>
                      </a:lnTo>
                      <a:lnTo>
                        <a:pt x="0" y="0"/>
                      </a:lnTo>
                      <a:lnTo>
                        <a:pt x="7" y="0"/>
                      </a:lnTo>
                      <a:lnTo>
                        <a:pt x="16" y="0"/>
                      </a:lnTo>
                    </a:path>
                  </a:pathLst>
                </a:custGeom>
                <a:solidFill>
                  <a:srgbClr val="FFFF99"/>
                </a:solidFill>
                <a:ln w="12600">
                  <a:solidFill>
                    <a:srgbClr val="FFFFFF"/>
                  </a:solidFill>
                  <a:round/>
                  <a:headEnd/>
                  <a:tailEnd/>
                </a:ln>
              </p:spPr>
              <p:txBody>
                <a:bodyPr wrap="none" anchor="ctr"/>
                <a:lstStyle/>
                <a:p>
                  <a:endParaRPr lang="es-CL"/>
                </a:p>
              </p:txBody>
            </p:sp>
            <p:sp>
              <p:nvSpPr>
                <p:cNvPr id="11427" name="Line 260"/>
                <p:cNvSpPr>
                  <a:spLocks noChangeShapeType="1"/>
                </p:cNvSpPr>
                <p:nvPr/>
              </p:nvSpPr>
              <p:spPr bwMode="auto">
                <a:xfrm>
                  <a:off x="735" y="1420"/>
                  <a:ext cx="13" cy="1"/>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428" name="AutoShape 261"/>
                <p:cNvSpPr>
                  <a:spLocks noChangeArrowheads="1"/>
                </p:cNvSpPr>
                <p:nvPr/>
              </p:nvSpPr>
              <p:spPr bwMode="auto">
                <a:xfrm>
                  <a:off x="753" y="1408"/>
                  <a:ext cx="12" cy="15"/>
                </a:xfrm>
                <a:custGeom>
                  <a:avLst/>
                  <a:gdLst>
                    <a:gd name="T0" fmla="*/ 1 w 17"/>
                    <a:gd name="T1" fmla="*/ 4 h 17"/>
                    <a:gd name="T2" fmla="*/ 0 w 17"/>
                    <a:gd name="T3" fmla="*/ 0 h 17"/>
                    <a:gd name="T4" fmla="*/ 1 w 17"/>
                    <a:gd name="T5" fmla="*/ 0 h 17"/>
                    <a:gd name="T6" fmla="*/ 1 w 17"/>
                    <a:gd name="T7" fmla="*/ 4 h 17"/>
                    <a:gd name="T8" fmla="*/ 0 60000 65536"/>
                    <a:gd name="T9" fmla="*/ 0 60000 65536"/>
                    <a:gd name="T10" fmla="*/ 0 60000 65536"/>
                    <a:gd name="T11" fmla="*/ 0 60000 65536"/>
                    <a:gd name="T12" fmla="*/ 0 w 17"/>
                    <a:gd name="T13" fmla="*/ 0 h 17"/>
                    <a:gd name="T14" fmla="*/ 17 w 17"/>
                    <a:gd name="T15" fmla="*/ 17 h 17"/>
                  </a:gdLst>
                  <a:ahLst/>
                  <a:cxnLst>
                    <a:cxn ang="T8">
                      <a:pos x="T0" y="T1"/>
                    </a:cxn>
                    <a:cxn ang="T9">
                      <a:pos x="T2" y="T3"/>
                    </a:cxn>
                    <a:cxn ang="T10">
                      <a:pos x="T4" y="T5"/>
                    </a:cxn>
                    <a:cxn ang="T11">
                      <a:pos x="T6" y="T7"/>
                    </a:cxn>
                  </a:cxnLst>
                  <a:rect l="T12" t="T13" r="T14" b="T15"/>
                  <a:pathLst>
                    <a:path w="17" h="17">
                      <a:moveTo>
                        <a:pt x="16" y="16"/>
                      </a:moveTo>
                      <a:lnTo>
                        <a:pt x="0" y="0"/>
                      </a:lnTo>
                      <a:lnTo>
                        <a:pt x="16" y="0"/>
                      </a:lnTo>
                      <a:lnTo>
                        <a:pt x="16" y="16"/>
                      </a:lnTo>
                    </a:path>
                  </a:pathLst>
                </a:custGeom>
                <a:solidFill>
                  <a:srgbClr val="FFFF99"/>
                </a:solidFill>
                <a:ln w="12600">
                  <a:solidFill>
                    <a:srgbClr val="FFFFFF"/>
                  </a:solidFill>
                  <a:round/>
                  <a:headEnd/>
                  <a:tailEnd/>
                </a:ln>
              </p:spPr>
              <p:txBody>
                <a:bodyPr wrap="none" anchor="ctr"/>
                <a:lstStyle/>
                <a:p>
                  <a:endParaRPr lang="es-CL"/>
                </a:p>
              </p:txBody>
            </p:sp>
            <p:sp>
              <p:nvSpPr>
                <p:cNvPr id="11429" name="Line 262"/>
                <p:cNvSpPr>
                  <a:spLocks noChangeShapeType="1"/>
                </p:cNvSpPr>
                <p:nvPr/>
              </p:nvSpPr>
              <p:spPr bwMode="auto">
                <a:xfrm>
                  <a:off x="771" y="1414"/>
                  <a:ext cx="5" cy="1"/>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430" name="Line 263"/>
                <p:cNvSpPr>
                  <a:spLocks noChangeShapeType="1"/>
                </p:cNvSpPr>
                <p:nvPr/>
              </p:nvSpPr>
              <p:spPr bwMode="auto">
                <a:xfrm flipV="1">
                  <a:off x="767" y="1408"/>
                  <a:ext cx="1" cy="7"/>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431" name="Line 264"/>
                <p:cNvSpPr>
                  <a:spLocks noChangeShapeType="1"/>
                </p:cNvSpPr>
                <p:nvPr/>
              </p:nvSpPr>
              <p:spPr bwMode="auto">
                <a:xfrm flipH="1">
                  <a:off x="761" y="1408"/>
                  <a:ext cx="7" cy="1"/>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432" name="AutoShape 265"/>
                <p:cNvSpPr>
                  <a:spLocks noChangeArrowheads="1"/>
                </p:cNvSpPr>
                <p:nvPr/>
              </p:nvSpPr>
              <p:spPr bwMode="auto">
                <a:xfrm>
                  <a:off x="1233" y="1420"/>
                  <a:ext cx="24" cy="15"/>
                </a:xfrm>
                <a:custGeom>
                  <a:avLst/>
                  <a:gdLst>
                    <a:gd name="T0" fmla="*/ 1 w 33"/>
                    <a:gd name="T1" fmla="*/ 4 h 17"/>
                    <a:gd name="T2" fmla="*/ 1 w 33"/>
                    <a:gd name="T3" fmla="*/ 4 h 17"/>
                    <a:gd name="T4" fmla="*/ 1 w 33"/>
                    <a:gd name="T5" fmla="*/ 4 h 17"/>
                    <a:gd name="T6" fmla="*/ 1 w 33"/>
                    <a:gd name="T7" fmla="*/ 4 h 17"/>
                    <a:gd name="T8" fmla="*/ 1 w 33"/>
                    <a:gd name="T9" fmla="*/ 0 h 17"/>
                    <a:gd name="T10" fmla="*/ 1 w 33"/>
                    <a:gd name="T11" fmla="*/ 0 h 17"/>
                    <a:gd name="T12" fmla="*/ 1 w 33"/>
                    <a:gd name="T13" fmla="*/ 0 h 17"/>
                    <a:gd name="T14" fmla="*/ 0 w 33"/>
                    <a:gd name="T15" fmla="*/ 0 h 17"/>
                    <a:gd name="T16" fmla="*/ 0 w 33"/>
                    <a:gd name="T17" fmla="*/ 4 h 17"/>
                    <a:gd name="T18" fmla="*/ 0 w 33"/>
                    <a:gd name="T19" fmla="*/ 4 h 17"/>
                    <a:gd name="T20" fmla="*/ 1 w 33"/>
                    <a:gd name="T21" fmla="*/ 4 h 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
                    <a:gd name="T34" fmla="*/ 0 h 17"/>
                    <a:gd name="T35" fmla="*/ 33 w 33"/>
                    <a:gd name="T36" fmla="*/ 17 h 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 h="17">
                      <a:moveTo>
                        <a:pt x="6" y="16"/>
                      </a:moveTo>
                      <a:lnTo>
                        <a:pt x="26" y="16"/>
                      </a:lnTo>
                      <a:lnTo>
                        <a:pt x="32" y="16"/>
                      </a:lnTo>
                      <a:lnTo>
                        <a:pt x="32" y="8"/>
                      </a:lnTo>
                      <a:lnTo>
                        <a:pt x="32" y="0"/>
                      </a:lnTo>
                      <a:lnTo>
                        <a:pt x="26" y="0"/>
                      </a:lnTo>
                      <a:lnTo>
                        <a:pt x="6" y="0"/>
                      </a:lnTo>
                      <a:lnTo>
                        <a:pt x="0" y="0"/>
                      </a:lnTo>
                      <a:lnTo>
                        <a:pt x="0" y="8"/>
                      </a:lnTo>
                      <a:lnTo>
                        <a:pt x="0" y="16"/>
                      </a:lnTo>
                      <a:lnTo>
                        <a:pt x="6" y="16"/>
                      </a:lnTo>
                    </a:path>
                  </a:pathLst>
                </a:custGeom>
                <a:solidFill>
                  <a:srgbClr val="FFFF99"/>
                </a:solidFill>
                <a:ln w="12600">
                  <a:solidFill>
                    <a:srgbClr val="FFFFFF"/>
                  </a:solidFill>
                  <a:round/>
                  <a:headEnd/>
                  <a:tailEnd/>
                </a:ln>
              </p:spPr>
              <p:txBody>
                <a:bodyPr wrap="none" anchor="ctr"/>
                <a:lstStyle/>
                <a:p>
                  <a:endParaRPr lang="es-CL"/>
                </a:p>
              </p:txBody>
            </p:sp>
            <p:sp>
              <p:nvSpPr>
                <p:cNvPr id="11433" name="AutoShape 266"/>
                <p:cNvSpPr>
                  <a:spLocks noChangeArrowheads="1"/>
                </p:cNvSpPr>
                <p:nvPr/>
              </p:nvSpPr>
              <p:spPr bwMode="auto">
                <a:xfrm>
                  <a:off x="1237" y="1437"/>
                  <a:ext cx="12" cy="15"/>
                </a:xfrm>
                <a:custGeom>
                  <a:avLst/>
                  <a:gdLst>
                    <a:gd name="T0" fmla="*/ 0 w 17"/>
                    <a:gd name="T1" fmla="*/ 0 h 17"/>
                    <a:gd name="T2" fmla="*/ 1 w 17"/>
                    <a:gd name="T3" fmla="*/ 0 h 17"/>
                    <a:gd name="T4" fmla="*/ 1 w 17"/>
                    <a:gd name="T5" fmla="*/ 4 h 17"/>
                    <a:gd name="T6" fmla="*/ 0 w 17"/>
                    <a:gd name="T7" fmla="*/ 4 h 17"/>
                    <a:gd name="T8" fmla="*/ 0 w 17"/>
                    <a:gd name="T9" fmla="*/ 0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0" y="0"/>
                      </a:moveTo>
                      <a:lnTo>
                        <a:pt x="16" y="0"/>
                      </a:lnTo>
                      <a:lnTo>
                        <a:pt x="16" y="16"/>
                      </a:lnTo>
                      <a:lnTo>
                        <a:pt x="0" y="16"/>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434" name="AutoShape 267"/>
                <p:cNvSpPr>
                  <a:spLocks noChangeArrowheads="1"/>
                </p:cNvSpPr>
                <p:nvPr/>
              </p:nvSpPr>
              <p:spPr bwMode="auto">
                <a:xfrm>
                  <a:off x="1246" y="1420"/>
                  <a:ext cx="19" cy="15"/>
                </a:xfrm>
                <a:custGeom>
                  <a:avLst/>
                  <a:gdLst>
                    <a:gd name="T0" fmla="*/ 0 w 27"/>
                    <a:gd name="T1" fmla="*/ 4 h 17"/>
                    <a:gd name="T2" fmla="*/ 1 w 27"/>
                    <a:gd name="T3" fmla="*/ 0 h 17"/>
                    <a:gd name="T4" fmla="*/ 1 w 27"/>
                    <a:gd name="T5" fmla="*/ 4 h 17"/>
                    <a:gd name="T6" fmla="*/ 0 w 27"/>
                    <a:gd name="T7" fmla="*/ 4 h 17"/>
                    <a:gd name="T8" fmla="*/ 0 60000 65536"/>
                    <a:gd name="T9" fmla="*/ 0 60000 65536"/>
                    <a:gd name="T10" fmla="*/ 0 60000 65536"/>
                    <a:gd name="T11" fmla="*/ 0 60000 65536"/>
                    <a:gd name="T12" fmla="*/ 0 w 27"/>
                    <a:gd name="T13" fmla="*/ 0 h 17"/>
                    <a:gd name="T14" fmla="*/ 27 w 27"/>
                    <a:gd name="T15" fmla="*/ 17 h 17"/>
                  </a:gdLst>
                  <a:ahLst/>
                  <a:cxnLst>
                    <a:cxn ang="T8">
                      <a:pos x="T0" y="T1"/>
                    </a:cxn>
                    <a:cxn ang="T9">
                      <a:pos x="T2" y="T3"/>
                    </a:cxn>
                    <a:cxn ang="T10">
                      <a:pos x="T4" y="T5"/>
                    </a:cxn>
                    <a:cxn ang="T11">
                      <a:pos x="T6" y="T7"/>
                    </a:cxn>
                  </a:cxnLst>
                  <a:rect l="T12" t="T13" r="T14" b="T15"/>
                  <a:pathLst>
                    <a:path w="27" h="17">
                      <a:moveTo>
                        <a:pt x="0" y="16"/>
                      </a:moveTo>
                      <a:lnTo>
                        <a:pt x="26" y="0"/>
                      </a:lnTo>
                      <a:lnTo>
                        <a:pt x="26" y="8"/>
                      </a:lnTo>
                      <a:lnTo>
                        <a:pt x="0" y="16"/>
                      </a:lnTo>
                    </a:path>
                  </a:pathLst>
                </a:custGeom>
                <a:solidFill>
                  <a:srgbClr val="FFFF99"/>
                </a:solidFill>
                <a:ln w="12600">
                  <a:solidFill>
                    <a:srgbClr val="FFFFFF"/>
                  </a:solidFill>
                  <a:round/>
                  <a:headEnd/>
                  <a:tailEnd/>
                </a:ln>
              </p:spPr>
              <p:txBody>
                <a:bodyPr wrap="none" anchor="ctr"/>
                <a:lstStyle/>
                <a:p>
                  <a:endParaRPr lang="es-CL"/>
                </a:p>
              </p:txBody>
            </p:sp>
            <p:sp>
              <p:nvSpPr>
                <p:cNvPr id="11435" name="AutoShape 268"/>
                <p:cNvSpPr>
                  <a:spLocks noChangeArrowheads="1"/>
                </p:cNvSpPr>
                <p:nvPr/>
              </p:nvSpPr>
              <p:spPr bwMode="auto">
                <a:xfrm>
                  <a:off x="941" y="1385"/>
                  <a:ext cx="50" cy="70"/>
                </a:xfrm>
                <a:custGeom>
                  <a:avLst/>
                  <a:gdLst>
                    <a:gd name="T0" fmla="*/ 1 w 71"/>
                    <a:gd name="T1" fmla="*/ 0 h 78"/>
                    <a:gd name="T2" fmla="*/ 1 w 71"/>
                    <a:gd name="T3" fmla="*/ 0 h 78"/>
                    <a:gd name="T4" fmla="*/ 1 w 71"/>
                    <a:gd name="T5" fmla="*/ 23 h 78"/>
                    <a:gd name="T6" fmla="*/ 0 w 71"/>
                    <a:gd name="T7" fmla="*/ 22 h 78"/>
                    <a:gd name="T8" fmla="*/ 1 w 71"/>
                    <a:gd name="T9" fmla="*/ 0 h 78"/>
                    <a:gd name="T10" fmla="*/ 0 60000 65536"/>
                    <a:gd name="T11" fmla="*/ 0 60000 65536"/>
                    <a:gd name="T12" fmla="*/ 0 60000 65536"/>
                    <a:gd name="T13" fmla="*/ 0 60000 65536"/>
                    <a:gd name="T14" fmla="*/ 0 60000 65536"/>
                    <a:gd name="T15" fmla="*/ 0 w 71"/>
                    <a:gd name="T16" fmla="*/ 0 h 78"/>
                    <a:gd name="T17" fmla="*/ 71 w 71"/>
                    <a:gd name="T18" fmla="*/ 78 h 78"/>
                  </a:gdLst>
                  <a:ahLst/>
                  <a:cxnLst>
                    <a:cxn ang="T10">
                      <a:pos x="T0" y="T1"/>
                    </a:cxn>
                    <a:cxn ang="T11">
                      <a:pos x="T2" y="T3"/>
                    </a:cxn>
                    <a:cxn ang="T12">
                      <a:pos x="T4" y="T5"/>
                    </a:cxn>
                    <a:cxn ang="T13">
                      <a:pos x="T6" y="T7"/>
                    </a:cxn>
                    <a:cxn ang="T14">
                      <a:pos x="T8" y="T9"/>
                    </a:cxn>
                  </a:cxnLst>
                  <a:rect l="T15" t="T16" r="T17" b="T18"/>
                  <a:pathLst>
                    <a:path w="71" h="78">
                      <a:moveTo>
                        <a:pt x="25" y="0"/>
                      </a:moveTo>
                      <a:lnTo>
                        <a:pt x="64" y="0"/>
                      </a:lnTo>
                      <a:lnTo>
                        <a:pt x="70" y="77"/>
                      </a:lnTo>
                      <a:lnTo>
                        <a:pt x="0" y="71"/>
                      </a:lnTo>
                      <a:lnTo>
                        <a:pt x="25" y="0"/>
                      </a:lnTo>
                    </a:path>
                  </a:pathLst>
                </a:custGeom>
                <a:solidFill>
                  <a:srgbClr val="FFFF99"/>
                </a:solidFill>
                <a:ln w="12600">
                  <a:solidFill>
                    <a:srgbClr val="FFFFFF"/>
                  </a:solidFill>
                  <a:round/>
                  <a:headEnd/>
                  <a:tailEnd/>
                </a:ln>
              </p:spPr>
              <p:txBody>
                <a:bodyPr wrap="none" anchor="ctr"/>
                <a:lstStyle/>
                <a:p>
                  <a:endParaRPr lang="es-CL"/>
                </a:p>
              </p:txBody>
            </p:sp>
            <p:sp>
              <p:nvSpPr>
                <p:cNvPr id="11436" name="AutoShape 269"/>
                <p:cNvSpPr>
                  <a:spLocks noChangeArrowheads="1"/>
                </p:cNvSpPr>
                <p:nvPr/>
              </p:nvSpPr>
              <p:spPr bwMode="auto">
                <a:xfrm>
                  <a:off x="963" y="1373"/>
                  <a:ext cx="24" cy="18"/>
                </a:xfrm>
                <a:custGeom>
                  <a:avLst/>
                  <a:gdLst>
                    <a:gd name="T0" fmla="*/ 1 w 33"/>
                    <a:gd name="T1" fmla="*/ 6 h 20"/>
                    <a:gd name="T2" fmla="*/ 1 w 33"/>
                    <a:gd name="T3" fmla="*/ 6 h 20"/>
                    <a:gd name="T4" fmla="*/ 1 w 33"/>
                    <a:gd name="T5" fmla="*/ 6 h 20"/>
                    <a:gd name="T6" fmla="*/ 0 w 33"/>
                    <a:gd name="T7" fmla="*/ 6 h 20"/>
                    <a:gd name="T8" fmla="*/ 0 w 33"/>
                    <a:gd name="T9" fmla="*/ 5 h 20"/>
                    <a:gd name="T10" fmla="*/ 0 w 33"/>
                    <a:gd name="T11" fmla="*/ 5 h 20"/>
                    <a:gd name="T12" fmla="*/ 1 w 33"/>
                    <a:gd name="T13" fmla="*/ 5 h 20"/>
                    <a:gd name="T14" fmla="*/ 1 w 33"/>
                    <a:gd name="T15" fmla="*/ 0 h 20"/>
                    <a:gd name="T16" fmla="*/ 1 w 33"/>
                    <a:gd name="T17" fmla="*/ 0 h 20"/>
                    <a:gd name="T18" fmla="*/ 1 w 33"/>
                    <a:gd name="T19" fmla="*/ 0 h 20"/>
                    <a:gd name="T20" fmla="*/ 1 w 33"/>
                    <a:gd name="T21" fmla="*/ 0 h 20"/>
                    <a:gd name="T22" fmla="*/ 1 w 33"/>
                    <a:gd name="T23" fmla="*/ 5 h 20"/>
                    <a:gd name="T24" fmla="*/ 1 w 33"/>
                    <a:gd name="T25" fmla="*/ 5 h 20"/>
                    <a:gd name="T26" fmla="*/ 1 w 33"/>
                    <a:gd name="T27" fmla="*/ 5 h 20"/>
                    <a:gd name="T28" fmla="*/ 1 w 33"/>
                    <a:gd name="T29" fmla="*/ 5 h 20"/>
                    <a:gd name="T30" fmla="*/ 1 w 33"/>
                    <a:gd name="T31" fmla="*/ 6 h 20"/>
                    <a:gd name="T32" fmla="*/ 1 w 33"/>
                    <a:gd name="T33" fmla="*/ 6 h 20"/>
                    <a:gd name="T34" fmla="*/ 1 w 33"/>
                    <a:gd name="T35" fmla="*/ 6 h 2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3"/>
                    <a:gd name="T55" fmla="*/ 0 h 20"/>
                    <a:gd name="T56" fmla="*/ 33 w 33"/>
                    <a:gd name="T57" fmla="*/ 20 h 2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3" h="20">
                      <a:moveTo>
                        <a:pt x="13" y="19"/>
                      </a:moveTo>
                      <a:lnTo>
                        <a:pt x="13" y="19"/>
                      </a:lnTo>
                      <a:lnTo>
                        <a:pt x="6" y="19"/>
                      </a:lnTo>
                      <a:lnTo>
                        <a:pt x="0" y="19"/>
                      </a:lnTo>
                      <a:lnTo>
                        <a:pt x="0" y="13"/>
                      </a:lnTo>
                      <a:lnTo>
                        <a:pt x="0" y="6"/>
                      </a:lnTo>
                      <a:lnTo>
                        <a:pt x="6" y="6"/>
                      </a:lnTo>
                      <a:lnTo>
                        <a:pt x="6" y="0"/>
                      </a:lnTo>
                      <a:lnTo>
                        <a:pt x="13" y="0"/>
                      </a:lnTo>
                      <a:lnTo>
                        <a:pt x="19" y="0"/>
                      </a:lnTo>
                      <a:lnTo>
                        <a:pt x="26" y="0"/>
                      </a:lnTo>
                      <a:lnTo>
                        <a:pt x="26" y="6"/>
                      </a:lnTo>
                      <a:lnTo>
                        <a:pt x="32" y="6"/>
                      </a:lnTo>
                      <a:lnTo>
                        <a:pt x="32" y="13"/>
                      </a:lnTo>
                      <a:lnTo>
                        <a:pt x="26" y="13"/>
                      </a:lnTo>
                      <a:lnTo>
                        <a:pt x="26" y="19"/>
                      </a:lnTo>
                      <a:lnTo>
                        <a:pt x="19" y="19"/>
                      </a:lnTo>
                      <a:lnTo>
                        <a:pt x="13" y="19"/>
                      </a:lnTo>
                    </a:path>
                  </a:pathLst>
                </a:custGeom>
                <a:solidFill>
                  <a:srgbClr val="FFFF99"/>
                </a:solidFill>
                <a:ln w="12600">
                  <a:solidFill>
                    <a:srgbClr val="FFFFFF"/>
                  </a:solidFill>
                  <a:round/>
                  <a:headEnd/>
                  <a:tailEnd/>
                </a:ln>
              </p:spPr>
              <p:txBody>
                <a:bodyPr wrap="none" anchor="ctr"/>
                <a:lstStyle/>
                <a:p>
                  <a:endParaRPr lang="es-CL"/>
                </a:p>
              </p:txBody>
            </p:sp>
            <p:sp>
              <p:nvSpPr>
                <p:cNvPr id="11437" name="AutoShape 270"/>
                <p:cNvSpPr>
                  <a:spLocks noChangeArrowheads="1"/>
                </p:cNvSpPr>
                <p:nvPr/>
              </p:nvSpPr>
              <p:spPr bwMode="auto">
                <a:xfrm>
                  <a:off x="1004" y="1322"/>
                  <a:ext cx="24" cy="144"/>
                </a:xfrm>
                <a:custGeom>
                  <a:avLst/>
                  <a:gdLst>
                    <a:gd name="T0" fmla="*/ 1 w 33"/>
                    <a:gd name="T1" fmla="*/ 4 h 162"/>
                    <a:gd name="T2" fmla="*/ 1 w 33"/>
                    <a:gd name="T3" fmla="*/ 0 h 162"/>
                    <a:gd name="T4" fmla="*/ 1 w 33"/>
                    <a:gd name="T5" fmla="*/ 44 h 162"/>
                    <a:gd name="T6" fmla="*/ 0 w 33"/>
                    <a:gd name="T7" fmla="*/ 44 h 162"/>
                    <a:gd name="T8" fmla="*/ 1 w 33"/>
                    <a:gd name="T9" fmla="*/ 4 h 162"/>
                    <a:gd name="T10" fmla="*/ 0 60000 65536"/>
                    <a:gd name="T11" fmla="*/ 0 60000 65536"/>
                    <a:gd name="T12" fmla="*/ 0 60000 65536"/>
                    <a:gd name="T13" fmla="*/ 0 60000 65536"/>
                    <a:gd name="T14" fmla="*/ 0 60000 65536"/>
                    <a:gd name="T15" fmla="*/ 0 w 33"/>
                    <a:gd name="T16" fmla="*/ 0 h 162"/>
                    <a:gd name="T17" fmla="*/ 33 w 33"/>
                    <a:gd name="T18" fmla="*/ 162 h 162"/>
                  </a:gdLst>
                  <a:ahLst/>
                  <a:cxnLst>
                    <a:cxn ang="T10">
                      <a:pos x="T0" y="T1"/>
                    </a:cxn>
                    <a:cxn ang="T11">
                      <a:pos x="T2" y="T3"/>
                    </a:cxn>
                    <a:cxn ang="T12">
                      <a:pos x="T4" y="T5"/>
                    </a:cxn>
                    <a:cxn ang="T13">
                      <a:pos x="T6" y="T7"/>
                    </a:cxn>
                    <a:cxn ang="T14">
                      <a:pos x="T8" y="T9"/>
                    </a:cxn>
                  </a:cxnLst>
                  <a:rect l="T15" t="T16" r="T17" b="T18"/>
                  <a:pathLst>
                    <a:path w="33" h="162">
                      <a:moveTo>
                        <a:pt x="13" y="6"/>
                      </a:moveTo>
                      <a:lnTo>
                        <a:pt x="26" y="0"/>
                      </a:lnTo>
                      <a:lnTo>
                        <a:pt x="32" y="161"/>
                      </a:lnTo>
                      <a:lnTo>
                        <a:pt x="0" y="161"/>
                      </a:lnTo>
                      <a:lnTo>
                        <a:pt x="13" y="6"/>
                      </a:lnTo>
                    </a:path>
                  </a:pathLst>
                </a:custGeom>
                <a:solidFill>
                  <a:srgbClr val="FFFF99"/>
                </a:solidFill>
                <a:ln w="12600">
                  <a:solidFill>
                    <a:srgbClr val="FFFFFF"/>
                  </a:solidFill>
                  <a:round/>
                  <a:headEnd/>
                  <a:tailEnd/>
                </a:ln>
              </p:spPr>
              <p:txBody>
                <a:bodyPr wrap="none" anchor="ctr"/>
                <a:lstStyle/>
                <a:p>
                  <a:endParaRPr lang="es-CL"/>
                </a:p>
              </p:txBody>
            </p:sp>
            <p:sp>
              <p:nvSpPr>
                <p:cNvPr id="11438" name="AutoShape 271"/>
                <p:cNvSpPr>
                  <a:spLocks noChangeArrowheads="1"/>
                </p:cNvSpPr>
                <p:nvPr/>
              </p:nvSpPr>
              <p:spPr bwMode="auto">
                <a:xfrm>
                  <a:off x="995" y="1299"/>
                  <a:ext cx="46" cy="29"/>
                </a:xfrm>
                <a:custGeom>
                  <a:avLst/>
                  <a:gdLst>
                    <a:gd name="T0" fmla="*/ 0 w 65"/>
                    <a:gd name="T1" fmla="*/ 0 h 33"/>
                    <a:gd name="T2" fmla="*/ 1 w 65"/>
                    <a:gd name="T3" fmla="*/ 0 h 33"/>
                    <a:gd name="T4" fmla="*/ 1 w 65"/>
                    <a:gd name="T5" fmla="*/ 8 h 33"/>
                    <a:gd name="T6" fmla="*/ 0 w 65"/>
                    <a:gd name="T7" fmla="*/ 8 h 33"/>
                    <a:gd name="T8" fmla="*/ 0 w 65"/>
                    <a:gd name="T9" fmla="*/ 0 h 33"/>
                    <a:gd name="T10" fmla="*/ 0 60000 65536"/>
                    <a:gd name="T11" fmla="*/ 0 60000 65536"/>
                    <a:gd name="T12" fmla="*/ 0 60000 65536"/>
                    <a:gd name="T13" fmla="*/ 0 60000 65536"/>
                    <a:gd name="T14" fmla="*/ 0 60000 65536"/>
                    <a:gd name="T15" fmla="*/ 0 w 65"/>
                    <a:gd name="T16" fmla="*/ 0 h 33"/>
                    <a:gd name="T17" fmla="*/ 65 w 65"/>
                    <a:gd name="T18" fmla="*/ 33 h 33"/>
                  </a:gdLst>
                  <a:ahLst/>
                  <a:cxnLst>
                    <a:cxn ang="T10">
                      <a:pos x="T0" y="T1"/>
                    </a:cxn>
                    <a:cxn ang="T11">
                      <a:pos x="T2" y="T3"/>
                    </a:cxn>
                    <a:cxn ang="T12">
                      <a:pos x="T4" y="T5"/>
                    </a:cxn>
                    <a:cxn ang="T13">
                      <a:pos x="T6" y="T7"/>
                    </a:cxn>
                    <a:cxn ang="T14">
                      <a:pos x="T8" y="T9"/>
                    </a:cxn>
                  </a:cxnLst>
                  <a:rect l="T15" t="T16" r="T17" b="T18"/>
                  <a:pathLst>
                    <a:path w="65" h="33">
                      <a:moveTo>
                        <a:pt x="0" y="0"/>
                      </a:moveTo>
                      <a:lnTo>
                        <a:pt x="64" y="0"/>
                      </a:lnTo>
                      <a:lnTo>
                        <a:pt x="64" y="32"/>
                      </a:lnTo>
                      <a:lnTo>
                        <a:pt x="0" y="32"/>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439" name="AutoShape 272"/>
                <p:cNvSpPr>
                  <a:spLocks noChangeArrowheads="1"/>
                </p:cNvSpPr>
                <p:nvPr/>
              </p:nvSpPr>
              <p:spPr bwMode="auto">
                <a:xfrm>
                  <a:off x="999" y="1390"/>
                  <a:ext cx="12" cy="19"/>
                </a:xfrm>
                <a:custGeom>
                  <a:avLst/>
                  <a:gdLst>
                    <a:gd name="T0" fmla="*/ 0 w 17"/>
                    <a:gd name="T1" fmla="*/ 0 h 21"/>
                    <a:gd name="T2" fmla="*/ 1 w 17"/>
                    <a:gd name="T3" fmla="*/ 0 h 21"/>
                    <a:gd name="T4" fmla="*/ 1 w 17"/>
                    <a:gd name="T5" fmla="*/ 6 h 21"/>
                    <a:gd name="T6" fmla="*/ 0 w 17"/>
                    <a:gd name="T7" fmla="*/ 6 h 21"/>
                    <a:gd name="T8" fmla="*/ 0 w 17"/>
                    <a:gd name="T9" fmla="*/ 0 h 21"/>
                    <a:gd name="T10" fmla="*/ 0 60000 65536"/>
                    <a:gd name="T11" fmla="*/ 0 60000 65536"/>
                    <a:gd name="T12" fmla="*/ 0 60000 65536"/>
                    <a:gd name="T13" fmla="*/ 0 60000 65536"/>
                    <a:gd name="T14" fmla="*/ 0 60000 65536"/>
                    <a:gd name="T15" fmla="*/ 0 w 17"/>
                    <a:gd name="T16" fmla="*/ 0 h 21"/>
                    <a:gd name="T17" fmla="*/ 17 w 17"/>
                    <a:gd name="T18" fmla="*/ 21 h 21"/>
                  </a:gdLst>
                  <a:ahLst/>
                  <a:cxnLst>
                    <a:cxn ang="T10">
                      <a:pos x="T0" y="T1"/>
                    </a:cxn>
                    <a:cxn ang="T11">
                      <a:pos x="T2" y="T3"/>
                    </a:cxn>
                    <a:cxn ang="T12">
                      <a:pos x="T4" y="T5"/>
                    </a:cxn>
                    <a:cxn ang="T13">
                      <a:pos x="T6" y="T7"/>
                    </a:cxn>
                    <a:cxn ang="T14">
                      <a:pos x="T8" y="T9"/>
                    </a:cxn>
                  </a:cxnLst>
                  <a:rect l="T15" t="T16" r="T17" b="T18"/>
                  <a:pathLst>
                    <a:path w="17" h="21">
                      <a:moveTo>
                        <a:pt x="0" y="0"/>
                      </a:moveTo>
                      <a:lnTo>
                        <a:pt x="16" y="0"/>
                      </a:lnTo>
                      <a:lnTo>
                        <a:pt x="16" y="20"/>
                      </a:lnTo>
                      <a:lnTo>
                        <a:pt x="0" y="20"/>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440" name="AutoShape 273"/>
                <p:cNvSpPr>
                  <a:spLocks noChangeArrowheads="1"/>
                </p:cNvSpPr>
                <p:nvPr/>
              </p:nvSpPr>
              <p:spPr bwMode="auto">
                <a:xfrm>
                  <a:off x="1050" y="1385"/>
                  <a:ext cx="47" cy="64"/>
                </a:xfrm>
                <a:custGeom>
                  <a:avLst/>
                  <a:gdLst>
                    <a:gd name="T0" fmla="*/ 1 w 66"/>
                    <a:gd name="T1" fmla="*/ 0 h 72"/>
                    <a:gd name="T2" fmla="*/ 1 w 66"/>
                    <a:gd name="T3" fmla="*/ 0 h 72"/>
                    <a:gd name="T4" fmla="*/ 1 w 66"/>
                    <a:gd name="T5" fmla="*/ 20 h 72"/>
                    <a:gd name="T6" fmla="*/ 0 w 66"/>
                    <a:gd name="T7" fmla="*/ 20 h 72"/>
                    <a:gd name="T8" fmla="*/ 1 w 66"/>
                    <a:gd name="T9" fmla="*/ 0 h 72"/>
                    <a:gd name="T10" fmla="*/ 0 60000 65536"/>
                    <a:gd name="T11" fmla="*/ 0 60000 65536"/>
                    <a:gd name="T12" fmla="*/ 0 60000 65536"/>
                    <a:gd name="T13" fmla="*/ 0 60000 65536"/>
                    <a:gd name="T14" fmla="*/ 0 60000 65536"/>
                    <a:gd name="T15" fmla="*/ 0 w 66"/>
                    <a:gd name="T16" fmla="*/ 0 h 72"/>
                    <a:gd name="T17" fmla="*/ 66 w 66"/>
                    <a:gd name="T18" fmla="*/ 72 h 72"/>
                  </a:gdLst>
                  <a:ahLst/>
                  <a:cxnLst>
                    <a:cxn ang="T10">
                      <a:pos x="T0" y="T1"/>
                    </a:cxn>
                    <a:cxn ang="T11">
                      <a:pos x="T2" y="T3"/>
                    </a:cxn>
                    <a:cxn ang="T12">
                      <a:pos x="T4" y="T5"/>
                    </a:cxn>
                    <a:cxn ang="T13">
                      <a:pos x="T6" y="T7"/>
                    </a:cxn>
                    <a:cxn ang="T14">
                      <a:pos x="T8" y="T9"/>
                    </a:cxn>
                  </a:cxnLst>
                  <a:rect l="T15" t="T16" r="T17" b="T18"/>
                  <a:pathLst>
                    <a:path w="66" h="72">
                      <a:moveTo>
                        <a:pt x="26" y="0"/>
                      </a:moveTo>
                      <a:lnTo>
                        <a:pt x="58" y="0"/>
                      </a:lnTo>
                      <a:lnTo>
                        <a:pt x="65" y="71"/>
                      </a:lnTo>
                      <a:lnTo>
                        <a:pt x="0" y="71"/>
                      </a:lnTo>
                      <a:lnTo>
                        <a:pt x="26" y="0"/>
                      </a:lnTo>
                    </a:path>
                  </a:pathLst>
                </a:custGeom>
                <a:solidFill>
                  <a:srgbClr val="FFFF99"/>
                </a:solidFill>
                <a:ln w="12600">
                  <a:solidFill>
                    <a:srgbClr val="FFFFFF"/>
                  </a:solidFill>
                  <a:round/>
                  <a:headEnd/>
                  <a:tailEnd/>
                </a:ln>
              </p:spPr>
              <p:txBody>
                <a:bodyPr wrap="none" anchor="ctr"/>
                <a:lstStyle/>
                <a:p>
                  <a:endParaRPr lang="es-CL"/>
                </a:p>
              </p:txBody>
            </p:sp>
            <p:sp>
              <p:nvSpPr>
                <p:cNvPr id="11441" name="AutoShape 274"/>
                <p:cNvSpPr>
                  <a:spLocks noChangeArrowheads="1"/>
                </p:cNvSpPr>
                <p:nvPr/>
              </p:nvSpPr>
              <p:spPr bwMode="auto">
                <a:xfrm>
                  <a:off x="1073" y="1379"/>
                  <a:ext cx="24" cy="15"/>
                </a:xfrm>
                <a:custGeom>
                  <a:avLst/>
                  <a:gdLst>
                    <a:gd name="T0" fmla="*/ 1 w 34"/>
                    <a:gd name="T1" fmla="*/ 4 h 17"/>
                    <a:gd name="T2" fmla="*/ 1 w 34"/>
                    <a:gd name="T3" fmla="*/ 4 h 17"/>
                    <a:gd name="T4" fmla="*/ 0 w 34"/>
                    <a:gd name="T5" fmla="*/ 4 h 17"/>
                    <a:gd name="T6" fmla="*/ 0 w 34"/>
                    <a:gd name="T7" fmla="*/ 4 h 17"/>
                    <a:gd name="T8" fmla="*/ 0 w 34"/>
                    <a:gd name="T9" fmla="*/ 0 h 17"/>
                    <a:gd name="T10" fmla="*/ 1 w 34"/>
                    <a:gd name="T11" fmla="*/ 0 h 17"/>
                    <a:gd name="T12" fmla="*/ 1 w 34"/>
                    <a:gd name="T13" fmla="*/ 0 h 17"/>
                    <a:gd name="T14" fmla="*/ 1 w 34"/>
                    <a:gd name="T15" fmla="*/ 0 h 17"/>
                    <a:gd name="T16" fmla="*/ 1 w 34"/>
                    <a:gd name="T17" fmla="*/ 0 h 17"/>
                    <a:gd name="T18" fmla="*/ 1 w 34"/>
                    <a:gd name="T19" fmla="*/ 4 h 17"/>
                    <a:gd name="T20" fmla="*/ 1 w 34"/>
                    <a:gd name="T21" fmla="*/ 4 h 17"/>
                    <a:gd name="T22" fmla="*/ 1 w 34"/>
                    <a:gd name="T23" fmla="*/ 4 h 17"/>
                    <a:gd name="T24" fmla="*/ 1 w 34"/>
                    <a:gd name="T25" fmla="*/ 4 h 17"/>
                    <a:gd name="T26" fmla="*/ 1 w 34"/>
                    <a:gd name="T27" fmla="*/ 4 h 17"/>
                    <a:gd name="T28" fmla="*/ 1 w 34"/>
                    <a:gd name="T29" fmla="*/ 4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4"/>
                    <a:gd name="T46" fmla="*/ 0 h 17"/>
                    <a:gd name="T47" fmla="*/ 34 w 34"/>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4" h="17">
                      <a:moveTo>
                        <a:pt x="13" y="16"/>
                      </a:moveTo>
                      <a:lnTo>
                        <a:pt x="7" y="16"/>
                      </a:lnTo>
                      <a:lnTo>
                        <a:pt x="0" y="16"/>
                      </a:lnTo>
                      <a:lnTo>
                        <a:pt x="0" y="8"/>
                      </a:lnTo>
                      <a:lnTo>
                        <a:pt x="0" y="0"/>
                      </a:lnTo>
                      <a:lnTo>
                        <a:pt x="7" y="0"/>
                      </a:lnTo>
                      <a:lnTo>
                        <a:pt x="13" y="0"/>
                      </a:lnTo>
                      <a:lnTo>
                        <a:pt x="20" y="0"/>
                      </a:lnTo>
                      <a:lnTo>
                        <a:pt x="26" y="0"/>
                      </a:lnTo>
                      <a:lnTo>
                        <a:pt x="26" y="8"/>
                      </a:lnTo>
                      <a:lnTo>
                        <a:pt x="33" y="8"/>
                      </a:lnTo>
                      <a:lnTo>
                        <a:pt x="26" y="8"/>
                      </a:lnTo>
                      <a:lnTo>
                        <a:pt x="26" y="16"/>
                      </a:lnTo>
                      <a:lnTo>
                        <a:pt x="20" y="16"/>
                      </a:lnTo>
                      <a:lnTo>
                        <a:pt x="13" y="16"/>
                      </a:lnTo>
                    </a:path>
                  </a:pathLst>
                </a:custGeom>
                <a:solidFill>
                  <a:srgbClr val="FFFF99"/>
                </a:solidFill>
                <a:ln w="12600">
                  <a:solidFill>
                    <a:srgbClr val="FFFFFF"/>
                  </a:solidFill>
                  <a:round/>
                  <a:headEnd/>
                  <a:tailEnd/>
                </a:ln>
              </p:spPr>
              <p:txBody>
                <a:bodyPr wrap="none" anchor="ctr"/>
                <a:lstStyle/>
                <a:p>
                  <a:endParaRPr lang="es-CL"/>
                </a:p>
              </p:txBody>
            </p:sp>
            <p:sp>
              <p:nvSpPr>
                <p:cNvPr id="11442" name="AutoShape 275"/>
                <p:cNvSpPr>
                  <a:spLocks noChangeArrowheads="1"/>
                </p:cNvSpPr>
                <p:nvPr/>
              </p:nvSpPr>
              <p:spPr bwMode="auto">
                <a:xfrm>
                  <a:off x="1031" y="1385"/>
                  <a:ext cx="157" cy="64"/>
                </a:xfrm>
                <a:custGeom>
                  <a:avLst/>
                  <a:gdLst>
                    <a:gd name="T0" fmla="*/ 0 w 221"/>
                    <a:gd name="T1" fmla="*/ 7 h 72"/>
                    <a:gd name="T2" fmla="*/ 1 w 221"/>
                    <a:gd name="T3" fmla="*/ 7 h 72"/>
                    <a:gd name="T4" fmla="*/ 1 w 221"/>
                    <a:gd name="T5" fmla="*/ 4 h 72"/>
                    <a:gd name="T6" fmla="*/ 2 w 221"/>
                    <a:gd name="T7" fmla="*/ 4 h 72"/>
                    <a:gd name="T8" fmla="*/ 2 w 221"/>
                    <a:gd name="T9" fmla="*/ 0 h 72"/>
                    <a:gd name="T10" fmla="*/ 4 w 221"/>
                    <a:gd name="T11" fmla="*/ 0 h 72"/>
                    <a:gd name="T12" fmla="*/ 4 w 221"/>
                    <a:gd name="T13" fmla="*/ 4 h 72"/>
                    <a:gd name="T14" fmla="*/ 4 w 221"/>
                    <a:gd name="T15" fmla="*/ 4 h 72"/>
                    <a:gd name="T16" fmla="*/ 4 w 221"/>
                    <a:gd name="T17" fmla="*/ 4 h 72"/>
                    <a:gd name="T18" fmla="*/ 5 w 221"/>
                    <a:gd name="T19" fmla="*/ 4 h 72"/>
                    <a:gd name="T20" fmla="*/ 5 w 221"/>
                    <a:gd name="T21" fmla="*/ 18 h 72"/>
                    <a:gd name="T22" fmla="*/ 0 w 221"/>
                    <a:gd name="T23" fmla="*/ 20 h 72"/>
                    <a:gd name="T24" fmla="*/ 0 w 221"/>
                    <a:gd name="T25" fmla="*/ 7 h 7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21"/>
                    <a:gd name="T40" fmla="*/ 0 h 72"/>
                    <a:gd name="T41" fmla="*/ 221 w 221"/>
                    <a:gd name="T42" fmla="*/ 72 h 7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21" h="72">
                      <a:moveTo>
                        <a:pt x="0" y="26"/>
                      </a:moveTo>
                      <a:lnTo>
                        <a:pt x="46" y="26"/>
                      </a:lnTo>
                      <a:lnTo>
                        <a:pt x="71" y="6"/>
                      </a:lnTo>
                      <a:lnTo>
                        <a:pt x="91" y="6"/>
                      </a:lnTo>
                      <a:lnTo>
                        <a:pt x="91" y="0"/>
                      </a:lnTo>
                      <a:lnTo>
                        <a:pt x="174" y="0"/>
                      </a:lnTo>
                      <a:lnTo>
                        <a:pt x="174" y="6"/>
                      </a:lnTo>
                      <a:lnTo>
                        <a:pt x="213" y="6"/>
                      </a:lnTo>
                      <a:lnTo>
                        <a:pt x="207" y="13"/>
                      </a:lnTo>
                      <a:lnTo>
                        <a:pt x="220" y="13"/>
                      </a:lnTo>
                      <a:lnTo>
                        <a:pt x="220" y="64"/>
                      </a:lnTo>
                      <a:lnTo>
                        <a:pt x="0" y="71"/>
                      </a:lnTo>
                      <a:lnTo>
                        <a:pt x="0" y="26"/>
                      </a:lnTo>
                    </a:path>
                  </a:pathLst>
                </a:custGeom>
                <a:solidFill>
                  <a:srgbClr val="FFFF99"/>
                </a:solidFill>
                <a:ln w="12600">
                  <a:solidFill>
                    <a:srgbClr val="FFFFFF"/>
                  </a:solidFill>
                  <a:round/>
                  <a:headEnd/>
                  <a:tailEnd/>
                </a:ln>
              </p:spPr>
              <p:txBody>
                <a:bodyPr wrap="none" anchor="ctr"/>
                <a:lstStyle/>
                <a:p>
                  <a:endParaRPr lang="es-CL"/>
                </a:p>
              </p:txBody>
            </p:sp>
            <p:sp>
              <p:nvSpPr>
                <p:cNvPr id="11443" name="AutoShape 276"/>
                <p:cNvSpPr>
                  <a:spLocks noChangeArrowheads="1"/>
                </p:cNvSpPr>
                <p:nvPr/>
              </p:nvSpPr>
              <p:spPr bwMode="auto">
                <a:xfrm>
                  <a:off x="1109" y="1293"/>
                  <a:ext cx="23" cy="127"/>
                </a:xfrm>
                <a:custGeom>
                  <a:avLst/>
                  <a:gdLst>
                    <a:gd name="T0" fmla="*/ 0 w 33"/>
                    <a:gd name="T1" fmla="*/ 7 h 143"/>
                    <a:gd name="T2" fmla="*/ 1 w 33"/>
                    <a:gd name="T3" fmla="*/ 7 h 143"/>
                    <a:gd name="T4" fmla="*/ 1 w 33"/>
                    <a:gd name="T5" fmla="*/ 38 h 143"/>
                    <a:gd name="T6" fmla="*/ 1 w 33"/>
                    <a:gd name="T7" fmla="*/ 38 h 143"/>
                    <a:gd name="T8" fmla="*/ 1 w 33"/>
                    <a:gd name="T9" fmla="*/ 9 h 143"/>
                    <a:gd name="T10" fmla="*/ 0 w 33"/>
                    <a:gd name="T11" fmla="*/ 7 h 143"/>
                    <a:gd name="T12" fmla="*/ 0 w 33"/>
                    <a:gd name="T13" fmla="*/ 4 h 143"/>
                    <a:gd name="T14" fmla="*/ 0 w 33"/>
                    <a:gd name="T15" fmla="*/ 0 h 143"/>
                    <a:gd name="T16" fmla="*/ 0 w 33"/>
                    <a:gd name="T17" fmla="*/ 7 h 14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3"/>
                    <a:gd name="T28" fmla="*/ 0 h 143"/>
                    <a:gd name="T29" fmla="*/ 33 w 33"/>
                    <a:gd name="T30" fmla="*/ 143 h 14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3" h="143">
                      <a:moveTo>
                        <a:pt x="0" y="26"/>
                      </a:moveTo>
                      <a:lnTo>
                        <a:pt x="26" y="26"/>
                      </a:lnTo>
                      <a:lnTo>
                        <a:pt x="32" y="142"/>
                      </a:lnTo>
                      <a:lnTo>
                        <a:pt x="6" y="142"/>
                      </a:lnTo>
                      <a:lnTo>
                        <a:pt x="19" y="32"/>
                      </a:lnTo>
                      <a:lnTo>
                        <a:pt x="0" y="26"/>
                      </a:lnTo>
                      <a:lnTo>
                        <a:pt x="0" y="6"/>
                      </a:lnTo>
                      <a:lnTo>
                        <a:pt x="0" y="0"/>
                      </a:lnTo>
                      <a:lnTo>
                        <a:pt x="0" y="26"/>
                      </a:lnTo>
                    </a:path>
                  </a:pathLst>
                </a:custGeom>
                <a:solidFill>
                  <a:srgbClr val="FFFF99"/>
                </a:solidFill>
                <a:ln w="12600">
                  <a:solidFill>
                    <a:srgbClr val="FFFFFF"/>
                  </a:solidFill>
                  <a:round/>
                  <a:headEnd/>
                  <a:tailEnd/>
                </a:ln>
              </p:spPr>
              <p:txBody>
                <a:bodyPr wrap="none" anchor="ctr"/>
                <a:lstStyle/>
                <a:p>
                  <a:endParaRPr lang="es-CL"/>
                </a:p>
              </p:txBody>
            </p:sp>
            <p:sp>
              <p:nvSpPr>
                <p:cNvPr id="11444" name="AutoShape 277"/>
                <p:cNvSpPr>
                  <a:spLocks noChangeArrowheads="1"/>
                </p:cNvSpPr>
                <p:nvPr/>
              </p:nvSpPr>
              <p:spPr bwMode="auto">
                <a:xfrm>
                  <a:off x="1118" y="1385"/>
                  <a:ext cx="24" cy="24"/>
                </a:xfrm>
                <a:custGeom>
                  <a:avLst/>
                  <a:gdLst>
                    <a:gd name="T0" fmla="*/ 0 w 33"/>
                    <a:gd name="T1" fmla="*/ 0 h 27"/>
                    <a:gd name="T2" fmla="*/ 1 w 33"/>
                    <a:gd name="T3" fmla="*/ 0 h 27"/>
                    <a:gd name="T4" fmla="*/ 1 w 33"/>
                    <a:gd name="T5" fmla="*/ 7 h 27"/>
                    <a:gd name="T6" fmla="*/ 0 w 33"/>
                    <a:gd name="T7" fmla="*/ 7 h 27"/>
                    <a:gd name="T8" fmla="*/ 0 w 33"/>
                    <a:gd name="T9" fmla="*/ 0 h 27"/>
                    <a:gd name="T10" fmla="*/ 0 60000 65536"/>
                    <a:gd name="T11" fmla="*/ 0 60000 65536"/>
                    <a:gd name="T12" fmla="*/ 0 60000 65536"/>
                    <a:gd name="T13" fmla="*/ 0 60000 65536"/>
                    <a:gd name="T14" fmla="*/ 0 60000 65536"/>
                    <a:gd name="T15" fmla="*/ 0 w 33"/>
                    <a:gd name="T16" fmla="*/ 0 h 27"/>
                    <a:gd name="T17" fmla="*/ 33 w 33"/>
                    <a:gd name="T18" fmla="*/ 27 h 27"/>
                  </a:gdLst>
                  <a:ahLst/>
                  <a:cxnLst>
                    <a:cxn ang="T10">
                      <a:pos x="T0" y="T1"/>
                    </a:cxn>
                    <a:cxn ang="T11">
                      <a:pos x="T2" y="T3"/>
                    </a:cxn>
                    <a:cxn ang="T12">
                      <a:pos x="T4" y="T5"/>
                    </a:cxn>
                    <a:cxn ang="T13">
                      <a:pos x="T6" y="T7"/>
                    </a:cxn>
                    <a:cxn ang="T14">
                      <a:pos x="T8" y="T9"/>
                    </a:cxn>
                  </a:cxnLst>
                  <a:rect l="T15" t="T16" r="T17" b="T18"/>
                  <a:pathLst>
                    <a:path w="33" h="27">
                      <a:moveTo>
                        <a:pt x="0" y="0"/>
                      </a:moveTo>
                      <a:lnTo>
                        <a:pt x="32" y="0"/>
                      </a:lnTo>
                      <a:lnTo>
                        <a:pt x="32" y="26"/>
                      </a:lnTo>
                      <a:lnTo>
                        <a:pt x="0" y="26"/>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445" name="AutoShape 278"/>
                <p:cNvSpPr>
                  <a:spLocks noChangeArrowheads="1"/>
                </p:cNvSpPr>
                <p:nvPr/>
              </p:nvSpPr>
              <p:spPr bwMode="auto">
                <a:xfrm>
                  <a:off x="1113" y="1299"/>
                  <a:ext cx="29" cy="15"/>
                </a:xfrm>
                <a:custGeom>
                  <a:avLst/>
                  <a:gdLst>
                    <a:gd name="T0" fmla="*/ 0 w 40"/>
                    <a:gd name="T1" fmla="*/ 4 h 17"/>
                    <a:gd name="T2" fmla="*/ 1 w 40"/>
                    <a:gd name="T3" fmla="*/ 4 h 17"/>
                    <a:gd name="T4" fmla="*/ 1 w 40"/>
                    <a:gd name="T5" fmla="*/ 0 h 17"/>
                    <a:gd name="T6" fmla="*/ 0 w 40"/>
                    <a:gd name="T7" fmla="*/ 0 h 17"/>
                    <a:gd name="T8" fmla="*/ 0 w 40"/>
                    <a:gd name="T9" fmla="*/ 4 h 17"/>
                    <a:gd name="T10" fmla="*/ 0 60000 65536"/>
                    <a:gd name="T11" fmla="*/ 0 60000 65536"/>
                    <a:gd name="T12" fmla="*/ 0 60000 65536"/>
                    <a:gd name="T13" fmla="*/ 0 60000 65536"/>
                    <a:gd name="T14" fmla="*/ 0 60000 65536"/>
                    <a:gd name="T15" fmla="*/ 0 w 40"/>
                    <a:gd name="T16" fmla="*/ 0 h 17"/>
                    <a:gd name="T17" fmla="*/ 40 w 40"/>
                    <a:gd name="T18" fmla="*/ 17 h 17"/>
                  </a:gdLst>
                  <a:ahLst/>
                  <a:cxnLst>
                    <a:cxn ang="T10">
                      <a:pos x="T0" y="T1"/>
                    </a:cxn>
                    <a:cxn ang="T11">
                      <a:pos x="T2" y="T3"/>
                    </a:cxn>
                    <a:cxn ang="T12">
                      <a:pos x="T4" y="T5"/>
                    </a:cxn>
                    <a:cxn ang="T13">
                      <a:pos x="T6" y="T7"/>
                    </a:cxn>
                    <a:cxn ang="T14">
                      <a:pos x="T8" y="T9"/>
                    </a:cxn>
                  </a:cxnLst>
                  <a:rect l="T15" t="T16" r="T17" b="T18"/>
                  <a:pathLst>
                    <a:path w="40" h="17">
                      <a:moveTo>
                        <a:pt x="0" y="16"/>
                      </a:moveTo>
                      <a:lnTo>
                        <a:pt x="39" y="16"/>
                      </a:lnTo>
                      <a:lnTo>
                        <a:pt x="39" y="0"/>
                      </a:lnTo>
                      <a:lnTo>
                        <a:pt x="0" y="0"/>
                      </a:lnTo>
                      <a:lnTo>
                        <a:pt x="0" y="16"/>
                      </a:lnTo>
                    </a:path>
                  </a:pathLst>
                </a:custGeom>
                <a:solidFill>
                  <a:srgbClr val="FFFF99"/>
                </a:solidFill>
                <a:ln w="12600">
                  <a:solidFill>
                    <a:srgbClr val="FFFFFF"/>
                  </a:solidFill>
                  <a:round/>
                  <a:headEnd/>
                  <a:tailEnd/>
                </a:ln>
              </p:spPr>
              <p:txBody>
                <a:bodyPr wrap="none" anchor="ctr"/>
                <a:lstStyle/>
                <a:p>
                  <a:endParaRPr lang="es-CL"/>
                </a:p>
              </p:txBody>
            </p:sp>
            <p:sp>
              <p:nvSpPr>
                <p:cNvPr id="11446" name="AutoShape 279"/>
                <p:cNvSpPr>
                  <a:spLocks noChangeArrowheads="1"/>
                </p:cNvSpPr>
                <p:nvPr/>
              </p:nvSpPr>
              <p:spPr bwMode="auto">
                <a:xfrm>
                  <a:off x="1128" y="1305"/>
                  <a:ext cx="1" cy="18"/>
                </a:xfrm>
                <a:custGeom>
                  <a:avLst/>
                  <a:gdLst>
                    <a:gd name="T0" fmla="*/ 0 w 1"/>
                    <a:gd name="T1" fmla="*/ 0 h 20"/>
                    <a:gd name="T2" fmla="*/ 0 w 1"/>
                    <a:gd name="T3" fmla="*/ 0 h 20"/>
                    <a:gd name="T4" fmla="*/ 0 w 1"/>
                    <a:gd name="T5" fmla="*/ 6 h 20"/>
                    <a:gd name="T6" fmla="*/ 0 w 1"/>
                    <a:gd name="T7" fmla="*/ 0 h 20"/>
                    <a:gd name="T8" fmla="*/ 0 60000 65536"/>
                    <a:gd name="T9" fmla="*/ 0 60000 65536"/>
                    <a:gd name="T10" fmla="*/ 0 60000 65536"/>
                    <a:gd name="T11" fmla="*/ 0 60000 65536"/>
                    <a:gd name="T12" fmla="*/ 0 w 1"/>
                    <a:gd name="T13" fmla="*/ 0 h 20"/>
                    <a:gd name="T14" fmla="*/ 1 w 1"/>
                    <a:gd name="T15" fmla="*/ 20 h 20"/>
                  </a:gdLst>
                  <a:ahLst/>
                  <a:cxnLst>
                    <a:cxn ang="T8">
                      <a:pos x="T0" y="T1"/>
                    </a:cxn>
                    <a:cxn ang="T9">
                      <a:pos x="T2" y="T3"/>
                    </a:cxn>
                    <a:cxn ang="T10">
                      <a:pos x="T4" y="T5"/>
                    </a:cxn>
                    <a:cxn ang="T11">
                      <a:pos x="T6" y="T7"/>
                    </a:cxn>
                  </a:cxnLst>
                  <a:rect l="T12" t="T13" r="T14" b="T15"/>
                  <a:pathLst>
                    <a:path w="1" h="20">
                      <a:moveTo>
                        <a:pt x="0" y="0"/>
                      </a:moveTo>
                      <a:lnTo>
                        <a:pt x="0" y="0"/>
                      </a:lnTo>
                      <a:lnTo>
                        <a:pt x="0" y="19"/>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447" name="AutoShape 280"/>
                <p:cNvSpPr>
                  <a:spLocks noChangeArrowheads="1"/>
                </p:cNvSpPr>
                <p:nvPr/>
              </p:nvSpPr>
              <p:spPr bwMode="auto">
                <a:xfrm>
                  <a:off x="1109" y="1293"/>
                  <a:ext cx="12" cy="15"/>
                </a:xfrm>
                <a:custGeom>
                  <a:avLst/>
                  <a:gdLst>
                    <a:gd name="T0" fmla="*/ 0 w 17"/>
                    <a:gd name="T1" fmla="*/ 0 h 17"/>
                    <a:gd name="T2" fmla="*/ 1 w 17"/>
                    <a:gd name="T3" fmla="*/ 0 h 17"/>
                    <a:gd name="T4" fmla="*/ 0 w 17"/>
                    <a:gd name="T5" fmla="*/ 4 h 17"/>
                    <a:gd name="T6" fmla="*/ 0 w 17"/>
                    <a:gd name="T7" fmla="*/ 0 h 17"/>
                    <a:gd name="T8" fmla="*/ 0 60000 65536"/>
                    <a:gd name="T9" fmla="*/ 0 60000 65536"/>
                    <a:gd name="T10" fmla="*/ 0 60000 65536"/>
                    <a:gd name="T11" fmla="*/ 0 60000 65536"/>
                    <a:gd name="T12" fmla="*/ 0 w 17"/>
                    <a:gd name="T13" fmla="*/ 0 h 17"/>
                    <a:gd name="T14" fmla="*/ 17 w 17"/>
                    <a:gd name="T15" fmla="*/ 17 h 17"/>
                  </a:gdLst>
                  <a:ahLst/>
                  <a:cxnLst>
                    <a:cxn ang="T8">
                      <a:pos x="T0" y="T1"/>
                    </a:cxn>
                    <a:cxn ang="T9">
                      <a:pos x="T2" y="T3"/>
                    </a:cxn>
                    <a:cxn ang="T10">
                      <a:pos x="T4" y="T5"/>
                    </a:cxn>
                    <a:cxn ang="T11">
                      <a:pos x="T6" y="T7"/>
                    </a:cxn>
                  </a:cxnLst>
                  <a:rect l="T12" t="T13" r="T14" b="T15"/>
                  <a:pathLst>
                    <a:path w="17" h="17">
                      <a:moveTo>
                        <a:pt x="0" y="0"/>
                      </a:moveTo>
                      <a:lnTo>
                        <a:pt x="16" y="0"/>
                      </a:lnTo>
                      <a:lnTo>
                        <a:pt x="0" y="16"/>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448" name="AutoShape 281"/>
                <p:cNvSpPr>
                  <a:spLocks noChangeArrowheads="1"/>
                </p:cNvSpPr>
                <p:nvPr/>
              </p:nvSpPr>
              <p:spPr bwMode="auto">
                <a:xfrm>
                  <a:off x="1109" y="1282"/>
                  <a:ext cx="12" cy="15"/>
                </a:xfrm>
                <a:custGeom>
                  <a:avLst/>
                  <a:gdLst>
                    <a:gd name="T0" fmla="*/ 1 w 17"/>
                    <a:gd name="T1" fmla="*/ 0 h 17"/>
                    <a:gd name="T2" fmla="*/ 0 w 17"/>
                    <a:gd name="T3" fmla="*/ 4 h 17"/>
                    <a:gd name="T4" fmla="*/ 0 w 17"/>
                    <a:gd name="T5" fmla="*/ 4 h 17"/>
                    <a:gd name="T6" fmla="*/ 1 w 17"/>
                    <a:gd name="T7" fmla="*/ 4 h 17"/>
                    <a:gd name="T8" fmla="*/ 1 w 17"/>
                    <a:gd name="T9" fmla="*/ 4 h 17"/>
                    <a:gd name="T10" fmla="*/ 1 w 17"/>
                    <a:gd name="T11" fmla="*/ 4 h 17"/>
                    <a:gd name="T12" fmla="*/ 1 w 17"/>
                    <a:gd name="T13" fmla="*/ 4 h 17"/>
                    <a:gd name="T14" fmla="*/ 0 w 17"/>
                    <a:gd name="T15" fmla="*/ 4 h 17"/>
                    <a:gd name="T16" fmla="*/ 1 w 17"/>
                    <a:gd name="T17" fmla="*/ 4 h 17"/>
                    <a:gd name="T18" fmla="*/ 1 w 17"/>
                    <a:gd name="T19" fmla="*/ 0 h 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7"/>
                    <a:gd name="T31" fmla="*/ 0 h 17"/>
                    <a:gd name="T32" fmla="*/ 17 w 17"/>
                    <a:gd name="T33" fmla="*/ 17 h 1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7" h="17">
                      <a:moveTo>
                        <a:pt x="7" y="0"/>
                      </a:moveTo>
                      <a:lnTo>
                        <a:pt x="0" y="7"/>
                      </a:lnTo>
                      <a:lnTo>
                        <a:pt x="0" y="16"/>
                      </a:lnTo>
                      <a:lnTo>
                        <a:pt x="7" y="16"/>
                      </a:lnTo>
                      <a:lnTo>
                        <a:pt x="16" y="7"/>
                      </a:lnTo>
                      <a:lnTo>
                        <a:pt x="7" y="7"/>
                      </a:lnTo>
                      <a:lnTo>
                        <a:pt x="7" y="16"/>
                      </a:lnTo>
                      <a:lnTo>
                        <a:pt x="0" y="16"/>
                      </a:lnTo>
                      <a:lnTo>
                        <a:pt x="7" y="7"/>
                      </a:lnTo>
                      <a:lnTo>
                        <a:pt x="7" y="0"/>
                      </a:lnTo>
                    </a:path>
                  </a:pathLst>
                </a:custGeom>
                <a:solidFill>
                  <a:srgbClr val="FFFF99"/>
                </a:solidFill>
                <a:ln w="12600">
                  <a:solidFill>
                    <a:srgbClr val="FFFFFF"/>
                  </a:solidFill>
                  <a:round/>
                  <a:headEnd/>
                  <a:tailEnd/>
                </a:ln>
              </p:spPr>
              <p:txBody>
                <a:bodyPr wrap="none" anchor="ctr"/>
                <a:lstStyle/>
                <a:p>
                  <a:endParaRPr lang="es-CL"/>
                </a:p>
              </p:txBody>
            </p:sp>
            <p:sp>
              <p:nvSpPr>
                <p:cNvPr id="11449" name="Line 282"/>
                <p:cNvSpPr>
                  <a:spLocks noChangeShapeType="1"/>
                </p:cNvSpPr>
                <p:nvPr/>
              </p:nvSpPr>
              <p:spPr bwMode="auto">
                <a:xfrm>
                  <a:off x="1109" y="1293"/>
                  <a:ext cx="4" cy="1"/>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450" name="AutoShape 283"/>
                <p:cNvSpPr>
                  <a:spLocks noChangeArrowheads="1"/>
                </p:cNvSpPr>
                <p:nvPr/>
              </p:nvSpPr>
              <p:spPr bwMode="auto">
                <a:xfrm>
                  <a:off x="1128" y="1362"/>
                  <a:ext cx="12" cy="15"/>
                </a:xfrm>
                <a:custGeom>
                  <a:avLst/>
                  <a:gdLst>
                    <a:gd name="T0" fmla="*/ 1 w 17"/>
                    <a:gd name="T1" fmla="*/ 4 h 17"/>
                    <a:gd name="T2" fmla="*/ 1 w 17"/>
                    <a:gd name="T3" fmla="*/ 0 h 17"/>
                    <a:gd name="T4" fmla="*/ 0 w 17"/>
                    <a:gd name="T5" fmla="*/ 0 h 17"/>
                    <a:gd name="T6" fmla="*/ 1 w 17"/>
                    <a:gd name="T7" fmla="*/ 4 h 17"/>
                    <a:gd name="T8" fmla="*/ 0 60000 65536"/>
                    <a:gd name="T9" fmla="*/ 0 60000 65536"/>
                    <a:gd name="T10" fmla="*/ 0 60000 65536"/>
                    <a:gd name="T11" fmla="*/ 0 60000 65536"/>
                    <a:gd name="T12" fmla="*/ 0 w 17"/>
                    <a:gd name="T13" fmla="*/ 0 h 17"/>
                    <a:gd name="T14" fmla="*/ 17 w 17"/>
                    <a:gd name="T15" fmla="*/ 17 h 17"/>
                  </a:gdLst>
                  <a:ahLst/>
                  <a:cxnLst>
                    <a:cxn ang="T8">
                      <a:pos x="T0" y="T1"/>
                    </a:cxn>
                    <a:cxn ang="T9">
                      <a:pos x="T2" y="T3"/>
                    </a:cxn>
                    <a:cxn ang="T10">
                      <a:pos x="T4" y="T5"/>
                    </a:cxn>
                    <a:cxn ang="T11">
                      <a:pos x="T6" y="T7"/>
                    </a:cxn>
                  </a:cxnLst>
                  <a:rect l="T12" t="T13" r="T14" b="T15"/>
                  <a:pathLst>
                    <a:path w="17" h="17">
                      <a:moveTo>
                        <a:pt x="7" y="16"/>
                      </a:moveTo>
                      <a:lnTo>
                        <a:pt x="16" y="0"/>
                      </a:lnTo>
                      <a:lnTo>
                        <a:pt x="0" y="0"/>
                      </a:lnTo>
                      <a:lnTo>
                        <a:pt x="7" y="16"/>
                      </a:lnTo>
                    </a:path>
                  </a:pathLst>
                </a:custGeom>
                <a:solidFill>
                  <a:srgbClr val="FFFF99"/>
                </a:solidFill>
                <a:ln w="12600">
                  <a:solidFill>
                    <a:srgbClr val="FFFFFF"/>
                  </a:solidFill>
                  <a:round/>
                  <a:headEnd/>
                  <a:tailEnd/>
                </a:ln>
              </p:spPr>
              <p:txBody>
                <a:bodyPr wrap="none" anchor="ctr"/>
                <a:lstStyle/>
                <a:p>
                  <a:endParaRPr lang="es-CL"/>
                </a:p>
              </p:txBody>
            </p:sp>
            <p:sp>
              <p:nvSpPr>
                <p:cNvPr id="11451" name="AutoShape 284"/>
                <p:cNvSpPr>
                  <a:spLocks noChangeArrowheads="1"/>
                </p:cNvSpPr>
                <p:nvPr/>
              </p:nvSpPr>
              <p:spPr bwMode="auto">
                <a:xfrm>
                  <a:off x="1137" y="1357"/>
                  <a:ext cx="1" cy="15"/>
                </a:xfrm>
                <a:custGeom>
                  <a:avLst/>
                  <a:gdLst>
                    <a:gd name="T0" fmla="*/ 0 w 1"/>
                    <a:gd name="T1" fmla="*/ 0 h 17"/>
                    <a:gd name="T2" fmla="*/ 0 w 1"/>
                    <a:gd name="T3" fmla="*/ 0 h 17"/>
                    <a:gd name="T4" fmla="*/ 0 w 1"/>
                    <a:gd name="T5" fmla="*/ 4 h 17"/>
                    <a:gd name="T6" fmla="*/ 0 w 1"/>
                    <a:gd name="T7" fmla="*/ 0 h 17"/>
                    <a:gd name="T8" fmla="*/ 0 60000 65536"/>
                    <a:gd name="T9" fmla="*/ 0 60000 65536"/>
                    <a:gd name="T10" fmla="*/ 0 60000 65536"/>
                    <a:gd name="T11" fmla="*/ 0 60000 65536"/>
                    <a:gd name="T12" fmla="*/ 0 w 1"/>
                    <a:gd name="T13" fmla="*/ 0 h 17"/>
                    <a:gd name="T14" fmla="*/ 1 w 1"/>
                    <a:gd name="T15" fmla="*/ 17 h 17"/>
                  </a:gdLst>
                  <a:ahLst/>
                  <a:cxnLst>
                    <a:cxn ang="T8">
                      <a:pos x="T0" y="T1"/>
                    </a:cxn>
                    <a:cxn ang="T9">
                      <a:pos x="T2" y="T3"/>
                    </a:cxn>
                    <a:cxn ang="T10">
                      <a:pos x="T4" y="T5"/>
                    </a:cxn>
                    <a:cxn ang="T11">
                      <a:pos x="T6" y="T7"/>
                    </a:cxn>
                  </a:cxnLst>
                  <a:rect l="T12" t="T13" r="T14" b="T15"/>
                  <a:pathLst>
                    <a:path w="1" h="17">
                      <a:moveTo>
                        <a:pt x="0" y="0"/>
                      </a:moveTo>
                      <a:lnTo>
                        <a:pt x="0" y="0"/>
                      </a:lnTo>
                      <a:lnTo>
                        <a:pt x="0" y="16"/>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452" name="Line 285"/>
                <p:cNvSpPr>
                  <a:spLocks noChangeShapeType="1"/>
                </p:cNvSpPr>
                <p:nvPr/>
              </p:nvSpPr>
              <p:spPr bwMode="auto">
                <a:xfrm>
                  <a:off x="1132" y="1350"/>
                  <a:ext cx="9" cy="1"/>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453" name="Line 286"/>
                <p:cNvSpPr>
                  <a:spLocks noChangeShapeType="1"/>
                </p:cNvSpPr>
                <p:nvPr/>
              </p:nvSpPr>
              <p:spPr bwMode="auto">
                <a:xfrm>
                  <a:off x="1128" y="1339"/>
                  <a:ext cx="9" cy="1"/>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454" name="Line 287"/>
                <p:cNvSpPr>
                  <a:spLocks noChangeShapeType="1"/>
                </p:cNvSpPr>
                <p:nvPr/>
              </p:nvSpPr>
              <p:spPr bwMode="auto">
                <a:xfrm flipH="1">
                  <a:off x="1127" y="1339"/>
                  <a:ext cx="11" cy="1"/>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455" name="AutoShape 288"/>
                <p:cNvSpPr>
                  <a:spLocks noChangeArrowheads="1"/>
                </p:cNvSpPr>
                <p:nvPr/>
              </p:nvSpPr>
              <p:spPr bwMode="auto">
                <a:xfrm>
                  <a:off x="1137" y="1322"/>
                  <a:ext cx="1" cy="15"/>
                </a:xfrm>
                <a:custGeom>
                  <a:avLst/>
                  <a:gdLst>
                    <a:gd name="T0" fmla="*/ 0 w 1"/>
                    <a:gd name="T1" fmla="*/ 4 h 17"/>
                    <a:gd name="T2" fmla="*/ 0 w 1"/>
                    <a:gd name="T3" fmla="*/ 4 h 17"/>
                    <a:gd name="T4" fmla="*/ 0 w 1"/>
                    <a:gd name="T5" fmla="*/ 4 h 17"/>
                    <a:gd name="T6" fmla="*/ 0 w 1"/>
                    <a:gd name="T7" fmla="*/ 0 h 17"/>
                    <a:gd name="T8" fmla="*/ 0 w 1"/>
                    <a:gd name="T9" fmla="*/ 4 h 17"/>
                    <a:gd name="T10" fmla="*/ 0 w 1"/>
                    <a:gd name="T11" fmla="*/ 4 h 17"/>
                    <a:gd name="T12" fmla="*/ 0 60000 65536"/>
                    <a:gd name="T13" fmla="*/ 0 60000 65536"/>
                    <a:gd name="T14" fmla="*/ 0 60000 65536"/>
                    <a:gd name="T15" fmla="*/ 0 60000 65536"/>
                    <a:gd name="T16" fmla="*/ 0 60000 65536"/>
                    <a:gd name="T17" fmla="*/ 0 60000 65536"/>
                    <a:gd name="T18" fmla="*/ 0 w 1"/>
                    <a:gd name="T19" fmla="*/ 0 h 17"/>
                    <a:gd name="T20" fmla="*/ 1 w 1"/>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1" h="17">
                      <a:moveTo>
                        <a:pt x="0" y="16"/>
                      </a:moveTo>
                      <a:lnTo>
                        <a:pt x="0" y="16"/>
                      </a:lnTo>
                      <a:lnTo>
                        <a:pt x="0" y="7"/>
                      </a:lnTo>
                      <a:lnTo>
                        <a:pt x="0" y="0"/>
                      </a:lnTo>
                      <a:lnTo>
                        <a:pt x="0" y="7"/>
                      </a:lnTo>
                      <a:lnTo>
                        <a:pt x="0" y="16"/>
                      </a:lnTo>
                    </a:path>
                  </a:pathLst>
                </a:custGeom>
                <a:solidFill>
                  <a:srgbClr val="FFFF99"/>
                </a:solidFill>
                <a:ln w="12600">
                  <a:solidFill>
                    <a:srgbClr val="FFFFFF"/>
                  </a:solidFill>
                  <a:round/>
                  <a:headEnd/>
                  <a:tailEnd/>
                </a:ln>
              </p:spPr>
              <p:txBody>
                <a:bodyPr wrap="none" anchor="ctr"/>
                <a:lstStyle/>
                <a:p>
                  <a:endParaRPr lang="es-CL"/>
                </a:p>
              </p:txBody>
            </p:sp>
            <p:sp>
              <p:nvSpPr>
                <p:cNvPr id="11456" name="AutoShape 289"/>
                <p:cNvSpPr>
                  <a:spLocks noChangeArrowheads="1"/>
                </p:cNvSpPr>
                <p:nvPr/>
              </p:nvSpPr>
              <p:spPr bwMode="auto">
                <a:xfrm>
                  <a:off x="1132" y="1333"/>
                  <a:ext cx="12" cy="15"/>
                </a:xfrm>
                <a:custGeom>
                  <a:avLst/>
                  <a:gdLst>
                    <a:gd name="T0" fmla="*/ 0 w 17"/>
                    <a:gd name="T1" fmla="*/ 0 h 17"/>
                    <a:gd name="T2" fmla="*/ 1 w 17"/>
                    <a:gd name="T3" fmla="*/ 0 h 17"/>
                    <a:gd name="T4" fmla="*/ 1 w 17"/>
                    <a:gd name="T5" fmla="*/ 4 h 17"/>
                    <a:gd name="T6" fmla="*/ 0 w 17"/>
                    <a:gd name="T7" fmla="*/ 4 h 17"/>
                    <a:gd name="T8" fmla="*/ 0 w 17"/>
                    <a:gd name="T9" fmla="*/ 0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0" y="0"/>
                      </a:moveTo>
                      <a:lnTo>
                        <a:pt x="16" y="0"/>
                      </a:lnTo>
                      <a:lnTo>
                        <a:pt x="16" y="16"/>
                      </a:lnTo>
                      <a:lnTo>
                        <a:pt x="0" y="16"/>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457" name="AutoShape 290"/>
                <p:cNvSpPr>
                  <a:spLocks noChangeArrowheads="1"/>
                </p:cNvSpPr>
                <p:nvPr/>
              </p:nvSpPr>
              <p:spPr bwMode="auto">
                <a:xfrm>
                  <a:off x="1164" y="1385"/>
                  <a:ext cx="1" cy="15"/>
                </a:xfrm>
                <a:custGeom>
                  <a:avLst/>
                  <a:gdLst>
                    <a:gd name="T0" fmla="*/ 0 w 1"/>
                    <a:gd name="T1" fmla="*/ 0 h 17"/>
                    <a:gd name="T2" fmla="*/ 0 w 1"/>
                    <a:gd name="T3" fmla="*/ 0 h 17"/>
                    <a:gd name="T4" fmla="*/ 0 w 1"/>
                    <a:gd name="T5" fmla="*/ 4 h 17"/>
                    <a:gd name="T6" fmla="*/ 0 w 1"/>
                    <a:gd name="T7" fmla="*/ 0 h 17"/>
                    <a:gd name="T8" fmla="*/ 0 60000 65536"/>
                    <a:gd name="T9" fmla="*/ 0 60000 65536"/>
                    <a:gd name="T10" fmla="*/ 0 60000 65536"/>
                    <a:gd name="T11" fmla="*/ 0 60000 65536"/>
                    <a:gd name="T12" fmla="*/ 0 w 1"/>
                    <a:gd name="T13" fmla="*/ 0 h 17"/>
                    <a:gd name="T14" fmla="*/ 1 w 1"/>
                    <a:gd name="T15" fmla="*/ 17 h 17"/>
                  </a:gdLst>
                  <a:ahLst/>
                  <a:cxnLst>
                    <a:cxn ang="T8">
                      <a:pos x="T0" y="T1"/>
                    </a:cxn>
                    <a:cxn ang="T9">
                      <a:pos x="T2" y="T3"/>
                    </a:cxn>
                    <a:cxn ang="T10">
                      <a:pos x="T4" y="T5"/>
                    </a:cxn>
                    <a:cxn ang="T11">
                      <a:pos x="T6" y="T7"/>
                    </a:cxn>
                  </a:cxnLst>
                  <a:rect l="T12" t="T13" r="T14" b="T15"/>
                  <a:pathLst>
                    <a:path w="1" h="17">
                      <a:moveTo>
                        <a:pt x="0" y="0"/>
                      </a:moveTo>
                      <a:lnTo>
                        <a:pt x="0" y="0"/>
                      </a:lnTo>
                      <a:lnTo>
                        <a:pt x="0" y="16"/>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458" name="AutoShape 291"/>
                <p:cNvSpPr>
                  <a:spLocks noChangeArrowheads="1"/>
                </p:cNvSpPr>
                <p:nvPr/>
              </p:nvSpPr>
              <p:spPr bwMode="auto">
                <a:xfrm>
                  <a:off x="1164" y="1373"/>
                  <a:ext cx="12" cy="18"/>
                </a:xfrm>
                <a:custGeom>
                  <a:avLst/>
                  <a:gdLst>
                    <a:gd name="T0" fmla="*/ 1 w 17"/>
                    <a:gd name="T1" fmla="*/ 6 h 20"/>
                    <a:gd name="T2" fmla="*/ 1 w 17"/>
                    <a:gd name="T3" fmla="*/ 6 h 20"/>
                    <a:gd name="T4" fmla="*/ 1 w 17"/>
                    <a:gd name="T5" fmla="*/ 5 h 20"/>
                    <a:gd name="T6" fmla="*/ 1 w 17"/>
                    <a:gd name="T7" fmla="*/ 5 h 20"/>
                    <a:gd name="T8" fmla="*/ 1 w 17"/>
                    <a:gd name="T9" fmla="*/ 0 h 20"/>
                    <a:gd name="T10" fmla="*/ 0 w 17"/>
                    <a:gd name="T11" fmla="*/ 0 h 20"/>
                    <a:gd name="T12" fmla="*/ 0 w 17"/>
                    <a:gd name="T13" fmla="*/ 5 h 20"/>
                    <a:gd name="T14" fmla="*/ 0 w 17"/>
                    <a:gd name="T15" fmla="*/ 5 h 20"/>
                    <a:gd name="T16" fmla="*/ 0 w 17"/>
                    <a:gd name="T17" fmla="*/ 6 h 20"/>
                    <a:gd name="T18" fmla="*/ 1 w 17"/>
                    <a:gd name="T19" fmla="*/ 6 h 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7"/>
                    <a:gd name="T31" fmla="*/ 0 h 20"/>
                    <a:gd name="T32" fmla="*/ 17 w 17"/>
                    <a:gd name="T33" fmla="*/ 20 h 2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7" h="20">
                      <a:moveTo>
                        <a:pt x="16" y="19"/>
                      </a:moveTo>
                      <a:lnTo>
                        <a:pt x="16" y="19"/>
                      </a:lnTo>
                      <a:lnTo>
                        <a:pt x="16" y="13"/>
                      </a:lnTo>
                      <a:lnTo>
                        <a:pt x="16" y="6"/>
                      </a:lnTo>
                      <a:lnTo>
                        <a:pt x="16" y="0"/>
                      </a:lnTo>
                      <a:lnTo>
                        <a:pt x="0" y="0"/>
                      </a:lnTo>
                      <a:lnTo>
                        <a:pt x="0" y="6"/>
                      </a:lnTo>
                      <a:lnTo>
                        <a:pt x="0" y="13"/>
                      </a:lnTo>
                      <a:lnTo>
                        <a:pt x="0" y="19"/>
                      </a:lnTo>
                      <a:lnTo>
                        <a:pt x="16" y="19"/>
                      </a:lnTo>
                    </a:path>
                  </a:pathLst>
                </a:custGeom>
                <a:solidFill>
                  <a:srgbClr val="FFFF99"/>
                </a:solidFill>
                <a:ln w="12600">
                  <a:solidFill>
                    <a:srgbClr val="FFFFFF"/>
                  </a:solidFill>
                  <a:round/>
                  <a:headEnd/>
                  <a:tailEnd/>
                </a:ln>
              </p:spPr>
              <p:txBody>
                <a:bodyPr wrap="none" anchor="ctr"/>
                <a:lstStyle/>
                <a:p>
                  <a:endParaRPr lang="es-CL"/>
                </a:p>
              </p:txBody>
            </p:sp>
            <p:sp>
              <p:nvSpPr>
                <p:cNvPr id="11459" name="AutoShape 292"/>
                <p:cNvSpPr>
                  <a:spLocks noChangeArrowheads="1"/>
                </p:cNvSpPr>
                <p:nvPr/>
              </p:nvSpPr>
              <p:spPr bwMode="auto">
                <a:xfrm>
                  <a:off x="1164" y="1368"/>
                  <a:ext cx="12" cy="15"/>
                </a:xfrm>
                <a:custGeom>
                  <a:avLst/>
                  <a:gdLst>
                    <a:gd name="T0" fmla="*/ 1 w 17"/>
                    <a:gd name="T1" fmla="*/ 4 h 17"/>
                    <a:gd name="T2" fmla="*/ 1 w 17"/>
                    <a:gd name="T3" fmla="*/ 4 h 17"/>
                    <a:gd name="T4" fmla="*/ 1 w 17"/>
                    <a:gd name="T5" fmla="*/ 4 h 17"/>
                    <a:gd name="T6" fmla="*/ 1 w 17"/>
                    <a:gd name="T7" fmla="*/ 0 h 17"/>
                    <a:gd name="T8" fmla="*/ 0 w 17"/>
                    <a:gd name="T9" fmla="*/ 0 h 17"/>
                    <a:gd name="T10" fmla="*/ 0 w 17"/>
                    <a:gd name="T11" fmla="*/ 4 h 17"/>
                    <a:gd name="T12" fmla="*/ 0 w 17"/>
                    <a:gd name="T13" fmla="*/ 4 h 17"/>
                    <a:gd name="T14" fmla="*/ 1 w 17"/>
                    <a:gd name="T15" fmla="*/ 4 h 17"/>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17"/>
                    <a:gd name="T26" fmla="*/ 17 w 17"/>
                    <a:gd name="T27" fmla="*/ 17 h 1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17">
                      <a:moveTo>
                        <a:pt x="16" y="16"/>
                      </a:moveTo>
                      <a:lnTo>
                        <a:pt x="16" y="16"/>
                      </a:lnTo>
                      <a:lnTo>
                        <a:pt x="16" y="8"/>
                      </a:lnTo>
                      <a:lnTo>
                        <a:pt x="16" y="0"/>
                      </a:lnTo>
                      <a:lnTo>
                        <a:pt x="0" y="0"/>
                      </a:lnTo>
                      <a:lnTo>
                        <a:pt x="0" y="8"/>
                      </a:lnTo>
                      <a:lnTo>
                        <a:pt x="0" y="16"/>
                      </a:lnTo>
                      <a:lnTo>
                        <a:pt x="16" y="16"/>
                      </a:lnTo>
                    </a:path>
                  </a:pathLst>
                </a:custGeom>
                <a:solidFill>
                  <a:srgbClr val="FFFF99"/>
                </a:solidFill>
                <a:ln w="12600">
                  <a:solidFill>
                    <a:srgbClr val="FFFFFF"/>
                  </a:solidFill>
                  <a:round/>
                  <a:headEnd/>
                  <a:tailEnd/>
                </a:ln>
              </p:spPr>
              <p:txBody>
                <a:bodyPr wrap="none" anchor="ctr"/>
                <a:lstStyle/>
                <a:p>
                  <a:endParaRPr lang="es-CL"/>
                </a:p>
              </p:txBody>
            </p:sp>
            <p:sp>
              <p:nvSpPr>
                <p:cNvPr id="11460" name="Line 293"/>
                <p:cNvSpPr>
                  <a:spLocks noChangeShapeType="1"/>
                </p:cNvSpPr>
                <p:nvPr/>
              </p:nvSpPr>
              <p:spPr bwMode="auto">
                <a:xfrm flipV="1">
                  <a:off x="1173" y="1378"/>
                  <a:ext cx="1" cy="8"/>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461" name="Line 294"/>
                <p:cNvSpPr>
                  <a:spLocks noChangeShapeType="1"/>
                </p:cNvSpPr>
                <p:nvPr/>
              </p:nvSpPr>
              <p:spPr bwMode="auto">
                <a:xfrm flipH="1">
                  <a:off x="1168" y="1379"/>
                  <a:ext cx="6" cy="1"/>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462" name="Line 295"/>
                <p:cNvSpPr>
                  <a:spLocks noChangeShapeType="1"/>
                </p:cNvSpPr>
                <p:nvPr/>
              </p:nvSpPr>
              <p:spPr bwMode="auto">
                <a:xfrm>
                  <a:off x="1169" y="1379"/>
                  <a:ext cx="4" cy="1"/>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463" name="Line 296"/>
                <p:cNvSpPr>
                  <a:spLocks noChangeShapeType="1"/>
                </p:cNvSpPr>
                <p:nvPr/>
              </p:nvSpPr>
              <p:spPr bwMode="auto">
                <a:xfrm>
                  <a:off x="1169" y="1385"/>
                  <a:ext cx="4" cy="1"/>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464" name="AutoShape 297"/>
                <p:cNvSpPr>
                  <a:spLocks noChangeArrowheads="1"/>
                </p:cNvSpPr>
                <p:nvPr/>
              </p:nvSpPr>
              <p:spPr bwMode="auto">
                <a:xfrm>
                  <a:off x="1141" y="1368"/>
                  <a:ext cx="19" cy="35"/>
                </a:xfrm>
                <a:custGeom>
                  <a:avLst/>
                  <a:gdLst>
                    <a:gd name="T0" fmla="*/ 1 w 27"/>
                    <a:gd name="T1" fmla="*/ 0 h 39"/>
                    <a:gd name="T2" fmla="*/ 1 w 27"/>
                    <a:gd name="T3" fmla="*/ 0 h 39"/>
                    <a:gd name="T4" fmla="*/ 1 w 27"/>
                    <a:gd name="T5" fmla="*/ 12 h 39"/>
                    <a:gd name="T6" fmla="*/ 0 w 27"/>
                    <a:gd name="T7" fmla="*/ 12 h 39"/>
                    <a:gd name="T8" fmla="*/ 1 w 27"/>
                    <a:gd name="T9" fmla="*/ 0 h 39"/>
                    <a:gd name="T10" fmla="*/ 0 60000 65536"/>
                    <a:gd name="T11" fmla="*/ 0 60000 65536"/>
                    <a:gd name="T12" fmla="*/ 0 60000 65536"/>
                    <a:gd name="T13" fmla="*/ 0 60000 65536"/>
                    <a:gd name="T14" fmla="*/ 0 60000 65536"/>
                    <a:gd name="T15" fmla="*/ 0 w 27"/>
                    <a:gd name="T16" fmla="*/ 0 h 39"/>
                    <a:gd name="T17" fmla="*/ 27 w 27"/>
                    <a:gd name="T18" fmla="*/ 39 h 39"/>
                  </a:gdLst>
                  <a:ahLst/>
                  <a:cxnLst>
                    <a:cxn ang="T10">
                      <a:pos x="T0" y="T1"/>
                    </a:cxn>
                    <a:cxn ang="T11">
                      <a:pos x="T2" y="T3"/>
                    </a:cxn>
                    <a:cxn ang="T12">
                      <a:pos x="T4" y="T5"/>
                    </a:cxn>
                    <a:cxn ang="T13">
                      <a:pos x="T6" y="T7"/>
                    </a:cxn>
                    <a:cxn ang="T14">
                      <a:pos x="T8" y="T9"/>
                    </a:cxn>
                  </a:cxnLst>
                  <a:rect l="T15" t="T16" r="T17" b="T18"/>
                  <a:pathLst>
                    <a:path w="27" h="39">
                      <a:moveTo>
                        <a:pt x="7" y="0"/>
                      </a:moveTo>
                      <a:lnTo>
                        <a:pt x="19" y="0"/>
                      </a:lnTo>
                      <a:lnTo>
                        <a:pt x="26" y="38"/>
                      </a:lnTo>
                      <a:lnTo>
                        <a:pt x="0" y="38"/>
                      </a:lnTo>
                      <a:lnTo>
                        <a:pt x="7" y="0"/>
                      </a:lnTo>
                    </a:path>
                  </a:pathLst>
                </a:custGeom>
                <a:solidFill>
                  <a:srgbClr val="FFFF99"/>
                </a:solidFill>
                <a:ln w="12600">
                  <a:solidFill>
                    <a:srgbClr val="FFFFFF"/>
                  </a:solidFill>
                  <a:round/>
                  <a:headEnd/>
                  <a:tailEnd/>
                </a:ln>
              </p:spPr>
              <p:txBody>
                <a:bodyPr wrap="none" anchor="ctr"/>
                <a:lstStyle/>
                <a:p>
                  <a:endParaRPr lang="es-CL"/>
                </a:p>
              </p:txBody>
            </p:sp>
            <p:sp>
              <p:nvSpPr>
                <p:cNvPr id="11465" name="AutoShape 298"/>
                <p:cNvSpPr>
                  <a:spLocks noChangeArrowheads="1"/>
                </p:cNvSpPr>
                <p:nvPr/>
              </p:nvSpPr>
              <p:spPr bwMode="auto">
                <a:xfrm>
                  <a:off x="1150" y="1357"/>
                  <a:ext cx="1" cy="18"/>
                </a:xfrm>
                <a:custGeom>
                  <a:avLst/>
                  <a:gdLst>
                    <a:gd name="T0" fmla="*/ 0 w 1"/>
                    <a:gd name="T1" fmla="*/ 0 h 20"/>
                    <a:gd name="T2" fmla="*/ 0 w 1"/>
                    <a:gd name="T3" fmla="*/ 0 h 20"/>
                    <a:gd name="T4" fmla="*/ 0 w 1"/>
                    <a:gd name="T5" fmla="*/ 6 h 20"/>
                    <a:gd name="T6" fmla="*/ 0 w 1"/>
                    <a:gd name="T7" fmla="*/ 0 h 20"/>
                    <a:gd name="T8" fmla="*/ 0 60000 65536"/>
                    <a:gd name="T9" fmla="*/ 0 60000 65536"/>
                    <a:gd name="T10" fmla="*/ 0 60000 65536"/>
                    <a:gd name="T11" fmla="*/ 0 60000 65536"/>
                    <a:gd name="T12" fmla="*/ 0 w 1"/>
                    <a:gd name="T13" fmla="*/ 0 h 20"/>
                    <a:gd name="T14" fmla="*/ 1 w 1"/>
                    <a:gd name="T15" fmla="*/ 20 h 20"/>
                  </a:gdLst>
                  <a:ahLst/>
                  <a:cxnLst>
                    <a:cxn ang="T8">
                      <a:pos x="T0" y="T1"/>
                    </a:cxn>
                    <a:cxn ang="T9">
                      <a:pos x="T2" y="T3"/>
                    </a:cxn>
                    <a:cxn ang="T10">
                      <a:pos x="T4" y="T5"/>
                    </a:cxn>
                    <a:cxn ang="T11">
                      <a:pos x="T6" y="T7"/>
                    </a:cxn>
                  </a:cxnLst>
                  <a:rect l="T12" t="T13" r="T14" b="T15"/>
                  <a:pathLst>
                    <a:path w="1" h="20">
                      <a:moveTo>
                        <a:pt x="0" y="0"/>
                      </a:moveTo>
                      <a:lnTo>
                        <a:pt x="0" y="0"/>
                      </a:lnTo>
                      <a:lnTo>
                        <a:pt x="0" y="19"/>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466" name="AutoShape 299"/>
                <p:cNvSpPr>
                  <a:spLocks noChangeArrowheads="1"/>
                </p:cNvSpPr>
                <p:nvPr/>
              </p:nvSpPr>
              <p:spPr bwMode="auto">
                <a:xfrm>
                  <a:off x="1150" y="1357"/>
                  <a:ext cx="12" cy="15"/>
                </a:xfrm>
                <a:custGeom>
                  <a:avLst/>
                  <a:gdLst>
                    <a:gd name="T0" fmla="*/ 0 w 17"/>
                    <a:gd name="T1" fmla="*/ 4 h 17"/>
                    <a:gd name="T2" fmla="*/ 0 w 17"/>
                    <a:gd name="T3" fmla="*/ 4 h 17"/>
                    <a:gd name="T4" fmla="*/ 0 w 17"/>
                    <a:gd name="T5" fmla="*/ 0 h 17"/>
                    <a:gd name="T6" fmla="*/ 1 w 17"/>
                    <a:gd name="T7" fmla="*/ 0 h 17"/>
                    <a:gd name="T8" fmla="*/ 1 w 17"/>
                    <a:gd name="T9" fmla="*/ 4 h 17"/>
                    <a:gd name="T10" fmla="*/ 0 w 17"/>
                    <a:gd name="T11" fmla="*/ 4 h 17"/>
                    <a:gd name="T12" fmla="*/ 0 60000 65536"/>
                    <a:gd name="T13" fmla="*/ 0 60000 65536"/>
                    <a:gd name="T14" fmla="*/ 0 60000 65536"/>
                    <a:gd name="T15" fmla="*/ 0 60000 65536"/>
                    <a:gd name="T16" fmla="*/ 0 60000 65536"/>
                    <a:gd name="T17" fmla="*/ 0 60000 65536"/>
                    <a:gd name="T18" fmla="*/ 0 w 17"/>
                    <a:gd name="T19" fmla="*/ 0 h 17"/>
                    <a:gd name="T20" fmla="*/ 17 w 17"/>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17" h="17">
                      <a:moveTo>
                        <a:pt x="0" y="16"/>
                      </a:moveTo>
                      <a:lnTo>
                        <a:pt x="0" y="16"/>
                      </a:lnTo>
                      <a:lnTo>
                        <a:pt x="0" y="0"/>
                      </a:lnTo>
                      <a:lnTo>
                        <a:pt x="16" y="0"/>
                      </a:lnTo>
                      <a:lnTo>
                        <a:pt x="16" y="16"/>
                      </a:lnTo>
                      <a:lnTo>
                        <a:pt x="0" y="16"/>
                      </a:lnTo>
                    </a:path>
                  </a:pathLst>
                </a:custGeom>
                <a:solidFill>
                  <a:srgbClr val="FFFF99"/>
                </a:solidFill>
                <a:ln w="12600">
                  <a:solidFill>
                    <a:srgbClr val="FFFFFF"/>
                  </a:solidFill>
                  <a:round/>
                  <a:headEnd/>
                  <a:tailEnd/>
                </a:ln>
              </p:spPr>
              <p:txBody>
                <a:bodyPr wrap="none" anchor="ctr"/>
                <a:lstStyle/>
                <a:p>
                  <a:endParaRPr lang="es-CL"/>
                </a:p>
              </p:txBody>
            </p:sp>
            <p:sp>
              <p:nvSpPr>
                <p:cNvPr id="11467" name="AutoShape 300"/>
                <p:cNvSpPr>
                  <a:spLocks noChangeArrowheads="1"/>
                </p:cNvSpPr>
                <p:nvPr/>
              </p:nvSpPr>
              <p:spPr bwMode="auto">
                <a:xfrm>
                  <a:off x="876" y="1368"/>
                  <a:ext cx="19" cy="29"/>
                </a:xfrm>
                <a:custGeom>
                  <a:avLst/>
                  <a:gdLst>
                    <a:gd name="T0" fmla="*/ 1 w 27"/>
                    <a:gd name="T1" fmla="*/ 0 h 33"/>
                    <a:gd name="T2" fmla="*/ 0 w 27"/>
                    <a:gd name="T3" fmla="*/ 0 h 33"/>
                    <a:gd name="T4" fmla="*/ 0 w 27"/>
                    <a:gd name="T5" fmla="*/ 8 h 33"/>
                    <a:gd name="T6" fmla="*/ 1 w 27"/>
                    <a:gd name="T7" fmla="*/ 8 h 33"/>
                    <a:gd name="T8" fmla="*/ 1 w 27"/>
                    <a:gd name="T9" fmla="*/ 4 h 33"/>
                    <a:gd name="T10" fmla="*/ 1 w 27"/>
                    <a:gd name="T11" fmla="*/ 4 h 33"/>
                    <a:gd name="T12" fmla="*/ 1 w 27"/>
                    <a:gd name="T13" fmla="*/ 0 h 33"/>
                    <a:gd name="T14" fmla="*/ 0 60000 65536"/>
                    <a:gd name="T15" fmla="*/ 0 60000 65536"/>
                    <a:gd name="T16" fmla="*/ 0 60000 65536"/>
                    <a:gd name="T17" fmla="*/ 0 60000 65536"/>
                    <a:gd name="T18" fmla="*/ 0 60000 65536"/>
                    <a:gd name="T19" fmla="*/ 0 60000 65536"/>
                    <a:gd name="T20" fmla="*/ 0 60000 65536"/>
                    <a:gd name="T21" fmla="*/ 0 w 27"/>
                    <a:gd name="T22" fmla="*/ 0 h 33"/>
                    <a:gd name="T23" fmla="*/ 27 w 27"/>
                    <a:gd name="T24" fmla="*/ 33 h 3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7" h="33">
                      <a:moveTo>
                        <a:pt x="13" y="0"/>
                      </a:moveTo>
                      <a:lnTo>
                        <a:pt x="0" y="0"/>
                      </a:lnTo>
                      <a:lnTo>
                        <a:pt x="0" y="32"/>
                      </a:lnTo>
                      <a:lnTo>
                        <a:pt x="26" y="32"/>
                      </a:lnTo>
                      <a:lnTo>
                        <a:pt x="26" y="12"/>
                      </a:lnTo>
                      <a:lnTo>
                        <a:pt x="20" y="12"/>
                      </a:lnTo>
                      <a:lnTo>
                        <a:pt x="13" y="0"/>
                      </a:lnTo>
                    </a:path>
                  </a:pathLst>
                </a:custGeom>
                <a:solidFill>
                  <a:srgbClr val="FFFF99"/>
                </a:solidFill>
                <a:ln w="12600">
                  <a:solidFill>
                    <a:srgbClr val="FFFFFF"/>
                  </a:solidFill>
                  <a:round/>
                  <a:headEnd/>
                  <a:tailEnd/>
                </a:ln>
              </p:spPr>
              <p:txBody>
                <a:bodyPr wrap="none" anchor="ctr"/>
                <a:lstStyle/>
                <a:p>
                  <a:endParaRPr lang="es-CL"/>
                </a:p>
              </p:txBody>
            </p:sp>
            <p:sp>
              <p:nvSpPr>
                <p:cNvPr id="11468" name="AutoShape 301"/>
                <p:cNvSpPr>
                  <a:spLocks noChangeArrowheads="1"/>
                </p:cNvSpPr>
                <p:nvPr/>
              </p:nvSpPr>
              <p:spPr bwMode="auto">
                <a:xfrm>
                  <a:off x="881" y="1357"/>
                  <a:ext cx="12" cy="18"/>
                </a:xfrm>
                <a:custGeom>
                  <a:avLst/>
                  <a:gdLst>
                    <a:gd name="T0" fmla="*/ 1 w 17"/>
                    <a:gd name="T1" fmla="*/ 0 h 20"/>
                    <a:gd name="T2" fmla="*/ 0 w 17"/>
                    <a:gd name="T3" fmla="*/ 0 h 20"/>
                    <a:gd name="T4" fmla="*/ 0 w 17"/>
                    <a:gd name="T5" fmla="*/ 6 h 20"/>
                    <a:gd name="T6" fmla="*/ 1 w 17"/>
                    <a:gd name="T7" fmla="*/ 6 h 20"/>
                    <a:gd name="T8" fmla="*/ 1 w 17"/>
                    <a:gd name="T9" fmla="*/ 0 h 20"/>
                    <a:gd name="T10" fmla="*/ 0 60000 65536"/>
                    <a:gd name="T11" fmla="*/ 0 60000 65536"/>
                    <a:gd name="T12" fmla="*/ 0 60000 65536"/>
                    <a:gd name="T13" fmla="*/ 0 60000 65536"/>
                    <a:gd name="T14" fmla="*/ 0 60000 65536"/>
                    <a:gd name="T15" fmla="*/ 0 w 17"/>
                    <a:gd name="T16" fmla="*/ 0 h 20"/>
                    <a:gd name="T17" fmla="*/ 17 w 17"/>
                    <a:gd name="T18" fmla="*/ 20 h 20"/>
                  </a:gdLst>
                  <a:ahLst/>
                  <a:cxnLst>
                    <a:cxn ang="T10">
                      <a:pos x="T0" y="T1"/>
                    </a:cxn>
                    <a:cxn ang="T11">
                      <a:pos x="T2" y="T3"/>
                    </a:cxn>
                    <a:cxn ang="T12">
                      <a:pos x="T4" y="T5"/>
                    </a:cxn>
                    <a:cxn ang="T13">
                      <a:pos x="T6" y="T7"/>
                    </a:cxn>
                    <a:cxn ang="T14">
                      <a:pos x="T8" y="T9"/>
                    </a:cxn>
                  </a:cxnLst>
                  <a:rect l="T15" t="T16" r="T17" b="T18"/>
                  <a:pathLst>
                    <a:path w="17" h="20">
                      <a:moveTo>
                        <a:pt x="16" y="0"/>
                      </a:moveTo>
                      <a:lnTo>
                        <a:pt x="0" y="0"/>
                      </a:lnTo>
                      <a:lnTo>
                        <a:pt x="0" y="19"/>
                      </a:lnTo>
                      <a:lnTo>
                        <a:pt x="16" y="19"/>
                      </a:lnTo>
                      <a:lnTo>
                        <a:pt x="16" y="0"/>
                      </a:lnTo>
                    </a:path>
                  </a:pathLst>
                </a:custGeom>
                <a:solidFill>
                  <a:srgbClr val="FFFF99"/>
                </a:solidFill>
                <a:ln w="12600">
                  <a:solidFill>
                    <a:srgbClr val="FFFFFF"/>
                  </a:solidFill>
                  <a:round/>
                  <a:headEnd/>
                  <a:tailEnd/>
                </a:ln>
              </p:spPr>
              <p:txBody>
                <a:bodyPr wrap="none" anchor="ctr"/>
                <a:lstStyle/>
                <a:p>
                  <a:endParaRPr lang="es-CL"/>
                </a:p>
              </p:txBody>
            </p:sp>
            <p:sp>
              <p:nvSpPr>
                <p:cNvPr id="11469" name="AutoShape 302"/>
                <p:cNvSpPr>
                  <a:spLocks noChangeArrowheads="1"/>
                </p:cNvSpPr>
                <p:nvPr/>
              </p:nvSpPr>
              <p:spPr bwMode="auto">
                <a:xfrm>
                  <a:off x="881" y="1357"/>
                  <a:ext cx="12" cy="15"/>
                </a:xfrm>
                <a:custGeom>
                  <a:avLst/>
                  <a:gdLst>
                    <a:gd name="T0" fmla="*/ 1 w 17"/>
                    <a:gd name="T1" fmla="*/ 4 h 17"/>
                    <a:gd name="T2" fmla="*/ 1 w 17"/>
                    <a:gd name="T3" fmla="*/ 4 h 17"/>
                    <a:gd name="T4" fmla="*/ 1 w 17"/>
                    <a:gd name="T5" fmla="*/ 0 h 17"/>
                    <a:gd name="T6" fmla="*/ 0 w 17"/>
                    <a:gd name="T7" fmla="*/ 0 h 17"/>
                    <a:gd name="T8" fmla="*/ 0 w 17"/>
                    <a:gd name="T9" fmla="*/ 4 h 17"/>
                    <a:gd name="T10" fmla="*/ 1 w 17"/>
                    <a:gd name="T11" fmla="*/ 4 h 17"/>
                    <a:gd name="T12" fmla="*/ 0 60000 65536"/>
                    <a:gd name="T13" fmla="*/ 0 60000 65536"/>
                    <a:gd name="T14" fmla="*/ 0 60000 65536"/>
                    <a:gd name="T15" fmla="*/ 0 60000 65536"/>
                    <a:gd name="T16" fmla="*/ 0 60000 65536"/>
                    <a:gd name="T17" fmla="*/ 0 60000 65536"/>
                    <a:gd name="T18" fmla="*/ 0 w 17"/>
                    <a:gd name="T19" fmla="*/ 0 h 17"/>
                    <a:gd name="T20" fmla="*/ 17 w 17"/>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17" h="17">
                      <a:moveTo>
                        <a:pt x="16" y="16"/>
                      </a:moveTo>
                      <a:lnTo>
                        <a:pt x="16" y="16"/>
                      </a:lnTo>
                      <a:lnTo>
                        <a:pt x="16" y="0"/>
                      </a:lnTo>
                      <a:lnTo>
                        <a:pt x="0" y="0"/>
                      </a:lnTo>
                      <a:lnTo>
                        <a:pt x="0" y="16"/>
                      </a:lnTo>
                      <a:lnTo>
                        <a:pt x="16" y="16"/>
                      </a:lnTo>
                    </a:path>
                  </a:pathLst>
                </a:custGeom>
                <a:solidFill>
                  <a:srgbClr val="FFFF99"/>
                </a:solidFill>
                <a:ln w="12600">
                  <a:solidFill>
                    <a:srgbClr val="FFFFFF"/>
                  </a:solidFill>
                  <a:round/>
                  <a:headEnd/>
                  <a:tailEnd/>
                </a:ln>
              </p:spPr>
              <p:txBody>
                <a:bodyPr wrap="none" anchor="ctr"/>
                <a:lstStyle/>
                <a:p>
                  <a:endParaRPr lang="es-CL"/>
                </a:p>
              </p:txBody>
            </p:sp>
            <p:sp>
              <p:nvSpPr>
                <p:cNvPr id="11470" name="AutoShape 303"/>
                <p:cNvSpPr>
                  <a:spLocks noChangeArrowheads="1"/>
                </p:cNvSpPr>
                <p:nvPr/>
              </p:nvSpPr>
              <p:spPr bwMode="auto">
                <a:xfrm>
                  <a:off x="1196" y="1420"/>
                  <a:ext cx="19" cy="15"/>
                </a:xfrm>
                <a:custGeom>
                  <a:avLst/>
                  <a:gdLst>
                    <a:gd name="T0" fmla="*/ 0 w 27"/>
                    <a:gd name="T1" fmla="*/ 4 h 17"/>
                    <a:gd name="T2" fmla="*/ 1 w 27"/>
                    <a:gd name="T3" fmla="*/ 0 h 17"/>
                    <a:gd name="T4" fmla="*/ 1 w 27"/>
                    <a:gd name="T5" fmla="*/ 4 h 17"/>
                    <a:gd name="T6" fmla="*/ 1 w 27"/>
                    <a:gd name="T7" fmla="*/ 4 h 17"/>
                    <a:gd name="T8" fmla="*/ 0 w 27"/>
                    <a:gd name="T9" fmla="*/ 4 h 17"/>
                    <a:gd name="T10" fmla="*/ 0 60000 65536"/>
                    <a:gd name="T11" fmla="*/ 0 60000 65536"/>
                    <a:gd name="T12" fmla="*/ 0 60000 65536"/>
                    <a:gd name="T13" fmla="*/ 0 60000 65536"/>
                    <a:gd name="T14" fmla="*/ 0 60000 65536"/>
                    <a:gd name="T15" fmla="*/ 0 w 27"/>
                    <a:gd name="T16" fmla="*/ 0 h 17"/>
                    <a:gd name="T17" fmla="*/ 27 w 27"/>
                    <a:gd name="T18" fmla="*/ 17 h 17"/>
                  </a:gdLst>
                  <a:ahLst/>
                  <a:cxnLst>
                    <a:cxn ang="T10">
                      <a:pos x="T0" y="T1"/>
                    </a:cxn>
                    <a:cxn ang="T11">
                      <a:pos x="T2" y="T3"/>
                    </a:cxn>
                    <a:cxn ang="T12">
                      <a:pos x="T4" y="T5"/>
                    </a:cxn>
                    <a:cxn ang="T13">
                      <a:pos x="T6" y="T7"/>
                    </a:cxn>
                    <a:cxn ang="T14">
                      <a:pos x="T8" y="T9"/>
                    </a:cxn>
                  </a:cxnLst>
                  <a:rect l="T15" t="T16" r="T17" b="T18"/>
                  <a:pathLst>
                    <a:path w="27" h="17">
                      <a:moveTo>
                        <a:pt x="0" y="8"/>
                      </a:moveTo>
                      <a:lnTo>
                        <a:pt x="26" y="0"/>
                      </a:lnTo>
                      <a:lnTo>
                        <a:pt x="26" y="16"/>
                      </a:lnTo>
                      <a:lnTo>
                        <a:pt x="7" y="16"/>
                      </a:lnTo>
                      <a:lnTo>
                        <a:pt x="0" y="8"/>
                      </a:lnTo>
                    </a:path>
                  </a:pathLst>
                </a:custGeom>
                <a:solidFill>
                  <a:srgbClr val="FFFF99"/>
                </a:solidFill>
                <a:ln w="12600">
                  <a:solidFill>
                    <a:srgbClr val="FFFFFF"/>
                  </a:solidFill>
                  <a:round/>
                  <a:headEnd/>
                  <a:tailEnd/>
                </a:ln>
              </p:spPr>
              <p:txBody>
                <a:bodyPr wrap="none" anchor="ctr"/>
                <a:lstStyle/>
                <a:p>
                  <a:endParaRPr lang="es-CL"/>
                </a:p>
              </p:txBody>
            </p:sp>
            <p:sp>
              <p:nvSpPr>
                <p:cNvPr id="11471" name="AutoShape 304"/>
                <p:cNvSpPr>
                  <a:spLocks noChangeArrowheads="1"/>
                </p:cNvSpPr>
                <p:nvPr/>
              </p:nvSpPr>
              <p:spPr bwMode="auto">
                <a:xfrm>
                  <a:off x="1196" y="1408"/>
                  <a:ext cx="24" cy="18"/>
                </a:xfrm>
                <a:custGeom>
                  <a:avLst/>
                  <a:gdLst>
                    <a:gd name="T0" fmla="*/ 0 w 34"/>
                    <a:gd name="T1" fmla="*/ 5 h 20"/>
                    <a:gd name="T2" fmla="*/ 1 w 34"/>
                    <a:gd name="T3" fmla="*/ 5 h 20"/>
                    <a:gd name="T4" fmla="*/ 1 w 34"/>
                    <a:gd name="T5" fmla="*/ 5 h 20"/>
                    <a:gd name="T6" fmla="*/ 1 w 34"/>
                    <a:gd name="T7" fmla="*/ 5 h 20"/>
                    <a:gd name="T8" fmla="*/ 1 w 34"/>
                    <a:gd name="T9" fmla="*/ 0 h 20"/>
                    <a:gd name="T10" fmla="*/ 1 w 34"/>
                    <a:gd name="T11" fmla="*/ 0 h 20"/>
                    <a:gd name="T12" fmla="*/ 0 w 34"/>
                    <a:gd name="T13" fmla="*/ 5 h 20"/>
                    <a:gd name="T14" fmla="*/ 0 w 34"/>
                    <a:gd name="T15" fmla="*/ 5 h 20"/>
                    <a:gd name="T16" fmla="*/ 0 w 34"/>
                    <a:gd name="T17" fmla="*/ 6 h 20"/>
                    <a:gd name="T18" fmla="*/ 0 w 34"/>
                    <a:gd name="T19" fmla="*/ 5 h 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
                    <a:gd name="T31" fmla="*/ 0 h 20"/>
                    <a:gd name="T32" fmla="*/ 34 w 34"/>
                    <a:gd name="T33" fmla="*/ 20 h 2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 h="20">
                      <a:moveTo>
                        <a:pt x="0" y="13"/>
                      </a:moveTo>
                      <a:lnTo>
                        <a:pt x="26" y="13"/>
                      </a:lnTo>
                      <a:lnTo>
                        <a:pt x="33" y="13"/>
                      </a:lnTo>
                      <a:lnTo>
                        <a:pt x="33" y="6"/>
                      </a:lnTo>
                      <a:lnTo>
                        <a:pt x="33" y="0"/>
                      </a:lnTo>
                      <a:lnTo>
                        <a:pt x="26" y="0"/>
                      </a:lnTo>
                      <a:lnTo>
                        <a:pt x="0" y="6"/>
                      </a:lnTo>
                      <a:lnTo>
                        <a:pt x="0" y="13"/>
                      </a:lnTo>
                      <a:lnTo>
                        <a:pt x="0" y="19"/>
                      </a:lnTo>
                      <a:lnTo>
                        <a:pt x="0" y="13"/>
                      </a:lnTo>
                    </a:path>
                  </a:pathLst>
                </a:custGeom>
                <a:solidFill>
                  <a:srgbClr val="FFFF99"/>
                </a:solidFill>
                <a:ln w="12600">
                  <a:solidFill>
                    <a:srgbClr val="FFFFFF"/>
                  </a:solidFill>
                  <a:round/>
                  <a:headEnd/>
                  <a:tailEnd/>
                </a:ln>
              </p:spPr>
              <p:txBody>
                <a:bodyPr wrap="none" anchor="ctr"/>
                <a:lstStyle/>
                <a:p>
                  <a:endParaRPr lang="es-CL"/>
                </a:p>
              </p:txBody>
            </p:sp>
            <p:sp>
              <p:nvSpPr>
                <p:cNvPr id="11472" name="AutoShape 305"/>
                <p:cNvSpPr>
                  <a:spLocks noChangeArrowheads="1"/>
                </p:cNvSpPr>
                <p:nvPr/>
              </p:nvSpPr>
              <p:spPr bwMode="auto">
                <a:xfrm>
                  <a:off x="1201" y="1420"/>
                  <a:ext cx="1" cy="15"/>
                </a:xfrm>
                <a:custGeom>
                  <a:avLst/>
                  <a:gdLst>
                    <a:gd name="T0" fmla="*/ 0 w 1"/>
                    <a:gd name="T1" fmla="*/ 0 h 17"/>
                    <a:gd name="T2" fmla="*/ 0 w 1"/>
                    <a:gd name="T3" fmla="*/ 0 h 17"/>
                    <a:gd name="T4" fmla="*/ 0 w 1"/>
                    <a:gd name="T5" fmla="*/ 4 h 17"/>
                    <a:gd name="T6" fmla="*/ 0 w 1"/>
                    <a:gd name="T7" fmla="*/ 0 h 17"/>
                    <a:gd name="T8" fmla="*/ 0 60000 65536"/>
                    <a:gd name="T9" fmla="*/ 0 60000 65536"/>
                    <a:gd name="T10" fmla="*/ 0 60000 65536"/>
                    <a:gd name="T11" fmla="*/ 0 60000 65536"/>
                    <a:gd name="T12" fmla="*/ 0 w 1"/>
                    <a:gd name="T13" fmla="*/ 0 h 17"/>
                    <a:gd name="T14" fmla="*/ 1 w 1"/>
                    <a:gd name="T15" fmla="*/ 17 h 17"/>
                  </a:gdLst>
                  <a:ahLst/>
                  <a:cxnLst>
                    <a:cxn ang="T8">
                      <a:pos x="T0" y="T1"/>
                    </a:cxn>
                    <a:cxn ang="T9">
                      <a:pos x="T2" y="T3"/>
                    </a:cxn>
                    <a:cxn ang="T10">
                      <a:pos x="T4" y="T5"/>
                    </a:cxn>
                    <a:cxn ang="T11">
                      <a:pos x="T6" y="T7"/>
                    </a:cxn>
                  </a:cxnLst>
                  <a:rect l="T12" t="T13" r="T14" b="T15"/>
                  <a:pathLst>
                    <a:path w="1" h="17">
                      <a:moveTo>
                        <a:pt x="0" y="0"/>
                      </a:moveTo>
                      <a:lnTo>
                        <a:pt x="0" y="0"/>
                      </a:lnTo>
                      <a:lnTo>
                        <a:pt x="0" y="16"/>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473" name="AutoShape 306"/>
                <p:cNvSpPr>
                  <a:spLocks noChangeArrowheads="1"/>
                </p:cNvSpPr>
                <p:nvPr/>
              </p:nvSpPr>
              <p:spPr bwMode="auto">
                <a:xfrm>
                  <a:off x="1205" y="1420"/>
                  <a:ext cx="1" cy="15"/>
                </a:xfrm>
                <a:custGeom>
                  <a:avLst/>
                  <a:gdLst>
                    <a:gd name="T0" fmla="*/ 0 w 1"/>
                    <a:gd name="T1" fmla="*/ 0 h 17"/>
                    <a:gd name="T2" fmla="*/ 0 w 1"/>
                    <a:gd name="T3" fmla="*/ 0 h 17"/>
                    <a:gd name="T4" fmla="*/ 0 w 1"/>
                    <a:gd name="T5" fmla="*/ 4 h 17"/>
                    <a:gd name="T6" fmla="*/ 0 w 1"/>
                    <a:gd name="T7" fmla="*/ 0 h 17"/>
                    <a:gd name="T8" fmla="*/ 0 60000 65536"/>
                    <a:gd name="T9" fmla="*/ 0 60000 65536"/>
                    <a:gd name="T10" fmla="*/ 0 60000 65536"/>
                    <a:gd name="T11" fmla="*/ 0 60000 65536"/>
                    <a:gd name="T12" fmla="*/ 0 w 1"/>
                    <a:gd name="T13" fmla="*/ 0 h 17"/>
                    <a:gd name="T14" fmla="*/ 1 w 1"/>
                    <a:gd name="T15" fmla="*/ 17 h 17"/>
                  </a:gdLst>
                  <a:ahLst/>
                  <a:cxnLst>
                    <a:cxn ang="T8">
                      <a:pos x="T0" y="T1"/>
                    </a:cxn>
                    <a:cxn ang="T9">
                      <a:pos x="T2" y="T3"/>
                    </a:cxn>
                    <a:cxn ang="T10">
                      <a:pos x="T4" y="T5"/>
                    </a:cxn>
                    <a:cxn ang="T11">
                      <a:pos x="T6" y="T7"/>
                    </a:cxn>
                  </a:cxnLst>
                  <a:rect l="T12" t="T13" r="T14" b="T15"/>
                  <a:pathLst>
                    <a:path w="1" h="17">
                      <a:moveTo>
                        <a:pt x="0" y="0"/>
                      </a:moveTo>
                      <a:lnTo>
                        <a:pt x="0" y="0"/>
                      </a:lnTo>
                      <a:lnTo>
                        <a:pt x="0" y="16"/>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474" name="AutoShape 307"/>
                <p:cNvSpPr>
                  <a:spLocks noChangeArrowheads="1"/>
                </p:cNvSpPr>
                <p:nvPr/>
              </p:nvSpPr>
              <p:spPr bwMode="auto">
                <a:xfrm>
                  <a:off x="1210" y="1420"/>
                  <a:ext cx="1" cy="15"/>
                </a:xfrm>
                <a:custGeom>
                  <a:avLst/>
                  <a:gdLst>
                    <a:gd name="T0" fmla="*/ 0 w 1"/>
                    <a:gd name="T1" fmla="*/ 0 h 17"/>
                    <a:gd name="T2" fmla="*/ 0 w 1"/>
                    <a:gd name="T3" fmla="*/ 0 h 17"/>
                    <a:gd name="T4" fmla="*/ 0 w 1"/>
                    <a:gd name="T5" fmla="*/ 4 h 17"/>
                    <a:gd name="T6" fmla="*/ 0 w 1"/>
                    <a:gd name="T7" fmla="*/ 0 h 17"/>
                    <a:gd name="T8" fmla="*/ 0 60000 65536"/>
                    <a:gd name="T9" fmla="*/ 0 60000 65536"/>
                    <a:gd name="T10" fmla="*/ 0 60000 65536"/>
                    <a:gd name="T11" fmla="*/ 0 60000 65536"/>
                    <a:gd name="T12" fmla="*/ 0 w 1"/>
                    <a:gd name="T13" fmla="*/ 0 h 17"/>
                    <a:gd name="T14" fmla="*/ 1 w 1"/>
                    <a:gd name="T15" fmla="*/ 17 h 17"/>
                  </a:gdLst>
                  <a:ahLst/>
                  <a:cxnLst>
                    <a:cxn ang="T8">
                      <a:pos x="T0" y="T1"/>
                    </a:cxn>
                    <a:cxn ang="T9">
                      <a:pos x="T2" y="T3"/>
                    </a:cxn>
                    <a:cxn ang="T10">
                      <a:pos x="T4" y="T5"/>
                    </a:cxn>
                    <a:cxn ang="T11">
                      <a:pos x="T6" y="T7"/>
                    </a:cxn>
                  </a:cxnLst>
                  <a:rect l="T12" t="T13" r="T14" b="T15"/>
                  <a:pathLst>
                    <a:path w="1" h="17">
                      <a:moveTo>
                        <a:pt x="0" y="0"/>
                      </a:moveTo>
                      <a:lnTo>
                        <a:pt x="0" y="0"/>
                      </a:lnTo>
                      <a:lnTo>
                        <a:pt x="0" y="16"/>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475" name="AutoShape 308"/>
                <p:cNvSpPr>
                  <a:spLocks noChangeArrowheads="1"/>
                </p:cNvSpPr>
                <p:nvPr/>
              </p:nvSpPr>
              <p:spPr bwMode="auto">
                <a:xfrm>
                  <a:off x="1187" y="1414"/>
                  <a:ext cx="12" cy="18"/>
                </a:xfrm>
                <a:custGeom>
                  <a:avLst/>
                  <a:gdLst>
                    <a:gd name="T0" fmla="*/ 0 w 17"/>
                    <a:gd name="T1" fmla="*/ 5 h 20"/>
                    <a:gd name="T2" fmla="*/ 1 w 17"/>
                    <a:gd name="T3" fmla="*/ 0 h 20"/>
                    <a:gd name="T4" fmla="*/ 1 w 17"/>
                    <a:gd name="T5" fmla="*/ 6 h 20"/>
                    <a:gd name="T6" fmla="*/ 0 w 17"/>
                    <a:gd name="T7" fmla="*/ 6 h 20"/>
                    <a:gd name="T8" fmla="*/ 0 w 17"/>
                    <a:gd name="T9" fmla="*/ 5 h 20"/>
                    <a:gd name="T10" fmla="*/ 0 60000 65536"/>
                    <a:gd name="T11" fmla="*/ 0 60000 65536"/>
                    <a:gd name="T12" fmla="*/ 0 60000 65536"/>
                    <a:gd name="T13" fmla="*/ 0 60000 65536"/>
                    <a:gd name="T14" fmla="*/ 0 60000 65536"/>
                    <a:gd name="T15" fmla="*/ 0 w 17"/>
                    <a:gd name="T16" fmla="*/ 0 h 20"/>
                    <a:gd name="T17" fmla="*/ 17 w 17"/>
                    <a:gd name="T18" fmla="*/ 20 h 20"/>
                  </a:gdLst>
                  <a:ahLst/>
                  <a:cxnLst>
                    <a:cxn ang="T10">
                      <a:pos x="T0" y="T1"/>
                    </a:cxn>
                    <a:cxn ang="T11">
                      <a:pos x="T2" y="T3"/>
                    </a:cxn>
                    <a:cxn ang="T12">
                      <a:pos x="T4" y="T5"/>
                    </a:cxn>
                    <a:cxn ang="T13">
                      <a:pos x="T6" y="T7"/>
                    </a:cxn>
                    <a:cxn ang="T14">
                      <a:pos x="T8" y="T9"/>
                    </a:cxn>
                  </a:cxnLst>
                  <a:rect l="T15" t="T16" r="T17" b="T18"/>
                  <a:pathLst>
                    <a:path w="17" h="20">
                      <a:moveTo>
                        <a:pt x="0" y="7"/>
                      </a:moveTo>
                      <a:lnTo>
                        <a:pt x="16" y="0"/>
                      </a:lnTo>
                      <a:lnTo>
                        <a:pt x="16" y="19"/>
                      </a:lnTo>
                      <a:lnTo>
                        <a:pt x="0" y="19"/>
                      </a:lnTo>
                      <a:lnTo>
                        <a:pt x="0" y="7"/>
                      </a:lnTo>
                    </a:path>
                  </a:pathLst>
                </a:custGeom>
                <a:solidFill>
                  <a:srgbClr val="FFFF99"/>
                </a:solidFill>
                <a:ln w="12600">
                  <a:solidFill>
                    <a:srgbClr val="FFFFFF"/>
                  </a:solidFill>
                  <a:round/>
                  <a:headEnd/>
                  <a:tailEnd/>
                </a:ln>
              </p:spPr>
              <p:txBody>
                <a:bodyPr wrap="none" anchor="ctr"/>
                <a:lstStyle/>
                <a:p>
                  <a:endParaRPr lang="es-CL"/>
                </a:p>
              </p:txBody>
            </p:sp>
            <p:sp>
              <p:nvSpPr>
                <p:cNvPr id="11476" name="AutoShape 309"/>
                <p:cNvSpPr>
                  <a:spLocks noChangeArrowheads="1"/>
                </p:cNvSpPr>
                <p:nvPr/>
              </p:nvSpPr>
              <p:spPr bwMode="auto">
                <a:xfrm>
                  <a:off x="868" y="1397"/>
                  <a:ext cx="115" cy="46"/>
                </a:xfrm>
                <a:custGeom>
                  <a:avLst/>
                  <a:gdLst>
                    <a:gd name="T0" fmla="*/ 0 w 162"/>
                    <a:gd name="T1" fmla="*/ 0 h 52"/>
                    <a:gd name="T2" fmla="*/ 4 w 162"/>
                    <a:gd name="T3" fmla="*/ 0 h 52"/>
                    <a:gd name="T4" fmla="*/ 4 w 162"/>
                    <a:gd name="T5" fmla="*/ 13 h 52"/>
                    <a:gd name="T6" fmla="*/ 0 w 162"/>
                    <a:gd name="T7" fmla="*/ 13 h 52"/>
                    <a:gd name="T8" fmla="*/ 0 w 162"/>
                    <a:gd name="T9" fmla="*/ 0 h 52"/>
                    <a:gd name="T10" fmla="*/ 0 60000 65536"/>
                    <a:gd name="T11" fmla="*/ 0 60000 65536"/>
                    <a:gd name="T12" fmla="*/ 0 60000 65536"/>
                    <a:gd name="T13" fmla="*/ 0 60000 65536"/>
                    <a:gd name="T14" fmla="*/ 0 60000 65536"/>
                    <a:gd name="T15" fmla="*/ 0 w 162"/>
                    <a:gd name="T16" fmla="*/ 0 h 52"/>
                    <a:gd name="T17" fmla="*/ 162 w 162"/>
                    <a:gd name="T18" fmla="*/ 52 h 52"/>
                  </a:gdLst>
                  <a:ahLst/>
                  <a:cxnLst>
                    <a:cxn ang="T10">
                      <a:pos x="T0" y="T1"/>
                    </a:cxn>
                    <a:cxn ang="T11">
                      <a:pos x="T2" y="T3"/>
                    </a:cxn>
                    <a:cxn ang="T12">
                      <a:pos x="T4" y="T5"/>
                    </a:cxn>
                    <a:cxn ang="T13">
                      <a:pos x="T6" y="T7"/>
                    </a:cxn>
                    <a:cxn ang="T14">
                      <a:pos x="T8" y="T9"/>
                    </a:cxn>
                  </a:cxnLst>
                  <a:rect l="T15" t="T16" r="T17" b="T18"/>
                  <a:pathLst>
                    <a:path w="162" h="52">
                      <a:moveTo>
                        <a:pt x="0" y="0"/>
                      </a:moveTo>
                      <a:lnTo>
                        <a:pt x="161" y="0"/>
                      </a:lnTo>
                      <a:lnTo>
                        <a:pt x="161" y="51"/>
                      </a:lnTo>
                      <a:lnTo>
                        <a:pt x="0" y="51"/>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477" name="AutoShape 310"/>
                <p:cNvSpPr>
                  <a:spLocks noChangeArrowheads="1"/>
                </p:cNvSpPr>
                <p:nvPr/>
              </p:nvSpPr>
              <p:spPr bwMode="auto">
                <a:xfrm>
                  <a:off x="945" y="1390"/>
                  <a:ext cx="14" cy="30"/>
                </a:xfrm>
                <a:custGeom>
                  <a:avLst/>
                  <a:gdLst>
                    <a:gd name="T0" fmla="*/ 0 w 20"/>
                    <a:gd name="T1" fmla="*/ 0 h 34"/>
                    <a:gd name="T2" fmla="*/ 1 w 20"/>
                    <a:gd name="T3" fmla="*/ 0 h 34"/>
                    <a:gd name="T4" fmla="*/ 1 w 20"/>
                    <a:gd name="T5" fmla="*/ 9 h 34"/>
                    <a:gd name="T6" fmla="*/ 0 w 20"/>
                    <a:gd name="T7" fmla="*/ 9 h 34"/>
                    <a:gd name="T8" fmla="*/ 0 w 20"/>
                    <a:gd name="T9" fmla="*/ 0 h 34"/>
                    <a:gd name="T10" fmla="*/ 0 60000 65536"/>
                    <a:gd name="T11" fmla="*/ 0 60000 65536"/>
                    <a:gd name="T12" fmla="*/ 0 60000 65536"/>
                    <a:gd name="T13" fmla="*/ 0 60000 65536"/>
                    <a:gd name="T14" fmla="*/ 0 60000 65536"/>
                    <a:gd name="T15" fmla="*/ 0 w 20"/>
                    <a:gd name="T16" fmla="*/ 0 h 34"/>
                    <a:gd name="T17" fmla="*/ 20 w 20"/>
                    <a:gd name="T18" fmla="*/ 34 h 34"/>
                  </a:gdLst>
                  <a:ahLst/>
                  <a:cxnLst>
                    <a:cxn ang="T10">
                      <a:pos x="T0" y="T1"/>
                    </a:cxn>
                    <a:cxn ang="T11">
                      <a:pos x="T2" y="T3"/>
                    </a:cxn>
                    <a:cxn ang="T12">
                      <a:pos x="T4" y="T5"/>
                    </a:cxn>
                    <a:cxn ang="T13">
                      <a:pos x="T6" y="T7"/>
                    </a:cxn>
                    <a:cxn ang="T14">
                      <a:pos x="T8" y="T9"/>
                    </a:cxn>
                  </a:cxnLst>
                  <a:rect l="T15" t="T16" r="T17" b="T18"/>
                  <a:pathLst>
                    <a:path w="20" h="34">
                      <a:moveTo>
                        <a:pt x="0" y="0"/>
                      </a:moveTo>
                      <a:lnTo>
                        <a:pt x="19" y="0"/>
                      </a:lnTo>
                      <a:lnTo>
                        <a:pt x="19" y="33"/>
                      </a:lnTo>
                      <a:lnTo>
                        <a:pt x="0" y="33"/>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478" name="AutoShape 311"/>
                <p:cNvSpPr>
                  <a:spLocks noChangeArrowheads="1"/>
                </p:cNvSpPr>
                <p:nvPr/>
              </p:nvSpPr>
              <p:spPr bwMode="auto">
                <a:xfrm>
                  <a:off x="913" y="1373"/>
                  <a:ext cx="12" cy="15"/>
                </a:xfrm>
                <a:custGeom>
                  <a:avLst/>
                  <a:gdLst>
                    <a:gd name="T0" fmla="*/ 0 w 17"/>
                    <a:gd name="T1" fmla="*/ 4 h 17"/>
                    <a:gd name="T2" fmla="*/ 0 w 17"/>
                    <a:gd name="T3" fmla="*/ 4 h 17"/>
                    <a:gd name="T4" fmla="*/ 0 w 17"/>
                    <a:gd name="T5" fmla="*/ 0 h 17"/>
                    <a:gd name="T6" fmla="*/ 1 w 17"/>
                    <a:gd name="T7" fmla="*/ 0 h 17"/>
                    <a:gd name="T8" fmla="*/ 1 w 17"/>
                    <a:gd name="T9" fmla="*/ 0 h 17"/>
                    <a:gd name="T10" fmla="*/ 1 w 17"/>
                    <a:gd name="T11" fmla="*/ 4 h 17"/>
                    <a:gd name="T12" fmla="*/ 1 w 17"/>
                    <a:gd name="T13" fmla="*/ 4 h 17"/>
                    <a:gd name="T14" fmla="*/ 1 w 17"/>
                    <a:gd name="T15" fmla="*/ 4 h 17"/>
                    <a:gd name="T16" fmla="*/ 0 w 17"/>
                    <a:gd name="T17" fmla="*/ 4 h 17"/>
                    <a:gd name="T18" fmla="*/ 0 w 17"/>
                    <a:gd name="T19" fmla="*/ 4 h 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7"/>
                    <a:gd name="T31" fmla="*/ 0 h 17"/>
                    <a:gd name="T32" fmla="*/ 17 w 17"/>
                    <a:gd name="T33" fmla="*/ 17 h 1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7" h="17">
                      <a:moveTo>
                        <a:pt x="0" y="7"/>
                      </a:moveTo>
                      <a:lnTo>
                        <a:pt x="0" y="7"/>
                      </a:lnTo>
                      <a:lnTo>
                        <a:pt x="0" y="0"/>
                      </a:lnTo>
                      <a:lnTo>
                        <a:pt x="7" y="0"/>
                      </a:lnTo>
                      <a:lnTo>
                        <a:pt x="16" y="0"/>
                      </a:lnTo>
                      <a:lnTo>
                        <a:pt x="16" y="7"/>
                      </a:lnTo>
                      <a:lnTo>
                        <a:pt x="7" y="7"/>
                      </a:lnTo>
                      <a:lnTo>
                        <a:pt x="7" y="16"/>
                      </a:lnTo>
                      <a:lnTo>
                        <a:pt x="0" y="16"/>
                      </a:lnTo>
                      <a:lnTo>
                        <a:pt x="0" y="7"/>
                      </a:lnTo>
                    </a:path>
                  </a:pathLst>
                </a:custGeom>
                <a:solidFill>
                  <a:srgbClr val="FFFF99"/>
                </a:solidFill>
                <a:ln w="12600">
                  <a:solidFill>
                    <a:srgbClr val="FFFFFF"/>
                  </a:solidFill>
                  <a:round/>
                  <a:headEnd/>
                  <a:tailEnd/>
                </a:ln>
              </p:spPr>
              <p:txBody>
                <a:bodyPr wrap="none" anchor="ctr"/>
                <a:lstStyle/>
                <a:p>
                  <a:endParaRPr lang="es-CL"/>
                </a:p>
              </p:txBody>
            </p:sp>
            <p:sp>
              <p:nvSpPr>
                <p:cNvPr id="11479" name="AutoShape 312"/>
                <p:cNvSpPr>
                  <a:spLocks noChangeArrowheads="1"/>
                </p:cNvSpPr>
                <p:nvPr/>
              </p:nvSpPr>
              <p:spPr bwMode="auto">
                <a:xfrm>
                  <a:off x="913" y="1385"/>
                  <a:ext cx="1" cy="15"/>
                </a:xfrm>
                <a:custGeom>
                  <a:avLst/>
                  <a:gdLst>
                    <a:gd name="T0" fmla="*/ 0 w 1"/>
                    <a:gd name="T1" fmla="*/ 0 h 17"/>
                    <a:gd name="T2" fmla="*/ 0 w 1"/>
                    <a:gd name="T3" fmla="*/ 0 h 17"/>
                    <a:gd name="T4" fmla="*/ 0 w 1"/>
                    <a:gd name="T5" fmla="*/ 4 h 17"/>
                    <a:gd name="T6" fmla="*/ 0 w 1"/>
                    <a:gd name="T7" fmla="*/ 0 h 17"/>
                    <a:gd name="T8" fmla="*/ 0 60000 65536"/>
                    <a:gd name="T9" fmla="*/ 0 60000 65536"/>
                    <a:gd name="T10" fmla="*/ 0 60000 65536"/>
                    <a:gd name="T11" fmla="*/ 0 60000 65536"/>
                    <a:gd name="T12" fmla="*/ 0 w 1"/>
                    <a:gd name="T13" fmla="*/ 0 h 17"/>
                    <a:gd name="T14" fmla="*/ 1 w 1"/>
                    <a:gd name="T15" fmla="*/ 17 h 17"/>
                  </a:gdLst>
                  <a:ahLst/>
                  <a:cxnLst>
                    <a:cxn ang="T8">
                      <a:pos x="T0" y="T1"/>
                    </a:cxn>
                    <a:cxn ang="T9">
                      <a:pos x="T2" y="T3"/>
                    </a:cxn>
                    <a:cxn ang="T10">
                      <a:pos x="T4" y="T5"/>
                    </a:cxn>
                    <a:cxn ang="T11">
                      <a:pos x="T6" y="T7"/>
                    </a:cxn>
                  </a:cxnLst>
                  <a:rect l="T12" t="T13" r="T14" b="T15"/>
                  <a:pathLst>
                    <a:path w="1" h="17">
                      <a:moveTo>
                        <a:pt x="0" y="0"/>
                      </a:moveTo>
                      <a:lnTo>
                        <a:pt x="0" y="0"/>
                      </a:lnTo>
                      <a:lnTo>
                        <a:pt x="0" y="16"/>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480" name="AutoShape 313"/>
                <p:cNvSpPr>
                  <a:spLocks noChangeArrowheads="1"/>
                </p:cNvSpPr>
                <p:nvPr/>
              </p:nvSpPr>
              <p:spPr bwMode="auto">
                <a:xfrm>
                  <a:off x="982" y="1402"/>
                  <a:ext cx="28" cy="41"/>
                </a:xfrm>
                <a:custGeom>
                  <a:avLst/>
                  <a:gdLst>
                    <a:gd name="T0" fmla="*/ 0 w 39"/>
                    <a:gd name="T1" fmla="*/ 0 h 46"/>
                    <a:gd name="T2" fmla="*/ 1 w 39"/>
                    <a:gd name="T3" fmla="*/ 0 h 46"/>
                    <a:gd name="T4" fmla="*/ 1 w 39"/>
                    <a:gd name="T5" fmla="*/ 13 h 46"/>
                    <a:gd name="T6" fmla="*/ 0 w 39"/>
                    <a:gd name="T7" fmla="*/ 13 h 46"/>
                    <a:gd name="T8" fmla="*/ 0 w 39"/>
                    <a:gd name="T9" fmla="*/ 0 h 46"/>
                    <a:gd name="T10" fmla="*/ 0 60000 65536"/>
                    <a:gd name="T11" fmla="*/ 0 60000 65536"/>
                    <a:gd name="T12" fmla="*/ 0 60000 65536"/>
                    <a:gd name="T13" fmla="*/ 0 60000 65536"/>
                    <a:gd name="T14" fmla="*/ 0 60000 65536"/>
                    <a:gd name="T15" fmla="*/ 0 w 39"/>
                    <a:gd name="T16" fmla="*/ 0 h 46"/>
                    <a:gd name="T17" fmla="*/ 39 w 39"/>
                    <a:gd name="T18" fmla="*/ 46 h 46"/>
                  </a:gdLst>
                  <a:ahLst/>
                  <a:cxnLst>
                    <a:cxn ang="T10">
                      <a:pos x="T0" y="T1"/>
                    </a:cxn>
                    <a:cxn ang="T11">
                      <a:pos x="T2" y="T3"/>
                    </a:cxn>
                    <a:cxn ang="T12">
                      <a:pos x="T4" y="T5"/>
                    </a:cxn>
                    <a:cxn ang="T13">
                      <a:pos x="T6" y="T7"/>
                    </a:cxn>
                    <a:cxn ang="T14">
                      <a:pos x="T8" y="T9"/>
                    </a:cxn>
                  </a:cxnLst>
                  <a:rect l="T15" t="T16" r="T17" b="T18"/>
                  <a:pathLst>
                    <a:path w="39" h="46">
                      <a:moveTo>
                        <a:pt x="0" y="0"/>
                      </a:moveTo>
                      <a:lnTo>
                        <a:pt x="38" y="0"/>
                      </a:lnTo>
                      <a:lnTo>
                        <a:pt x="38" y="45"/>
                      </a:lnTo>
                      <a:lnTo>
                        <a:pt x="0" y="45"/>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481" name="AutoShape 314"/>
                <p:cNvSpPr>
                  <a:spLocks noChangeArrowheads="1"/>
                </p:cNvSpPr>
                <p:nvPr/>
              </p:nvSpPr>
              <p:spPr bwMode="auto">
                <a:xfrm>
                  <a:off x="708" y="1425"/>
                  <a:ext cx="640" cy="58"/>
                </a:xfrm>
                <a:custGeom>
                  <a:avLst/>
                  <a:gdLst>
                    <a:gd name="T0" fmla="*/ 1 w 903"/>
                    <a:gd name="T1" fmla="*/ 19 h 65"/>
                    <a:gd name="T2" fmla="*/ 10 w 903"/>
                    <a:gd name="T3" fmla="*/ 19 h 65"/>
                    <a:gd name="T4" fmla="*/ 20 w 903"/>
                    <a:gd name="T5" fmla="*/ 19 h 65"/>
                    <a:gd name="T6" fmla="*/ 21 w 903"/>
                    <a:gd name="T7" fmla="*/ 4 h 65"/>
                    <a:gd name="T8" fmla="*/ 16 w 903"/>
                    <a:gd name="T9" fmla="*/ 5 h 65"/>
                    <a:gd name="T10" fmla="*/ 16 w 903"/>
                    <a:gd name="T11" fmla="*/ 0 h 65"/>
                    <a:gd name="T12" fmla="*/ 8 w 903"/>
                    <a:gd name="T13" fmla="*/ 4 h 65"/>
                    <a:gd name="T14" fmla="*/ 0 w 903"/>
                    <a:gd name="T15" fmla="*/ 4 h 65"/>
                    <a:gd name="T16" fmla="*/ 1 w 903"/>
                    <a:gd name="T17" fmla="*/ 19 h 6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03"/>
                    <a:gd name="T28" fmla="*/ 0 h 65"/>
                    <a:gd name="T29" fmla="*/ 903 w 903"/>
                    <a:gd name="T30" fmla="*/ 65 h 6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03" h="65">
                      <a:moveTo>
                        <a:pt x="19" y="64"/>
                      </a:moveTo>
                      <a:lnTo>
                        <a:pt x="451" y="64"/>
                      </a:lnTo>
                      <a:lnTo>
                        <a:pt x="876" y="64"/>
                      </a:lnTo>
                      <a:lnTo>
                        <a:pt x="902" y="13"/>
                      </a:lnTo>
                      <a:lnTo>
                        <a:pt x="735" y="19"/>
                      </a:lnTo>
                      <a:lnTo>
                        <a:pt x="728" y="0"/>
                      </a:lnTo>
                      <a:lnTo>
                        <a:pt x="374" y="13"/>
                      </a:lnTo>
                      <a:lnTo>
                        <a:pt x="0" y="13"/>
                      </a:lnTo>
                      <a:lnTo>
                        <a:pt x="19" y="64"/>
                      </a:lnTo>
                    </a:path>
                  </a:pathLst>
                </a:custGeom>
                <a:solidFill>
                  <a:srgbClr val="FFFF99"/>
                </a:solidFill>
                <a:ln w="12600">
                  <a:solidFill>
                    <a:srgbClr val="FFFFFF"/>
                  </a:solidFill>
                  <a:round/>
                  <a:headEnd/>
                  <a:tailEnd/>
                </a:ln>
              </p:spPr>
              <p:txBody>
                <a:bodyPr wrap="none" anchor="ctr"/>
                <a:lstStyle/>
                <a:p>
                  <a:endParaRPr lang="es-CL"/>
                </a:p>
              </p:txBody>
            </p:sp>
            <p:sp>
              <p:nvSpPr>
                <p:cNvPr id="11482" name="AutoShape 315"/>
                <p:cNvSpPr>
                  <a:spLocks noChangeArrowheads="1"/>
                </p:cNvSpPr>
                <p:nvPr/>
              </p:nvSpPr>
              <p:spPr bwMode="auto">
                <a:xfrm>
                  <a:off x="744" y="1442"/>
                  <a:ext cx="14" cy="15"/>
                </a:xfrm>
                <a:custGeom>
                  <a:avLst/>
                  <a:gdLst>
                    <a:gd name="T0" fmla="*/ 0 w 20"/>
                    <a:gd name="T1" fmla="*/ 0 h 17"/>
                    <a:gd name="T2" fmla="*/ 1 w 20"/>
                    <a:gd name="T3" fmla="*/ 0 h 17"/>
                    <a:gd name="T4" fmla="*/ 1 w 20"/>
                    <a:gd name="T5" fmla="*/ 4 h 17"/>
                    <a:gd name="T6" fmla="*/ 0 w 20"/>
                    <a:gd name="T7" fmla="*/ 4 h 17"/>
                    <a:gd name="T8" fmla="*/ 0 w 20"/>
                    <a:gd name="T9" fmla="*/ 0 h 17"/>
                    <a:gd name="T10" fmla="*/ 0 60000 65536"/>
                    <a:gd name="T11" fmla="*/ 0 60000 65536"/>
                    <a:gd name="T12" fmla="*/ 0 60000 65536"/>
                    <a:gd name="T13" fmla="*/ 0 60000 65536"/>
                    <a:gd name="T14" fmla="*/ 0 60000 65536"/>
                    <a:gd name="T15" fmla="*/ 0 w 20"/>
                    <a:gd name="T16" fmla="*/ 0 h 17"/>
                    <a:gd name="T17" fmla="*/ 20 w 20"/>
                    <a:gd name="T18" fmla="*/ 17 h 17"/>
                  </a:gdLst>
                  <a:ahLst/>
                  <a:cxnLst>
                    <a:cxn ang="T10">
                      <a:pos x="T0" y="T1"/>
                    </a:cxn>
                    <a:cxn ang="T11">
                      <a:pos x="T2" y="T3"/>
                    </a:cxn>
                    <a:cxn ang="T12">
                      <a:pos x="T4" y="T5"/>
                    </a:cxn>
                    <a:cxn ang="T13">
                      <a:pos x="T6" y="T7"/>
                    </a:cxn>
                    <a:cxn ang="T14">
                      <a:pos x="T8" y="T9"/>
                    </a:cxn>
                  </a:cxnLst>
                  <a:rect l="T15" t="T16" r="T17" b="T18"/>
                  <a:pathLst>
                    <a:path w="20" h="17">
                      <a:moveTo>
                        <a:pt x="0" y="0"/>
                      </a:moveTo>
                      <a:lnTo>
                        <a:pt x="19" y="0"/>
                      </a:lnTo>
                      <a:lnTo>
                        <a:pt x="19" y="16"/>
                      </a:lnTo>
                      <a:lnTo>
                        <a:pt x="0" y="16"/>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483" name="AutoShape 316"/>
                <p:cNvSpPr>
                  <a:spLocks noChangeArrowheads="1"/>
                </p:cNvSpPr>
                <p:nvPr/>
              </p:nvSpPr>
              <p:spPr bwMode="auto">
                <a:xfrm>
                  <a:off x="712" y="1442"/>
                  <a:ext cx="15" cy="24"/>
                </a:xfrm>
                <a:custGeom>
                  <a:avLst/>
                  <a:gdLst>
                    <a:gd name="T0" fmla="*/ 0 w 21"/>
                    <a:gd name="T1" fmla="*/ 0 h 27"/>
                    <a:gd name="T2" fmla="*/ 1 w 21"/>
                    <a:gd name="T3" fmla="*/ 0 h 27"/>
                    <a:gd name="T4" fmla="*/ 1 w 21"/>
                    <a:gd name="T5" fmla="*/ 7 h 27"/>
                    <a:gd name="T6" fmla="*/ 1 w 21"/>
                    <a:gd name="T7" fmla="*/ 7 h 27"/>
                    <a:gd name="T8" fmla="*/ 0 w 21"/>
                    <a:gd name="T9" fmla="*/ 0 h 27"/>
                    <a:gd name="T10" fmla="*/ 0 60000 65536"/>
                    <a:gd name="T11" fmla="*/ 0 60000 65536"/>
                    <a:gd name="T12" fmla="*/ 0 60000 65536"/>
                    <a:gd name="T13" fmla="*/ 0 60000 65536"/>
                    <a:gd name="T14" fmla="*/ 0 60000 65536"/>
                    <a:gd name="T15" fmla="*/ 0 w 21"/>
                    <a:gd name="T16" fmla="*/ 0 h 27"/>
                    <a:gd name="T17" fmla="*/ 21 w 21"/>
                    <a:gd name="T18" fmla="*/ 27 h 27"/>
                  </a:gdLst>
                  <a:ahLst/>
                  <a:cxnLst>
                    <a:cxn ang="T10">
                      <a:pos x="T0" y="T1"/>
                    </a:cxn>
                    <a:cxn ang="T11">
                      <a:pos x="T2" y="T3"/>
                    </a:cxn>
                    <a:cxn ang="T12">
                      <a:pos x="T4" y="T5"/>
                    </a:cxn>
                    <a:cxn ang="T13">
                      <a:pos x="T6" y="T7"/>
                    </a:cxn>
                    <a:cxn ang="T14">
                      <a:pos x="T8" y="T9"/>
                    </a:cxn>
                  </a:cxnLst>
                  <a:rect l="T15" t="T16" r="T17" b="T18"/>
                  <a:pathLst>
                    <a:path w="21" h="27">
                      <a:moveTo>
                        <a:pt x="0" y="0"/>
                      </a:moveTo>
                      <a:lnTo>
                        <a:pt x="20" y="0"/>
                      </a:lnTo>
                      <a:lnTo>
                        <a:pt x="20" y="26"/>
                      </a:lnTo>
                      <a:lnTo>
                        <a:pt x="7" y="26"/>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484" name="Line 317"/>
                <p:cNvSpPr>
                  <a:spLocks noChangeShapeType="1"/>
                </p:cNvSpPr>
                <p:nvPr/>
              </p:nvSpPr>
              <p:spPr bwMode="auto">
                <a:xfrm flipV="1">
                  <a:off x="941" y="1337"/>
                  <a:ext cx="1" cy="60"/>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485" name="Line 318"/>
                <p:cNvSpPr>
                  <a:spLocks noChangeShapeType="1"/>
                </p:cNvSpPr>
                <p:nvPr/>
              </p:nvSpPr>
              <p:spPr bwMode="auto">
                <a:xfrm flipV="1">
                  <a:off x="990" y="1344"/>
                  <a:ext cx="1" cy="65"/>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486" name="Line 319"/>
                <p:cNvSpPr>
                  <a:spLocks noChangeShapeType="1"/>
                </p:cNvSpPr>
                <p:nvPr/>
              </p:nvSpPr>
              <p:spPr bwMode="auto">
                <a:xfrm flipV="1">
                  <a:off x="1205" y="1372"/>
                  <a:ext cx="1" cy="65"/>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487" name="Line 320"/>
                <p:cNvSpPr>
                  <a:spLocks noChangeShapeType="1"/>
                </p:cNvSpPr>
                <p:nvPr/>
              </p:nvSpPr>
              <p:spPr bwMode="auto">
                <a:xfrm flipV="1">
                  <a:off x="1160" y="1337"/>
                  <a:ext cx="1" cy="60"/>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488" name="AutoShape 321"/>
                <p:cNvSpPr>
                  <a:spLocks noChangeArrowheads="1"/>
                </p:cNvSpPr>
                <p:nvPr/>
              </p:nvSpPr>
              <p:spPr bwMode="auto">
                <a:xfrm>
                  <a:off x="758" y="1442"/>
                  <a:ext cx="19" cy="19"/>
                </a:xfrm>
                <a:custGeom>
                  <a:avLst/>
                  <a:gdLst>
                    <a:gd name="T0" fmla="*/ 0 w 27"/>
                    <a:gd name="T1" fmla="*/ 0 h 21"/>
                    <a:gd name="T2" fmla="*/ 1 w 27"/>
                    <a:gd name="T3" fmla="*/ 0 h 21"/>
                    <a:gd name="T4" fmla="*/ 1 w 27"/>
                    <a:gd name="T5" fmla="*/ 6 h 21"/>
                    <a:gd name="T6" fmla="*/ 0 w 27"/>
                    <a:gd name="T7" fmla="*/ 6 h 21"/>
                    <a:gd name="T8" fmla="*/ 0 w 27"/>
                    <a:gd name="T9" fmla="*/ 0 h 21"/>
                    <a:gd name="T10" fmla="*/ 0 60000 65536"/>
                    <a:gd name="T11" fmla="*/ 0 60000 65536"/>
                    <a:gd name="T12" fmla="*/ 0 60000 65536"/>
                    <a:gd name="T13" fmla="*/ 0 60000 65536"/>
                    <a:gd name="T14" fmla="*/ 0 60000 65536"/>
                    <a:gd name="T15" fmla="*/ 0 w 27"/>
                    <a:gd name="T16" fmla="*/ 0 h 21"/>
                    <a:gd name="T17" fmla="*/ 27 w 27"/>
                    <a:gd name="T18" fmla="*/ 21 h 21"/>
                  </a:gdLst>
                  <a:ahLst/>
                  <a:cxnLst>
                    <a:cxn ang="T10">
                      <a:pos x="T0" y="T1"/>
                    </a:cxn>
                    <a:cxn ang="T11">
                      <a:pos x="T2" y="T3"/>
                    </a:cxn>
                    <a:cxn ang="T12">
                      <a:pos x="T4" y="T5"/>
                    </a:cxn>
                    <a:cxn ang="T13">
                      <a:pos x="T6" y="T7"/>
                    </a:cxn>
                    <a:cxn ang="T14">
                      <a:pos x="T8" y="T9"/>
                    </a:cxn>
                  </a:cxnLst>
                  <a:rect l="T15" t="T16" r="T17" b="T18"/>
                  <a:pathLst>
                    <a:path w="27" h="21">
                      <a:moveTo>
                        <a:pt x="0" y="0"/>
                      </a:moveTo>
                      <a:lnTo>
                        <a:pt x="26" y="0"/>
                      </a:lnTo>
                      <a:lnTo>
                        <a:pt x="26" y="20"/>
                      </a:lnTo>
                      <a:lnTo>
                        <a:pt x="0" y="20"/>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489" name="AutoShape 322"/>
                <p:cNvSpPr>
                  <a:spLocks noChangeArrowheads="1"/>
                </p:cNvSpPr>
                <p:nvPr/>
              </p:nvSpPr>
              <p:spPr bwMode="auto">
                <a:xfrm>
                  <a:off x="781" y="1442"/>
                  <a:ext cx="14" cy="19"/>
                </a:xfrm>
                <a:custGeom>
                  <a:avLst/>
                  <a:gdLst>
                    <a:gd name="T0" fmla="*/ 0 w 20"/>
                    <a:gd name="T1" fmla="*/ 0 h 21"/>
                    <a:gd name="T2" fmla="*/ 1 w 20"/>
                    <a:gd name="T3" fmla="*/ 0 h 21"/>
                    <a:gd name="T4" fmla="*/ 1 w 20"/>
                    <a:gd name="T5" fmla="*/ 6 h 21"/>
                    <a:gd name="T6" fmla="*/ 0 w 20"/>
                    <a:gd name="T7" fmla="*/ 6 h 21"/>
                    <a:gd name="T8" fmla="*/ 0 w 20"/>
                    <a:gd name="T9" fmla="*/ 0 h 21"/>
                    <a:gd name="T10" fmla="*/ 0 60000 65536"/>
                    <a:gd name="T11" fmla="*/ 0 60000 65536"/>
                    <a:gd name="T12" fmla="*/ 0 60000 65536"/>
                    <a:gd name="T13" fmla="*/ 0 60000 65536"/>
                    <a:gd name="T14" fmla="*/ 0 60000 65536"/>
                    <a:gd name="T15" fmla="*/ 0 w 20"/>
                    <a:gd name="T16" fmla="*/ 0 h 21"/>
                    <a:gd name="T17" fmla="*/ 20 w 20"/>
                    <a:gd name="T18" fmla="*/ 21 h 21"/>
                  </a:gdLst>
                  <a:ahLst/>
                  <a:cxnLst>
                    <a:cxn ang="T10">
                      <a:pos x="T0" y="T1"/>
                    </a:cxn>
                    <a:cxn ang="T11">
                      <a:pos x="T2" y="T3"/>
                    </a:cxn>
                    <a:cxn ang="T12">
                      <a:pos x="T4" y="T5"/>
                    </a:cxn>
                    <a:cxn ang="T13">
                      <a:pos x="T6" y="T7"/>
                    </a:cxn>
                    <a:cxn ang="T14">
                      <a:pos x="T8" y="T9"/>
                    </a:cxn>
                  </a:cxnLst>
                  <a:rect l="T15" t="T16" r="T17" b="T18"/>
                  <a:pathLst>
                    <a:path w="20" h="21">
                      <a:moveTo>
                        <a:pt x="0" y="0"/>
                      </a:moveTo>
                      <a:lnTo>
                        <a:pt x="19" y="0"/>
                      </a:lnTo>
                      <a:lnTo>
                        <a:pt x="19" y="20"/>
                      </a:lnTo>
                      <a:lnTo>
                        <a:pt x="0" y="20"/>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490" name="AutoShape 323"/>
                <p:cNvSpPr>
                  <a:spLocks noChangeArrowheads="1"/>
                </p:cNvSpPr>
                <p:nvPr/>
              </p:nvSpPr>
              <p:spPr bwMode="auto">
                <a:xfrm>
                  <a:off x="721" y="1442"/>
                  <a:ext cx="15" cy="19"/>
                </a:xfrm>
                <a:custGeom>
                  <a:avLst/>
                  <a:gdLst>
                    <a:gd name="T0" fmla="*/ 1 w 21"/>
                    <a:gd name="T1" fmla="*/ 6 h 21"/>
                    <a:gd name="T2" fmla="*/ 1 w 21"/>
                    <a:gd name="T3" fmla="*/ 6 h 21"/>
                    <a:gd name="T4" fmla="*/ 0 w 21"/>
                    <a:gd name="T5" fmla="*/ 0 h 21"/>
                    <a:gd name="T6" fmla="*/ 1 w 21"/>
                    <a:gd name="T7" fmla="*/ 0 h 21"/>
                    <a:gd name="T8" fmla="*/ 1 w 21"/>
                    <a:gd name="T9" fmla="*/ 6 h 21"/>
                    <a:gd name="T10" fmla="*/ 0 60000 65536"/>
                    <a:gd name="T11" fmla="*/ 0 60000 65536"/>
                    <a:gd name="T12" fmla="*/ 0 60000 65536"/>
                    <a:gd name="T13" fmla="*/ 0 60000 65536"/>
                    <a:gd name="T14" fmla="*/ 0 60000 65536"/>
                    <a:gd name="T15" fmla="*/ 0 w 21"/>
                    <a:gd name="T16" fmla="*/ 0 h 21"/>
                    <a:gd name="T17" fmla="*/ 21 w 21"/>
                    <a:gd name="T18" fmla="*/ 21 h 21"/>
                  </a:gdLst>
                  <a:ahLst/>
                  <a:cxnLst>
                    <a:cxn ang="T10">
                      <a:pos x="T0" y="T1"/>
                    </a:cxn>
                    <a:cxn ang="T11">
                      <a:pos x="T2" y="T3"/>
                    </a:cxn>
                    <a:cxn ang="T12">
                      <a:pos x="T4" y="T5"/>
                    </a:cxn>
                    <a:cxn ang="T13">
                      <a:pos x="T6" y="T7"/>
                    </a:cxn>
                    <a:cxn ang="T14">
                      <a:pos x="T8" y="T9"/>
                    </a:cxn>
                  </a:cxnLst>
                  <a:rect l="T15" t="T16" r="T17" b="T18"/>
                  <a:pathLst>
                    <a:path w="21" h="21">
                      <a:moveTo>
                        <a:pt x="20" y="20"/>
                      </a:moveTo>
                      <a:lnTo>
                        <a:pt x="7" y="20"/>
                      </a:lnTo>
                      <a:lnTo>
                        <a:pt x="0" y="0"/>
                      </a:lnTo>
                      <a:lnTo>
                        <a:pt x="20" y="0"/>
                      </a:lnTo>
                      <a:lnTo>
                        <a:pt x="20" y="20"/>
                      </a:lnTo>
                    </a:path>
                  </a:pathLst>
                </a:custGeom>
                <a:solidFill>
                  <a:srgbClr val="FFFF99"/>
                </a:solidFill>
                <a:ln w="12600">
                  <a:solidFill>
                    <a:srgbClr val="FFFFFF"/>
                  </a:solidFill>
                  <a:round/>
                  <a:headEnd/>
                  <a:tailEnd/>
                </a:ln>
              </p:spPr>
              <p:txBody>
                <a:bodyPr wrap="none" anchor="ctr"/>
                <a:lstStyle/>
                <a:p>
                  <a:endParaRPr lang="es-CL"/>
                </a:p>
              </p:txBody>
            </p:sp>
          </p:grpSp>
          <p:grpSp>
            <p:nvGrpSpPr>
              <p:cNvPr id="11327" name="Group 324"/>
              <p:cNvGrpSpPr>
                <a:grpSpLocks/>
              </p:cNvGrpSpPr>
              <p:nvPr/>
            </p:nvGrpSpPr>
            <p:grpSpPr bwMode="auto">
              <a:xfrm>
                <a:off x="468" y="2818"/>
                <a:ext cx="631" cy="207"/>
                <a:chOff x="468" y="2818"/>
                <a:chExt cx="631" cy="207"/>
              </a:xfrm>
            </p:grpSpPr>
            <p:sp>
              <p:nvSpPr>
                <p:cNvPr id="11352" name="AutoShape 325"/>
                <p:cNvSpPr>
                  <a:spLocks noChangeArrowheads="1"/>
                </p:cNvSpPr>
                <p:nvPr/>
              </p:nvSpPr>
              <p:spPr bwMode="auto">
                <a:xfrm>
                  <a:off x="468" y="2980"/>
                  <a:ext cx="632" cy="46"/>
                </a:xfrm>
                <a:custGeom>
                  <a:avLst/>
                  <a:gdLst>
                    <a:gd name="T0" fmla="*/ 0 w 632"/>
                    <a:gd name="T1" fmla="*/ 45 h 46"/>
                    <a:gd name="T2" fmla="*/ 573 w 632"/>
                    <a:gd name="T3" fmla="*/ 45 h 46"/>
                    <a:gd name="T4" fmla="*/ 631 w 632"/>
                    <a:gd name="T5" fmla="*/ 0 h 46"/>
                    <a:gd name="T6" fmla="*/ 0 w 632"/>
                    <a:gd name="T7" fmla="*/ 12 h 46"/>
                    <a:gd name="T8" fmla="*/ 6 w 632"/>
                    <a:gd name="T9" fmla="*/ 45 h 46"/>
                    <a:gd name="T10" fmla="*/ 0 w 632"/>
                    <a:gd name="T11" fmla="*/ 45 h 46"/>
                    <a:gd name="T12" fmla="*/ 0 60000 65536"/>
                    <a:gd name="T13" fmla="*/ 0 60000 65536"/>
                    <a:gd name="T14" fmla="*/ 0 60000 65536"/>
                    <a:gd name="T15" fmla="*/ 0 60000 65536"/>
                    <a:gd name="T16" fmla="*/ 0 60000 65536"/>
                    <a:gd name="T17" fmla="*/ 0 60000 65536"/>
                    <a:gd name="T18" fmla="*/ 0 w 632"/>
                    <a:gd name="T19" fmla="*/ 0 h 46"/>
                    <a:gd name="T20" fmla="*/ 632 w 632"/>
                    <a:gd name="T21" fmla="*/ 46 h 46"/>
                  </a:gdLst>
                  <a:ahLst/>
                  <a:cxnLst>
                    <a:cxn ang="T12">
                      <a:pos x="T0" y="T1"/>
                    </a:cxn>
                    <a:cxn ang="T13">
                      <a:pos x="T2" y="T3"/>
                    </a:cxn>
                    <a:cxn ang="T14">
                      <a:pos x="T4" y="T5"/>
                    </a:cxn>
                    <a:cxn ang="T15">
                      <a:pos x="T6" y="T7"/>
                    </a:cxn>
                    <a:cxn ang="T16">
                      <a:pos x="T8" y="T9"/>
                    </a:cxn>
                    <a:cxn ang="T17">
                      <a:pos x="T10" y="T11"/>
                    </a:cxn>
                  </a:cxnLst>
                  <a:rect l="T18" t="T19" r="T20" b="T21"/>
                  <a:pathLst>
                    <a:path w="632" h="46">
                      <a:moveTo>
                        <a:pt x="0" y="45"/>
                      </a:moveTo>
                      <a:lnTo>
                        <a:pt x="573" y="45"/>
                      </a:lnTo>
                      <a:lnTo>
                        <a:pt x="631" y="0"/>
                      </a:lnTo>
                      <a:lnTo>
                        <a:pt x="0" y="12"/>
                      </a:lnTo>
                      <a:lnTo>
                        <a:pt x="6" y="45"/>
                      </a:lnTo>
                      <a:lnTo>
                        <a:pt x="0" y="45"/>
                      </a:lnTo>
                    </a:path>
                  </a:pathLst>
                </a:custGeom>
                <a:solidFill>
                  <a:srgbClr val="FFFF99"/>
                </a:solidFill>
                <a:ln w="12600">
                  <a:solidFill>
                    <a:srgbClr val="FFFFFF"/>
                  </a:solidFill>
                  <a:round/>
                  <a:headEnd/>
                  <a:tailEnd/>
                </a:ln>
              </p:spPr>
              <p:txBody>
                <a:bodyPr wrap="none" anchor="ctr"/>
                <a:lstStyle/>
                <a:p>
                  <a:endParaRPr lang="es-CL"/>
                </a:p>
              </p:txBody>
            </p:sp>
            <p:sp>
              <p:nvSpPr>
                <p:cNvPr id="11353" name="AutoShape 326"/>
                <p:cNvSpPr>
                  <a:spLocks noChangeArrowheads="1"/>
                </p:cNvSpPr>
                <p:nvPr/>
              </p:nvSpPr>
              <p:spPr bwMode="auto">
                <a:xfrm>
                  <a:off x="712" y="2922"/>
                  <a:ext cx="175" cy="65"/>
                </a:xfrm>
                <a:custGeom>
                  <a:avLst/>
                  <a:gdLst>
                    <a:gd name="T0" fmla="*/ 78 w 175"/>
                    <a:gd name="T1" fmla="*/ 19 h 65"/>
                    <a:gd name="T2" fmla="*/ 104 w 175"/>
                    <a:gd name="T3" fmla="*/ 19 h 65"/>
                    <a:gd name="T4" fmla="*/ 104 w 175"/>
                    <a:gd name="T5" fmla="*/ 0 h 65"/>
                    <a:gd name="T6" fmla="*/ 168 w 175"/>
                    <a:gd name="T7" fmla="*/ 0 h 65"/>
                    <a:gd name="T8" fmla="*/ 174 w 175"/>
                    <a:gd name="T9" fmla="*/ 64 h 65"/>
                    <a:gd name="T10" fmla="*/ 0 w 175"/>
                    <a:gd name="T11" fmla="*/ 64 h 65"/>
                    <a:gd name="T12" fmla="*/ 0 w 175"/>
                    <a:gd name="T13" fmla="*/ 38 h 65"/>
                    <a:gd name="T14" fmla="*/ 71 w 175"/>
                    <a:gd name="T15" fmla="*/ 38 h 65"/>
                    <a:gd name="T16" fmla="*/ 71 w 175"/>
                    <a:gd name="T17" fmla="*/ 32 h 65"/>
                    <a:gd name="T18" fmla="*/ 78 w 175"/>
                    <a:gd name="T19" fmla="*/ 25 h 65"/>
                    <a:gd name="T20" fmla="*/ 78 w 175"/>
                    <a:gd name="T21" fmla="*/ 19 h 6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75"/>
                    <a:gd name="T34" fmla="*/ 0 h 65"/>
                    <a:gd name="T35" fmla="*/ 175 w 175"/>
                    <a:gd name="T36" fmla="*/ 65 h 6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75" h="65">
                      <a:moveTo>
                        <a:pt x="78" y="19"/>
                      </a:moveTo>
                      <a:lnTo>
                        <a:pt x="104" y="19"/>
                      </a:lnTo>
                      <a:lnTo>
                        <a:pt x="104" y="0"/>
                      </a:lnTo>
                      <a:lnTo>
                        <a:pt x="168" y="0"/>
                      </a:lnTo>
                      <a:lnTo>
                        <a:pt x="174" y="64"/>
                      </a:lnTo>
                      <a:lnTo>
                        <a:pt x="0" y="64"/>
                      </a:lnTo>
                      <a:lnTo>
                        <a:pt x="0" y="38"/>
                      </a:lnTo>
                      <a:lnTo>
                        <a:pt x="71" y="38"/>
                      </a:lnTo>
                      <a:lnTo>
                        <a:pt x="71" y="32"/>
                      </a:lnTo>
                      <a:lnTo>
                        <a:pt x="78" y="25"/>
                      </a:lnTo>
                      <a:lnTo>
                        <a:pt x="78" y="19"/>
                      </a:lnTo>
                    </a:path>
                  </a:pathLst>
                </a:custGeom>
                <a:solidFill>
                  <a:srgbClr val="FFFF99"/>
                </a:solidFill>
                <a:ln w="12600">
                  <a:solidFill>
                    <a:srgbClr val="FFFFFF"/>
                  </a:solidFill>
                  <a:round/>
                  <a:headEnd/>
                  <a:tailEnd/>
                </a:ln>
              </p:spPr>
              <p:txBody>
                <a:bodyPr wrap="none" anchor="ctr"/>
                <a:lstStyle/>
                <a:p>
                  <a:endParaRPr lang="es-CL"/>
                </a:p>
              </p:txBody>
            </p:sp>
            <p:sp>
              <p:nvSpPr>
                <p:cNvPr id="11354" name="AutoShape 327"/>
                <p:cNvSpPr>
                  <a:spLocks noChangeArrowheads="1"/>
                </p:cNvSpPr>
                <p:nvPr/>
              </p:nvSpPr>
              <p:spPr bwMode="auto">
                <a:xfrm>
                  <a:off x="874" y="2973"/>
                  <a:ext cx="26" cy="17"/>
                </a:xfrm>
                <a:custGeom>
                  <a:avLst/>
                  <a:gdLst>
                    <a:gd name="T0" fmla="*/ 19 w 26"/>
                    <a:gd name="T1" fmla="*/ 16 h 17"/>
                    <a:gd name="T2" fmla="*/ 6 w 26"/>
                    <a:gd name="T3" fmla="*/ 16 h 17"/>
                    <a:gd name="T4" fmla="*/ 0 w 26"/>
                    <a:gd name="T5" fmla="*/ 16 h 17"/>
                    <a:gd name="T6" fmla="*/ 0 w 26"/>
                    <a:gd name="T7" fmla="*/ 0 h 17"/>
                    <a:gd name="T8" fmla="*/ 6 w 26"/>
                    <a:gd name="T9" fmla="*/ 0 h 17"/>
                    <a:gd name="T10" fmla="*/ 19 w 26"/>
                    <a:gd name="T11" fmla="*/ 0 h 17"/>
                    <a:gd name="T12" fmla="*/ 25 w 26"/>
                    <a:gd name="T13" fmla="*/ 0 h 17"/>
                    <a:gd name="T14" fmla="*/ 25 w 26"/>
                    <a:gd name="T15" fmla="*/ 16 h 17"/>
                    <a:gd name="T16" fmla="*/ 19 w 26"/>
                    <a:gd name="T17" fmla="*/ 16 h 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6"/>
                    <a:gd name="T28" fmla="*/ 0 h 17"/>
                    <a:gd name="T29" fmla="*/ 26 w 26"/>
                    <a:gd name="T30" fmla="*/ 17 h 1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6" h="17">
                      <a:moveTo>
                        <a:pt x="19" y="16"/>
                      </a:moveTo>
                      <a:lnTo>
                        <a:pt x="6" y="16"/>
                      </a:lnTo>
                      <a:lnTo>
                        <a:pt x="0" y="16"/>
                      </a:lnTo>
                      <a:lnTo>
                        <a:pt x="0" y="0"/>
                      </a:lnTo>
                      <a:lnTo>
                        <a:pt x="6" y="0"/>
                      </a:lnTo>
                      <a:lnTo>
                        <a:pt x="19" y="0"/>
                      </a:lnTo>
                      <a:lnTo>
                        <a:pt x="25" y="0"/>
                      </a:lnTo>
                      <a:lnTo>
                        <a:pt x="25" y="16"/>
                      </a:lnTo>
                      <a:lnTo>
                        <a:pt x="19" y="16"/>
                      </a:lnTo>
                    </a:path>
                  </a:pathLst>
                </a:custGeom>
                <a:solidFill>
                  <a:srgbClr val="FFFF99"/>
                </a:solidFill>
                <a:ln w="12600">
                  <a:solidFill>
                    <a:srgbClr val="FFFFFF"/>
                  </a:solidFill>
                  <a:round/>
                  <a:headEnd/>
                  <a:tailEnd/>
                </a:ln>
              </p:spPr>
              <p:txBody>
                <a:bodyPr wrap="none" anchor="ctr"/>
                <a:lstStyle/>
                <a:p>
                  <a:endParaRPr lang="es-CL"/>
                </a:p>
              </p:txBody>
            </p:sp>
            <p:sp>
              <p:nvSpPr>
                <p:cNvPr id="11355" name="Line 328"/>
                <p:cNvSpPr>
                  <a:spLocks noChangeShapeType="1"/>
                </p:cNvSpPr>
                <p:nvPr/>
              </p:nvSpPr>
              <p:spPr bwMode="auto">
                <a:xfrm flipV="1">
                  <a:off x="827" y="2837"/>
                  <a:ext cx="1" cy="98"/>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356" name="AutoShape 329"/>
                <p:cNvSpPr>
                  <a:spLocks noChangeArrowheads="1"/>
                </p:cNvSpPr>
                <p:nvPr/>
              </p:nvSpPr>
              <p:spPr bwMode="auto">
                <a:xfrm>
                  <a:off x="737" y="2857"/>
                  <a:ext cx="1" cy="104"/>
                </a:xfrm>
                <a:custGeom>
                  <a:avLst/>
                  <a:gdLst>
                    <a:gd name="T0" fmla="*/ 0 w 1"/>
                    <a:gd name="T1" fmla="*/ 0 h 104"/>
                    <a:gd name="T2" fmla="*/ 0 w 1"/>
                    <a:gd name="T3" fmla="*/ 0 h 104"/>
                    <a:gd name="T4" fmla="*/ 0 w 1"/>
                    <a:gd name="T5" fmla="*/ 103 h 104"/>
                    <a:gd name="T6" fmla="*/ 0 w 1"/>
                    <a:gd name="T7" fmla="*/ 0 h 104"/>
                    <a:gd name="T8" fmla="*/ 0 60000 65536"/>
                    <a:gd name="T9" fmla="*/ 0 60000 65536"/>
                    <a:gd name="T10" fmla="*/ 0 60000 65536"/>
                    <a:gd name="T11" fmla="*/ 0 60000 65536"/>
                    <a:gd name="T12" fmla="*/ 0 w 1"/>
                    <a:gd name="T13" fmla="*/ 0 h 104"/>
                    <a:gd name="T14" fmla="*/ 1 w 1"/>
                    <a:gd name="T15" fmla="*/ 104 h 104"/>
                  </a:gdLst>
                  <a:ahLst/>
                  <a:cxnLst>
                    <a:cxn ang="T8">
                      <a:pos x="T0" y="T1"/>
                    </a:cxn>
                    <a:cxn ang="T9">
                      <a:pos x="T2" y="T3"/>
                    </a:cxn>
                    <a:cxn ang="T10">
                      <a:pos x="T4" y="T5"/>
                    </a:cxn>
                    <a:cxn ang="T11">
                      <a:pos x="T6" y="T7"/>
                    </a:cxn>
                  </a:cxnLst>
                  <a:rect l="T12" t="T13" r="T14" b="T15"/>
                  <a:pathLst>
                    <a:path w="1" h="104">
                      <a:moveTo>
                        <a:pt x="0" y="0"/>
                      </a:moveTo>
                      <a:lnTo>
                        <a:pt x="0" y="0"/>
                      </a:lnTo>
                      <a:lnTo>
                        <a:pt x="0" y="103"/>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357" name="AutoShape 330"/>
                <p:cNvSpPr>
                  <a:spLocks noChangeArrowheads="1"/>
                </p:cNvSpPr>
                <p:nvPr/>
              </p:nvSpPr>
              <p:spPr bwMode="auto">
                <a:xfrm>
                  <a:off x="764" y="2876"/>
                  <a:ext cx="20" cy="105"/>
                </a:xfrm>
                <a:custGeom>
                  <a:avLst/>
                  <a:gdLst>
                    <a:gd name="T0" fmla="*/ 0 w 20"/>
                    <a:gd name="T1" fmla="*/ 0 h 105"/>
                    <a:gd name="T2" fmla="*/ 0 w 20"/>
                    <a:gd name="T3" fmla="*/ 0 h 105"/>
                    <a:gd name="T4" fmla="*/ 19 w 20"/>
                    <a:gd name="T5" fmla="*/ 104 h 105"/>
                    <a:gd name="T6" fmla="*/ 0 w 20"/>
                    <a:gd name="T7" fmla="*/ 0 h 105"/>
                    <a:gd name="T8" fmla="*/ 0 60000 65536"/>
                    <a:gd name="T9" fmla="*/ 0 60000 65536"/>
                    <a:gd name="T10" fmla="*/ 0 60000 65536"/>
                    <a:gd name="T11" fmla="*/ 0 60000 65536"/>
                    <a:gd name="T12" fmla="*/ 0 w 20"/>
                    <a:gd name="T13" fmla="*/ 0 h 105"/>
                    <a:gd name="T14" fmla="*/ 20 w 20"/>
                    <a:gd name="T15" fmla="*/ 105 h 105"/>
                  </a:gdLst>
                  <a:ahLst/>
                  <a:cxnLst>
                    <a:cxn ang="T8">
                      <a:pos x="T0" y="T1"/>
                    </a:cxn>
                    <a:cxn ang="T9">
                      <a:pos x="T2" y="T3"/>
                    </a:cxn>
                    <a:cxn ang="T10">
                      <a:pos x="T4" y="T5"/>
                    </a:cxn>
                    <a:cxn ang="T11">
                      <a:pos x="T6" y="T7"/>
                    </a:cxn>
                  </a:cxnLst>
                  <a:rect l="T12" t="T13" r="T14" b="T15"/>
                  <a:pathLst>
                    <a:path w="20" h="105">
                      <a:moveTo>
                        <a:pt x="0" y="0"/>
                      </a:moveTo>
                      <a:lnTo>
                        <a:pt x="0" y="0"/>
                      </a:lnTo>
                      <a:lnTo>
                        <a:pt x="19" y="104"/>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358" name="AutoShape 331"/>
                <p:cNvSpPr>
                  <a:spLocks noChangeArrowheads="1"/>
                </p:cNvSpPr>
                <p:nvPr/>
              </p:nvSpPr>
              <p:spPr bwMode="auto">
                <a:xfrm>
                  <a:off x="737" y="2876"/>
                  <a:ext cx="27" cy="1"/>
                </a:xfrm>
                <a:custGeom>
                  <a:avLst/>
                  <a:gdLst>
                    <a:gd name="T0" fmla="*/ 26 w 27"/>
                    <a:gd name="T1" fmla="*/ 0 h 1"/>
                    <a:gd name="T2" fmla="*/ 26 w 27"/>
                    <a:gd name="T3" fmla="*/ 0 h 1"/>
                    <a:gd name="T4" fmla="*/ 0 w 27"/>
                    <a:gd name="T5" fmla="*/ 0 h 1"/>
                    <a:gd name="T6" fmla="*/ 26 w 27"/>
                    <a:gd name="T7" fmla="*/ 0 h 1"/>
                    <a:gd name="T8" fmla="*/ 0 60000 65536"/>
                    <a:gd name="T9" fmla="*/ 0 60000 65536"/>
                    <a:gd name="T10" fmla="*/ 0 60000 65536"/>
                    <a:gd name="T11" fmla="*/ 0 60000 65536"/>
                    <a:gd name="T12" fmla="*/ 0 w 27"/>
                    <a:gd name="T13" fmla="*/ 0 h 1"/>
                    <a:gd name="T14" fmla="*/ 27 w 27"/>
                    <a:gd name="T15" fmla="*/ 1 h 1"/>
                  </a:gdLst>
                  <a:ahLst/>
                  <a:cxnLst>
                    <a:cxn ang="T8">
                      <a:pos x="T0" y="T1"/>
                    </a:cxn>
                    <a:cxn ang="T9">
                      <a:pos x="T2" y="T3"/>
                    </a:cxn>
                    <a:cxn ang="T10">
                      <a:pos x="T4" y="T5"/>
                    </a:cxn>
                    <a:cxn ang="T11">
                      <a:pos x="T6" y="T7"/>
                    </a:cxn>
                  </a:cxnLst>
                  <a:rect l="T12" t="T13" r="T14" b="T15"/>
                  <a:pathLst>
                    <a:path w="27" h="1">
                      <a:moveTo>
                        <a:pt x="26" y="0"/>
                      </a:moveTo>
                      <a:lnTo>
                        <a:pt x="26" y="0"/>
                      </a:lnTo>
                      <a:lnTo>
                        <a:pt x="0" y="0"/>
                      </a:lnTo>
                      <a:lnTo>
                        <a:pt x="26" y="0"/>
                      </a:lnTo>
                    </a:path>
                  </a:pathLst>
                </a:custGeom>
                <a:solidFill>
                  <a:srgbClr val="FFFF99"/>
                </a:solidFill>
                <a:ln w="12600">
                  <a:solidFill>
                    <a:srgbClr val="FFFFFF"/>
                  </a:solidFill>
                  <a:round/>
                  <a:headEnd/>
                  <a:tailEnd/>
                </a:ln>
              </p:spPr>
              <p:txBody>
                <a:bodyPr wrap="none" anchor="ctr"/>
                <a:lstStyle/>
                <a:p>
                  <a:endParaRPr lang="es-CL"/>
                </a:p>
              </p:txBody>
            </p:sp>
            <p:sp>
              <p:nvSpPr>
                <p:cNvPr id="11359" name="AutoShape 332"/>
                <p:cNvSpPr>
                  <a:spLocks noChangeArrowheads="1"/>
                </p:cNvSpPr>
                <p:nvPr/>
              </p:nvSpPr>
              <p:spPr bwMode="auto">
                <a:xfrm>
                  <a:off x="744" y="2857"/>
                  <a:ext cx="1" cy="20"/>
                </a:xfrm>
                <a:custGeom>
                  <a:avLst/>
                  <a:gdLst>
                    <a:gd name="T0" fmla="*/ 0 w 1"/>
                    <a:gd name="T1" fmla="*/ 0 h 20"/>
                    <a:gd name="T2" fmla="*/ 0 w 1"/>
                    <a:gd name="T3" fmla="*/ 0 h 20"/>
                    <a:gd name="T4" fmla="*/ 0 w 1"/>
                    <a:gd name="T5" fmla="*/ 19 h 20"/>
                    <a:gd name="T6" fmla="*/ 0 w 1"/>
                    <a:gd name="T7" fmla="*/ 0 h 20"/>
                    <a:gd name="T8" fmla="*/ 0 60000 65536"/>
                    <a:gd name="T9" fmla="*/ 0 60000 65536"/>
                    <a:gd name="T10" fmla="*/ 0 60000 65536"/>
                    <a:gd name="T11" fmla="*/ 0 60000 65536"/>
                    <a:gd name="T12" fmla="*/ 0 w 1"/>
                    <a:gd name="T13" fmla="*/ 0 h 20"/>
                    <a:gd name="T14" fmla="*/ 1 w 1"/>
                    <a:gd name="T15" fmla="*/ 20 h 20"/>
                  </a:gdLst>
                  <a:ahLst/>
                  <a:cxnLst>
                    <a:cxn ang="T8">
                      <a:pos x="T0" y="T1"/>
                    </a:cxn>
                    <a:cxn ang="T9">
                      <a:pos x="T2" y="T3"/>
                    </a:cxn>
                    <a:cxn ang="T10">
                      <a:pos x="T4" y="T5"/>
                    </a:cxn>
                    <a:cxn ang="T11">
                      <a:pos x="T6" y="T7"/>
                    </a:cxn>
                  </a:cxnLst>
                  <a:rect l="T12" t="T13" r="T14" b="T15"/>
                  <a:pathLst>
                    <a:path w="1" h="20">
                      <a:moveTo>
                        <a:pt x="0" y="0"/>
                      </a:moveTo>
                      <a:lnTo>
                        <a:pt x="0" y="0"/>
                      </a:lnTo>
                      <a:lnTo>
                        <a:pt x="0" y="19"/>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360" name="AutoShape 333"/>
                <p:cNvSpPr>
                  <a:spLocks noChangeArrowheads="1"/>
                </p:cNvSpPr>
                <p:nvPr/>
              </p:nvSpPr>
              <p:spPr bwMode="auto">
                <a:xfrm>
                  <a:off x="751" y="2857"/>
                  <a:ext cx="17" cy="17"/>
                </a:xfrm>
                <a:custGeom>
                  <a:avLst/>
                  <a:gdLst>
                    <a:gd name="T0" fmla="*/ 16 w 17"/>
                    <a:gd name="T1" fmla="*/ 16 h 17"/>
                    <a:gd name="T2" fmla="*/ 16 w 17"/>
                    <a:gd name="T3" fmla="*/ 16 h 17"/>
                    <a:gd name="T4" fmla="*/ 16 w 17"/>
                    <a:gd name="T5" fmla="*/ 8 h 17"/>
                    <a:gd name="T6" fmla="*/ 16 w 17"/>
                    <a:gd name="T7" fmla="*/ 0 h 17"/>
                    <a:gd name="T8" fmla="*/ 0 w 17"/>
                    <a:gd name="T9" fmla="*/ 0 h 17"/>
                    <a:gd name="T10" fmla="*/ 0 w 17"/>
                    <a:gd name="T11" fmla="*/ 8 h 17"/>
                    <a:gd name="T12" fmla="*/ 0 w 17"/>
                    <a:gd name="T13" fmla="*/ 16 h 17"/>
                    <a:gd name="T14" fmla="*/ 16 w 17"/>
                    <a:gd name="T15" fmla="*/ 16 h 17"/>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17"/>
                    <a:gd name="T26" fmla="*/ 17 w 17"/>
                    <a:gd name="T27" fmla="*/ 17 h 1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17">
                      <a:moveTo>
                        <a:pt x="16" y="16"/>
                      </a:moveTo>
                      <a:lnTo>
                        <a:pt x="16" y="16"/>
                      </a:lnTo>
                      <a:lnTo>
                        <a:pt x="16" y="8"/>
                      </a:lnTo>
                      <a:lnTo>
                        <a:pt x="16" y="0"/>
                      </a:lnTo>
                      <a:lnTo>
                        <a:pt x="0" y="0"/>
                      </a:lnTo>
                      <a:lnTo>
                        <a:pt x="0" y="8"/>
                      </a:lnTo>
                      <a:lnTo>
                        <a:pt x="0" y="16"/>
                      </a:lnTo>
                      <a:lnTo>
                        <a:pt x="16" y="16"/>
                      </a:lnTo>
                    </a:path>
                  </a:pathLst>
                </a:custGeom>
                <a:solidFill>
                  <a:srgbClr val="FFFF99"/>
                </a:solidFill>
                <a:ln w="12600">
                  <a:solidFill>
                    <a:srgbClr val="FFFFFF"/>
                  </a:solidFill>
                  <a:round/>
                  <a:headEnd/>
                  <a:tailEnd/>
                </a:ln>
              </p:spPr>
              <p:txBody>
                <a:bodyPr wrap="none" anchor="ctr"/>
                <a:lstStyle/>
                <a:p>
                  <a:endParaRPr lang="es-CL"/>
                </a:p>
              </p:txBody>
            </p:sp>
            <p:sp>
              <p:nvSpPr>
                <p:cNvPr id="11361" name="AutoShape 334"/>
                <p:cNvSpPr>
                  <a:spLocks noChangeArrowheads="1"/>
                </p:cNvSpPr>
                <p:nvPr/>
              </p:nvSpPr>
              <p:spPr bwMode="auto">
                <a:xfrm>
                  <a:off x="757" y="2857"/>
                  <a:ext cx="17" cy="17"/>
                </a:xfrm>
                <a:custGeom>
                  <a:avLst/>
                  <a:gdLst>
                    <a:gd name="T0" fmla="*/ 16 w 17"/>
                    <a:gd name="T1" fmla="*/ 0 h 17"/>
                    <a:gd name="T2" fmla="*/ 0 w 17"/>
                    <a:gd name="T3" fmla="*/ 0 h 17"/>
                    <a:gd name="T4" fmla="*/ 0 w 17"/>
                    <a:gd name="T5" fmla="*/ 8 h 17"/>
                    <a:gd name="T6" fmla="*/ 0 w 17"/>
                    <a:gd name="T7" fmla="*/ 16 h 17"/>
                    <a:gd name="T8" fmla="*/ 16 w 17"/>
                    <a:gd name="T9" fmla="*/ 16 h 17"/>
                    <a:gd name="T10" fmla="*/ 16 w 17"/>
                    <a:gd name="T11" fmla="*/ 0 h 17"/>
                    <a:gd name="T12" fmla="*/ 0 60000 65536"/>
                    <a:gd name="T13" fmla="*/ 0 60000 65536"/>
                    <a:gd name="T14" fmla="*/ 0 60000 65536"/>
                    <a:gd name="T15" fmla="*/ 0 60000 65536"/>
                    <a:gd name="T16" fmla="*/ 0 60000 65536"/>
                    <a:gd name="T17" fmla="*/ 0 60000 65536"/>
                    <a:gd name="T18" fmla="*/ 0 w 17"/>
                    <a:gd name="T19" fmla="*/ 0 h 17"/>
                    <a:gd name="T20" fmla="*/ 17 w 17"/>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17" h="17">
                      <a:moveTo>
                        <a:pt x="16" y="0"/>
                      </a:moveTo>
                      <a:lnTo>
                        <a:pt x="0" y="0"/>
                      </a:lnTo>
                      <a:lnTo>
                        <a:pt x="0" y="8"/>
                      </a:lnTo>
                      <a:lnTo>
                        <a:pt x="0" y="16"/>
                      </a:lnTo>
                      <a:lnTo>
                        <a:pt x="16" y="16"/>
                      </a:lnTo>
                      <a:lnTo>
                        <a:pt x="16" y="0"/>
                      </a:lnTo>
                    </a:path>
                  </a:pathLst>
                </a:custGeom>
                <a:solidFill>
                  <a:srgbClr val="FFFF99"/>
                </a:solidFill>
                <a:ln w="12600">
                  <a:solidFill>
                    <a:srgbClr val="FFFFFF"/>
                  </a:solidFill>
                  <a:round/>
                  <a:headEnd/>
                  <a:tailEnd/>
                </a:ln>
              </p:spPr>
              <p:txBody>
                <a:bodyPr wrap="none" anchor="ctr"/>
                <a:lstStyle/>
                <a:p>
                  <a:endParaRPr lang="es-CL"/>
                </a:p>
              </p:txBody>
            </p:sp>
            <p:sp>
              <p:nvSpPr>
                <p:cNvPr id="11362" name="Line 335"/>
                <p:cNvSpPr>
                  <a:spLocks noChangeShapeType="1"/>
                </p:cNvSpPr>
                <p:nvPr/>
              </p:nvSpPr>
              <p:spPr bwMode="auto">
                <a:xfrm>
                  <a:off x="757" y="2864"/>
                  <a:ext cx="6" cy="1"/>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363" name="AutoShape 336"/>
                <p:cNvSpPr>
                  <a:spLocks noChangeArrowheads="1"/>
                </p:cNvSpPr>
                <p:nvPr/>
              </p:nvSpPr>
              <p:spPr bwMode="auto">
                <a:xfrm>
                  <a:off x="751" y="2870"/>
                  <a:ext cx="17" cy="17"/>
                </a:xfrm>
                <a:custGeom>
                  <a:avLst/>
                  <a:gdLst>
                    <a:gd name="T0" fmla="*/ 0 w 17"/>
                    <a:gd name="T1" fmla="*/ 0 h 17"/>
                    <a:gd name="T2" fmla="*/ 16 w 17"/>
                    <a:gd name="T3" fmla="*/ 0 h 17"/>
                    <a:gd name="T4" fmla="*/ 16 w 17"/>
                    <a:gd name="T5" fmla="*/ 16 h 17"/>
                    <a:gd name="T6" fmla="*/ 0 w 17"/>
                    <a:gd name="T7" fmla="*/ 16 h 17"/>
                    <a:gd name="T8" fmla="*/ 0 w 17"/>
                    <a:gd name="T9" fmla="*/ 0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0" y="0"/>
                      </a:moveTo>
                      <a:lnTo>
                        <a:pt x="16" y="0"/>
                      </a:lnTo>
                      <a:lnTo>
                        <a:pt x="16" y="16"/>
                      </a:lnTo>
                      <a:lnTo>
                        <a:pt x="0" y="16"/>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364" name="Line 337"/>
                <p:cNvSpPr>
                  <a:spLocks noChangeShapeType="1"/>
                </p:cNvSpPr>
                <p:nvPr/>
              </p:nvSpPr>
              <p:spPr bwMode="auto">
                <a:xfrm>
                  <a:off x="737" y="2857"/>
                  <a:ext cx="13" cy="1"/>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365" name="AutoShape 338"/>
                <p:cNvSpPr>
                  <a:spLocks noChangeArrowheads="1"/>
                </p:cNvSpPr>
                <p:nvPr/>
              </p:nvSpPr>
              <p:spPr bwMode="auto">
                <a:xfrm>
                  <a:off x="737" y="2851"/>
                  <a:ext cx="17" cy="17"/>
                </a:xfrm>
                <a:custGeom>
                  <a:avLst/>
                  <a:gdLst>
                    <a:gd name="T0" fmla="*/ 8 w 17"/>
                    <a:gd name="T1" fmla="*/ 16 h 17"/>
                    <a:gd name="T2" fmla="*/ 16 w 17"/>
                    <a:gd name="T3" fmla="*/ 16 h 17"/>
                    <a:gd name="T4" fmla="*/ 16 w 17"/>
                    <a:gd name="T5" fmla="*/ 0 h 17"/>
                    <a:gd name="T6" fmla="*/ 8 w 17"/>
                    <a:gd name="T7" fmla="*/ 0 h 17"/>
                    <a:gd name="T8" fmla="*/ 0 w 17"/>
                    <a:gd name="T9" fmla="*/ 0 h 17"/>
                    <a:gd name="T10" fmla="*/ 0 w 17"/>
                    <a:gd name="T11" fmla="*/ 16 h 17"/>
                    <a:gd name="T12" fmla="*/ 8 w 17"/>
                    <a:gd name="T13" fmla="*/ 16 h 17"/>
                    <a:gd name="T14" fmla="*/ 0 60000 65536"/>
                    <a:gd name="T15" fmla="*/ 0 60000 65536"/>
                    <a:gd name="T16" fmla="*/ 0 60000 65536"/>
                    <a:gd name="T17" fmla="*/ 0 60000 65536"/>
                    <a:gd name="T18" fmla="*/ 0 60000 65536"/>
                    <a:gd name="T19" fmla="*/ 0 60000 65536"/>
                    <a:gd name="T20" fmla="*/ 0 60000 65536"/>
                    <a:gd name="T21" fmla="*/ 0 w 17"/>
                    <a:gd name="T22" fmla="*/ 0 h 17"/>
                    <a:gd name="T23" fmla="*/ 17 w 17"/>
                    <a:gd name="T24" fmla="*/ 17 h 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 h="17">
                      <a:moveTo>
                        <a:pt x="8" y="16"/>
                      </a:moveTo>
                      <a:lnTo>
                        <a:pt x="16" y="16"/>
                      </a:lnTo>
                      <a:lnTo>
                        <a:pt x="16" y="0"/>
                      </a:lnTo>
                      <a:lnTo>
                        <a:pt x="8" y="0"/>
                      </a:lnTo>
                      <a:lnTo>
                        <a:pt x="0" y="0"/>
                      </a:lnTo>
                      <a:lnTo>
                        <a:pt x="0" y="16"/>
                      </a:lnTo>
                      <a:lnTo>
                        <a:pt x="8" y="16"/>
                      </a:lnTo>
                    </a:path>
                  </a:pathLst>
                </a:custGeom>
                <a:solidFill>
                  <a:srgbClr val="FFFF99"/>
                </a:solidFill>
                <a:ln w="12600">
                  <a:solidFill>
                    <a:srgbClr val="FFFFFF"/>
                  </a:solidFill>
                  <a:round/>
                  <a:headEnd/>
                  <a:tailEnd/>
                </a:ln>
              </p:spPr>
              <p:txBody>
                <a:bodyPr wrap="none" anchor="ctr"/>
                <a:lstStyle/>
                <a:p>
                  <a:endParaRPr lang="es-CL"/>
                </a:p>
              </p:txBody>
            </p:sp>
            <p:sp>
              <p:nvSpPr>
                <p:cNvPr id="11366" name="Line 339"/>
                <p:cNvSpPr>
                  <a:spLocks noChangeShapeType="1"/>
                </p:cNvSpPr>
                <p:nvPr/>
              </p:nvSpPr>
              <p:spPr bwMode="auto">
                <a:xfrm>
                  <a:off x="737" y="2851"/>
                  <a:ext cx="13" cy="1"/>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367" name="AutoShape 340"/>
                <p:cNvSpPr>
                  <a:spLocks noChangeArrowheads="1"/>
                </p:cNvSpPr>
                <p:nvPr/>
              </p:nvSpPr>
              <p:spPr bwMode="auto">
                <a:xfrm>
                  <a:off x="737" y="2838"/>
                  <a:ext cx="21" cy="17"/>
                </a:xfrm>
                <a:custGeom>
                  <a:avLst/>
                  <a:gdLst>
                    <a:gd name="T0" fmla="*/ 7 w 21"/>
                    <a:gd name="T1" fmla="*/ 0 h 17"/>
                    <a:gd name="T2" fmla="*/ 7 w 21"/>
                    <a:gd name="T3" fmla="*/ 0 h 17"/>
                    <a:gd name="T4" fmla="*/ 0 w 21"/>
                    <a:gd name="T5" fmla="*/ 7 h 17"/>
                    <a:gd name="T6" fmla="*/ 0 w 21"/>
                    <a:gd name="T7" fmla="*/ 16 h 17"/>
                    <a:gd name="T8" fmla="*/ 7 w 21"/>
                    <a:gd name="T9" fmla="*/ 16 h 17"/>
                    <a:gd name="T10" fmla="*/ 13 w 21"/>
                    <a:gd name="T11" fmla="*/ 16 h 17"/>
                    <a:gd name="T12" fmla="*/ 20 w 21"/>
                    <a:gd name="T13" fmla="*/ 16 h 17"/>
                    <a:gd name="T14" fmla="*/ 20 w 21"/>
                    <a:gd name="T15" fmla="*/ 7 h 17"/>
                    <a:gd name="T16" fmla="*/ 20 w 21"/>
                    <a:gd name="T17" fmla="*/ 16 h 17"/>
                    <a:gd name="T18" fmla="*/ 13 w 21"/>
                    <a:gd name="T19" fmla="*/ 16 h 17"/>
                    <a:gd name="T20" fmla="*/ 7 w 21"/>
                    <a:gd name="T21" fmla="*/ 16 h 17"/>
                    <a:gd name="T22" fmla="*/ 7 w 21"/>
                    <a:gd name="T23" fmla="*/ 7 h 17"/>
                    <a:gd name="T24" fmla="*/ 7 w 21"/>
                    <a:gd name="T25" fmla="*/ 0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1"/>
                    <a:gd name="T40" fmla="*/ 0 h 17"/>
                    <a:gd name="T41" fmla="*/ 21 w 21"/>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1" h="17">
                      <a:moveTo>
                        <a:pt x="7" y="0"/>
                      </a:moveTo>
                      <a:lnTo>
                        <a:pt x="7" y="0"/>
                      </a:lnTo>
                      <a:lnTo>
                        <a:pt x="0" y="7"/>
                      </a:lnTo>
                      <a:lnTo>
                        <a:pt x="0" y="16"/>
                      </a:lnTo>
                      <a:lnTo>
                        <a:pt x="7" y="16"/>
                      </a:lnTo>
                      <a:lnTo>
                        <a:pt x="13" y="16"/>
                      </a:lnTo>
                      <a:lnTo>
                        <a:pt x="20" y="16"/>
                      </a:lnTo>
                      <a:lnTo>
                        <a:pt x="20" y="7"/>
                      </a:lnTo>
                      <a:lnTo>
                        <a:pt x="20" y="16"/>
                      </a:lnTo>
                      <a:lnTo>
                        <a:pt x="13" y="16"/>
                      </a:lnTo>
                      <a:lnTo>
                        <a:pt x="7" y="16"/>
                      </a:lnTo>
                      <a:lnTo>
                        <a:pt x="7" y="7"/>
                      </a:lnTo>
                      <a:lnTo>
                        <a:pt x="7" y="0"/>
                      </a:lnTo>
                    </a:path>
                  </a:pathLst>
                </a:custGeom>
                <a:solidFill>
                  <a:srgbClr val="FFFF99"/>
                </a:solidFill>
                <a:ln w="12600">
                  <a:solidFill>
                    <a:srgbClr val="FFFFFF"/>
                  </a:solidFill>
                  <a:round/>
                  <a:headEnd/>
                  <a:tailEnd/>
                </a:ln>
              </p:spPr>
              <p:txBody>
                <a:bodyPr wrap="none" anchor="ctr"/>
                <a:lstStyle/>
                <a:p>
                  <a:endParaRPr lang="es-CL"/>
                </a:p>
              </p:txBody>
            </p:sp>
            <p:sp>
              <p:nvSpPr>
                <p:cNvPr id="11368" name="Line 341"/>
                <p:cNvSpPr>
                  <a:spLocks noChangeShapeType="1"/>
                </p:cNvSpPr>
                <p:nvPr/>
              </p:nvSpPr>
              <p:spPr bwMode="auto">
                <a:xfrm flipV="1">
                  <a:off x="737" y="2824"/>
                  <a:ext cx="1" cy="34"/>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369" name="AutoShape 342"/>
                <p:cNvSpPr>
                  <a:spLocks noChangeArrowheads="1"/>
                </p:cNvSpPr>
                <p:nvPr/>
              </p:nvSpPr>
              <p:spPr bwMode="auto">
                <a:xfrm>
                  <a:off x="737" y="2818"/>
                  <a:ext cx="17" cy="17"/>
                </a:xfrm>
                <a:custGeom>
                  <a:avLst/>
                  <a:gdLst>
                    <a:gd name="T0" fmla="*/ 0 w 17"/>
                    <a:gd name="T1" fmla="*/ 16 h 17"/>
                    <a:gd name="T2" fmla="*/ 0 w 17"/>
                    <a:gd name="T3" fmla="*/ 16 h 17"/>
                    <a:gd name="T4" fmla="*/ 0 w 17"/>
                    <a:gd name="T5" fmla="*/ 0 h 17"/>
                    <a:gd name="T6" fmla="*/ 16 w 17"/>
                    <a:gd name="T7" fmla="*/ 0 h 17"/>
                    <a:gd name="T8" fmla="*/ 16 w 17"/>
                    <a:gd name="T9" fmla="*/ 16 h 17"/>
                    <a:gd name="T10" fmla="*/ 0 w 17"/>
                    <a:gd name="T11" fmla="*/ 16 h 17"/>
                    <a:gd name="T12" fmla="*/ 0 60000 65536"/>
                    <a:gd name="T13" fmla="*/ 0 60000 65536"/>
                    <a:gd name="T14" fmla="*/ 0 60000 65536"/>
                    <a:gd name="T15" fmla="*/ 0 60000 65536"/>
                    <a:gd name="T16" fmla="*/ 0 60000 65536"/>
                    <a:gd name="T17" fmla="*/ 0 60000 65536"/>
                    <a:gd name="T18" fmla="*/ 0 w 17"/>
                    <a:gd name="T19" fmla="*/ 0 h 17"/>
                    <a:gd name="T20" fmla="*/ 17 w 17"/>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17" h="17">
                      <a:moveTo>
                        <a:pt x="0" y="16"/>
                      </a:moveTo>
                      <a:lnTo>
                        <a:pt x="0" y="16"/>
                      </a:lnTo>
                      <a:lnTo>
                        <a:pt x="0" y="0"/>
                      </a:lnTo>
                      <a:lnTo>
                        <a:pt x="16" y="0"/>
                      </a:lnTo>
                      <a:lnTo>
                        <a:pt x="16" y="16"/>
                      </a:lnTo>
                      <a:lnTo>
                        <a:pt x="0" y="16"/>
                      </a:lnTo>
                    </a:path>
                  </a:pathLst>
                </a:custGeom>
                <a:solidFill>
                  <a:srgbClr val="FFFF99"/>
                </a:solidFill>
                <a:ln w="12600">
                  <a:solidFill>
                    <a:srgbClr val="FFFFFF"/>
                  </a:solidFill>
                  <a:round/>
                  <a:headEnd/>
                  <a:tailEnd/>
                </a:ln>
              </p:spPr>
              <p:txBody>
                <a:bodyPr wrap="none" anchor="ctr"/>
                <a:lstStyle/>
                <a:p>
                  <a:endParaRPr lang="es-CL"/>
                </a:p>
              </p:txBody>
            </p:sp>
            <p:sp>
              <p:nvSpPr>
                <p:cNvPr id="11370" name="Line 343"/>
                <p:cNvSpPr>
                  <a:spLocks noChangeShapeType="1"/>
                </p:cNvSpPr>
                <p:nvPr/>
              </p:nvSpPr>
              <p:spPr bwMode="auto">
                <a:xfrm flipH="1">
                  <a:off x="723" y="2876"/>
                  <a:ext cx="15" cy="1"/>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371" name="AutoShape 344"/>
                <p:cNvSpPr>
                  <a:spLocks noChangeArrowheads="1"/>
                </p:cNvSpPr>
                <p:nvPr/>
              </p:nvSpPr>
              <p:spPr bwMode="auto">
                <a:xfrm>
                  <a:off x="725" y="2870"/>
                  <a:ext cx="17" cy="17"/>
                </a:xfrm>
                <a:custGeom>
                  <a:avLst/>
                  <a:gdLst>
                    <a:gd name="T0" fmla="*/ 0 w 17"/>
                    <a:gd name="T1" fmla="*/ 16 h 17"/>
                    <a:gd name="T2" fmla="*/ 0 w 17"/>
                    <a:gd name="T3" fmla="*/ 16 h 17"/>
                    <a:gd name="T4" fmla="*/ 0 w 17"/>
                    <a:gd name="T5" fmla="*/ 0 h 17"/>
                    <a:gd name="T6" fmla="*/ 16 w 17"/>
                    <a:gd name="T7" fmla="*/ 0 h 17"/>
                    <a:gd name="T8" fmla="*/ 16 w 17"/>
                    <a:gd name="T9" fmla="*/ 16 h 17"/>
                    <a:gd name="T10" fmla="*/ 0 w 17"/>
                    <a:gd name="T11" fmla="*/ 16 h 17"/>
                    <a:gd name="T12" fmla="*/ 0 60000 65536"/>
                    <a:gd name="T13" fmla="*/ 0 60000 65536"/>
                    <a:gd name="T14" fmla="*/ 0 60000 65536"/>
                    <a:gd name="T15" fmla="*/ 0 60000 65536"/>
                    <a:gd name="T16" fmla="*/ 0 60000 65536"/>
                    <a:gd name="T17" fmla="*/ 0 60000 65536"/>
                    <a:gd name="T18" fmla="*/ 0 w 17"/>
                    <a:gd name="T19" fmla="*/ 0 h 17"/>
                    <a:gd name="T20" fmla="*/ 17 w 17"/>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17" h="17">
                      <a:moveTo>
                        <a:pt x="0" y="16"/>
                      </a:moveTo>
                      <a:lnTo>
                        <a:pt x="0" y="16"/>
                      </a:lnTo>
                      <a:lnTo>
                        <a:pt x="0" y="0"/>
                      </a:lnTo>
                      <a:lnTo>
                        <a:pt x="16" y="0"/>
                      </a:lnTo>
                      <a:lnTo>
                        <a:pt x="16" y="16"/>
                      </a:lnTo>
                      <a:lnTo>
                        <a:pt x="0" y="16"/>
                      </a:lnTo>
                    </a:path>
                  </a:pathLst>
                </a:custGeom>
                <a:solidFill>
                  <a:srgbClr val="FFFF99"/>
                </a:solidFill>
                <a:ln w="12600">
                  <a:solidFill>
                    <a:srgbClr val="FFFFFF"/>
                  </a:solidFill>
                  <a:round/>
                  <a:headEnd/>
                  <a:tailEnd/>
                </a:ln>
              </p:spPr>
              <p:txBody>
                <a:bodyPr wrap="none" anchor="ctr"/>
                <a:lstStyle/>
                <a:p>
                  <a:endParaRPr lang="es-CL"/>
                </a:p>
              </p:txBody>
            </p:sp>
            <p:sp>
              <p:nvSpPr>
                <p:cNvPr id="11372" name="AutoShape 345"/>
                <p:cNvSpPr>
                  <a:spLocks noChangeArrowheads="1"/>
                </p:cNvSpPr>
                <p:nvPr/>
              </p:nvSpPr>
              <p:spPr bwMode="auto">
                <a:xfrm>
                  <a:off x="737" y="2902"/>
                  <a:ext cx="33" cy="1"/>
                </a:xfrm>
                <a:custGeom>
                  <a:avLst/>
                  <a:gdLst>
                    <a:gd name="T0" fmla="*/ 0 w 33"/>
                    <a:gd name="T1" fmla="*/ 0 h 1"/>
                    <a:gd name="T2" fmla="*/ 0 w 33"/>
                    <a:gd name="T3" fmla="*/ 0 h 1"/>
                    <a:gd name="T4" fmla="*/ 32 w 33"/>
                    <a:gd name="T5" fmla="*/ 0 h 1"/>
                    <a:gd name="T6" fmla="*/ 0 w 33"/>
                    <a:gd name="T7" fmla="*/ 0 h 1"/>
                    <a:gd name="T8" fmla="*/ 0 60000 65536"/>
                    <a:gd name="T9" fmla="*/ 0 60000 65536"/>
                    <a:gd name="T10" fmla="*/ 0 60000 65536"/>
                    <a:gd name="T11" fmla="*/ 0 60000 65536"/>
                    <a:gd name="T12" fmla="*/ 0 w 33"/>
                    <a:gd name="T13" fmla="*/ 0 h 1"/>
                    <a:gd name="T14" fmla="*/ 33 w 33"/>
                    <a:gd name="T15" fmla="*/ 1 h 1"/>
                  </a:gdLst>
                  <a:ahLst/>
                  <a:cxnLst>
                    <a:cxn ang="T8">
                      <a:pos x="T0" y="T1"/>
                    </a:cxn>
                    <a:cxn ang="T9">
                      <a:pos x="T2" y="T3"/>
                    </a:cxn>
                    <a:cxn ang="T10">
                      <a:pos x="T4" y="T5"/>
                    </a:cxn>
                    <a:cxn ang="T11">
                      <a:pos x="T6" y="T7"/>
                    </a:cxn>
                  </a:cxnLst>
                  <a:rect l="T12" t="T13" r="T14" b="T15"/>
                  <a:pathLst>
                    <a:path w="33" h="1">
                      <a:moveTo>
                        <a:pt x="0" y="0"/>
                      </a:moveTo>
                      <a:lnTo>
                        <a:pt x="0" y="0"/>
                      </a:lnTo>
                      <a:lnTo>
                        <a:pt x="32" y="0"/>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373" name="AutoShape 346"/>
                <p:cNvSpPr>
                  <a:spLocks noChangeArrowheads="1"/>
                </p:cNvSpPr>
                <p:nvPr/>
              </p:nvSpPr>
              <p:spPr bwMode="auto">
                <a:xfrm>
                  <a:off x="737" y="2928"/>
                  <a:ext cx="40" cy="1"/>
                </a:xfrm>
                <a:custGeom>
                  <a:avLst/>
                  <a:gdLst>
                    <a:gd name="T0" fmla="*/ 0 w 40"/>
                    <a:gd name="T1" fmla="*/ 0 h 1"/>
                    <a:gd name="T2" fmla="*/ 0 w 40"/>
                    <a:gd name="T3" fmla="*/ 0 h 1"/>
                    <a:gd name="T4" fmla="*/ 39 w 40"/>
                    <a:gd name="T5" fmla="*/ 0 h 1"/>
                    <a:gd name="T6" fmla="*/ 0 w 40"/>
                    <a:gd name="T7" fmla="*/ 0 h 1"/>
                    <a:gd name="T8" fmla="*/ 0 60000 65536"/>
                    <a:gd name="T9" fmla="*/ 0 60000 65536"/>
                    <a:gd name="T10" fmla="*/ 0 60000 65536"/>
                    <a:gd name="T11" fmla="*/ 0 60000 65536"/>
                    <a:gd name="T12" fmla="*/ 0 w 40"/>
                    <a:gd name="T13" fmla="*/ 0 h 1"/>
                    <a:gd name="T14" fmla="*/ 40 w 40"/>
                    <a:gd name="T15" fmla="*/ 1 h 1"/>
                  </a:gdLst>
                  <a:ahLst/>
                  <a:cxnLst>
                    <a:cxn ang="T8">
                      <a:pos x="T0" y="T1"/>
                    </a:cxn>
                    <a:cxn ang="T9">
                      <a:pos x="T2" y="T3"/>
                    </a:cxn>
                    <a:cxn ang="T10">
                      <a:pos x="T4" y="T5"/>
                    </a:cxn>
                    <a:cxn ang="T11">
                      <a:pos x="T6" y="T7"/>
                    </a:cxn>
                  </a:cxnLst>
                  <a:rect l="T12" t="T13" r="T14" b="T15"/>
                  <a:pathLst>
                    <a:path w="40" h="1">
                      <a:moveTo>
                        <a:pt x="0" y="0"/>
                      </a:moveTo>
                      <a:lnTo>
                        <a:pt x="0" y="0"/>
                      </a:lnTo>
                      <a:lnTo>
                        <a:pt x="39" y="0"/>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374" name="AutoShape 347"/>
                <p:cNvSpPr>
                  <a:spLocks noChangeArrowheads="1"/>
                </p:cNvSpPr>
                <p:nvPr/>
              </p:nvSpPr>
              <p:spPr bwMode="auto">
                <a:xfrm>
                  <a:off x="737" y="2902"/>
                  <a:ext cx="33" cy="27"/>
                </a:xfrm>
                <a:custGeom>
                  <a:avLst/>
                  <a:gdLst>
                    <a:gd name="T0" fmla="*/ 0 w 33"/>
                    <a:gd name="T1" fmla="*/ 26 h 27"/>
                    <a:gd name="T2" fmla="*/ 0 w 33"/>
                    <a:gd name="T3" fmla="*/ 26 h 27"/>
                    <a:gd name="T4" fmla="*/ 32 w 33"/>
                    <a:gd name="T5" fmla="*/ 0 h 27"/>
                    <a:gd name="T6" fmla="*/ 0 w 33"/>
                    <a:gd name="T7" fmla="*/ 26 h 27"/>
                    <a:gd name="T8" fmla="*/ 0 60000 65536"/>
                    <a:gd name="T9" fmla="*/ 0 60000 65536"/>
                    <a:gd name="T10" fmla="*/ 0 60000 65536"/>
                    <a:gd name="T11" fmla="*/ 0 60000 65536"/>
                    <a:gd name="T12" fmla="*/ 0 w 33"/>
                    <a:gd name="T13" fmla="*/ 0 h 27"/>
                    <a:gd name="T14" fmla="*/ 33 w 33"/>
                    <a:gd name="T15" fmla="*/ 27 h 27"/>
                  </a:gdLst>
                  <a:ahLst/>
                  <a:cxnLst>
                    <a:cxn ang="T8">
                      <a:pos x="T0" y="T1"/>
                    </a:cxn>
                    <a:cxn ang="T9">
                      <a:pos x="T2" y="T3"/>
                    </a:cxn>
                    <a:cxn ang="T10">
                      <a:pos x="T4" y="T5"/>
                    </a:cxn>
                    <a:cxn ang="T11">
                      <a:pos x="T6" y="T7"/>
                    </a:cxn>
                  </a:cxnLst>
                  <a:rect l="T12" t="T13" r="T14" b="T15"/>
                  <a:pathLst>
                    <a:path w="33" h="27">
                      <a:moveTo>
                        <a:pt x="0" y="26"/>
                      </a:moveTo>
                      <a:lnTo>
                        <a:pt x="0" y="26"/>
                      </a:lnTo>
                      <a:lnTo>
                        <a:pt x="32" y="0"/>
                      </a:lnTo>
                      <a:lnTo>
                        <a:pt x="0" y="26"/>
                      </a:lnTo>
                    </a:path>
                  </a:pathLst>
                </a:custGeom>
                <a:solidFill>
                  <a:srgbClr val="FFFF99"/>
                </a:solidFill>
                <a:ln w="12600">
                  <a:solidFill>
                    <a:srgbClr val="FFFFFF"/>
                  </a:solidFill>
                  <a:round/>
                  <a:headEnd/>
                  <a:tailEnd/>
                </a:ln>
              </p:spPr>
              <p:txBody>
                <a:bodyPr wrap="none" anchor="ctr"/>
                <a:lstStyle/>
                <a:p>
                  <a:endParaRPr lang="es-CL"/>
                </a:p>
              </p:txBody>
            </p:sp>
            <p:sp>
              <p:nvSpPr>
                <p:cNvPr id="11375" name="AutoShape 348"/>
                <p:cNvSpPr>
                  <a:spLocks noChangeArrowheads="1"/>
                </p:cNvSpPr>
                <p:nvPr/>
              </p:nvSpPr>
              <p:spPr bwMode="auto">
                <a:xfrm>
                  <a:off x="737" y="2876"/>
                  <a:ext cx="33" cy="27"/>
                </a:xfrm>
                <a:custGeom>
                  <a:avLst/>
                  <a:gdLst>
                    <a:gd name="T0" fmla="*/ 32 w 33"/>
                    <a:gd name="T1" fmla="*/ 26 h 27"/>
                    <a:gd name="T2" fmla="*/ 32 w 33"/>
                    <a:gd name="T3" fmla="*/ 26 h 27"/>
                    <a:gd name="T4" fmla="*/ 0 w 33"/>
                    <a:gd name="T5" fmla="*/ 0 h 27"/>
                    <a:gd name="T6" fmla="*/ 32 w 33"/>
                    <a:gd name="T7" fmla="*/ 26 h 27"/>
                    <a:gd name="T8" fmla="*/ 0 60000 65536"/>
                    <a:gd name="T9" fmla="*/ 0 60000 65536"/>
                    <a:gd name="T10" fmla="*/ 0 60000 65536"/>
                    <a:gd name="T11" fmla="*/ 0 60000 65536"/>
                    <a:gd name="T12" fmla="*/ 0 w 33"/>
                    <a:gd name="T13" fmla="*/ 0 h 27"/>
                    <a:gd name="T14" fmla="*/ 33 w 33"/>
                    <a:gd name="T15" fmla="*/ 27 h 27"/>
                  </a:gdLst>
                  <a:ahLst/>
                  <a:cxnLst>
                    <a:cxn ang="T8">
                      <a:pos x="T0" y="T1"/>
                    </a:cxn>
                    <a:cxn ang="T9">
                      <a:pos x="T2" y="T3"/>
                    </a:cxn>
                    <a:cxn ang="T10">
                      <a:pos x="T4" y="T5"/>
                    </a:cxn>
                    <a:cxn ang="T11">
                      <a:pos x="T6" y="T7"/>
                    </a:cxn>
                  </a:cxnLst>
                  <a:rect l="T12" t="T13" r="T14" b="T15"/>
                  <a:pathLst>
                    <a:path w="33" h="27">
                      <a:moveTo>
                        <a:pt x="32" y="26"/>
                      </a:moveTo>
                      <a:lnTo>
                        <a:pt x="32" y="26"/>
                      </a:lnTo>
                      <a:lnTo>
                        <a:pt x="0" y="0"/>
                      </a:lnTo>
                      <a:lnTo>
                        <a:pt x="32" y="26"/>
                      </a:lnTo>
                    </a:path>
                  </a:pathLst>
                </a:custGeom>
                <a:solidFill>
                  <a:srgbClr val="FFFF99"/>
                </a:solidFill>
                <a:ln w="12600">
                  <a:solidFill>
                    <a:srgbClr val="FFFFFF"/>
                  </a:solidFill>
                  <a:round/>
                  <a:headEnd/>
                  <a:tailEnd/>
                </a:ln>
              </p:spPr>
              <p:txBody>
                <a:bodyPr wrap="none" anchor="ctr"/>
                <a:lstStyle/>
                <a:p>
                  <a:endParaRPr lang="es-CL"/>
                </a:p>
              </p:txBody>
            </p:sp>
            <p:sp>
              <p:nvSpPr>
                <p:cNvPr id="11376" name="AutoShape 349"/>
                <p:cNvSpPr>
                  <a:spLocks noChangeArrowheads="1"/>
                </p:cNvSpPr>
                <p:nvPr/>
              </p:nvSpPr>
              <p:spPr bwMode="auto">
                <a:xfrm>
                  <a:off x="757" y="2928"/>
                  <a:ext cx="20" cy="27"/>
                </a:xfrm>
                <a:custGeom>
                  <a:avLst/>
                  <a:gdLst>
                    <a:gd name="T0" fmla="*/ 19 w 20"/>
                    <a:gd name="T1" fmla="*/ 26 h 27"/>
                    <a:gd name="T2" fmla="*/ 19 w 20"/>
                    <a:gd name="T3" fmla="*/ 26 h 27"/>
                    <a:gd name="T4" fmla="*/ 0 w 20"/>
                    <a:gd name="T5" fmla="*/ 0 h 27"/>
                    <a:gd name="T6" fmla="*/ 19 w 20"/>
                    <a:gd name="T7" fmla="*/ 26 h 27"/>
                    <a:gd name="T8" fmla="*/ 0 60000 65536"/>
                    <a:gd name="T9" fmla="*/ 0 60000 65536"/>
                    <a:gd name="T10" fmla="*/ 0 60000 65536"/>
                    <a:gd name="T11" fmla="*/ 0 60000 65536"/>
                    <a:gd name="T12" fmla="*/ 0 w 20"/>
                    <a:gd name="T13" fmla="*/ 0 h 27"/>
                    <a:gd name="T14" fmla="*/ 20 w 20"/>
                    <a:gd name="T15" fmla="*/ 27 h 27"/>
                  </a:gdLst>
                  <a:ahLst/>
                  <a:cxnLst>
                    <a:cxn ang="T8">
                      <a:pos x="T0" y="T1"/>
                    </a:cxn>
                    <a:cxn ang="T9">
                      <a:pos x="T2" y="T3"/>
                    </a:cxn>
                    <a:cxn ang="T10">
                      <a:pos x="T4" y="T5"/>
                    </a:cxn>
                    <a:cxn ang="T11">
                      <a:pos x="T6" y="T7"/>
                    </a:cxn>
                  </a:cxnLst>
                  <a:rect l="T12" t="T13" r="T14" b="T15"/>
                  <a:pathLst>
                    <a:path w="20" h="27">
                      <a:moveTo>
                        <a:pt x="19" y="26"/>
                      </a:moveTo>
                      <a:lnTo>
                        <a:pt x="19" y="26"/>
                      </a:lnTo>
                      <a:lnTo>
                        <a:pt x="0" y="0"/>
                      </a:lnTo>
                      <a:lnTo>
                        <a:pt x="19" y="26"/>
                      </a:lnTo>
                    </a:path>
                  </a:pathLst>
                </a:custGeom>
                <a:solidFill>
                  <a:srgbClr val="FFFF99"/>
                </a:solidFill>
                <a:ln w="12600">
                  <a:solidFill>
                    <a:srgbClr val="FFFFFF"/>
                  </a:solidFill>
                  <a:round/>
                  <a:headEnd/>
                  <a:tailEnd/>
                </a:ln>
              </p:spPr>
              <p:txBody>
                <a:bodyPr wrap="none" anchor="ctr"/>
                <a:lstStyle/>
                <a:p>
                  <a:endParaRPr lang="es-CL"/>
                </a:p>
              </p:txBody>
            </p:sp>
            <p:sp>
              <p:nvSpPr>
                <p:cNvPr id="11377" name="AutoShape 350"/>
                <p:cNvSpPr>
                  <a:spLocks noChangeArrowheads="1"/>
                </p:cNvSpPr>
                <p:nvPr/>
              </p:nvSpPr>
              <p:spPr bwMode="auto">
                <a:xfrm>
                  <a:off x="737" y="2928"/>
                  <a:ext cx="21" cy="27"/>
                </a:xfrm>
                <a:custGeom>
                  <a:avLst/>
                  <a:gdLst>
                    <a:gd name="T0" fmla="*/ 0 w 21"/>
                    <a:gd name="T1" fmla="*/ 26 h 27"/>
                    <a:gd name="T2" fmla="*/ 0 w 21"/>
                    <a:gd name="T3" fmla="*/ 26 h 27"/>
                    <a:gd name="T4" fmla="*/ 20 w 21"/>
                    <a:gd name="T5" fmla="*/ 0 h 27"/>
                    <a:gd name="T6" fmla="*/ 0 w 21"/>
                    <a:gd name="T7" fmla="*/ 26 h 27"/>
                    <a:gd name="T8" fmla="*/ 0 60000 65536"/>
                    <a:gd name="T9" fmla="*/ 0 60000 65536"/>
                    <a:gd name="T10" fmla="*/ 0 60000 65536"/>
                    <a:gd name="T11" fmla="*/ 0 60000 65536"/>
                    <a:gd name="T12" fmla="*/ 0 w 21"/>
                    <a:gd name="T13" fmla="*/ 0 h 27"/>
                    <a:gd name="T14" fmla="*/ 21 w 21"/>
                    <a:gd name="T15" fmla="*/ 27 h 27"/>
                  </a:gdLst>
                  <a:ahLst/>
                  <a:cxnLst>
                    <a:cxn ang="T8">
                      <a:pos x="T0" y="T1"/>
                    </a:cxn>
                    <a:cxn ang="T9">
                      <a:pos x="T2" y="T3"/>
                    </a:cxn>
                    <a:cxn ang="T10">
                      <a:pos x="T4" y="T5"/>
                    </a:cxn>
                    <a:cxn ang="T11">
                      <a:pos x="T6" y="T7"/>
                    </a:cxn>
                  </a:cxnLst>
                  <a:rect l="T12" t="T13" r="T14" b="T15"/>
                  <a:pathLst>
                    <a:path w="21" h="27">
                      <a:moveTo>
                        <a:pt x="0" y="26"/>
                      </a:moveTo>
                      <a:lnTo>
                        <a:pt x="0" y="26"/>
                      </a:lnTo>
                      <a:lnTo>
                        <a:pt x="20" y="0"/>
                      </a:lnTo>
                      <a:lnTo>
                        <a:pt x="0" y="26"/>
                      </a:lnTo>
                    </a:path>
                  </a:pathLst>
                </a:custGeom>
                <a:solidFill>
                  <a:srgbClr val="FFFF99"/>
                </a:solidFill>
                <a:ln w="12600">
                  <a:solidFill>
                    <a:srgbClr val="FFFFFF"/>
                  </a:solidFill>
                  <a:round/>
                  <a:headEnd/>
                  <a:tailEnd/>
                </a:ln>
              </p:spPr>
              <p:txBody>
                <a:bodyPr wrap="none" anchor="ctr"/>
                <a:lstStyle/>
                <a:p>
                  <a:endParaRPr lang="es-CL"/>
                </a:p>
              </p:txBody>
            </p:sp>
            <p:sp>
              <p:nvSpPr>
                <p:cNvPr id="11378" name="AutoShape 351"/>
                <p:cNvSpPr>
                  <a:spLocks noChangeArrowheads="1"/>
                </p:cNvSpPr>
                <p:nvPr/>
              </p:nvSpPr>
              <p:spPr bwMode="auto">
                <a:xfrm>
                  <a:off x="764" y="2876"/>
                  <a:ext cx="17" cy="1"/>
                </a:xfrm>
                <a:custGeom>
                  <a:avLst/>
                  <a:gdLst>
                    <a:gd name="T0" fmla="*/ 0 w 17"/>
                    <a:gd name="T1" fmla="*/ 0 h 1"/>
                    <a:gd name="T2" fmla="*/ 0 w 17"/>
                    <a:gd name="T3" fmla="*/ 0 h 1"/>
                    <a:gd name="T4" fmla="*/ 16 w 17"/>
                    <a:gd name="T5" fmla="*/ 0 h 1"/>
                    <a:gd name="T6" fmla="*/ 0 w 17"/>
                    <a:gd name="T7" fmla="*/ 0 h 1"/>
                    <a:gd name="T8" fmla="*/ 0 60000 65536"/>
                    <a:gd name="T9" fmla="*/ 0 60000 65536"/>
                    <a:gd name="T10" fmla="*/ 0 60000 65536"/>
                    <a:gd name="T11" fmla="*/ 0 60000 65536"/>
                    <a:gd name="T12" fmla="*/ 0 w 17"/>
                    <a:gd name="T13" fmla="*/ 0 h 1"/>
                    <a:gd name="T14" fmla="*/ 17 w 17"/>
                    <a:gd name="T15" fmla="*/ 1 h 1"/>
                  </a:gdLst>
                  <a:ahLst/>
                  <a:cxnLst>
                    <a:cxn ang="T8">
                      <a:pos x="T0" y="T1"/>
                    </a:cxn>
                    <a:cxn ang="T9">
                      <a:pos x="T2" y="T3"/>
                    </a:cxn>
                    <a:cxn ang="T10">
                      <a:pos x="T4" y="T5"/>
                    </a:cxn>
                    <a:cxn ang="T11">
                      <a:pos x="T6" y="T7"/>
                    </a:cxn>
                  </a:cxnLst>
                  <a:rect l="T12" t="T13" r="T14" b="T15"/>
                  <a:pathLst>
                    <a:path w="17" h="1">
                      <a:moveTo>
                        <a:pt x="0" y="0"/>
                      </a:moveTo>
                      <a:lnTo>
                        <a:pt x="0" y="0"/>
                      </a:lnTo>
                      <a:lnTo>
                        <a:pt x="16" y="0"/>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379" name="AutoShape 352"/>
                <p:cNvSpPr>
                  <a:spLocks noChangeArrowheads="1"/>
                </p:cNvSpPr>
                <p:nvPr/>
              </p:nvSpPr>
              <p:spPr bwMode="auto">
                <a:xfrm>
                  <a:off x="769" y="2870"/>
                  <a:ext cx="17" cy="17"/>
                </a:xfrm>
                <a:custGeom>
                  <a:avLst/>
                  <a:gdLst>
                    <a:gd name="T0" fmla="*/ 16 w 17"/>
                    <a:gd name="T1" fmla="*/ 16 h 17"/>
                    <a:gd name="T2" fmla="*/ 16 w 17"/>
                    <a:gd name="T3" fmla="*/ 16 h 17"/>
                    <a:gd name="T4" fmla="*/ 16 w 17"/>
                    <a:gd name="T5" fmla="*/ 0 h 17"/>
                    <a:gd name="T6" fmla="*/ 0 w 17"/>
                    <a:gd name="T7" fmla="*/ 0 h 17"/>
                    <a:gd name="T8" fmla="*/ 0 w 17"/>
                    <a:gd name="T9" fmla="*/ 16 h 17"/>
                    <a:gd name="T10" fmla="*/ 16 w 17"/>
                    <a:gd name="T11" fmla="*/ 16 h 17"/>
                    <a:gd name="T12" fmla="*/ 0 60000 65536"/>
                    <a:gd name="T13" fmla="*/ 0 60000 65536"/>
                    <a:gd name="T14" fmla="*/ 0 60000 65536"/>
                    <a:gd name="T15" fmla="*/ 0 60000 65536"/>
                    <a:gd name="T16" fmla="*/ 0 60000 65536"/>
                    <a:gd name="T17" fmla="*/ 0 60000 65536"/>
                    <a:gd name="T18" fmla="*/ 0 w 17"/>
                    <a:gd name="T19" fmla="*/ 0 h 17"/>
                    <a:gd name="T20" fmla="*/ 17 w 17"/>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17" h="17">
                      <a:moveTo>
                        <a:pt x="16" y="16"/>
                      </a:moveTo>
                      <a:lnTo>
                        <a:pt x="16" y="16"/>
                      </a:lnTo>
                      <a:lnTo>
                        <a:pt x="16" y="0"/>
                      </a:lnTo>
                      <a:lnTo>
                        <a:pt x="0" y="0"/>
                      </a:lnTo>
                      <a:lnTo>
                        <a:pt x="0" y="16"/>
                      </a:lnTo>
                      <a:lnTo>
                        <a:pt x="16" y="16"/>
                      </a:lnTo>
                    </a:path>
                  </a:pathLst>
                </a:custGeom>
                <a:solidFill>
                  <a:srgbClr val="FFFF99"/>
                </a:solidFill>
                <a:ln w="12600">
                  <a:solidFill>
                    <a:srgbClr val="FFFFFF"/>
                  </a:solidFill>
                  <a:round/>
                  <a:headEnd/>
                  <a:tailEnd/>
                </a:ln>
              </p:spPr>
              <p:txBody>
                <a:bodyPr wrap="none" anchor="ctr"/>
                <a:lstStyle/>
                <a:p>
                  <a:endParaRPr lang="es-CL"/>
                </a:p>
              </p:txBody>
            </p:sp>
            <p:sp>
              <p:nvSpPr>
                <p:cNvPr id="11380" name="Line 353"/>
                <p:cNvSpPr>
                  <a:spLocks noChangeShapeType="1"/>
                </p:cNvSpPr>
                <p:nvPr/>
              </p:nvSpPr>
              <p:spPr bwMode="auto">
                <a:xfrm flipH="1" flipV="1">
                  <a:off x="839" y="2914"/>
                  <a:ext cx="9" cy="9"/>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381" name="Line 354"/>
                <p:cNvSpPr>
                  <a:spLocks noChangeShapeType="1"/>
                </p:cNvSpPr>
                <p:nvPr/>
              </p:nvSpPr>
              <p:spPr bwMode="auto">
                <a:xfrm>
                  <a:off x="815" y="2915"/>
                  <a:ext cx="25" cy="1"/>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382" name="AutoShape 355"/>
                <p:cNvSpPr>
                  <a:spLocks noChangeArrowheads="1"/>
                </p:cNvSpPr>
                <p:nvPr/>
              </p:nvSpPr>
              <p:spPr bwMode="auto">
                <a:xfrm>
                  <a:off x="790" y="2934"/>
                  <a:ext cx="17" cy="17"/>
                </a:xfrm>
                <a:custGeom>
                  <a:avLst/>
                  <a:gdLst>
                    <a:gd name="T0" fmla="*/ 0 w 17"/>
                    <a:gd name="T1" fmla="*/ 0 h 17"/>
                    <a:gd name="T2" fmla="*/ 16 w 17"/>
                    <a:gd name="T3" fmla="*/ 0 h 17"/>
                    <a:gd name="T4" fmla="*/ 16 w 17"/>
                    <a:gd name="T5" fmla="*/ 16 h 17"/>
                    <a:gd name="T6" fmla="*/ 0 w 17"/>
                    <a:gd name="T7" fmla="*/ 16 h 17"/>
                    <a:gd name="T8" fmla="*/ 0 w 17"/>
                    <a:gd name="T9" fmla="*/ 0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0" y="0"/>
                      </a:moveTo>
                      <a:lnTo>
                        <a:pt x="16" y="0"/>
                      </a:lnTo>
                      <a:lnTo>
                        <a:pt x="16" y="16"/>
                      </a:lnTo>
                      <a:lnTo>
                        <a:pt x="0" y="16"/>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383" name="AutoShape 356"/>
                <p:cNvSpPr>
                  <a:spLocks noChangeArrowheads="1"/>
                </p:cNvSpPr>
                <p:nvPr/>
              </p:nvSpPr>
              <p:spPr bwMode="auto">
                <a:xfrm>
                  <a:off x="790" y="2909"/>
                  <a:ext cx="20" cy="33"/>
                </a:xfrm>
                <a:custGeom>
                  <a:avLst/>
                  <a:gdLst>
                    <a:gd name="T0" fmla="*/ 0 w 20"/>
                    <a:gd name="T1" fmla="*/ 6 h 33"/>
                    <a:gd name="T2" fmla="*/ 0 w 20"/>
                    <a:gd name="T3" fmla="*/ 25 h 33"/>
                    <a:gd name="T4" fmla="*/ 6 w 20"/>
                    <a:gd name="T5" fmla="*/ 32 h 33"/>
                    <a:gd name="T6" fmla="*/ 13 w 20"/>
                    <a:gd name="T7" fmla="*/ 32 h 33"/>
                    <a:gd name="T8" fmla="*/ 19 w 20"/>
                    <a:gd name="T9" fmla="*/ 25 h 33"/>
                    <a:gd name="T10" fmla="*/ 19 w 20"/>
                    <a:gd name="T11" fmla="*/ 13 h 33"/>
                    <a:gd name="T12" fmla="*/ 13 w 20"/>
                    <a:gd name="T13" fmla="*/ 0 h 33"/>
                    <a:gd name="T14" fmla="*/ 0 w 20"/>
                    <a:gd name="T15" fmla="*/ 0 h 33"/>
                    <a:gd name="T16" fmla="*/ 0 w 20"/>
                    <a:gd name="T17" fmla="*/ 6 h 3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
                    <a:gd name="T28" fmla="*/ 0 h 33"/>
                    <a:gd name="T29" fmla="*/ 20 w 20"/>
                    <a:gd name="T30" fmla="*/ 33 h 3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 h="33">
                      <a:moveTo>
                        <a:pt x="0" y="6"/>
                      </a:moveTo>
                      <a:lnTo>
                        <a:pt x="0" y="25"/>
                      </a:lnTo>
                      <a:lnTo>
                        <a:pt x="6" y="32"/>
                      </a:lnTo>
                      <a:lnTo>
                        <a:pt x="13" y="32"/>
                      </a:lnTo>
                      <a:lnTo>
                        <a:pt x="19" y="25"/>
                      </a:lnTo>
                      <a:lnTo>
                        <a:pt x="19" y="13"/>
                      </a:lnTo>
                      <a:lnTo>
                        <a:pt x="13" y="0"/>
                      </a:lnTo>
                      <a:lnTo>
                        <a:pt x="0" y="0"/>
                      </a:lnTo>
                      <a:lnTo>
                        <a:pt x="0" y="6"/>
                      </a:lnTo>
                    </a:path>
                  </a:pathLst>
                </a:custGeom>
                <a:solidFill>
                  <a:srgbClr val="FFFF99"/>
                </a:solidFill>
                <a:ln w="12600">
                  <a:solidFill>
                    <a:srgbClr val="FFFFFF"/>
                  </a:solidFill>
                  <a:round/>
                  <a:headEnd/>
                  <a:tailEnd/>
                </a:ln>
              </p:spPr>
              <p:txBody>
                <a:bodyPr wrap="none" anchor="ctr"/>
                <a:lstStyle/>
                <a:p>
                  <a:endParaRPr lang="es-CL"/>
                </a:p>
              </p:txBody>
            </p:sp>
            <p:sp>
              <p:nvSpPr>
                <p:cNvPr id="11384" name="Line 357"/>
                <p:cNvSpPr>
                  <a:spLocks noChangeShapeType="1"/>
                </p:cNvSpPr>
                <p:nvPr/>
              </p:nvSpPr>
              <p:spPr bwMode="auto">
                <a:xfrm>
                  <a:off x="815" y="2915"/>
                  <a:ext cx="1" cy="13"/>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385" name="AutoShape 358"/>
                <p:cNvSpPr>
                  <a:spLocks noChangeArrowheads="1"/>
                </p:cNvSpPr>
                <p:nvPr/>
              </p:nvSpPr>
              <p:spPr bwMode="auto">
                <a:xfrm>
                  <a:off x="693" y="2980"/>
                  <a:ext cx="33" cy="17"/>
                </a:xfrm>
                <a:custGeom>
                  <a:avLst/>
                  <a:gdLst>
                    <a:gd name="T0" fmla="*/ 0 w 33"/>
                    <a:gd name="T1" fmla="*/ 0 h 17"/>
                    <a:gd name="T2" fmla="*/ 32 w 33"/>
                    <a:gd name="T3" fmla="*/ 0 h 17"/>
                    <a:gd name="T4" fmla="*/ 32 w 33"/>
                    <a:gd name="T5" fmla="*/ 16 h 17"/>
                    <a:gd name="T6" fmla="*/ 0 w 33"/>
                    <a:gd name="T7" fmla="*/ 16 h 17"/>
                    <a:gd name="T8" fmla="*/ 0 w 33"/>
                    <a:gd name="T9" fmla="*/ 0 h 17"/>
                    <a:gd name="T10" fmla="*/ 0 60000 65536"/>
                    <a:gd name="T11" fmla="*/ 0 60000 65536"/>
                    <a:gd name="T12" fmla="*/ 0 60000 65536"/>
                    <a:gd name="T13" fmla="*/ 0 60000 65536"/>
                    <a:gd name="T14" fmla="*/ 0 60000 65536"/>
                    <a:gd name="T15" fmla="*/ 0 w 33"/>
                    <a:gd name="T16" fmla="*/ 0 h 17"/>
                    <a:gd name="T17" fmla="*/ 33 w 33"/>
                    <a:gd name="T18" fmla="*/ 17 h 17"/>
                  </a:gdLst>
                  <a:ahLst/>
                  <a:cxnLst>
                    <a:cxn ang="T10">
                      <a:pos x="T0" y="T1"/>
                    </a:cxn>
                    <a:cxn ang="T11">
                      <a:pos x="T2" y="T3"/>
                    </a:cxn>
                    <a:cxn ang="T12">
                      <a:pos x="T4" y="T5"/>
                    </a:cxn>
                    <a:cxn ang="T13">
                      <a:pos x="T6" y="T7"/>
                    </a:cxn>
                    <a:cxn ang="T14">
                      <a:pos x="T8" y="T9"/>
                    </a:cxn>
                  </a:cxnLst>
                  <a:rect l="T15" t="T16" r="T17" b="T18"/>
                  <a:pathLst>
                    <a:path w="33" h="17">
                      <a:moveTo>
                        <a:pt x="0" y="0"/>
                      </a:moveTo>
                      <a:lnTo>
                        <a:pt x="32" y="0"/>
                      </a:lnTo>
                      <a:lnTo>
                        <a:pt x="32" y="16"/>
                      </a:lnTo>
                      <a:lnTo>
                        <a:pt x="0" y="16"/>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386" name="AutoShape 359"/>
                <p:cNvSpPr>
                  <a:spLocks noChangeArrowheads="1"/>
                </p:cNvSpPr>
                <p:nvPr/>
              </p:nvSpPr>
              <p:spPr bwMode="auto">
                <a:xfrm>
                  <a:off x="629" y="2960"/>
                  <a:ext cx="65" cy="33"/>
                </a:xfrm>
                <a:custGeom>
                  <a:avLst/>
                  <a:gdLst>
                    <a:gd name="T0" fmla="*/ 58 w 65"/>
                    <a:gd name="T1" fmla="*/ 0 h 33"/>
                    <a:gd name="T2" fmla="*/ 25 w 65"/>
                    <a:gd name="T3" fmla="*/ 7 h 33"/>
                    <a:gd name="T4" fmla="*/ 6 w 65"/>
                    <a:gd name="T5" fmla="*/ 7 h 33"/>
                    <a:gd name="T6" fmla="*/ 0 w 65"/>
                    <a:gd name="T7" fmla="*/ 13 h 33"/>
                    <a:gd name="T8" fmla="*/ 0 w 65"/>
                    <a:gd name="T9" fmla="*/ 26 h 33"/>
                    <a:gd name="T10" fmla="*/ 6 w 65"/>
                    <a:gd name="T11" fmla="*/ 26 h 33"/>
                    <a:gd name="T12" fmla="*/ 13 w 65"/>
                    <a:gd name="T13" fmla="*/ 32 h 33"/>
                    <a:gd name="T14" fmla="*/ 64 w 65"/>
                    <a:gd name="T15" fmla="*/ 13 h 33"/>
                    <a:gd name="T16" fmla="*/ 58 w 65"/>
                    <a:gd name="T17" fmla="*/ 0 h 3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5"/>
                    <a:gd name="T28" fmla="*/ 0 h 33"/>
                    <a:gd name="T29" fmla="*/ 65 w 65"/>
                    <a:gd name="T30" fmla="*/ 33 h 3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5" h="33">
                      <a:moveTo>
                        <a:pt x="58" y="0"/>
                      </a:moveTo>
                      <a:lnTo>
                        <a:pt x="25" y="7"/>
                      </a:lnTo>
                      <a:lnTo>
                        <a:pt x="6" y="7"/>
                      </a:lnTo>
                      <a:lnTo>
                        <a:pt x="0" y="13"/>
                      </a:lnTo>
                      <a:lnTo>
                        <a:pt x="0" y="26"/>
                      </a:lnTo>
                      <a:lnTo>
                        <a:pt x="6" y="26"/>
                      </a:lnTo>
                      <a:lnTo>
                        <a:pt x="13" y="32"/>
                      </a:lnTo>
                      <a:lnTo>
                        <a:pt x="64" y="13"/>
                      </a:lnTo>
                      <a:lnTo>
                        <a:pt x="58" y="0"/>
                      </a:lnTo>
                    </a:path>
                  </a:pathLst>
                </a:custGeom>
                <a:solidFill>
                  <a:srgbClr val="FFFF99"/>
                </a:solidFill>
                <a:ln w="12600">
                  <a:solidFill>
                    <a:srgbClr val="FFFFFF"/>
                  </a:solidFill>
                  <a:round/>
                  <a:headEnd/>
                  <a:tailEnd/>
                </a:ln>
              </p:spPr>
              <p:txBody>
                <a:bodyPr wrap="none" anchor="ctr"/>
                <a:lstStyle/>
                <a:p>
                  <a:endParaRPr lang="es-CL"/>
                </a:p>
              </p:txBody>
            </p:sp>
            <p:sp>
              <p:nvSpPr>
                <p:cNvPr id="11387" name="Line 360"/>
                <p:cNvSpPr>
                  <a:spLocks noChangeShapeType="1"/>
                </p:cNvSpPr>
                <p:nvPr/>
              </p:nvSpPr>
              <p:spPr bwMode="auto">
                <a:xfrm>
                  <a:off x="679" y="2980"/>
                  <a:ext cx="1" cy="12"/>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388" name="Line 361"/>
                <p:cNvSpPr>
                  <a:spLocks noChangeShapeType="1"/>
                </p:cNvSpPr>
                <p:nvPr/>
              </p:nvSpPr>
              <p:spPr bwMode="auto">
                <a:xfrm>
                  <a:off x="679" y="2980"/>
                  <a:ext cx="1" cy="12"/>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389" name="Line 362"/>
                <p:cNvSpPr>
                  <a:spLocks noChangeShapeType="1"/>
                </p:cNvSpPr>
                <p:nvPr/>
              </p:nvSpPr>
              <p:spPr bwMode="auto">
                <a:xfrm>
                  <a:off x="666" y="2980"/>
                  <a:ext cx="13" cy="12"/>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390" name="AutoShape 363"/>
                <p:cNvSpPr>
                  <a:spLocks noChangeArrowheads="1"/>
                </p:cNvSpPr>
                <p:nvPr/>
              </p:nvSpPr>
              <p:spPr bwMode="auto">
                <a:xfrm>
                  <a:off x="564" y="2960"/>
                  <a:ext cx="59" cy="33"/>
                </a:xfrm>
                <a:custGeom>
                  <a:avLst/>
                  <a:gdLst>
                    <a:gd name="T0" fmla="*/ 58 w 59"/>
                    <a:gd name="T1" fmla="*/ 0 h 33"/>
                    <a:gd name="T2" fmla="*/ 20 w 59"/>
                    <a:gd name="T3" fmla="*/ 7 h 33"/>
                    <a:gd name="T4" fmla="*/ 7 w 59"/>
                    <a:gd name="T5" fmla="*/ 13 h 33"/>
                    <a:gd name="T6" fmla="*/ 0 w 59"/>
                    <a:gd name="T7" fmla="*/ 13 h 33"/>
                    <a:gd name="T8" fmla="*/ 0 w 59"/>
                    <a:gd name="T9" fmla="*/ 26 h 33"/>
                    <a:gd name="T10" fmla="*/ 7 w 59"/>
                    <a:gd name="T11" fmla="*/ 26 h 33"/>
                    <a:gd name="T12" fmla="*/ 13 w 59"/>
                    <a:gd name="T13" fmla="*/ 32 h 33"/>
                    <a:gd name="T14" fmla="*/ 58 w 59"/>
                    <a:gd name="T15" fmla="*/ 13 h 33"/>
                    <a:gd name="T16" fmla="*/ 58 w 59"/>
                    <a:gd name="T17" fmla="*/ 7 h 33"/>
                    <a:gd name="T18" fmla="*/ 58 w 59"/>
                    <a:gd name="T19" fmla="*/ 0 h 3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9"/>
                    <a:gd name="T31" fmla="*/ 0 h 33"/>
                    <a:gd name="T32" fmla="*/ 59 w 59"/>
                    <a:gd name="T33" fmla="*/ 33 h 3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9" h="33">
                      <a:moveTo>
                        <a:pt x="58" y="0"/>
                      </a:moveTo>
                      <a:lnTo>
                        <a:pt x="20" y="7"/>
                      </a:lnTo>
                      <a:lnTo>
                        <a:pt x="7" y="13"/>
                      </a:lnTo>
                      <a:lnTo>
                        <a:pt x="0" y="13"/>
                      </a:lnTo>
                      <a:lnTo>
                        <a:pt x="0" y="26"/>
                      </a:lnTo>
                      <a:lnTo>
                        <a:pt x="7" y="26"/>
                      </a:lnTo>
                      <a:lnTo>
                        <a:pt x="13" y="32"/>
                      </a:lnTo>
                      <a:lnTo>
                        <a:pt x="58" y="13"/>
                      </a:lnTo>
                      <a:lnTo>
                        <a:pt x="58" y="7"/>
                      </a:lnTo>
                      <a:lnTo>
                        <a:pt x="58" y="0"/>
                      </a:lnTo>
                    </a:path>
                  </a:pathLst>
                </a:custGeom>
                <a:solidFill>
                  <a:srgbClr val="FFFF99"/>
                </a:solidFill>
                <a:ln w="12600">
                  <a:solidFill>
                    <a:srgbClr val="FFFFFF"/>
                  </a:solidFill>
                  <a:round/>
                  <a:headEnd/>
                  <a:tailEnd/>
                </a:ln>
              </p:spPr>
              <p:txBody>
                <a:bodyPr wrap="none" anchor="ctr"/>
                <a:lstStyle/>
                <a:p>
                  <a:endParaRPr lang="es-CL"/>
                </a:p>
              </p:txBody>
            </p:sp>
            <p:sp>
              <p:nvSpPr>
                <p:cNvPr id="11391" name="Line 364"/>
                <p:cNvSpPr>
                  <a:spLocks noChangeShapeType="1"/>
                </p:cNvSpPr>
                <p:nvPr/>
              </p:nvSpPr>
              <p:spPr bwMode="auto">
                <a:xfrm>
                  <a:off x="608" y="2980"/>
                  <a:ext cx="1" cy="12"/>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392" name="Line 365"/>
                <p:cNvSpPr>
                  <a:spLocks noChangeShapeType="1"/>
                </p:cNvSpPr>
                <p:nvPr/>
              </p:nvSpPr>
              <p:spPr bwMode="auto">
                <a:xfrm>
                  <a:off x="608" y="2980"/>
                  <a:ext cx="1" cy="12"/>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393" name="Line 366"/>
                <p:cNvSpPr>
                  <a:spLocks noChangeShapeType="1"/>
                </p:cNvSpPr>
                <p:nvPr/>
              </p:nvSpPr>
              <p:spPr bwMode="auto">
                <a:xfrm>
                  <a:off x="596" y="2980"/>
                  <a:ext cx="13" cy="12"/>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394" name="AutoShape 367"/>
                <p:cNvSpPr>
                  <a:spLocks noChangeArrowheads="1"/>
                </p:cNvSpPr>
                <p:nvPr/>
              </p:nvSpPr>
              <p:spPr bwMode="auto">
                <a:xfrm>
                  <a:off x="544" y="2973"/>
                  <a:ext cx="17" cy="27"/>
                </a:xfrm>
                <a:custGeom>
                  <a:avLst/>
                  <a:gdLst>
                    <a:gd name="T0" fmla="*/ 0 w 17"/>
                    <a:gd name="T1" fmla="*/ 26 h 27"/>
                    <a:gd name="T2" fmla="*/ 16 w 17"/>
                    <a:gd name="T3" fmla="*/ 26 h 27"/>
                    <a:gd name="T4" fmla="*/ 16 w 17"/>
                    <a:gd name="T5" fmla="*/ 19 h 27"/>
                    <a:gd name="T6" fmla="*/ 16 w 17"/>
                    <a:gd name="T7" fmla="*/ 7 h 27"/>
                    <a:gd name="T8" fmla="*/ 16 w 17"/>
                    <a:gd name="T9" fmla="*/ 0 h 27"/>
                    <a:gd name="T10" fmla="*/ 0 w 17"/>
                    <a:gd name="T11" fmla="*/ 0 h 27"/>
                    <a:gd name="T12" fmla="*/ 0 w 17"/>
                    <a:gd name="T13" fmla="*/ 7 h 27"/>
                    <a:gd name="T14" fmla="*/ 0 w 17"/>
                    <a:gd name="T15" fmla="*/ 19 h 27"/>
                    <a:gd name="T16" fmla="*/ 0 w 17"/>
                    <a:gd name="T17" fmla="*/ 26 h 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
                    <a:gd name="T28" fmla="*/ 0 h 27"/>
                    <a:gd name="T29" fmla="*/ 17 w 17"/>
                    <a:gd name="T30" fmla="*/ 27 h 2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 h="27">
                      <a:moveTo>
                        <a:pt x="0" y="26"/>
                      </a:moveTo>
                      <a:lnTo>
                        <a:pt x="16" y="26"/>
                      </a:lnTo>
                      <a:lnTo>
                        <a:pt x="16" y="19"/>
                      </a:lnTo>
                      <a:lnTo>
                        <a:pt x="16" y="7"/>
                      </a:lnTo>
                      <a:lnTo>
                        <a:pt x="16" y="0"/>
                      </a:lnTo>
                      <a:lnTo>
                        <a:pt x="0" y="0"/>
                      </a:lnTo>
                      <a:lnTo>
                        <a:pt x="0" y="7"/>
                      </a:lnTo>
                      <a:lnTo>
                        <a:pt x="0" y="19"/>
                      </a:lnTo>
                      <a:lnTo>
                        <a:pt x="0" y="26"/>
                      </a:lnTo>
                    </a:path>
                  </a:pathLst>
                </a:custGeom>
                <a:solidFill>
                  <a:srgbClr val="FFFF99"/>
                </a:solidFill>
                <a:ln w="12600">
                  <a:solidFill>
                    <a:srgbClr val="FFFFFF"/>
                  </a:solidFill>
                  <a:round/>
                  <a:headEnd/>
                  <a:tailEnd/>
                </a:ln>
              </p:spPr>
              <p:txBody>
                <a:bodyPr wrap="none" anchor="ctr"/>
                <a:lstStyle/>
                <a:p>
                  <a:endParaRPr lang="es-CL"/>
                </a:p>
              </p:txBody>
            </p:sp>
            <p:sp>
              <p:nvSpPr>
                <p:cNvPr id="11395" name="AutoShape 368"/>
                <p:cNvSpPr>
                  <a:spLocks noChangeArrowheads="1"/>
                </p:cNvSpPr>
                <p:nvPr/>
              </p:nvSpPr>
              <p:spPr bwMode="auto">
                <a:xfrm>
                  <a:off x="500" y="2960"/>
                  <a:ext cx="33" cy="33"/>
                </a:xfrm>
                <a:custGeom>
                  <a:avLst/>
                  <a:gdLst>
                    <a:gd name="T0" fmla="*/ 13 w 33"/>
                    <a:gd name="T1" fmla="*/ 32 h 33"/>
                    <a:gd name="T2" fmla="*/ 6 w 33"/>
                    <a:gd name="T3" fmla="*/ 32 h 33"/>
                    <a:gd name="T4" fmla="*/ 6 w 33"/>
                    <a:gd name="T5" fmla="*/ 26 h 33"/>
                    <a:gd name="T6" fmla="*/ 0 w 33"/>
                    <a:gd name="T7" fmla="*/ 26 h 33"/>
                    <a:gd name="T8" fmla="*/ 0 w 33"/>
                    <a:gd name="T9" fmla="*/ 20 h 33"/>
                    <a:gd name="T10" fmla="*/ 0 w 33"/>
                    <a:gd name="T11" fmla="*/ 13 h 33"/>
                    <a:gd name="T12" fmla="*/ 6 w 33"/>
                    <a:gd name="T13" fmla="*/ 13 h 33"/>
                    <a:gd name="T14" fmla="*/ 6 w 33"/>
                    <a:gd name="T15" fmla="*/ 7 h 33"/>
                    <a:gd name="T16" fmla="*/ 13 w 33"/>
                    <a:gd name="T17" fmla="*/ 7 h 33"/>
                    <a:gd name="T18" fmla="*/ 13 w 33"/>
                    <a:gd name="T19" fmla="*/ 0 h 33"/>
                    <a:gd name="T20" fmla="*/ 19 w 33"/>
                    <a:gd name="T21" fmla="*/ 0 h 33"/>
                    <a:gd name="T22" fmla="*/ 19 w 33"/>
                    <a:gd name="T23" fmla="*/ 7 h 33"/>
                    <a:gd name="T24" fmla="*/ 26 w 33"/>
                    <a:gd name="T25" fmla="*/ 7 h 33"/>
                    <a:gd name="T26" fmla="*/ 26 w 33"/>
                    <a:gd name="T27" fmla="*/ 13 h 33"/>
                    <a:gd name="T28" fmla="*/ 32 w 33"/>
                    <a:gd name="T29" fmla="*/ 13 h 33"/>
                    <a:gd name="T30" fmla="*/ 32 w 33"/>
                    <a:gd name="T31" fmla="*/ 20 h 33"/>
                    <a:gd name="T32" fmla="*/ 26 w 33"/>
                    <a:gd name="T33" fmla="*/ 26 h 33"/>
                    <a:gd name="T34" fmla="*/ 19 w 33"/>
                    <a:gd name="T35" fmla="*/ 32 h 33"/>
                    <a:gd name="T36" fmla="*/ 13 w 33"/>
                    <a:gd name="T37" fmla="*/ 32 h 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3"/>
                    <a:gd name="T58" fmla="*/ 0 h 33"/>
                    <a:gd name="T59" fmla="*/ 33 w 33"/>
                    <a:gd name="T60" fmla="*/ 33 h 3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3" h="33">
                      <a:moveTo>
                        <a:pt x="13" y="32"/>
                      </a:moveTo>
                      <a:lnTo>
                        <a:pt x="6" y="32"/>
                      </a:lnTo>
                      <a:lnTo>
                        <a:pt x="6" y="26"/>
                      </a:lnTo>
                      <a:lnTo>
                        <a:pt x="0" y="26"/>
                      </a:lnTo>
                      <a:lnTo>
                        <a:pt x="0" y="20"/>
                      </a:lnTo>
                      <a:lnTo>
                        <a:pt x="0" y="13"/>
                      </a:lnTo>
                      <a:lnTo>
                        <a:pt x="6" y="13"/>
                      </a:lnTo>
                      <a:lnTo>
                        <a:pt x="6" y="7"/>
                      </a:lnTo>
                      <a:lnTo>
                        <a:pt x="13" y="7"/>
                      </a:lnTo>
                      <a:lnTo>
                        <a:pt x="13" y="0"/>
                      </a:lnTo>
                      <a:lnTo>
                        <a:pt x="19" y="0"/>
                      </a:lnTo>
                      <a:lnTo>
                        <a:pt x="19" y="7"/>
                      </a:lnTo>
                      <a:lnTo>
                        <a:pt x="26" y="7"/>
                      </a:lnTo>
                      <a:lnTo>
                        <a:pt x="26" y="13"/>
                      </a:lnTo>
                      <a:lnTo>
                        <a:pt x="32" y="13"/>
                      </a:lnTo>
                      <a:lnTo>
                        <a:pt x="32" y="20"/>
                      </a:lnTo>
                      <a:lnTo>
                        <a:pt x="26" y="26"/>
                      </a:lnTo>
                      <a:lnTo>
                        <a:pt x="19" y="32"/>
                      </a:lnTo>
                      <a:lnTo>
                        <a:pt x="13" y="32"/>
                      </a:lnTo>
                    </a:path>
                  </a:pathLst>
                </a:custGeom>
                <a:solidFill>
                  <a:srgbClr val="FFFF99"/>
                </a:solidFill>
                <a:ln w="12600">
                  <a:solidFill>
                    <a:srgbClr val="FFFFFF"/>
                  </a:solidFill>
                  <a:round/>
                  <a:headEnd/>
                  <a:tailEnd/>
                </a:ln>
              </p:spPr>
              <p:txBody>
                <a:bodyPr wrap="none" anchor="ctr"/>
                <a:lstStyle/>
                <a:p>
                  <a:endParaRPr lang="es-CL"/>
                </a:p>
              </p:txBody>
            </p:sp>
            <p:sp>
              <p:nvSpPr>
                <p:cNvPr id="11396" name="AutoShape 369"/>
                <p:cNvSpPr>
                  <a:spLocks noChangeArrowheads="1"/>
                </p:cNvSpPr>
                <p:nvPr/>
              </p:nvSpPr>
              <p:spPr bwMode="auto">
                <a:xfrm>
                  <a:off x="505" y="2980"/>
                  <a:ext cx="21" cy="17"/>
                </a:xfrm>
                <a:custGeom>
                  <a:avLst/>
                  <a:gdLst>
                    <a:gd name="T0" fmla="*/ 0 w 21"/>
                    <a:gd name="T1" fmla="*/ 0 h 17"/>
                    <a:gd name="T2" fmla="*/ 20 w 21"/>
                    <a:gd name="T3" fmla="*/ 0 h 17"/>
                    <a:gd name="T4" fmla="*/ 20 w 21"/>
                    <a:gd name="T5" fmla="*/ 16 h 17"/>
                    <a:gd name="T6" fmla="*/ 0 w 21"/>
                    <a:gd name="T7" fmla="*/ 16 h 17"/>
                    <a:gd name="T8" fmla="*/ 0 w 21"/>
                    <a:gd name="T9" fmla="*/ 0 h 17"/>
                    <a:gd name="T10" fmla="*/ 0 60000 65536"/>
                    <a:gd name="T11" fmla="*/ 0 60000 65536"/>
                    <a:gd name="T12" fmla="*/ 0 60000 65536"/>
                    <a:gd name="T13" fmla="*/ 0 60000 65536"/>
                    <a:gd name="T14" fmla="*/ 0 60000 65536"/>
                    <a:gd name="T15" fmla="*/ 0 w 21"/>
                    <a:gd name="T16" fmla="*/ 0 h 17"/>
                    <a:gd name="T17" fmla="*/ 21 w 21"/>
                    <a:gd name="T18" fmla="*/ 17 h 17"/>
                  </a:gdLst>
                  <a:ahLst/>
                  <a:cxnLst>
                    <a:cxn ang="T10">
                      <a:pos x="T0" y="T1"/>
                    </a:cxn>
                    <a:cxn ang="T11">
                      <a:pos x="T2" y="T3"/>
                    </a:cxn>
                    <a:cxn ang="T12">
                      <a:pos x="T4" y="T5"/>
                    </a:cxn>
                    <a:cxn ang="T13">
                      <a:pos x="T6" y="T7"/>
                    </a:cxn>
                    <a:cxn ang="T14">
                      <a:pos x="T8" y="T9"/>
                    </a:cxn>
                  </a:cxnLst>
                  <a:rect l="T15" t="T16" r="T17" b="T18"/>
                  <a:pathLst>
                    <a:path w="21" h="17">
                      <a:moveTo>
                        <a:pt x="0" y="0"/>
                      </a:moveTo>
                      <a:lnTo>
                        <a:pt x="20" y="0"/>
                      </a:lnTo>
                      <a:lnTo>
                        <a:pt x="20" y="16"/>
                      </a:lnTo>
                      <a:lnTo>
                        <a:pt x="0" y="16"/>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397" name="AutoShape 370"/>
                <p:cNvSpPr>
                  <a:spLocks noChangeArrowheads="1"/>
                </p:cNvSpPr>
                <p:nvPr/>
              </p:nvSpPr>
              <p:spPr bwMode="auto">
                <a:xfrm>
                  <a:off x="493" y="2973"/>
                  <a:ext cx="17" cy="17"/>
                </a:xfrm>
                <a:custGeom>
                  <a:avLst/>
                  <a:gdLst>
                    <a:gd name="T0" fmla="*/ 0 w 17"/>
                    <a:gd name="T1" fmla="*/ 0 h 17"/>
                    <a:gd name="T2" fmla="*/ 16 w 17"/>
                    <a:gd name="T3" fmla="*/ 0 h 17"/>
                    <a:gd name="T4" fmla="*/ 16 w 17"/>
                    <a:gd name="T5" fmla="*/ 16 h 17"/>
                    <a:gd name="T6" fmla="*/ 0 w 17"/>
                    <a:gd name="T7" fmla="*/ 16 h 17"/>
                    <a:gd name="T8" fmla="*/ 0 w 17"/>
                    <a:gd name="T9" fmla="*/ 0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0" y="0"/>
                      </a:moveTo>
                      <a:lnTo>
                        <a:pt x="16" y="0"/>
                      </a:lnTo>
                      <a:lnTo>
                        <a:pt x="16" y="16"/>
                      </a:lnTo>
                      <a:lnTo>
                        <a:pt x="0" y="16"/>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398" name="Line 371"/>
                <p:cNvSpPr>
                  <a:spLocks noChangeShapeType="1"/>
                </p:cNvSpPr>
                <p:nvPr/>
              </p:nvSpPr>
              <p:spPr bwMode="auto">
                <a:xfrm>
                  <a:off x="468" y="2980"/>
                  <a:ext cx="25" cy="1"/>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399" name="AutoShape 372"/>
                <p:cNvSpPr>
                  <a:spLocks noChangeArrowheads="1"/>
                </p:cNvSpPr>
                <p:nvPr/>
              </p:nvSpPr>
              <p:spPr bwMode="auto">
                <a:xfrm>
                  <a:off x="518" y="2980"/>
                  <a:ext cx="17" cy="17"/>
                </a:xfrm>
                <a:custGeom>
                  <a:avLst/>
                  <a:gdLst>
                    <a:gd name="T0" fmla="*/ 8 w 17"/>
                    <a:gd name="T1" fmla="*/ 16 h 17"/>
                    <a:gd name="T2" fmla="*/ 16 w 17"/>
                    <a:gd name="T3" fmla="*/ 16 h 17"/>
                    <a:gd name="T4" fmla="*/ 16 w 17"/>
                    <a:gd name="T5" fmla="*/ 0 h 17"/>
                    <a:gd name="T6" fmla="*/ 8 w 17"/>
                    <a:gd name="T7" fmla="*/ 0 h 17"/>
                    <a:gd name="T8" fmla="*/ 0 w 17"/>
                    <a:gd name="T9" fmla="*/ 0 h 17"/>
                    <a:gd name="T10" fmla="*/ 0 w 17"/>
                    <a:gd name="T11" fmla="*/ 16 h 17"/>
                    <a:gd name="T12" fmla="*/ 8 w 17"/>
                    <a:gd name="T13" fmla="*/ 16 h 17"/>
                    <a:gd name="T14" fmla="*/ 0 60000 65536"/>
                    <a:gd name="T15" fmla="*/ 0 60000 65536"/>
                    <a:gd name="T16" fmla="*/ 0 60000 65536"/>
                    <a:gd name="T17" fmla="*/ 0 60000 65536"/>
                    <a:gd name="T18" fmla="*/ 0 60000 65536"/>
                    <a:gd name="T19" fmla="*/ 0 60000 65536"/>
                    <a:gd name="T20" fmla="*/ 0 60000 65536"/>
                    <a:gd name="T21" fmla="*/ 0 w 17"/>
                    <a:gd name="T22" fmla="*/ 0 h 17"/>
                    <a:gd name="T23" fmla="*/ 17 w 17"/>
                    <a:gd name="T24" fmla="*/ 17 h 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 h="17">
                      <a:moveTo>
                        <a:pt x="8" y="16"/>
                      </a:moveTo>
                      <a:lnTo>
                        <a:pt x="16" y="16"/>
                      </a:lnTo>
                      <a:lnTo>
                        <a:pt x="16" y="0"/>
                      </a:lnTo>
                      <a:lnTo>
                        <a:pt x="8" y="0"/>
                      </a:lnTo>
                      <a:lnTo>
                        <a:pt x="0" y="0"/>
                      </a:lnTo>
                      <a:lnTo>
                        <a:pt x="0" y="16"/>
                      </a:lnTo>
                      <a:lnTo>
                        <a:pt x="8" y="16"/>
                      </a:lnTo>
                    </a:path>
                  </a:pathLst>
                </a:custGeom>
                <a:solidFill>
                  <a:srgbClr val="FFFF99"/>
                </a:solidFill>
                <a:ln w="12600">
                  <a:solidFill>
                    <a:srgbClr val="FFFFFF"/>
                  </a:solidFill>
                  <a:round/>
                  <a:headEnd/>
                  <a:tailEnd/>
                </a:ln>
              </p:spPr>
              <p:txBody>
                <a:bodyPr wrap="none" anchor="ctr"/>
                <a:lstStyle/>
                <a:p>
                  <a:endParaRPr lang="es-CL"/>
                </a:p>
              </p:txBody>
            </p:sp>
            <p:sp>
              <p:nvSpPr>
                <p:cNvPr id="11400" name="AutoShape 373"/>
                <p:cNvSpPr>
                  <a:spLocks noChangeArrowheads="1"/>
                </p:cNvSpPr>
                <p:nvPr/>
              </p:nvSpPr>
              <p:spPr bwMode="auto">
                <a:xfrm>
                  <a:off x="513" y="2960"/>
                  <a:ext cx="17" cy="17"/>
                </a:xfrm>
                <a:custGeom>
                  <a:avLst/>
                  <a:gdLst>
                    <a:gd name="T0" fmla="*/ 0 w 17"/>
                    <a:gd name="T1" fmla="*/ 8 h 17"/>
                    <a:gd name="T2" fmla="*/ 0 w 17"/>
                    <a:gd name="T3" fmla="*/ 0 h 17"/>
                    <a:gd name="T4" fmla="*/ 7 w 17"/>
                    <a:gd name="T5" fmla="*/ 0 h 17"/>
                    <a:gd name="T6" fmla="*/ 7 w 17"/>
                    <a:gd name="T7" fmla="*/ 8 h 17"/>
                    <a:gd name="T8" fmla="*/ 16 w 17"/>
                    <a:gd name="T9" fmla="*/ 8 h 17"/>
                    <a:gd name="T10" fmla="*/ 16 w 17"/>
                    <a:gd name="T11" fmla="*/ 16 h 17"/>
                    <a:gd name="T12" fmla="*/ 0 w 17"/>
                    <a:gd name="T13" fmla="*/ 8 h 17"/>
                    <a:gd name="T14" fmla="*/ 0 60000 65536"/>
                    <a:gd name="T15" fmla="*/ 0 60000 65536"/>
                    <a:gd name="T16" fmla="*/ 0 60000 65536"/>
                    <a:gd name="T17" fmla="*/ 0 60000 65536"/>
                    <a:gd name="T18" fmla="*/ 0 60000 65536"/>
                    <a:gd name="T19" fmla="*/ 0 60000 65536"/>
                    <a:gd name="T20" fmla="*/ 0 60000 65536"/>
                    <a:gd name="T21" fmla="*/ 0 w 17"/>
                    <a:gd name="T22" fmla="*/ 0 h 17"/>
                    <a:gd name="T23" fmla="*/ 17 w 17"/>
                    <a:gd name="T24" fmla="*/ 17 h 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 h="17">
                      <a:moveTo>
                        <a:pt x="0" y="8"/>
                      </a:moveTo>
                      <a:lnTo>
                        <a:pt x="0" y="0"/>
                      </a:lnTo>
                      <a:lnTo>
                        <a:pt x="7" y="0"/>
                      </a:lnTo>
                      <a:lnTo>
                        <a:pt x="7" y="8"/>
                      </a:lnTo>
                      <a:lnTo>
                        <a:pt x="16" y="8"/>
                      </a:lnTo>
                      <a:lnTo>
                        <a:pt x="16" y="16"/>
                      </a:lnTo>
                      <a:lnTo>
                        <a:pt x="0" y="8"/>
                      </a:lnTo>
                    </a:path>
                  </a:pathLst>
                </a:custGeom>
                <a:solidFill>
                  <a:srgbClr val="FFFF99"/>
                </a:solidFill>
                <a:ln w="12600">
                  <a:solidFill>
                    <a:srgbClr val="FFFFFF"/>
                  </a:solidFill>
                  <a:round/>
                  <a:headEnd/>
                  <a:tailEnd/>
                </a:ln>
              </p:spPr>
              <p:txBody>
                <a:bodyPr wrap="none" anchor="ctr"/>
                <a:lstStyle/>
                <a:p>
                  <a:endParaRPr lang="es-CL"/>
                </a:p>
              </p:txBody>
            </p:sp>
            <p:sp>
              <p:nvSpPr>
                <p:cNvPr id="11401" name="AutoShape 374"/>
                <p:cNvSpPr>
                  <a:spLocks noChangeArrowheads="1"/>
                </p:cNvSpPr>
                <p:nvPr/>
              </p:nvSpPr>
              <p:spPr bwMode="auto">
                <a:xfrm>
                  <a:off x="918" y="2954"/>
                  <a:ext cx="26" cy="27"/>
                </a:xfrm>
                <a:custGeom>
                  <a:avLst/>
                  <a:gdLst>
                    <a:gd name="T0" fmla="*/ 19 w 26"/>
                    <a:gd name="T1" fmla="*/ 26 h 27"/>
                    <a:gd name="T2" fmla="*/ 19 w 26"/>
                    <a:gd name="T3" fmla="*/ 26 h 27"/>
                    <a:gd name="T4" fmla="*/ 25 w 26"/>
                    <a:gd name="T5" fmla="*/ 26 h 27"/>
                    <a:gd name="T6" fmla="*/ 25 w 26"/>
                    <a:gd name="T7" fmla="*/ 19 h 27"/>
                    <a:gd name="T8" fmla="*/ 25 w 26"/>
                    <a:gd name="T9" fmla="*/ 13 h 27"/>
                    <a:gd name="T10" fmla="*/ 25 w 26"/>
                    <a:gd name="T11" fmla="*/ 6 h 27"/>
                    <a:gd name="T12" fmla="*/ 19 w 26"/>
                    <a:gd name="T13" fmla="*/ 6 h 27"/>
                    <a:gd name="T14" fmla="*/ 19 w 26"/>
                    <a:gd name="T15" fmla="*/ 0 h 27"/>
                    <a:gd name="T16" fmla="*/ 12 w 26"/>
                    <a:gd name="T17" fmla="*/ 0 h 27"/>
                    <a:gd name="T18" fmla="*/ 6 w 26"/>
                    <a:gd name="T19" fmla="*/ 0 h 27"/>
                    <a:gd name="T20" fmla="*/ 6 w 26"/>
                    <a:gd name="T21" fmla="*/ 6 h 27"/>
                    <a:gd name="T22" fmla="*/ 0 w 26"/>
                    <a:gd name="T23" fmla="*/ 6 h 27"/>
                    <a:gd name="T24" fmla="*/ 0 w 26"/>
                    <a:gd name="T25" fmla="*/ 13 h 27"/>
                    <a:gd name="T26" fmla="*/ 0 w 26"/>
                    <a:gd name="T27" fmla="*/ 19 h 27"/>
                    <a:gd name="T28" fmla="*/ 0 w 26"/>
                    <a:gd name="T29" fmla="*/ 26 h 27"/>
                    <a:gd name="T30" fmla="*/ 6 w 26"/>
                    <a:gd name="T31" fmla="*/ 26 h 27"/>
                    <a:gd name="T32" fmla="*/ 12 w 26"/>
                    <a:gd name="T33" fmla="*/ 26 h 27"/>
                    <a:gd name="T34" fmla="*/ 19 w 26"/>
                    <a:gd name="T35" fmla="*/ 26 h 2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6"/>
                    <a:gd name="T55" fmla="*/ 0 h 27"/>
                    <a:gd name="T56" fmla="*/ 26 w 26"/>
                    <a:gd name="T57" fmla="*/ 27 h 2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6" h="27">
                      <a:moveTo>
                        <a:pt x="19" y="26"/>
                      </a:moveTo>
                      <a:lnTo>
                        <a:pt x="19" y="26"/>
                      </a:lnTo>
                      <a:lnTo>
                        <a:pt x="25" y="26"/>
                      </a:lnTo>
                      <a:lnTo>
                        <a:pt x="25" y="19"/>
                      </a:lnTo>
                      <a:lnTo>
                        <a:pt x="25" y="13"/>
                      </a:lnTo>
                      <a:lnTo>
                        <a:pt x="25" y="6"/>
                      </a:lnTo>
                      <a:lnTo>
                        <a:pt x="19" y="6"/>
                      </a:lnTo>
                      <a:lnTo>
                        <a:pt x="19" y="0"/>
                      </a:lnTo>
                      <a:lnTo>
                        <a:pt x="12" y="0"/>
                      </a:lnTo>
                      <a:lnTo>
                        <a:pt x="6" y="0"/>
                      </a:lnTo>
                      <a:lnTo>
                        <a:pt x="6" y="6"/>
                      </a:lnTo>
                      <a:lnTo>
                        <a:pt x="0" y="6"/>
                      </a:lnTo>
                      <a:lnTo>
                        <a:pt x="0" y="13"/>
                      </a:lnTo>
                      <a:lnTo>
                        <a:pt x="0" y="19"/>
                      </a:lnTo>
                      <a:lnTo>
                        <a:pt x="0" y="26"/>
                      </a:lnTo>
                      <a:lnTo>
                        <a:pt x="6" y="26"/>
                      </a:lnTo>
                      <a:lnTo>
                        <a:pt x="12" y="26"/>
                      </a:lnTo>
                      <a:lnTo>
                        <a:pt x="19" y="26"/>
                      </a:lnTo>
                    </a:path>
                  </a:pathLst>
                </a:custGeom>
                <a:solidFill>
                  <a:srgbClr val="FFFF99"/>
                </a:solidFill>
                <a:ln w="12600">
                  <a:solidFill>
                    <a:srgbClr val="FFFFFF"/>
                  </a:solidFill>
                  <a:round/>
                  <a:headEnd/>
                  <a:tailEnd/>
                </a:ln>
              </p:spPr>
              <p:txBody>
                <a:bodyPr wrap="none" anchor="ctr"/>
                <a:lstStyle/>
                <a:p>
                  <a:endParaRPr lang="es-CL"/>
                </a:p>
              </p:txBody>
            </p:sp>
            <p:sp>
              <p:nvSpPr>
                <p:cNvPr id="11402" name="AutoShape 375"/>
                <p:cNvSpPr>
                  <a:spLocks noChangeArrowheads="1"/>
                </p:cNvSpPr>
                <p:nvPr/>
              </p:nvSpPr>
              <p:spPr bwMode="auto">
                <a:xfrm>
                  <a:off x="918" y="2973"/>
                  <a:ext cx="26" cy="17"/>
                </a:xfrm>
                <a:custGeom>
                  <a:avLst/>
                  <a:gdLst>
                    <a:gd name="T0" fmla="*/ 25 w 26"/>
                    <a:gd name="T1" fmla="*/ 0 h 17"/>
                    <a:gd name="T2" fmla="*/ 0 w 26"/>
                    <a:gd name="T3" fmla="*/ 0 h 17"/>
                    <a:gd name="T4" fmla="*/ 0 w 26"/>
                    <a:gd name="T5" fmla="*/ 16 h 17"/>
                    <a:gd name="T6" fmla="*/ 25 w 26"/>
                    <a:gd name="T7" fmla="*/ 16 h 17"/>
                    <a:gd name="T8" fmla="*/ 25 w 26"/>
                    <a:gd name="T9" fmla="*/ 0 h 17"/>
                    <a:gd name="T10" fmla="*/ 0 60000 65536"/>
                    <a:gd name="T11" fmla="*/ 0 60000 65536"/>
                    <a:gd name="T12" fmla="*/ 0 60000 65536"/>
                    <a:gd name="T13" fmla="*/ 0 60000 65536"/>
                    <a:gd name="T14" fmla="*/ 0 60000 65536"/>
                    <a:gd name="T15" fmla="*/ 0 w 26"/>
                    <a:gd name="T16" fmla="*/ 0 h 17"/>
                    <a:gd name="T17" fmla="*/ 26 w 26"/>
                    <a:gd name="T18" fmla="*/ 17 h 17"/>
                  </a:gdLst>
                  <a:ahLst/>
                  <a:cxnLst>
                    <a:cxn ang="T10">
                      <a:pos x="T0" y="T1"/>
                    </a:cxn>
                    <a:cxn ang="T11">
                      <a:pos x="T2" y="T3"/>
                    </a:cxn>
                    <a:cxn ang="T12">
                      <a:pos x="T4" y="T5"/>
                    </a:cxn>
                    <a:cxn ang="T13">
                      <a:pos x="T6" y="T7"/>
                    </a:cxn>
                    <a:cxn ang="T14">
                      <a:pos x="T8" y="T9"/>
                    </a:cxn>
                  </a:cxnLst>
                  <a:rect l="T15" t="T16" r="T17" b="T18"/>
                  <a:pathLst>
                    <a:path w="26" h="17">
                      <a:moveTo>
                        <a:pt x="25" y="0"/>
                      </a:moveTo>
                      <a:lnTo>
                        <a:pt x="0" y="0"/>
                      </a:lnTo>
                      <a:lnTo>
                        <a:pt x="0" y="16"/>
                      </a:lnTo>
                      <a:lnTo>
                        <a:pt x="25" y="16"/>
                      </a:lnTo>
                      <a:lnTo>
                        <a:pt x="25" y="0"/>
                      </a:lnTo>
                    </a:path>
                  </a:pathLst>
                </a:custGeom>
                <a:solidFill>
                  <a:srgbClr val="FFFF99"/>
                </a:solidFill>
                <a:ln w="12600">
                  <a:solidFill>
                    <a:srgbClr val="FFFFFF"/>
                  </a:solidFill>
                  <a:round/>
                  <a:headEnd/>
                  <a:tailEnd/>
                </a:ln>
              </p:spPr>
              <p:txBody>
                <a:bodyPr wrap="none" anchor="ctr"/>
                <a:lstStyle/>
                <a:p>
                  <a:endParaRPr lang="es-CL"/>
                </a:p>
              </p:txBody>
            </p:sp>
            <p:sp>
              <p:nvSpPr>
                <p:cNvPr id="11403" name="Line 376"/>
                <p:cNvSpPr>
                  <a:spLocks noChangeShapeType="1"/>
                </p:cNvSpPr>
                <p:nvPr/>
              </p:nvSpPr>
              <p:spPr bwMode="auto">
                <a:xfrm flipH="1">
                  <a:off x="936" y="2967"/>
                  <a:ext cx="15" cy="1"/>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404" name="Line 377"/>
                <p:cNvSpPr>
                  <a:spLocks noChangeShapeType="1"/>
                </p:cNvSpPr>
                <p:nvPr/>
              </p:nvSpPr>
              <p:spPr bwMode="auto">
                <a:xfrm flipH="1">
                  <a:off x="949" y="2967"/>
                  <a:ext cx="28" cy="1"/>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405" name="AutoShape 378"/>
                <p:cNvSpPr>
                  <a:spLocks noChangeArrowheads="1"/>
                </p:cNvSpPr>
                <p:nvPr/>
              </p:nvSpPr>
              <p:spPr bwMode="auto">
                <a:xfrm>
                  <a:off x="911" y="2973"/>
                  <a:ext cx="17" cy="17"/>
                </a:xfrm>
                <a:custGeom>
                  <a:avLst/>
                  <a:gdLst>
                    <a:gd name="T0" fmla="*/ 16 w 17"/>
                    <a:gd name="T1" fmla="*/ 16 h 17"/>
                    <a:gd name="T2" fmla="*/ 8 w 17"/>
                    <a:gd name="T3" fmla="*/ 16 h 17"/>
                    <a:gd name="T4" fmla="*/ 0 w 17"/>
                    <a:gd name="T5" fmla="*/ 16 h 17"/>
                    <a:gd name="T6" fmla="*/ 0 w 17"/>
                    <a:gd name="T7" fmla="*/ 0 h 17"/>
                    <a:gd name="T8" fmla="*/ 8 w 17"/>
                    <a:gd name="T9" fmla="*/ 0 h 17"/>
                    <a:gd name="T10" fmla="*/ 16 w 17"/>
                    <a:gd name="T11" fmla="*/ 0 h 17"/>
                    <a:gd name="T12" fmla="*/ 16 w 17"/>
                    <a:gd name="T13" fmla="*/ 16 h 17"/>
                    <a:gd name="T14" fmla="*/ 0 60000 65536"/>
                    <a:gd name="T15" fmla="*/ 0 60000 65536"/>
                    <a:gd name="T16" fmla="*/ 0 60000 65536"/>
                    <a:gd name="T17" fmla="*/ 0 60000 65536"/>
                    <a:gd name="T18" fmla="*/ 0 60000 65536"/>
                    <a:gd name="T19" fmla="*/ 0 60000 65536"/>
                    <a:gd name="T20" fmla="*/ 0 60000 65536"/>
                    <a:gd name="T21" fmla="*/ 0 w 17"/>
                    <a:gd name="T22" fmla="*/ 0 h 17"/>
                    <a:gd name="T23" fmla="*/ 17 w 17"/>
                    <a:gd name="T24" fmla="*/ 17 h 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 h="17">
                      <a:moveTo>
                        <a:pt x="16" y="16"/>
                      </a:moveTo>
                      <a:lnTo>
                        <a:pt x="8" y="16"/>
                      </a:lnTo>
                      <a:lnTo>
                        <a:pt x="0" y="16"/>
                      </a:lnTo>
                      <a:lnTo>
                        <a:pt x="0" y="0"/>
                      </a:lnTo>
                      <a:lnTo>
                        <a:pt x="8" y="0"/>
                      </a:lnTo>
                      <a:lnTo>
                        <a:pt x="16" y="0"/>
                      </a:lnTo>
                      <a:lnTo>
                        <a:pt x="16" y="16"/>
                      </a:lnTo>
                    </a:path>
                  </a:pathLst>
                </a:custGeom>
                <a:solidFill>
                  <a:srgbClr val="FFFF99"/>
                </a:solidFill>
                <a:ln w="12600">
                  <a:solidFill>
                    <a:srgbClr val="FFFFFF"/>
                  </a:solidFill>
                  <a:round/>
                  <a:headEnd/>
                  <a:tailEnd/>
                </a:ln>
              </p:spPr>
              <p:txBody>
                <a:bodyPr wrap="none" anchor="ctr"/>
                <a:lstStyle/>
                <a:p>
                  <a:endParaRPr lang="es-CL"/>
                </a:p>
              </p:txBody>
            </p:sp>
            <p:sp>
              <p:nvSpPr>
                <p:cNvPr id="11406" name="AutoShape 379"/>
                <p:cNvSpPr>
                  <a:spLocks noChangeArrowheads="1"/>
                </p:cNvSpPr>
                <p:nvPr/>
              </p:nvSpPr>
              <p:spPr bwMode="auto">
                <a:xfrm>
                  <a:off x="918" y="2954"/>
                  <a:ext cx="17" cy="17"/>
                </a:xfrm>
                <a:custGeom>
                  <a:avLst/>
                  <a:gdLst>
                    <a:gd name="T0" fmla="*/ 16 w 17"/>
                    <a:gd name="T1" fmla="*/ 0 h 17"/>
                    <a:gd name="T2" fmla="*/ 16 w 17"/>
                    <a:gd name="T3" fmla="*/ 0 h 17"/>
                    <a:gd name="T4" fmla="*/ 8 w 17"/>
                    <a:gd name="T5" fmla="*/ 0 h 17"/>
                    <a:gd name="T6" fmla="*/ 0 w 17"/>
                    <a:gd name="T7" fmla="*/ 16 h 17"/>
                    <a:gd name="T8" fmla="*/ 16 w 17"/>
                    <a:gd name="T9" fmla="*/ 0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16" y="0"/>
                      </a:moveTo>
                      <a:lnTo>
                        <a:pt x="16" y="0"/>
                      </a:lnTo>
                      <a:lnTo>
                        <a:pt x="8" y="0"/>
                      </a:lnTo>
                      <a:lnTo>
                        <a:pt x="0" y="16"/>
                      </a:lnTo>
                      <a:lnTo>
                        <a:pt x="16" y="0"/>
                      </a:lnTo>
                    </a:path>
                  </a:pathLst>
                </a:custGeom>
                <a:solidFill>
                  <a:srgbClr val="FFFF99"/>
                </a:solidFill>
                <a:ln w="12600">
                  <a:solidFill>
                    <a:srgbClr val="FFFFFF"/>
                  </a:solidFill>
                  <a:round/>
                  <a:headEnd/>
                  <a:tailEnd/>
                </a:ln>
              </p:spPr>
              <p:txBody>
                <a:bodyPr wrap="none" anchor="ctr"/>
                <a:lstStyle/>
                <a:p>
                  <a:endParaRPr lang="es-CL"/>
                </a:p>
              </p:txBody>
            </p:sp>
            <p:sp>
              <p:nvSpPr>
                <p:cNvPr id="11407" name="AutoShape 380"/>
                <p:cNvSpPr>
                  <a:spLocks noChangeArrowheads="1"/>
                </p:cNvSpPr>
                <p:nvPr/>
              </p:nvSpPr>
              <p:spPr bwMode="auto">
                <a:xfrm>
                  <a:off x="950" y="2980"/>
                  <a:ext cx="27" cy="17"/>
                </a:xfrm>
                <a:custGeom>
                  <a:avLst/>
                  <a:gdLst>
                    <a:gd name="T0" fmla="*/ 0 w 27"/>
                    <a:gd name="T1" fmla="*/ 16 h 17"/>
                    <a:gd name="T2" fmla="*/ 6 w 27"/>
                    <a:gd name="T3" fmla="*/ 0 h 17"/>
                    <a:gd name="T4" fmla="*/ 26 w 27"/>
                    <a:gd name="T5" fmla="*/ 0 h 17"/>
                    <a:gd name="T6" fmla="*/ 26 w 27"/>
                    <a:gd name="T7" fmla="*/ 16 h 17"/>
                    <a:gd name="T8" fmla="*/ 0 w 27"/>
                    <a:gd name="T9" fmla="*/ 16 h 17"/>
                    <a:gd name="T10" fmla="*/ 0 60000 65536"/>
                    <a:gd name="T11" fmla="*/ 0 60000 65536"/>
                    <a:gd name="T12" fmla="*/ 0 60000 65536"/>
                    <a:gd name="T13" fmla="*/ 0 60000 65536"/>
                    <a:gd name="T14" fmla="*/ 0 60000 65536"/>
                    <a:gd name="T15" fmla="*/ 0 w 27"/>
                    <a:gd name="T16" fmla="*/ 0 h 17"/>
                    <a:gd name="T17" fmla="*/ 27 w 27"/>
                    <a:gd name="T18" fmla="*/ 17 h 17"/>
                  </a:gdLst>
                  <a:ahLst/>
                  <a:cxnLst>
                    <a:cxn ang="T10">
                      <a:pos x="T0" y="T1"/>
                    </a:cxn>
                    <a:cxn ang="T11">
                      <a:pos x="T2" y="T3"/>
                    </a:cxn>
                    <a:cxn ang="T12">
                      <a:pos x="T4" y="T5"/>
                    </a:cxn>
                    <a:cxn ang="T13">
                      <a:pos x="T6" y="T7"/>
                    </a:cxn>
                    <a:cxn ang="T14">
                      <a:pos x="T8" y="T9"/>
                    </a:cxn>
                  </a:cxnLst>
                  <a:rect l="T15" t="T16" r="T17" b="T18"/>
                  <a:pathLst>
                    <a:path w="27" h="17">
                      <a:moveTo>
                        <a:pt x="0" y="16"/>
                      </a:moveTo>
                      <a:lnTo>
                        <a:pt x="6" y="0"/>
                      </a:lnTo>
                      <a:lnTo>
                        <a:pt x="26" y="0"/>
                      </a:lnTo>
                      <a:lnTo>
                        <a:pt x="26" y="16"/>
                      </a:lnTo>
                      <a:lnTo>
                        <a:pt x="0" y="16"/>
                      </a:lnTo>
                    </a:path>
                  </a:pathLst>
                </a:custGeom>
                <a:solidFill>
                  <a:srgbClr val="FFFF99"/>
                </a:solidFill>
                <a:ln w="12600">
                  <a:solidFill>
                    <a:srgbClr val="FFFFFF"/>
                  </a:solidFill>
                  <a:round/>
                  <a:headEnd/>
                  <a:tailEnd/>
                </a:ln>
              </p:spPr>
              <p:txBody>
                <a:bodyPr wrap="none" anchor="ctr"/>
                <a:lstStyle/>
                <a:p>
                  <a:endParaRPr lang="es-CL"/>
                </a:p>
              </p:txBody>
            </p:sp>
            <p:sp>
              <p:nvSpPr>
                <p:cNvPr id="11408" name="AutoShape 381"/>
                <p:cNvSpPr>
                  <a:spLocks noChangeArrowheads="1"/>
                </p:cNvSpPr>
                <p:nvPr/>
              </p:nvSpPr>
              <p:spPr bwMode="auto">
                <a:xfrm>
                  <a:off x="1067" y="2980"/>
                  <a:ext cx="17" cy="17"/>
                </a:xfrm>
                <a:custGeom>
                  <a:avLst/>
                  <a:gdLst>
                    <a:gd name="T0" fmla="*/ 0 w 17"/>
                    <a:gd name="T1" fmla="*/ 16 h 17"/>
                    <a:gd name="T2" fmla="*/ 16 w 17"/>
                    <a:gd name="T3" fmla="*/ 16 h 17"/>
                    <a:gd name="T4" fmla="*/ 16 w 17"/>
                    <a:gd name="T5" fmla="*/ 0 h 17"/>
                    <a:gd name="T6" fmla="*/ 0 w 17"/>
                    <a:gd name="T7" fmla="*/ 0 h 17"/>
                    <a:gd name="T8" fmla="*/ 0 w 17"/>
                    <a:gd name="T9" fmla="*/ 16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0" y="16"/>
                      </a:moveTo>
                      <a:lnTo>
                        <a:pt x="16" y="16"/>
                      </a:lnTo>
                      <a:lnTo>
                        <a:pt x="16" y="0"/>
                      </a:lnTo>
                      <a:lnTo>
                        <a:pt x="0" y="0"/>
                      </a:lnTo>
                      <a:lnTo>
                        <a:pt x="0" y="16"/>
                      </a:lnTo>
                    </a:path>
                  </a:pathLst>
                </a:custGeom>
                <a:solidFill>
                  <a:srgbClr val="FFFF99"/>
                </a:solidFill>
                <a:ln w="12600">
                  <a:solidFill>
                    <a:srgbClr val="FFFFFF"/>
                  </a:solidFill>
                  <a:round/>
                  <a:headEnd/>
                  <a:tailEnd/>
                </a:ln>
              </p:spPr>
              <p:txBody>
                <a:bodyPr wrap="none" anchor="ctr"/>
                <a:lstStyle/>
                <a:p>
                  <a:endParaRPr lang="es-CL"/>
                </a:p>
              </p:txBody>
            </p:sp>
            <p:sp>
              <p:nvSpPr>
                <p:cNvPr id="11409" name="AutoShape 382"/>
                <p:cNvSpPr>
                  <a:spLocks noChangeArrowheads="1"/>
                </p:cNvSpPr>
                <p:nvPr/>
              </p:nvSpPr>
              <p:spPr bwMode="auto">
                <a:xfrm>
                  <a:off x="1028" y="2980"/>
                  <a:ext cx="17" cy="17"/>
                </a:xfrm>
                <a:custGeom>
                  <a:avLst/>
                  <a:gdLst>
                    <a:gd name="T0" fmla="*/ 16 w 17"/>
                    <a:gd name="T1" fmla="*/ 16 h 17"/>
                    <a:gd name="T2" fmla="*/ 16 w 17"/>
                    <a:gd name="T3" fmla="*/ 16 h 17"/>
                    <a:gd name="T4" fmla="*/ 16 w 17"/>
                    <a:gd name="T5" fmla="*/ 0 h 17"/>
                    <a:gd name="T6" fmla="*/ 0 w 17"/>
                    <a:gd name="T7" fmla="*/ 0 h 17"/>
                    <a:gd name="T8" fmla="*/ 0 w 17"/>
                    <a:gd name="T9" fmla="*/ 16 h 17"/>
                    <a:gd name="T10" fmla="*/ 16 w 17"/>
                    <a:gd name="T11" fmla="*/ 16 h 17"/>
                    <a:gd name="T12" fmla="*/ 0 60000 65536"/>
                    <a:gd name="T13" fmla="*/ 0 60000 65536"/>
                    <a:gd name="T14" fmla="*/ 0 60000 65536"/>
                    <a:gd name="T15" fmla="*/ 0 60000 65536"/>
                    <a:gd name="T16" fmla="*/ 0 60000 65536"/>
                    <a:gd name="T17" fmla="*/ 0 60000 65536"/>
                    <a:gd name="T18" fmla="*/ 0 w 17"/>
                    <a:gd name="T19" fmla="*/ 0 h 17"/>
                    <a:gd name="T20" fmla="*/ 17 w 17"/>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17" h="17">
                      <a:moveTo>
                        <a:pt x="16" y="16"/>
                      </a:moveTo>
                      <a:lnTo>
                        <a:pt x="16" y="16"/>
                      </a:lnTo>
                      <a:lnTo>
                        <a:pt x="16" y="0"/>
                      </a:lnTo>
                      <a:lnTo>
                        <a:pt x="0" y="0"/>
                      </a:lnTo>
                      <a:lnTo>
                        <a:pt x="0" y="16"/>
                      </a:lnTo>
                      <a:lnTo>
                        <a:pt x="16" y="16"/>
                      </a:lnTo>
                    </a:path>
                  </a:pathLst>
                </a:custGeom>
                <a:solidFill>
                  <a:srgbClr val="FFFF99"/>
                </a:solidFill>
                <a:ln w="12600">
                  <a:solidFill>
                    <a:srgbClr val="FFFFFF"/>
                  </a:solidFill>
                  <a:round/>
                  <a:headEnd/>
                  <a:tailEnd/>
                </a:ln>
              </p:spPr>
              <p:txBody>
                <a:bodyPr wrap="none" anchor="ctr"/>
                <a:lstStyle/>
                <a:p>
                  <a:endParaRPr lang="es-CL"/>
                </a:p>
              </p:txBody>
            </p:sp>
            <p:sp>
              <p:nvSpPr>
                <p:cNvPr id="11410" name="Line 383"/>
                <p:cNvSpPr>
                  <a:spLocks noChangeShapeType="1"/>
                </p:cNvSpPr>
                <p:nvPr/>
              </p:nvSpPr>
              <p:spPr bwMode="auto">
                <a:xfrm flipV="1">
                  <a:off x="874" y="2863"/>
                  <a:ext cx="1" cy="60"/>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grpSp>
          <p:grpSp>
            <p:nvGrpSpPr>
              <p:cNvPr id="11328" name="Group 384"/>
              <p:cNvGrpSpPr>
                <a:grpSpLocks/>
              </p:cNvGrpSpPr>
              <p:nvPr/>
            </p:nvGrpSpPr>
            <p:grpSpPr bwMode="auto">
              <a:xfrm>
                <a:off x="804" y="3730"/>
                <a:ext cx="361" cy="167"/>
                <a:chOff x="804" y="3730"/>
                <a:chExt cx="361" cy="167"/>
              </a:xfrm>
            </p:grpSpPr>
            <p:sp>
              <p:nvSpPr>
                <p:cNvPr id="11329" name="AutoShape 385"/>
                <p:cNvSpPr>
                  <a:spLocks noChangeArrowheads="1"/>
                </p:cNvSpPr>
                <p:nvPr/>
              </p:nvSpPr>
              <p:spPr bwMode="auto">
                <a:xfrm>
                  <a:off x="804" y="3846"/>
                  <a:ext cx="362" cy="52"/>
                </a:xfrm>
                <a:custGeom>
                  <a:avLst/>
                  <a:gdLst>
                    <a:gd name="T0" fmla="*/ 335 w 362"/>
                    <a:gd name="T1" fmla="*/ 51 h 52"/>
                    <a:gd name="T2" fmla="*/ 361 w 362"/>
                    <a:gd name="T3" fmla="*/ 0 h 52"/>
                    <a:gd name="T4" fmla="*/ 290 w 362"/>
                    <a:gd name="T5" fmla="*/ 0 h 52"/>
                    <a:gd name="T6" fmla="*/ 283 w 362"/>
                    <a:gd name="T7" fmla="*/ 12 h 52"/>
                    <a:gd name="T8" fmla="*/ 148 w 362"/>
                    <a:gd name="T9" fmla="*/ 12 h 52"/>
                    <a:gd name="T10" fmla="*/ 135 w 362"/>
                    <a:gd name="T11" fmla="*/ 25 h 52"/>
                    <a:gd name="T12" fmla="*/ 0 w 362"/>
                    <a:gd name="T13" fmla="*/ 25 h 52"/>
                    <a:gd name="T14" fmla="*/ 6 w 362"/>
                    <a:gd name="T15" fmla="*/ 51 h 52"/>
                    <a:gd name="T16" fmla="*/ 335 w 362"/>
                    <a:gd name="T17" fmla="*/ 51 h 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62"/>
                    <a:gd name="T28" fmla="*/ 0 h 52"/>
                    <a:gd name="T29" fmla="*/ 362 w 362"/>
                    <a:gd name="T30" fmla="*/ 52 h 5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62" h="52">
                      <a:moveTo>
                        <a:pt x="335" y="51"/>
                      </a:moveTo>
                      <a:lnTo>
                        <a:pt x="361" y="0"/>
                      </a:lnTo>
                      <a:lnTo>
                        <a:pt x="290" y="0"/>
                      </a:lnTo>
                      <a:lnTo>
                        <a:pt x="283" y="12"/>
                      </a:lnTo>
                      <a:lnTo>
                        <a:pt x="148" y="12"/>
                      </a:lnTo>
                      <a:lnTo>
                        <a:pt x="135" y="25"/>
                      </a:lnTo>
                      <a:lnTo>
                        <a:pt x="0" y="25"/>
                      </a:lnTo>
                      <a:lnTo>
                        <a:pt x="6" y="51"/>
                      </a:lnTo>
                      <a:lnTo>
                        <a:pt x="335" y="51"/>
                      </a:lnTo>
                    </a:path>
                  </a:pathLst>
                </a:custGeom>
                <a:solidFill>
                  <a:srgbClr val="FFFF99"/>
                </a:solidFill>
                <a:ln w="12600">
                  <a:solidFill>
                    <a:srgbClr val="FFFFFF"/>
                  </a:solidFill>
                  <a:round/>
                  <a:headEnd/>
                  <a:tailEnd/>
                </a:ln>
              </p:spPr>
              <p:txBody>
                <a:bodyPr wrap="none" anchor="ctr"/>
                <a:lstStyle/>
                <a:p>
                  <a:endParaRPr lang="es-CL"/>
                </a:p>
              </p:txBody>
            </p:sp>
            <p:sp>
              <p:nvSpPr>
                <p:cNvPr id="11330" name="AutoShape 386"/>
                <p:cNvSpPr>
                  <a:spLocks noChangeArrowheads="1"/>
                </p:cNvSpPr>
                <p:nvPr/>
              </p:nvSpPr>
              <p:spPr bwMode="auto">
                <a:xfrm>
                  <a:off x="959" y="3833"/>
                  <a:ext cx="97" cy="26"/>
                </a:xfrm>
                <a:custGeom>
                  <a:avLst/>
                  <a:gdLst>
                    <a:gd name="T0" fmla="*/ 0 w 97"/>
                    <a:gd name="T1" fmla="*/ 0 h 26"/>
                    <a:gd name="T2" fmla="*/ 90 w 97"/>
                    <a:gd name="T3" fmla="*/ 0 h 26"/>
                    <a:gd name="T4" fmla="*/ 96 w 97"/>
                    <a:gd name="T5" fmla="*/ 25 h 26"/>
                    <a:gd name="T6" fmla="*/ 0 w 97"/>
                    <a:gd name="T7" fmla="*/ 25 h 26"/>
                    <a:gd name="T8" fmla="*/ 0 w 97"/>
                    <a:gd name="T9" fmla="*/ 0 h 26"/>
                    <a:gd name="T10" fmla="*/ 0 60000 65536"/>
                    <a:gd name="T11" fmla="*/ 0 60000 65536"/>
                    <a:gd name="T12" fmla="*/ 0 60000 65536"/>
                    <a:gd name="T13" fmla="*/ 0 60000 65536"/>
                    <a:gd name="T14" fmla="*/ 0 60000 65536"/>
                    <a:gd name="T15" fmla="*/ 0 w 97"/>
                    <a:gd name="T16" fmla="*/ 0 h 26"/>
                    <a:gd name="T17" fmla="*/ 97 w 97"/>
                    <a:gd name="T18" fmla="*/ 26 h 26"/>
                  </a:gdLst>
                  <a:ahLst/>
                  <a:cxnLst>
                    <a:cxn ang="T10">
                      <a:pos x="T0" y="T1"/>
                    </a:cxn>
                    <a:cxn ang="T11">
                      <a:pos x="T2" y="T3"/>
                    </a:cxn>
                    <a:cxn ang="T12">
                      <a:pos x="T4" y="T5"/>
                    </a:cxn>
                    <a:cxn ang="T13">
                      <a:pos x="T6" y="T7"/>
                    </a:cxn>
                    <a:cxn ang="T14">
                      <a:pos x="T8" y="T9"/>
                    </a:cxn>
                  </a:cxnLst>
                  <a:rect l="T15" t="T16" r="T17" b="T18"/>
                  <a:pathLst>
                    <a:path w="97" h="26">
                      <a:moveTo>
                        <a:pt x="0" y="0"/>
                      </a:moveTo>
                      <a:lnTo>
                        <a:pt x="90" y="0"/>
                      </a:lnTo>
                      <a:lnTo>
                        <a:pt x="96" y="25"/>
                      </a:lnTo>
                      <a:lnTo>
                        <a:pt x="0" y="25"/>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331" name="AutoShape 387"/>
                <p:cNvSpPr>
                  <a:spLocks noChangeArrowheads="1"/>
                </p:cNvSpPr>
                <p:nvPr/>
              </p:nvSpPr>
              <p:spPr bwMode="auto">
                <a:xfrm>
                  <a:off x="996" y="3813"/>
                  <a:ext cx="59" cy="27"/>
                </a:xfrm>
                <a:custGeom>
                  <a:avLst/>
                  <a:gdLst>
                    <a:gd name="T0" fmla="*/ 0 w 59"/>
                    <a:gd name="T1" fmla="*/ 0 h 27"/>
                    <a:gd name="T2" fmla="*/ 58 w 59"/>
                    <a:gd name="T3" fmla="*/ 0 h 27"/>
                    <a:gd name="T4" fmla="*/ 52 w 59"/>
                    <a:gd name="T5" fmla="*/ 26 h 27"/>
                    <a:gd name="T6" fmla="*/ 0 w 59"/>
                    <a:gd name="T7" fmla="*/ 26 h 27"/>
                    <a:gd name="T8" fmla="*/ 0 w 59"/>
                    <a:gd name="T9" fmla="*/ 0 h 27"/>
                    <a:gd name="T10" fmla="*/ 0 60000 65536"/>
                    <a:gd name="T11" fmla="*/ 0 60000 65536"/>
                    <a:gd name="T12" fmla="*/ 0 60000 65536"/>
                    <a:gd name="T13" fmla="*/ 0 60000 65536"/>
                    <a:gd name="T14" fmla="*/ 0 60000 65536"/>
                    <a:gd name="T15" fmla="*/ 0 w 59"/>
                    <a:gd name="T16" fmla="*/ 0 h 27"/>
                    <a:gd name="T17" fmla="*/ 59 w 59"/>
                    <a:gd name="T18" fmla="*/ 27 h 27"/>
                  </a:gdLst>
                  <a:ahLst/>
                  <a:cxnLst>
                    <a:cxn ang="T10">
                      <a:pos x="T0" y="T1"/>
                    </a:cxn>
                    <a:cxn ang="T11">
                      <a:pos x="T2" y="T3"/>
                    </a:cxn>
                    <a:cxn ang="T12">
                      <a:pos x="T4" y="T5"/>
                    </a:cxn>
                    <a:cxn ang="T13">
                      <a:pos x="T6" y="T7"/>
                    </a:cxn>
                    <a:cxn ang="T14">
                      <a:pos x="T8" y="T9"/>
                    </a:cxn>
                  </a:cxnLst>
                  <a:rect l="T15" t="T16" r="T17" b="T18"/>
                  <a:pathLst>
                    <a:path w="59" h="27">
                      <a:moveTo>
                        <a:pt x="0" y="0"/>
                      </a:moveTo>
                      <a:lnTo>
                        <a:pt x="58" y="0"/>
                      </a:lnTo>
                      <a:lnTo>
                        <a:pt x="52" y="26"/>
                      </a:lnTo>
                      <a:lnTo>
                        <a:pt x="0" y="26"/>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332" name="AutoShape 388"/>
                <p:cNvSpPr>
                  <a:spLocks noChangeArrowheads="1"/>
                </p:cNvSpPr>
                <p:nvPr/>
              </p:nvSpPr>
              <p:spPr bwMode="auto">
                <a:xfrm>
                  <a:off x="991" y="3742"/>
                  <a:ext cx="17" cy="98"/>
                </a:xfrm>
                <a:custGeom>
                  <a:avLst/>
                  <a:gdLst>
                    <a:gd name="T0" fmla="*/ 7 w 17"/>
                    <a:gd name="T1" fmla="*/ 0 h 98"/>
                    <a:gd name="T2" fmla="*/ 7 w 17"/>
                    <a:gd name="T3" fmla="*/ 0 h 98"/>
                    <a:gd name="T4" fmla="*/ 16 w 17"/>
                    <a:gd name="T5" fmla="*/ 97 h 98"/>
                    <a:gd name="T6" fmla="*/ 0 w 17"/>
                    <a:gd name="T7" fmla="*/ 91 h 98"/>
                    <a:gd name="T8" fmla="*/ 7 w 17"/>
                    <a:gd name="T9" fmla="*/ 0 h 98"/>
                    <a:gd name="T10" fmla="*/ 0 60000 65536"/>
                    <a:gd name="T11" fmla="*/ 0 60000 65536"/>
                    <a:gd name="T12" fmla="*/ 0 60000 65536"/>
                    <a:gd name="T13" fmla="*/ 0 60000 65536"/>
                    <a:gd name="T14" fmla="*/ 0 60000 65536"/>
                    <a:gd name="T15" fmla="*/ 0 w 17"/>
                    <a:gd name="T16" fmla="*/ 0 h 98"/>
                    <a:gd name="T17" fmla="*/ 17 w 17"/>
                    <a:gd name="T18" fmla="*/ 98 h 98"/>
                  </a:gdLst>
                  <a:ahLst/>
                  <a:cxnLst>
                    <a:cxn ang="T10">
                      <a:pos x="T0" y="T1"/>
                    </a:cxn>
                    <a:cxn ang="T11">
                      <a:pos x="T2" y="T3"/>
                    </a:cxn>
                    <a:cxn ang="T12">
                      <a:pos x="T4" y="T5"/>
                    </a:cxn>
                    <a:cxn ang="T13">
                      <a:pos x="T6" y="T7"/>
                    </a:cxn>
                    <a:cxn ang="T14">
                      <a:pos x="T8" y="T9"/>
                    </a:cxn>
                  </a:cxnLst>
                  <a:rect l="T15" t="T16" r="T17" b="T18"/>
                  <a:pathLst>
                    <a:path w="17" h="98">
                      <a:moveTo>
                        <a:pt x="7" y="0"/>
                      </a:moveTo>
                      <a:lnTo>
                        <a:pt x="7" y="0"/>
                      </a:lnTo>
                      <a:lnTo>
                        <a:pt x="16" y="97"/>
                      </a:lnTo>
                      <a:lnTo>
                        <a:pt x="0" y="91"/>
                      </a:lnTo>
                      <a:lnTo>
                        <a:pt x="7" y="0"/>
                      </a:lnTo>
                    </a:path>
                  </a:pathLst>
                </a:custGeom>
                <a:solidFill>
                  <a:srgbClr val="FFFF99"/>
                </a:solidFill>
                <a:ln w="12600">
                  <a:solidFill>
                    <a:srgbClr val="FFFFFF"/>
                  </a:solidFill>
                  <a:round/>
                  <a:headEnd/>
                  <a:tailEnd/>
                </a:ln>
              </p:spPr>
              <p:txBody>
                <a:bodyPr wrap="none" anchor="ctr"/>
                <a:lstStyle/>
                <a:p>
                  <a:endParaRPr lang="es-CL"/>
                </a:p>
              </p:txBody>
            </p:sp>
            <p:sp>
              <p:nvSpPr>
                <p:cNvPr id="11333" name="AutoShape 389"/>
                <p:cNvSpPr>
                  <a:spLocks noChangeArrowheads="1"/>
                </p:cNvSpPr>
                <p:nvPr/>
              </p:nvSpPr>
              <p:spPr bwMode="auto">
                <a:xfrm>
                  <a:off x="959" y="3813"/>
                  <a:ext cx="26" cy="40"/>
                </a:xfrm>
                <a:custGeom>
                  <a:avLst/>
                  <a:gdLst>
                    <a:gd name="T0" fmla="*/ 6 w 26"/>
                    <a:gd name="T1" fmla="*/ 0 h 40"/>
                    <a:gd name="T2" fmla="*/ 19 w 26"/>
                    <a:gd name="T3" fmla="*/ 0 h 40"/>
                    <a:gd name="T4" fmla="*/ 25 w 26"/>
                    <a:gd name="T5" fmla="*/ 33 h 40"/>
                    <a:gd name="T6" fmla="*/ 0 w 26"/>
                    <a:gd name="T7" fmla="*/ 39 h 40"/>
                    <a:gd name="T8" fmla="*/ 6 w 26"/>
                    <a:gd name="T9" fmla="*/ 0 h 40"/>
                    <a:gd name="T10" fmla="*/ 0 60000 65536"/>
                    <a:gd name="T11" fmla="*/ 0 60000 65536"/>
                    <a:gd name="T12" fmla="*/ 0 60000 65536"/>
                    <a:gd name="T13" fmla="*/ 0 60000 65536"/>
                    <a:gd name="T14" fmla="*/ 0 60000 65536"/>
                    <a:gd name="T15" fmla="*/ 0 w 26"/>
                    <a:gd name="T16" fmla="*/ 0 h 40"/>
                    <a:gd name="T17" fmla="*/ 26 w 26"/>
                    <a:gd name="T18" fmla="*/ 40 h 40"/>
                  </a:gdLst>
                  <a:ahLst/>
                  <a:cxnLst>
                    <a:cxn ang="T10">
                      <a:pos x="T0" y="T1"/>
                    </a:cxn>
                    <a:cxn ang="T11">
                      <a:pos x="T2" y="T3"/>
                    </a:cxn>
                    <a:cxn ang="T12">
                      <a:pos x="T4" y="T5"/>
                    </a:cxn>
                    <a:cxn ang="T13">
                      <a:pos x="T6" y="T7"/>
                    </a:cxn>
                    <a:cxn ang="T14">
                      <a:pos x="T8" y="T9"/>
                    </a:cxn>
                  </a:cxnLst>
                  <a:rect l="T15" t="T16" r="T17" b="T18"/>
                  <a:pathLst>
                    <a:path w="26" h="40">
                      <a:moveTo>
                        <a:pt x="6" y="0"/>
                      </a:moveTo>
                      <a:lnTo>
                        <a:pt x="19" y="0"/>
                      </a:lnTo>
                      <a:lnTo>
                        <a:pt x="25" y="33"/>
                      </a:lnTo>
                      <a:lnTo>
                        <a:pt x="0" y="39"/>
                      </a:lnTo>
                      <a:lnTo>
                        <a:pt x="6" y="0"/>
                      </a:lnTo>
                    </a:path>
                  </a:pathLst>
                </a:custGeom>
                <a:solidFill>
                  <a:srgbClr val="FFFF99"/>
                </a:solidFill>
                <a:ln w="12600">
                  <a:solidFill>
                    <a:srgbClr val="FFFFFF"/>
                  </a:solidFill>
                  <a:round/>
                  <a:headEnd/>
                  <a:tailEnd/>
                </a:ln>
              </p:spPr>
              <p:txBody>
                <a:bodyPr wrap="none" anchor="ctr"/>
                <a:lstStyle/>
                <a:p>
                  <a:endParaRPr lang="es-CL"/>
                </a:p>
              </p:txBody>
            </p:sp>
            <p:sp>
              <p:nvSpPr>
                <p:cNvPr id="11334" name="AutoShape 390"/>
                <p:cNvSpPr>
                  <a:spLocks noChangeArrowheads="1"/>
                </p:cNvSpPr>
                <p:nvPr/>
              </p:nvSpPr>
              <p:spPr bwMode="auto">
                <a:xfrm>
                  <a:off x="996" y="3768"/>
                  <a:ext cx="17" cy="17"/>
                </a:xfrm>
                <a:custGeom>
                  <a:avLst/>
                  <a:gdLst>
                    <a:gd name="T0" fmla="*/ 0 w 17"/>
                    <a:gd name="T1" fmla="*/ 0 h 17"/>
                    <a:gd name="T2" fmla="*/ 16 w 17"/>
                    <a:gd name="T3" fmla="*/ 0 h 17"/>
                    <a:gd name="T4" fmla="*/ 0 w 17"/>
                    <a:gd name="T5" fmla="*/ 16 h 17"/>
                    <a:gd name="T6" fmla="*/ 0 w 17"/>
                    <a:gd name="T7" fmla="*/ 0 h 17"/>
                    <a:gd name="T8" fmla="*/ 0 60000 65536"/>
                    <a:gd name="T9" fmla="*/ 0 60000 65536"/>
                    <a:gd name="T10" fmla="*/ 0 60000 65536"/>
                    <a:gd name="T11" fmla="*/ 0 60000 65536"/>
                    <a:gd name="T12" fmla="*/ 0 w 17"/>
                    <a:gd name="T13" fmla="*/ 0 h 17"/>
                    <a:gd name="T14" fmla="*/ 17 w 17"/>
                    <a:gd name="T15" fmla="*/ 17 h 17"/>
                  </a:gdLst>
                  <a:ahLst/>
                  <a:cxnLst>
                    <a:cxn ang="T8">
                      <a:pos x="T0" y="T1"/>
                    </a:cxn>
                    <a:cxn ang="T9">
                      <a:pos x="T2" y="T3"/>
                    </a:cxn>
                    <a:cxn ang="T10">
                      <a:pos x="T4" y="T5"/>
                    </a:cxn>
                    <a:cxn ang="T11">
                      <a:pos x="T6" y="T7"/>
                    </a:cxn>
                  </a:cxnLst>
                  <a:rect l="T12" t="T13" r="T14" b="T15"/>
                  <a:pathLst>
                    <a:path w="17" h="17">
                      <a:moveTo>
                        <a:pt x="0" y="0"/>
                      </a:moveTo>
                      <a:lnTo>
                        <a:pt x="16" y="0"/>
                      </a:lnTo>
                      <a:lnTo>
                        <a:pt x="0" y="16"/>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335" name="AutoShape 391"/>
                <p:cNvSpPr>
                  <a:spLocks noChangeArrowheads="1"/>
                </p:cNvSpPr>
                <p:nvPr/>
              </p:nvSpPr>
              <p:spPr bwMode="auto">
                <a:xfrm>
                  <a:off x="996" y="3755"/>
                  <a:ext cx="21" cy="1"/>
                </a:xfrm>
                <a:custGeom>
                  <a:avLst/>
                  <a:gdLst>
                    <a:gd name="T0" fmla="*/ 7 w 21"/>
                    <a:gd name="T1" fmla="*/ 0 h 1"/>
                    <a:gd name="T2" fmla="*/ 20 w 21"/>
                    <a:gd name="T3" fmla="*/ 0 h 1"/>
                    <a:gd name="T4" fmla="*/ 0 w 21"/>
                    <a:gd name="T5" fmla="*/ 0 h 1"/>
                    <a:gd name="T6" fmla="*/ 7 w 21"/>
                    <a:gd name="T7" fmla="*/ 0 h 1"/>
                    <a:gd name="T8" fmla="*/ 0 60000 65536"/>
                    <a:gd name="T9" fmla="*/ 0 60000 65536"/>
                    <a:gd name="T10" fmla="*/ 0 60000 65536"/>
                    <a:gd name="T11" fmla="*/ 0 60000 65536"/>
                    <a:gd name="T12" fmla="*/ 0 w 21"/>
                    <a:gd name="T13" fmla="*/ 0 h 1"/>
                    <a:gd name="T14" fmla="*/ 21 w 21"/>
                    <a:gd name="T15" fmla="*/ 1 h 1"/>
                  </a:gdLst>
                  <a:ahLst/>
                  <a:cxnLst>
                    <a:cxn ang="T8">
                      <a:pos x="T0" y="T1"/>
                    </a:cxn>
                    <a:cxn ang="T9">
                      <a:pos x="T2" y="T3"/>
                    </a:cxn>
                    <a:cxn ang="T10">
                      <a:pos x="T4" y="T5"/>
                    </a:cxn>
                    <a:cxn ang="T11">
                      <a:pos x="T6" y="T7"/>
                    </a:cxn>
                  </a:cxnLst>
                  <a:rect l="T12" t="T13" r="T14" b="T15"/>
                  <a:pathLst>
                    <a:path w="21" h="1">
                      <a:moveTo>
                        <a:pt x="7" y="0"/>
                      </a:moveTo>
                      <a:lnTo>
                        <a:pt x="20" y="0"/>
                      </a:lnTo>
                      <a:lnTo>
                        <a:pt x="0" y="0"/>
                      </a:lnTo>
                      <a:lnTo>
                        <a:pt x="7" y="0"/>
                      </a:lnTo>
                    </a:path>
                  </a:pathLst>
                </a:custGeom>
                <a:solidFill>
                  <a:srgbClr val="FFFF99"/>
                </a:solidFill>
                <a:ln w="12600">
                  <a:solidFill>
                    <a:srgbClr val="FFFFFF"/>
                  </a:solidFill>
                  <a:round/>
                  <a:headEnd/>
                  <a:tailEnd/>
                </a:ln>
              </p:spPr>
              <p:txBody>
                <a:bodyPr wrap="none" anchor="ctr"/>
                <a:lstStyle/>
                <a:p>
                  <a:endParaRPr lang="es-CL"/>
                </a:p>
              </p:txBody>
            </p:sp>
            <p:sp>
              <p:nvSpPr>
                <p:cNvPr id="11336" name="Line 392"/>
                <p:cNvSpPr>
                  <a:spLocks noChangeShapeType="1"/>
                </p:cNvSpPr>
                <p:nvPr/>
              </p:nvSpPr>
              <p:spPr bwMode="auto">
                <a:xfrm flipV="1">
                  <a:off x="996" y="3735"/>
                  <a:ext cx="1" cy="15"/>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337" name="AutoShape 393"/>
                <p:cNvSpPr>
                  <a:spLocks noChangeArrowheads="1"/>
                </p:cNvSpPr>
                <p:nvPr/>
              </p:nvSpPr>
              <p:spPr bwMode="auto">
                <a:xfrm>
                  <a:off x="1067" y="3852"/>
                  <a:ext cx="17" cy="17"/>
                </a:xfrm>
                <a:custGeom>
                  <a:avLst/>
                  <a:gdLst>
                    <a:gd name="T0" fmla="*/ 0 w 17"/>
                    <a:gd name="T1" fmla="*/ 0 h 17"/>
                    <a:gd name="T2" fmla="*/ 16 w 17"/>
                    <a:gd name="T3" fmla="*/ 0 h 17"/>
                    <a:gd name="T4" fmla="*/ 16 w 17"/>
                    <a:gd name="T5" fmla="*/ 16 h 17"/>
                    <a:gd name="T6" fmla="*/ 0 w 17"/>
                    <a:gd name="T7" fmla="*/ 16 h 17"/>
                    <a:gd name="T8" fmla="*/ 0 w 17"/>
                    <a:gd name="T9" fmla="*/ 0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0" y="0"/>
                      </a:moveTo>
                      <a:lnTo>
                        <a:pt x="16" y="0"/>
                      </a:lnTo>
                      <a:lnTo>
                        <a:pt x="16" y="16"/>
                      </a:lnTo>
                      <a:lnTo>
                        <a:pt x="0" y="16"/>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338" name="AutoShape 394"/>
                <p:cNvSpPr>
                  <a:spLocks noChangeArrowheads="1"/>
                </p:cNvSpPr>
                <p:nvPr/>
              </p:nvSpPr>
              <p:spPr bwMode="auto">
                <a:xfrm>
                  <a:off x="1067" y="3839"/>
                  <a:ext cx="20" cy="17"/>
                </a:xfrm>
                <a:custGeom>
                  <a:avLst/>
                  <a:gdLst>
                    <a:gd name="T0" fmla="*/ 0 w 20"/>
                    <a:gd name="T1" fmla="*/ 16 h 17"/>
                    <a:gd name="T2" fmla="*/ 13 w 20"/>
                    <a:gd name="T3" fmla="*/ 16 h 17"/>
                    <a:gd name="T4" fmla="*/ 13 w 20"/>
                    <a:gd name="T5" fmla="*/ 8 h 17"/>
                    <a:gd name="T6" fmla="*/ 19 w 20"/>
                    <a:gd name="T7" fmla="*/ 8 h 17"/>
                    <a:gd name="T8" fmla="*/ 13 w 20"/>
                    <a:gd name="T9" fmla="*/ 0 h 17"/>
                    <a:gd name="T10" fmla="*/ 0 w 20"/>
                    <a:gd name="T11" fmla="*/ 0 h 17"/>
                    <a:gd name="T12" fmla="*/ 0 w 20"/>
                    <a:gd name="T13" fmla="*/ 8 h 17"/>
                    <a:gd name="T14" fmla="*/ 0 w 20"/>
                    <a:gd name="T15" fmla="*/ 16 h 17"/>
                    <a:gd name="T16" fmla="*/ 0 60000 65536"/>
                    <a:gd name="T17" fmla="*/ 0 60000 65536"/>
                    <a:gd name="T18" fmla="*/ 0 60000 65536"/>
                    <a:gd name="T19" fmla="*/ 0 60000 65536"/>
                    <a:gd name="T20" fmla="*/ 0 60000 65536"/>
                    <a:gd name="T21" fmla="*/ 0 60000 65536"/>
                    <a:gd name="T22" fmla="*/ 0 60000 65536"/>
                    <a:gd name="T23" fmla="*/ 0 60000 65536"/>
                    <a:gd name="T24" fmla="*/ 0 w 20"/>
                    <a:gd name="T25" fmla="*/ 0 h 17"/>
                    <a:gd name="T26" fmla="*/ 20 w 20"/>
                    <a:gd name="T27" fmla="*/ 17 h 1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0" h="17">
                      <a:moveTo>
                        <a:pt x="0" y="16"/>
                      </a:moveTo>
                      <a:lnTo>
                        <a:pt x="13" y="16"/>
                      </a:lnTo>
                      <a:lnTo>
                        <a:pt x="13" y="8"/>
                      </a:lnTo>
                      <a:lnTo>
                        <a:pt x="19" y="8"/>
                      </a:lnTo>
                      <a:lnTo>
                        <a:pt x="13" y="0"/>
                      </a:lnTo>
                      <a:lnTo>
                        <a:pt x="0" y="0"/>
                      </a:lnTo>
                      <a:lnTo>
                        <a:pt x="0" y="8"/>
                      </a:lnTo>
                      <a:lnTo>
                        <a:pt x="0" y="16"/>
                      </a:lnTo>
                    </a:path>
                  </a:pathLst>
                </a:custGeom>
                <a:solidFill>
                  <a:srgbClr val="FFFF99"/>
                </a:solidFill>
                <a:ln w="12600">
                  <a:solidFill>
                    <a:srgbClr val="FFFFFF"/>
                  </a:solidFill>
                  <a:round/>
                  <a:headEnd/>
                  <a:tailEnd/>
                </a:ln>
              </p:spPr>
              <p:txBody>
                <a:bodyPr wrap="none" anchor="ctr"/>
                <a:lstStyle/>
                <a:p>
                  <a:endParaRPr lang="es-CL"/>
                </a:p>
              </p:txBody>
            </p:sp>
            <p:sp>
              <p:nvSpPr>
                <p:cNvPr id="11339" name="Line 395"/>
                <p:cNvSpPr>
                  <a:spLocks noChangeShapeType="1"/>
                </p:cNvSpPr>
                <p:nvPr/>
              </p:nvSpPr>
              <p:spPr bwMode="auto">
                <a:xfrm flipV="1">
                  <a:off x="1081" y="3832"/>
                  <a:ext cx="13" cy="8"/>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340" name="AutoShape 396"/>
                <p:cNvSpPr>
                  <a:spLocks noChangeArrowheads="1"/>
                </p:cNvSpPr>
                <p:nvPr/>
              </p:nvSpPr>
              <p:spPr bwMode="auto">
                <a:xfrm>
                  <a:off x="1042" y="3800"/>
                  <a:ext cx="1" cy="21"/>
                </a:xfrm>
                <a:custGeom>
                  <a:avLst/>
                  <a:gdLst>
                    <a:gd name="T0" fmla="*/ 0 w 1"/>
                    <a:gd name="T1" fmla="*/ 20 h 21"/>
                    <a:gd name="T2" fmla="*/ 0 w 1"/>
                    <a:gd name="T3" fmla="*/ 20 h 21"/>
                    <a:gd name="T4" fmla="*/ 0 w 1"/>
                    <a:gd name="T5" fmla="*/ 13 h 21"/>
                    <a:gd name="T6" fmla="*/ 0 w 1"/>
                    <a:gd name="T7" fmla="*/ 7 h 21"/>
                    <a:gd name="T8" fmla="*/ 0 w 1"/>
                    <a:gd name="T9" fmla="*/ 0 h 21"/>
                    <a:gd name="T10" fmla="*/ 0 w 1"/>
                    <a:gd name="T11" fmla="*/ 7 h 21"/>
                    <a:gd name="T12" fmla="*/ 0 w 1"/>
                    <a:gd name="T13" fmla="*/ 13 h 21"/>
                    <a:gd name="T14" fmla="*/ 0 w 1"/>
                    <a:gd name="T15" fmla="*/ 20 h 21"/>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21"/>
                    <a:gd name="T26" fmla="*/ 1 w 1"/>
                    <a:gd name="T27" fmla="*/ 21 h 2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21">
                      <a:moveTo>
                        <a:pt x="0" y="20"/>
                      </a:moveTo>
                      <a:lnTo>
                        <a:pt x="0" y="20"/>
                      </a:lnTo>
                      <a:lnTo>
                        <a:pt x="0" y="13"/>
                      </a:lnTo>
                      <a:lnTo>
                        <a:pt x="0" y="7"/>
                      </a:lnTo>
                      <a:lnTo>
                        <a:pt x="0" y="0"/>
                      </a:lnTo>
                      <a:lnTo>
                        <a:pt x="0" y="7"/>
                      </a:lnTo>
                      <a:lnTo>
                        <a:pt x="0" y="13"/>
                      </a:lnTo>
                      <a:lnTo>
                        <a:pt x="0" y="20"/>
                      </a:lnTo>
                    </a:path>
                  </a:pathLst>
                </a:custGeom>
                <a:solidFill>
                  <a:srgbClr val="FFFF99"/>
                </a:solidFill>
                <a:ln w="12600">
                  <a:solidFill>
                    <a:srgbClr val="FFFFFF"/>
                  </a:solidFill>
                  <a:round/>
                  <a:headEnd/>
                  <a:tailEnd/>
                </a:ln>
              </p:spPr>
              <p:txBody>
                <a:bodyPr wrap="none" anchor="ctr"/>
                <a:lstStyle/>
                <a:p>
                  <a:endParaRPr lang="es-CL"/>
                </a:p>
              </p:txBody>
            </p:sp>
            <p:sp>
              <p:nvSpPr>
                <p:cNvPr id="11341" name="Line 397"/>
                <p:cNvSpPr>
                  <a:spLocks noChangeShapeType="1"/>
                </p:cNvSpPr>
                <p:nvPr/>
              </p:nvSpPr>
              <p:spPr bwMode="auto">
                <a:xfrm>
                  <a:off x="1003" y="3768"/>
                  <a:ext cx="13" cy="1"/>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342" name="Line 398"/>
                <p:cNvSpPr>
                  <a:spLocks noChangeShapeType="1"/>
                </p:cNvSpPr>
                <p:nvPr/>
              </p:nvSpPr>
              <p:spPr bwMode="auto">
                <a:xfrm>
                  <a:off x="1010" y="3768"/>
                  <a:ext cx="16" cy="1"/>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343" name="Line 399"/>
                <p:cNvSpPr>
                  <a:spLocks noChangeShapeType="1"/>
                </p:cNvSpPr>
                <p:nvPr/>
              </p:nvSpPr>
              <p:spPr bwMode="auto">
                <a:xfrm>
                  <a:off x="1003" y="3749"/>
                  <a:ext cx="19" cy="1"/>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344" name="AutoShape 400"/>
                <p:cNvSpPr>
                  <a:spLocks noChangeArrowheads="1"/>
                </p:cNvSpPr>
                <p:nvPr/>
              </p:nvSpPr>
              <p:spPr bwMode="auto">
                <a:xfrm>
                  <a:off x="1010" y="3749"/>
                  <a:ext cx="1" cy="17"/>
                </a:xfrm>
                <a:custGeom>
                  <a:avLst/>
                  <a:gdLst>
                    <a:gd name="T0" fmla="*/ 0 w 1"/>
                    <a:gd name="T1" fmla="*/ 0 h 17"/>
                    <a:gd name="T2" fmla="*/ 0 w 1"/>
                    <a:gd name="T3" fmla="*/ 0 h 17"/>
                    <a:gd name="T4" fmla="*/ 0 w 1"/>
                    <a:gd name="T5" fmla="*/ 16 h 17"/>
                    <a:gd name="T6" fmla="*/ 0 w 1"/>
                    <a:gd name="T7" fmla="*/ 0 h 17"/>
                    <a:gd name="T8" fmla="*/ 0 60000 65536"/>
                    <a:gd name="T9" fmla="*/ 0 60000 65536"/>
                    <a:gd name="T10" fmla="*/ 0 60000 65536"/>
                    <a:gd name="T11" fmla="*/ 0 60000 65536"/>
                    <a:gd name="T12" fmla="*/ 0 w 1"/>
                    <a:gd name="T13" fmla="*/ 0 h 17"/>
                    <a:gd name="T14" fmla="*/ 1 w 1"/>
                    <a:gd name="T15" fmla="*/ 17 h 17"/>
                  </a:gdLst>
                  <a:ahLst/>
                  <a:cxnLst>
                    <a:cxn ang="T8">
                      <a:pos x="T0" y="T1"/>
                    </a:cxn>
                    <a:cxn ang="T9">
                      <a:pos x="T2" y="T3"/>
                    </a:cxn>
                    <a:cxn ang="T10">
                      <a:pos x="T4" y="T5"/>
                    </a:cxn>
                    <a:cxn ang="T11">
                      <a:pos x="T6" y="T7"/>
                    </a:cxn>
                  </a:cxnLst>
                  <a:rect l="T12" t="T13" r="T14" b="T15"/>
                  <a:pathLst>
                    <a:path w="1" h="17">
                      <a:moveTo>
                        <a:pt x="0" y="0"/>
                      </a:moveTo>
                      <a:lnTo>
                        <a:pt x="0" y="0"/>
                      </a:lnTo>
                      <a:lnTo>
                        <a:pt x="0" y="16"/>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345" name="Line 401"/>
                <p:cNvSpPr>
                  <a:spLocks noChangeShapeType="1"/>
                </p:cNvSpPr>
                <p:nvPr/>
              </p:nvSpPr>
              <p:spPr bwMode="auto">
                <a:xfrm flipH="1">
                  <a:off x="989" y="3742"/>
                  <a:ext cx="8" cy="1"/>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346" name="AutoShape 402"/>
                <p:cNvSpPr>
                  <a:spLocks noChangeArrowheads="1"/>
                </p:cNvSpPr>
                <p:nvPr/>
              </p:nvSpPr>
              <p:spPr bwMode="auto">
                <a:xfrm>
                  <a:off x="991" y="3730"/>
                  <a:ext cx="17" cy="17"/>
                </a:xfrm>
                <a:custGeom>
                  <a:avLst/>
                  <a:gdLst>
                    <a:gd name="T0" fmla="*/ 0 w 17"/>
                    <a:gd name="T1" fmla="*/ 0 h 17"/>
                    <a:gd name="T2" fmla="*/ 0 w 17"/>
                    <a:gd name="T3" fmla="*/ 16 h 17"/>
                    <a:gd name="T4" fmla="*/ 16 w 17"/>
                    <a:gd name="T5" fmla="*/ 16 h 17"/>
                    <a:gd name="T6" fmla="*/ 16 w 17"/>
                    <a:gd name="T7" fmla="*/ 0 h 17"/>
                    <a:gd name="T8" fmla="*/ 0 w 17"/>
                    <a:gd name="T9" fmla="*/ 0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0" y="0"/>
                      </a:moveTo>
                      <a:lnTo>
                        <a:pt x="0" y="16"/>
                      </a:lnTo>
                      <a:lnTo>
                        <a:pt x="16" y="16"/>
                      </a:lnTo>
                      <a:lnTo>
                        <a:pt x="16" y="0"/>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347" name="Line 403"/>
                <p:cNvSpPr>
                  <a:spLocks noChangeShapeType="1"/>
                </p:cNvSpPr>
                <p:nvPr/>
              </p:nvSpPr>
              <p:spPr bwMode="auto">
                <a:xfrm flipV="1">
                  <a:off x="1049" y="3741"/>
                  <a:ext cx="1" cy="73"/>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348" name="Line 404"/>
                <p:cNvSpPr>
                  <a:spLocks noChangeShapeType="1"/>
                </p:cNvSpPr>
                <p:nvPr/>
              </p:nvSpPr>
              <p:spPr bwMode="auto">
                <a:xfrm flipV="1">
                  <a:off x="1023" y="3761"/>
                  <a:ext cx="1" cy="73"/>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349" name="Line 405"/>
                <p:cNvSpPr>
                  <a:spLocks noChangeShapeType="1"/>
                </p:cNvSpPr>
                <p:nvPr/>
              </p:nvSpPr>
              <p:spPr bwMode="auto">
                <a:xfrm>
                  <a:off x="862" y="3858"/>
                  <a:ext cx="6" cy="13"/>
                </a:xfrm>
                <a:prstGeom prst="line">
                  <a:avLst/>
                </a:prstGeom>
                <a:noFill/>
                <a:ln w="12600">
                  <a:solidFill>
                    <a:srgbClr val="FFFFFF"/>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1350" name="AutoShape 406"/>
                <p:cNvSpPr>
                  <a:spLocks noChangeArrowheads="1"/>
                </p:cNvSpPr>
                <p:nvPr/>
              </p:nvSpPr>
              <p:spPr bwMode="auto">
                <a:xfrm>
                  <a:off x="862" y="3865"/>
                  <a:ext cx="17" cy="17"/>
                </a:xfrm>
                <a:custGeom>
                  <a:avLst/>
                  <a:gdLst>
                    <a:gd name="T0" fmla="*/ 0 w 17"/>
                    <a:gd name="T1" fmla="*/ 0 h 17"/>
                    <a:gd name="T2" fmla="*/ 16 w 17"/>
                    <a:gd name="T3" fmla="*/ 16 h 17"/>
                    <a:gd name="T4" fmla="*/ 0 w 17"/>
                    <a:gd name="T5" fmla="*/ 16 h 17"/>
                    <a:gd name="T6" fmla="*/ 0 w 17"/>
                    <a:gd name="T7" fmla="*/ 0 h 17"/>
                    <a:gd name="T8" fmla="*/ 0 60000 65536"/>
                    <a:gd name="T9" fmla="*/ 0 60000 65536"/>
                    <a:gd name="T10" fmla="*/ 0 60000 65536"/>
                    <a:gd name="T11" fmla="*/ 0 60000 65536"/>
                    <a:gd name="T12" fmla="*/ 0 w 17"/>
                    <a:gd name="T13" fmla="*/ 0 h 17"/>
                    <a:gd name="T14" fmla="*/ 17 w 17"/>
                    <a:gd name="T15" fmla="*/ 17 h 17"/>
                  </a:gdLst>
                  <a:ahLst/>
                  <a:cxnLst>
                    <a:cxn ang="T8">
                      <a:pos x="T0" y="T1"/>
                    </a:cxn>
                    <a:cxn ang="T9">
                      <a:pos x="T2" y="T3"/>
                    </a:cxn>
                    <a:cxn ang="T10">
                      <a:pos x="T4" y="T5"/>
                    </a:cxn>
                    <a:cxn ang="T11">
                      <a:pos x="T6" y="T7"/>
                    </a:cxn>
                  </a:cxnLst>
                  <a:rect l="T12" t="T13" r="T14" b="T15"/>
                  <a:pathLst>
                    <a:path w="17" h="17">
                      <a:moveTo>
                        <a:pt x="0" y="0"/>
                      </a:moveTo>
                      <a:lnTo>
                        <a:pt x="16" y="16"/>
                      </a:lnTo>
                      <a:lnTo>
                        <a:pt x="0" y="16"/>
                      </a:lnTo>
                      <a:lnTo>
                        <a:pt x="0" y="0"/>
                      </a:lnTo>
                    </a:path>
                  </a:pathLst>
                </a:custGeom>
                <a:solidFill>
                  <a:srgbClr val="FFFF99"/>
                </a:solidFill>
                <a:ln w="12600">
                  <a:solidFill>
                    <a:srgbClr val="FFFFFF"/>
                  </a:solidFill>
                  <a:round/>
                  <a:headEnd/>
                  <a:tailEnd/>
                </a:ln>
              </p:spPr>
              <p:txBody>
                <a:bodyPr wrap="none" anchor="ctr"/>
                <a:lstStyle/>
                <a:p>
                  <a:endParaRPr lang="es-CL"/>
                </a:p>
              </p:txBody>
            </p:sp>
            <p:sp>
              <p:nvSpPr>
                <p:cNvPr id="11351" name="AutoShape 407"/>
                <p:cNvSpPr>
                  <a:spLocks noChangeArrowheads="1"/>
                </p:cNvSpPr>
                <p:nvPr/>
              </p:nvSpPr>
              <p:spPr bwMode="auto">
                <a:xfrm>
                  <a:off x="854" y="3865"/>
                  <a:ext cx="17" cy="20"/>
                </a:xfrm>
                <a:custGeom>
                  <a:avLst/>
                  <a:gdLst>
                    <a:gd name="T0" fmla="*/ 0 w 17"/>
                    <a:gd name="T1" fmla="*/ 0 h 20"/>
                    <a:gd name="T2" fmla="*/ 16 w 17"/>
                    <a:gd name="T3" fmla="*/ 0 h 20"/>
                    <a:gd name="T4" fmla="*/ 16 w 17"/>
                    <a:gd name="T5" fmla="*/ 19 h 20"/>
                    <a:gd name="T6" fmla="*/ 0 w 17"/>
                    <a:gd name="T7" fmla="*/ 19 h 20"/>
                    <a:gd name="T8" fmla="*/ 0 w 17"/>
                    <a:gd name="T9" fmla="*/ 0 h 20"/>
                    <a:gd name="T10" fmla="*/ 0 60000 65536"/>
                    <a:gd name="T11" fmla="*/ 0 60000 65536"/>
                    <a:gd name="T12" fmla="*/ 0 60000 65536"/>
                    <a:gd name="T13" fmla="*/ 0 60000 65536"/>
                    <a:gd name="T14" fmla="*/ 0 60000 65536"/>
                    <a:gd name="T15" fmla="*/ 0 w 17"/>
                    <a:gd name="T16" fmla="*/ 0 h 20"/>
                    <a:gd name="T17" fmla="*/ 17 w 17"/>
                    <a:gd name="T18" fmla="*/ 20 h 20"/>
                  </a:gdLst>
                  <a:ahLst/>
                  <a:cxnLst>
                    <a:cxn ang="T10">
                      <a:pos x="T0" y="T1"/>
                    </a:cxn>
                    <a:cxn ang="T11">
                      <a:pos x="T2" y="T3"/>
                    </a:cxn>
                    <a:cxn ang="T12">
                      <a:pos x="T4" y="T5"/>
                    </a:cxn>
                    <a:cxn ang="T13">
                      <a:pos x="T6" y="T7"/>
                    </a:cxn>
                    <a:cxn ang="T14">
                      <a:pos x="T8" y="T9"/>
                    </a:cxn>
                  </a:cxnLst>
                  <a:rect l="T15" t="T16" r="T17" b="T18"/>
                  <a:pathLst>
                    <a:path w="17" h="20">
                      <a:moveTo>
                        <a:pt x="0" y="0"/>
                      </a:moveTo>
                      <a:lnTo>
                        <a:pt x="16" y="0"/>
                      </a:lnTo>
                      <a:lnTo>
                        <a:pt x="16" y="19"/>
                      </a:lnTo>
                      <a:lnTo>
                        <a:pt x="0" y="19"/>
                      </a:lnTo>
                      <a:lnTo>
                        <a:pt x="0" y="0"/>
                      </a:lnTo>
                    </a:path>
                  </a:pathLst>
                </a:custGeom>
                <a:solidFill>
                  <a:srgbClr val="FFFF99"/>
                </a:solidFill>
                <a:ln w="12600">
                  <a:solidFill>
                    <a:srgbClr val="FFFFFF"/>
                  </a:solidFill>
                  <a:round/>
                  <a:headEnd/>
                  <a:tailEnd/>
                </a:ln>
              </p:spPr>
              <p:txBody>
                <a:bodyPr wrap="none" anchor="ctr"/>
                <a:lstStyle/>
                <a:p>
                  <a:endParaRPr lang="es-CL"/>
                </a:p>
              </p:txBody>
            </p:sp>
          </p:grpSp>
        </p:grpSp>
        <p:grpSp>
          <p:nvGrpSpPr>
            <p:cNvPr id="11271" name="Group 408"/>
            <p:cNvGrpSpPr>
              <a:grpSpLocks/>
            </p:cNvGrpSpPr>
            <p:nvPr/>
          </p:nvGrpSpPr>
          <p:grpSpPr bwMode="auto">
            <a:xfrm>
              <a:off x="1236" y="1138"/>
              <a:ext cx="722" cy="2927"/>
              <a:chOff x="1236" y="1138"/>
              <a:chExt cx="722" cy="2927"/>
            </a:xfrm>
          </p:grpSpPr>
          <p:grpSp>
            <p:nvGrpSpPr>
              <p:cNvPr id="11273" name="Group 409"/>
              <p:cNvGrpSpPr>
                <a:grpSpLocks/>
              </p:cNvGrpSpPr>
              <p:nvPr/>
            </p:nvGrpSpPr>
            <p:grpSpPr bwMode="auto">
              <a:xfrm>
                <a:off x="1236" y="1906"/>
                <a:ext cx="530" cy="462"/>
                <a:chOff x="1236" y="1906"/>
                <a:chExt cx="530" cy="462"/>
              </a:xfrm>
            </p:grpSpPr>
            <p:grpSp>
              <p:nvGrpSpPr>
                <p:cNvPr id="11313" name="Group 410"/>
                <p:cNvGrpSpPr>
                  <a:grpSpLocks/>
                </p:cNvGrpSpPr>
                <p:nvPr/>
              </p:nvGrpSpPr>
              <p:grpSpPr bwMode="auto">
                <a:xfrm>
                  <a:off x="1509" y="1906"/>
                  <a:ext cx="257" cy="462"/>
                  <a:chOff x="1509" y="1906"/>
                  <a:chExt cx="257" cy="462"/>
                </a:xfrm>
              </p:grpSpPr>
              <p:sp>
                <p:nvSpPr>
                  <p:cNvPr id="11322" name="AutoShape 411"/>
                  <p:cNvSpPr>
                    <a:spLocks noChangeArrowheads="1"/>
                  </p:cNvSpPr>
                  <p:nvPr/>
                </p:nvSpPr>
                <p:spPr bwMode="auto">
                  <a:xfrm flipH="1">
                    <a:off x="1606" y="1906"/>
                    <a:ext cx="160" cy="463"/>
                  </a:xfrm>
                  <a:custGeom>
                    <a:avLst/>
                    <a:gdLst>
                      <a:gd name="T0" fmla="*/ 0 w 21600"/>
                      <a:gd name="T1" fmla="*/ 0 h 41962"/>
                      <a:gd name="T2" fmla="*/ 0 w 21600"/>
                      <a:gd name="T3" fmla="*/ 0 h 41962"/>
                      <a:gd name="T4" fmla="*/ 0 w 21600"/>
                      <a:gd name="T5" fmla="*/ 0 h 41962"/>
                      <a:gd name="T6" fmla="*/ 0 60000 65536"/>
                      <a:gd name="T7" fmla="*/ 0 60000 65536"/>
                      <a:gd name="T8" fmla="*/ 0 60000 65536"/>
                      <a:gd name="T9" fmla="*/ 0 w 21600"/>
                      <a:gd name="T10" fmla="*/ 0 h 41962"/>
                      <a:gd name="T11" fmla="*/ 21600 w 21600"/>
                      <a:gd name="T12" fmla="*/ 41962 h 41962"/>
                    </a:gdLst>
                    <a:ahLst/>
                    <a:cxnLst>
                      <a:cxn ang="T6">
                        <a:pos x="T0" y="T1"/>
                      </a:cxn>
                      <a:cxn ang="T7">
                        <a:pos x="T2" y="T3"/>
                      </a:cxn>
                      <a:cxn ang="T8">
                        <a:pos x="T4" y="T5"/>
                      </a:cxn>
                    </a:cxnLst>
                    <a:rect l="T9" t="T10" r="T11" b="T12"/>
                    <a:pathLst>
                      <a:path w="21600" h="41962" fill="none" extrusionOk="0">
                        <a:moveTo>
                          <a:pt x="15761" y="41961"/>
                        </a:moveTo>
                        <a:cubicBezTo>
                          <a:pt x="6440" y="39344"/>
                          <a:pt x="0" y="30846"/>
                          <a:pt x="0" y="21166"/>
                        </a:cubicBezTo>
                        <a:cubicBezTo>
                          <a:pt x="-1" y="10897"/>
                          <a:pt x="7228" y="2049"/>
                          <a:pt x="17290" y="0"/>
                        </a:cubicBezTo>
                      </a:path>
                      <a:path w="21600" h="41962" stroke="0" extrusionOk="0">
                        <a:moveTo>
                          <a:pt x="15761" y="41961"/>
                        </a:moveTo>
                        <a:cubicBezTo>
                          <a:pt x="6440" y="39344"/>
                          <a:pt x="0" y="30846"/>
                          <a:pt x="0" y="21166"/>
                        </a:cubicBezTo>
                        <a:cubicBezTo>
                          <a:pt x="-1" y="10897"/>
                          <a:pt x="7228" y="2049"/>
                          <a:pt x="17290" y="0"/>
                        </a:cubicBezTo>
                        <a:lnTo>
                          <a:pt x="21600" y="21166"/>
                        </a:lnTo>
                        <a:lnTo>
                          <a:pt x="15761" y="41961"/>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sp>
                <p:nvSpPr>
                  <p:cNvPr id="11323" name="AutoShape 412"/>
                  <p:cNvSpPr>
                    <a:spLocks noChangeArrowheads="1"/>
                  </p:cNvSpPr>
                  <p:nvPr/>
                </p:nvSpPr>
                <p:spPr bwMode="auto">
                  <a:xfrm flipH="1">
                    <a:off x="1562" y="1935"/>
                    <a:ext cx="138" cy="399"/>
                  </a:xfrm>
                  <a:custGeom>
                    <a:avLst/>
                    <a:gdLst>
                      <a:gd name="T0" fmla="*/ 0 w 21600"/>
                      <a:gd name="T1" fmla="*/ 0 h 41956"/>
                      <a:gd name="T2" fmla="*/ 0 w 21600"/>
                      <a:gd name="T3" fmla="*/ 0 h 41956"/>
                      <a:gd name="T4" fmla="*/ 0 w 21600"/>
                      <a:gd name="T5" fmla="*/ 0 h 41956"/>
                      <a:gd name="T6" fmla="*/ 0 60000 65536"/>
                      <a:gd name="T7" fmla="*/ 0 60000 65536"/>
                      <a:gd name="T8" fmla="*/ 0 60000 65536"/>
                      <a:gd name="T9" fmla="*/ 0 w 21600"/>
                      <a:gd name="T10" fmla="*/ 0 h 41956"/>
                      <a:gd name="T11" fmla="*/ 21600 w 21600"/>
                      <a:gd name="T12" fmla="*/ 41956 h 41956"/>
                    </a:gdLst>
                    <a:ahLst/>
                    <a:cxnLst>
                      <a:cxn ang="T6">
                        <a:pos x="T0" y="T1"/>
                      </a:cxn>
                      <a:cxn ang="T7">
                        <a:pos x="T2" y="T3"/>
                      </a:cxn>
                      <a:cxn ang="T8">
                        <a:pos x="T4" y="T5"/>
                      </a:cxn>
                    </a:cxnLst>
                    <a:rect l="T9" t="T10" r="T11" b="T12"/>
                    <a:pathLst>
                      <a:path w="21600" h="41956" fill="none" extrusionOk="0">
                        <a:moveTo>
                          <a:pt x="15782" y="41955"/>
                        </a:moveTo>
                        <a:cubicBezTo>
                          <a:pt x="6451" y="39346"/>
                          <a:pt x="0" y="30842"/>
                          <a:pt x="0" y="21154"/>
                        </a:cubicBezTo>
                        <a:cubicBezTo>
                          <a:pt x="-1" y="10907"/>
                          <a:pt x="7198" y="2070"/>
                          <a:pt x="17233" y="-1"/>
                        </a:cubicBezTo>
                      </a:path>
                      <a:path w="21600" h="41956" stroke="0" extrusionOk="0">
                        <a:moveTo>
                          <a:pt x="15782" y="41955"/>
                        </a:moveTo>
                        <a:cubicBezTo>
                          <a:pt x="6451" y="39346"/>
                          <a:pt x="0" y="30842"/>
                          <a:pt x="0" y="21154"/>
                        </a:cubicBezTo>
                        <a:cubicBezTo>
                          <a:pt x="-1" y="10907"/>
                          <a:pt x="7198" y="2070"/>
                          <a:pt x="17233" y="-1"/>
                        </a:cubicBezTo>
                        <a:lnTo>
                          <a:pt x="21600" y="21154"/>
                        </a:lnTo>
                        <a:lnTo>
                          <a:pt x="15782" y="41955"/>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sp>
                <p:nvSpPr>
                  <p:cNvPr id="11324" name="AutoShape 413"/>
                  <p:cNvSpPr>
                    <a:spLocks noChangeArrowheads="1"/>
                  </p:cNvSpPr>
                  <p:nvPr/>
                </p:nvSpPr>
                <p:spPr bwMode="auto">
                  <a:xfrm flipH="1">
                    <a:off x="1509" y="1969"/>
                    <a:ext cx="128" cy="338"/>
                  </a:xfrm>
                  <a:custGeom>
                    <a:avLst/>
                    <a:gdLst>
                      <a:gd name="T0" fmla="*/ 0 w 21600"/>
                      <a:gd name="T1" fmla="*/ 0 h 42053"/>
                      <a:gd name="T2" fmla="*/ 0 w 21600"/>
                      <a:gd name="T3" fmla="*/ 0 h 42053"/>
                      <a:gd name="T4" fmla="*/ 0 w 21600"/>
                      <a:gd name="T5" fmla="*/ 0 h 42053"/>
                      <a:gd name="T6" fmla="*/ 0 60000 65536"/>
                      <a:gd name="T7" fmla="*/ 0 60000 65536"/>
                      <a:gd name="T8" fmla="*/ 0 60000 65536"/>
                      <a:gd name="T9" fmla="*/ 0 w 21600"/>
                      <a:gd name="T10" fmla="*/ 0 h 42053"/>
                      <a:gd name="T11" fmla="*/ 21600 w 21600"/>
                      <a:gd name="T12" fmla="*/ 42053 h 42053"/>
                    </a:gdLst>
                    <a:ahLst/>
                    <a:cxnLst>
                      <a:cxn ang="T6">
                        <a:pos x="T0" y="T1"/>
                      </a:cxn>
                      <a:cxn ang="T7">
                        <a:pos x="T2" y="T3"/>
                      </a:cxn>
                      <a:cxn ang="T8">
                        <a:pos x="T4" y="T5"/>
                      </a:cxn>
                    </a:cxnLst>
                    <a:rect l="T9" t="T10" r="T11" b="T12"/>
                    <a:pathLst>
                      <a:path w="21600" h="42053" fill="none" extrusionOk="0">
                        <a:moveTo>
                          <a:pt x="16011" y="42052"/>
                        </a:moveTo>
                        <a:cubicBezTo>
                          <a:pt x="6567" y="39522"/>
                          <a:pt x="0" y="30964"/>
                          <a:pt x="0" y="21188"/>
                        </a:cubicBezTo>
                        <a:cubicBezTo>
                          <a:pt x="-1" y="10877"/>
                          <a:pt x="7287" y="2004"/>
                          <a:pt x="17401" y="0"/>
                        </a:cubicBezTo>
                      </a:path>
                      <a:path w="21600" h="42053" stroke="0" extrusionOk="0">
                        <a:moveTo>
                          <a:pt x="16011" y="42052"/>
                        </a:moveTo>
                        <a:cubicBezTo>
                          <a:pt x="6567" y="39522"/>
                          <a:pt x="0" y="30964"/>
                          <a:pt x="0" y="21188"/>
                        </a:cubicBezTo>
                        <a:cubicBezTo>
                          <a:pt x="-1" y="10877"/>
                          <a:pt x="7287" y="2004"/>
                          <a:pt x="17401" y="0"/>
                        </a:cubicBezTo>
                        <a:lnTo>
                          <a:pt x="21600" y="21188"/>
                        </a:lnTo>
                        <a:lnTo>
                          <a:pt x="16011" y="42052"/>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grpSp>
            <p:grpSp>
              <p:nvGrpSpPr>
                <p:cNvPr id="11314" name="Group 414"/>
                <p:cNvGrpSpPr>
                  <a:grpSpLocks/>
                </p:cNvGrpSpPr>
                <p:nvPr/>
              </p:nvGrpSpPr>
              <p:grpSpPr bwMode="auto">
                <a:xfrm>
                  <a:off x="1360" y="2001"/>
                  <a:ext cx="219" cy="306"/>
                  <a:chOff x="1360" y="2001"/>
                  <a:chExt cx="219" cy="306"/>
                </a:xfrm>
              </p:grpSpPr>
              <p:sp>
                <p:nvSpPr>
                  <p:cNvPr id="11319" name="AutoShape 415"/>
                  <p:cNvSpPr>
                    <a:spLocks noChangeArrowheads="1"/>
                  </p:cNvSpPr>
                  <p:nvPr/>
                </p:nvSpPr>
                <p:spPr bwMode="auto">
                  <a:xfrm flipH="1">
                    <a:off x="1445" y="2001"/>
                    <a:ext cx="135" cy="307"/>
                  </a:xfrm>
                  <a:custGeom>
                    <a:avLst/>
                    <a:gdLst>
                      <a:gd name="T0" fmla="*/ 0 w 21600"/>
                      <a:gd name="T1" fmla="*/ 0 h 41985"/>
                      <a:gd name="T2" fmla="*/ 0 w 21600"/>
                      <a:gd name="T3" fmla="*/ 0 h 41985"/>
                      <a:gd name="T4" fmla="*/ 0 w 21600"/>
                      <a:gd name="T5" fmla="*/ 0 h 41985"/>
                      <a:gd name="T6" fmla="*/ 0 60000 65536"/>
                      <a:gd name="T7" fmla="*/ 0 60000 65536"/>
                      <a:gd name="T8" fmla="*/ 0 60000 65536"/>
                      <a:gd name="T9" fmla="*/ 0 w 21600"/>
                      <a:gd name="T10" fmla="*/ 0 h 41985"/>
                      <a:gd name="T11" fmla="*/ 21600 w 21600"/>
                      <a:gd name="T12" fmla="*/ 41985 h 41985"/>
                    </a:gdLst>
                    <a:ahLst/>
                    <a:cxnLst>
                      <a:cxn ang="T6">
                        <a:pos x="T0" y="T1"/>
                      </a:cxn>
                      <a:cxn ang="T7">
                        <a:pos x="T2" y="T3"/>
                      </a:cxn>
                      <a:cxn ang="T8">
                        <a:pos x="T4" y="T5"/>
                      </a:cxn>
                    </a:cxnLst>
                    <a:rect l="T9" t="T10" r="T11" b="T12"/>
                    <a:pathLst>
                      <a:path w="21600" h="41985" fill="none" extrusionOk="0">
                        <a:moveTo>
                          <a:pt x="15829" y="41985"/>
                        </a:moveTo>
                        <a:cubicBezTo>
                          <a:pt x="6475" y="39391"/>
                          <a:pt x="0" y="30877"/>
                          <a:pt x="0" y="21170"/>
                        </a:cubicBezTo>
                        <a:cubicBezTo>
                          <a:pt x="-1" y="10893"/>
                          <a:pt x="7240" y="2039"/>
                          <a:pt x="17311" y="-1"/>
                        </a:cubicBezTo>
                      </a:path>
                      <a:path w="21600" h="41985" stroke="0" extrusionOk="0">
                        <a:moveTo>
                          <a:pt x="15829" y="41985"/>
                        </a:moveTo>
                        <a:cubicBezTo>
                          <a:pt x="6475" y="39391"/>
                          <a:pt x="0" y="30877"/>
                          <a:pt x="0" y="21170"/>
                        </a:cubicBezTo>
                        <a:cubicBezTo>
                          <a:pt x="-1" y="10893"/>
                          <a:pt x="7240" y="2039"/>
                          <a:pt x="17311" y="-1"/>
                        </a:cubicBezTo>
                        <a:lnTo>
                          <a:pt x="21600" y="21170"/>
                        </a:lnTo>
                        <a:lnTo>
                          <a:pt x="15829" y="41985"/>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sp>
                <p:nvSpPr>
                  <p:cNvPr id="11320" name="AutoShape 416"/>
                  <p:cNvSpPr>
                    <a:spLocks noChangeArrowheads="1"/>
                  </p:cNvSpPr>
                  <p:nvPr/>
                </p:nvSpPr>
                <p:spPr bwMode="auto">
                  <a:xfrm flipH="1">
                    <a:off x="1407" y="2018"/>
                    <a:ext cx="117" cy="267"/>
                  </a:xfrm>
                  <a:custGeom>
                    <a:avLst/>
                    <a:gdLst>
                      <a:gd name="T0" fmla="*/ 0 w 21600"/>
                      <a:gd name="T1" fmla="*/ 0 h 42056"/>
                      <a:gd name="T2" fmla="*/ 0 w 21600"/>
                      <a:gd name="T3" fmla="*/ 0 h 42056"/>
                      <a:gd name="T4" fmla="*/ 0 w 21600"/>
                      <a:gd name="T5" fmla="*/ 0 h 42056"/>
                      <a:gd name="T6" fmla="*/ 0 60000 65536"/>
                      <a:gd name="T7" fmla="*/ 0 60000 65536"/>
                      <a:gd name="T8" fmla="*/ 0 60000 65536"/>
                      <a:gd name="T9" fmla="*/ 0 w 21600"/>
                      <a:gd name="T10" fmla="*/ 0 h 42056"/>
                      <a:gd name="T11" fmla="*/ 21600 w 21600"/>
                      <a:gd name="T12" fmla="*/ 42056 h 42056"/>
                    </a:gdLst>
                    <a:ahLst/>
                    <a:cxnLst>
                      <a:cxn ang="T6">
                        <a:pos x="T0" y="T1"/>
                      </a:cxn>
                      <a:cxn ang="T7">
                        <a:pos x="T2" y="T3"/>
                      </a:cxn>
                      <a:cxn ang="T8">
                        <a:pos x="T4" y="T5"/>
                      </a:cxn>
                    </a:cxnLst>
                    <a:rect l="T9" t="T10" r="T11" b="T12"/>
                    <a:pathLst>
                      <a:path w="21600" h="42056" fill="none" extrusionOk="0">
                        <a:moveTo>
                          <a:pt x="16044" y="42056"/>
                        </a:moveTo>
                        <a:cubicBezTo>
                          <a:pt x="6584" y="39538"/>
                          <a:pt x="0" y="30972"/>
                          <a:pt x="0" y="21183"/>
                        </a:cubicBezTo>
                        <a:cubicBezTo>
                          <a:pt x="-1" y="10882"/>
                          <a:pt x="7272" y="2015"/>
                          <a:pt x="17374" y="0"/>
                        </a:cubicBezTo>
                      </a:path>
                      <a:path w="21600" h="42056" stroke="0" extrusionOk="0">
                        <a:moveTo>
                          <a:pt x="16044" y="42056"/>
                        </a:moveTo>
                        <a:cubicBezTo>
                          <a:pt x="6584" y="39538"/>
                          <a:pt x="0" y="30972"/>
                          <a:pt x="0" y="21183"/>
                        </a:cubicBezTo>
                        <a:cubicBezTo>
                          <a:pt x="-1" y="10882"/>
                          <a:pt x="7272" y="2015"/>
                          <a:pt x="17374" y="0"/>
                        </a:cubicBezTo>
                        <a:lnTo>
                          <a:pt x="21600" y="21183"/>
                        </a:lnTo>
                        <a:lnTo>
                          <a:pt x="16044" y="42056"/>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sp>
                <p:nvSpPr>
                  <p:cNvPr id="11321" name="AutoShape 417"/>
                  <p:cNvSpPr>
                    <a:spLocks noChangeArrowheads="1"/>
                  </p:cNvSpPr>
                  <p:nvPr/>
                </p:nvSpPr>
                <p:spPr bwMode="auto">
                  <a:xfrm flipH="1">
                    <a:off x="1360" y="2043"/>
                    <a:ext cx="109" cy="224"/>
                  </a:xfrm>
                  <a:custGeom>
                    <a:avLst/>
                    <a:gdLst>
                      <a:gd name="T0" fmla="*/ 0 w 21600"/>
                      <a:gd name="T1" fmla="*/ 0 h 41901"/>
                      <a:gd name="T2" fmla="*/ 0 w 21600"/>
                      <a:gd name="T3" fmla="*/ 0 h 41901"/>
                      <a:gd name="T4" fmla="*/ 0 w 21600"/>
                      <a:gd name="T5" fmla="*/ 0 h 41901"/>
                      <a:gd name="T6" fmla="*/ 0 60000 65536"/>
                      <a:gd name="T7" fmla="*/ 0 60000 65536"/>
                      <a:gd name="T8" fmla="*/ 0 60000 65536"/>
                      <a:gd name="T9" fmla="*/ 0 w 21600"/>
                      <a:gd name="T10" fmla="*/ 0 h 41901"/>
                      <a:gd name="T11" fmla="*/ 21600 w 21600"/>
                      <a:gd name="T12" fmla="*/ 41901 h 41901"/>
                    </a:gdLst>
                    <a:ahLst/>
                    <a:cxnLst>
                      <a:cxn ang="T6">
                        <a:pos x="T0" y="T1"/>
                      </a:cxn>
                      <a:cxn ang="T7">
                        <a:pos x="T2" y="T3"/>
                      </a:cxn>
                      <a:cxn ang="T8">
                        <a:pos x="T4" y="T5"/>
                      </a:cxn>
                    </a:cxnLst>
                    <a:rect l="T9" t="T10" r="T11" b="T12"/>
                    <a:pathLst>
                      <a:path w="21600" h="41901" fill="none" extrusionOk="0">
                        <a:moveTo>
                          <a:pt x="15577" y="41901"/>
                        </a:moveTo>
                        <a:cubicBezTo>
                          <a:pt x="6348" y="39222"/>
                          <a:pt x="0" y="30767"/>
                          <a:pt x="0" y="21158"/>
                        </a:cubicBezTo>
                        <a:cubicBezTo>
                          <a:pt x="-1" y="10904"/>
                          <a:pt x="7208" y="2063"/>
                          <a:pt x="17252" y="-1"/>
                        </a:cubicBezTo>
                      </a:path>
                      <a:path w="21600" h="41901" stroke="0" extrusionOk="0">
                        <a:moveTo>
                          <a:pt x="15577" y="41901"/>
                        </a:moveTo>
                        <a:cubicBezTo>
                          <a:pt x="6348" y="39222"/>
                          <a:pt x="0" y="30767"/>
                          <a:pt x="0" y="21158"/>
                        </a:cubicBezTo>
                        <a:cubicBezTo>
                          <a:pt x="-1" y="10904"/>
                          <a:pt x="7208" y="2063"/>
                          <a:pt x="17252" y="-1"/>
                        </a:cubicBezTo>
                        <a:lnTo>
                          <a:pt x="21600" y="21158"/>
                        </a:lnTo>
                        <a:lnTo>
                          <a:pt x="15577" y="41901"/>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grpSp>
            <p:sp>
              <p:nvSpPr>
                <p:cNvPr id="11315" name="AutoShape 418"/>
                <p:cNvSpPr>
                  <a:spLocks noChangeArrowheads="1"/>
                </p:cNvSpPr>
                <p:nvPr/>
              </p:nvSpPr>
              <p:spPr bwMode="auto">
                <a:xfrm flipH="1">
                  <a:off x="1323" y="2055"/>
                  <a:ext cx="98" cy="194"/>
                </a:xfrm>
                <a:custGeom>
                  <a:avLst/>
                  <a:gdLst>
                    <a:gd name="T0" fmla="*/ 0 w 21600"/>
                    <a:gd name="T1" fmla="*/ 0 h 41966"/>
                    <a:gd name="T2" fmla="*/ 0 w 21600"/>
                    <a:gd name="T3" fmla="*/ 0 h 41966"/>
                    <a:gd name="T4" fmla="*/ 0 w 21600"/>
                    <a:gd name="T5" fmla="*/ 0 h 41966"/>
                    <a:gd name="T6" fmla="*/ 0 60000 65536"/>
                    <a:gd name="T7" fmla="*/ 0 60000 65536"/>
                    <a:gd name="T8" fmla="*/ 0 60000 65536"/>
                    <a:gd name="T9" fmla="*/ 0 w 21600"/>
                    <a:gd name="T10" fmla="*/ 0 h 41966"/>
                    <a:gd name="T11" fmla="*/ 21600 w 21600"/>
                    <a:gd name="T12" fmla="*/ 41966 h 41966"/>
                  </a:gdLst>
                  <a:ahLst/>
                  <a:cxnLst>
                    <a:cxn ang="T6">
                      <a:pos x="T0" y="T1"/>
                    </a:cxn>
                    <a:cxn ang="T7">
                      <a:pos x="T2" y="T3"/>
                    </a:cxn>
                    <a:cxn ang="T8">
                      <a:pos x="T4" y="T5"/>
                    </a:cxn>
                  </a:cxnLst>
                  <a:rect l="T9" t="T10" r="T11" b="T12"/>
                  <a:pathLst>
                    <a:path w="21600" h="41966" fill="none" extrusionOk="0">
                      <a:moveTo>
                        <a:pt x="15846" y="41965"/>
                      </a:moveTo>
                      <a:cubicBezTo>
                        <a:pt x="6483" y="39378"/>
                        <a:pt x="0" y="30859"/>
                        <a:pt x="0" y="21146"/>
                      </a:cubicBezTo>
                      <a:cubicBezTo>
                        <a:pt x="-1" y="10914"/>
                        <a:pt x="7178" y="2085"/>
                        <a:pt x="17195" y="-1"/>
                      </a:cubicBezTo>
                    </a:path>
                    <a:path w="21600" h="41966" stroke="0" extrusionOk="0">
                      <a:moveTo>
                        <a:pt x="15846" y="41965"/>
                      </a:moveTo>
                      <a:cubicBezTo>
                        <a:pt x="6483" y="39378"/>
                        <a:pt x="0" y="30859"/>
                        <a:pt x="0" y="21146"/>
                      </a:cubicBezTo>
                      <a:cubicBezTo>
                        <a:pt x="-1" y="10914"/>
                        <a:pt x="7178" y="2085"/>
                        <a:pt x="17195" y="-1"/>
                      </a:cubicBezTo>
                      <a:lnTo>
                        <a:pt x="21600" y="21146"/>
                      </a:lnTo>
                      <a:lnTo>
                        <a:pt x="15846" y="41965"/>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sp>
              <p:nvSpPr>
                <p:cNvPr id="11316" name="AutoShape 419"/>
                <p:cNvSpPr>
                  <a:spLocks noChangeArrowheads="1"/>
                </p:cNvSpPr>
                <p:nvPr/>
              </p:nvSpPr>
              <p:spPr bwMode="auto">
                <a:xfrm flipH="1">
                  <a:off x="1282" y="2067"/>
                  <a:ext cx="85" cy="168"/>
                </a:xfrm>
                <a:custGeom>
                  <a:avLst/>
                  <a:gdLst>
                    <a:gd name="T0" fmla="*/ 0 w 21600"/>
                    <a:gd name="T1" fmla="*/ 0 h 42031"/>
                    <a:gd name="T2" fmla="*/ 0 w 21600"/>
                    <a:gd name="T3" fmla="*/ 0 h 42031"/>
                    <a:gd name="T4" fmla="*/ 0 w 21600"/>
                    <a:gd name="T5" fmla="*/ 0 h 42031"/>
                    <a:gd name="T6" fmla="*/ 0 60000 65536"/>
                    <a:gd name="T7" fmla="*/ 0 60000 65536"/>
                    <a:gd name="T8" fmla="*/ 0 60000 65536"/>
                    <a:gd name="T9" fmla="*/ 0 w 21600"/>
                    <a:gd name="T10" fmla="*/ 0 h 42031"/>
                    <a:gd name="T11" fmla="*/ 21600 w 21600"/>
                    <a:gd name="T12" fmla="*/ 42031 h 42031"/>
                  </a:gdLst>
                  <a:ahLst/>
                  <a:cxnLst>
                    <a:cxn ang="T6">
                      <a:pos x="T0" y="T1"/>
                    </a:cxn>
                    <a:cxn ang="T7">
                      <a:pos x="T2" y="T3"/>
                    </a:cxn>
                    <a:cxn ang="T8">
                      <a:pos x="T4" y="T5"/>
                    </a:cxn>
                  </a:cxnLst>
                  <a:rect l="T9" t="T10" r="T11" b="T12"/>
                  <a:pathLst>
                    <a:path w="21600" h="42031" fill="none" extrusionOk="0">
                      <a:moveTo>
                        <a:pt x="15975" y="42030"/>
                      </a:moveTo>
                      <a:cubicBezTo>
                        <a:pt x="6548" y="39488"/>
                        <a:pt x="0" y="30939"/>
                        <a:pt x="0" y="21176"/>
                      </a:cubicBezTo>
                      <a:cubicBezTo>
                        <a:pt x="-1" y="10888"/>
                        <a:pt x="7254" y="2029"/>
                        <a:pt x="17340" y="0"/>
                      </a:cubicBezTo>
                    </a:path>
                    <a:path w="21600" h="42031" stroke="0" extrusionOk="0">
                      <a:moveTo>
                        <a:pt x="15975" y="42030"/>
                      </a:moveTo>
                      <a:cubicBezTo>
                        <a:pt x="6548" y="39488"/>
                        <a:pt x="0" y="30939"/>
                        <a:pt x="0" y="21176"/>
                      </a:cubicBezTo>
                      <a:cubicBezTo>
                        <a:pt x="-1" y="10888"/>
                        <a:pt x="7254" y="2029"/>
                        <a:pt x="17340" y="0"/>
                      </a:cubicBezTo>
                      <a:lnTo>
                        <a:pt x="21600" y="21176"/>
                      </a:lnTo>
                      <a:lnTo>
                        <a:pt x="15975" y="42030"/>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sp>
              <p:nvSpPr>
                <p:cNvPr id="11317" name="AutoShape 420"/>
                <p:cNvSpPr>
                  <a:spLocks noChangeArrowheads="1"/>
                </p:cNvSpPr>
                <p:nvPr/>
              </p:nvSpPr>
              <p:spPr bwMode="auto">
                <a:xfrm flipH="1">
                  <a:off x="1249" y="2090"/>
                  <a:ext cx="73" cy="131"/>
                </a:xfrm>
                <a:custGeom>
                  <a:avLst/>
                  <a:gdLst>
                    <a:gd name="T0" fmla="*/ 0 w 21600"/>
                    <a:gd name="T1" fmla="*/ 0 h 41903"/>
                    <a:gd name="T2" fmla="*/ 0 w 21600"/>
                    <a:gd name="T3" fmla="*/ 0 h 41903"/>
                    <a:gd name="T4" fmla="*/ 0 w 21600"/>
                    <a:gd name="T5" fmla="*/ 0 h 41903"/>
                    <a:gd name="T6" fmla="*/ 0 60000 65536"/>
                    <a:gd name="T7" fmla="*/ 0 60000 65536"/>
                    <a:gd name="T8" fmla="*/ 0 60000 65536"/>
                    <a:gd name="T9" fmla="*/ 0 w 21600"/>
                    <a:gd name="T10" fmla="*/ 0 h 41903"/>
                    <a:gd name="T11" fmla="*/ 21600 w 21600"/>
                    <a:gd name="T12" fmla="*/ 41903 h 41903"/>
                  </a:gdLst>
                  <a:ahLst/>
                  <a:cxnLst>
                    <a:cxn ang="T6">
                      <a:pos x="T0" y="T1"/>
                    </a:cxn>
                    <a:cxn ang="T7">
                      <a:pos x="T2" y="T3"/>
                    </a:cxn>
                    <a:cxn ang="T8">
                      <a:pos x="T4" y="T5"/>
                    </a:cxn>
                  </a:cxnLst>
                  <a:rect l="T9" t="T10" r="T11" b="T12"/>
                  <a:pathLst>
                    <a:path w="21600" h="41903" fill="none" extrusionOk="0">
                      <a:moveTo>
                        <a:pt x="15603" y="41903"/>
                      </a:moveTo>
                      <a:cubicBezTo>
                        <a:pt x="6362" y="39232"/>
                        <a:pt x="0" y="30772"/>
                        <a:pt x="0" y="21152"/>
                      </a:cubicBezTo>
                      <a:cubicBezTo>
                        <a:pt x="-1" y="10910"/>
                        <a:pt x="7192" y="2076"/>
                        <a:pt x="17221" y="0"/>
                      </a:cubicBezTo>
                    </a:path>
                    <a:path w="21600" h="41903" stroke="0" extrusionOk="0">
                      <a:moveTo>
                        <a:pt x="15603" y="41903"/>
                      </a:moveTo>
                      <a:cubicBezTo>
                        <a:pt x="6362" y="39232"/>
                        <a:pt x="0" y="30772"/>
                        <a:pt x="0" y="21152"/>
                      </a:cubicBezTo>
                      <a:cubicBezTo>
                        <a:pt x="-1" y="10910"/>
                        <a:pt x="7192" y="2076"/>
                        <a:pt x="17221" y="0"/>
                      </a:cubicBezTo>
                      <a:lnTo>
                        <a:pt x="21600" y="21152"/>
                      </a:lnTo>
                      <a:lnTo>
                        <a:pt x="15603" y="41903"/>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sp>
              <p:nvSpPr>
                <p:cNvPr id="11318" name="AutoShape 421"/>
                <p:cNvSpPr>
                  <a:spLocks noChangeArrowheads="1"/>
                </p:cNvSpPr>
                <p:nvPr/>
              </p:nvSpPr>
              <p:spPr bwMode="auto">
                <a:xfrm flipH="1">
                  <a:off x="1236" y="2109"/>
                  <a:ext cx="45" cy="99"/>
                </a:xfrm>
                <a:custGeom>
                  <a:avLst/>
                  <a:gdLst>
                    <a:gd name="T0" fmla="*/ 0 w 21600"/>
                    <a:gd name="T1" fmla="*/ 0 h 41720"/>
                    <a:gd name="T2" fmla="*/ 0 w 21600"/>
                    <a:gd name="T3" fmla="*/ 0 h 41720"/>
                    <a:gd name="T4" fmla="*/ 0 w 21600"/>
                    <a:gd name="T5" fmla="*/ 0 h 41720"/>
                    <a:gd name="T6" fmla="*/ 0 60000 65536"/>
                    <a:gd name="T7" fmla="*/ 0 60000 65536"/>
                    <a:gd name="T8" fmla="*/ 0 60000 65536"/>
                    <a:gd name="T9" fmla="*/ 0 w 21600"/>
                    <a:gd name="T10" fmla="*/ 0 h 41720"/>
                    <a:gd name="T11" fmla="*/ 21600 w 21600"/>
                    <a:gd name="T12" fmla="*/ 41720 h 41720"/>
                  </a:gdLst>
                  <a:ahLst/>
                  <a:cxnLst>
                    <a:cxn ang="T6">
                      <a:pos x="T0" y="T1"/>
                    </a:cxn>
                    <a:cxn ang="T7">
                      <a:pos x="T2" y="T3"/>
                    </a:cxn>
                    <a:cxn ang="T8">
                      <a:pos x="T4" y="T5"/>
                    </a:cxn>
                  </a:cxnLst>
                  <a:rect l="T9" t="T10" r="T11" b="T12"/>
                  <a:pathLst>
                    <a:path w="21600" h="41720" fill="none" extrusionOk="0">
                      <a:moveTo>
                        <a:pt x="15316" y="41719"/>
                      </a:moveTo>
                      <a:cubicBezTo>
                        <a:pt x="6218" y="38953"/>
                        <a:pt x="0" y="30562"/>
                        <a:pt x="0" y="21054"/>
                      </a:cubicBezTo>
                      <a:cubicBezTo>
                        <a:pt x="-1" y="10983"/>
                        <a:pt x="6958" y="2249"/>
                        <a:pt x="16774" y="0"/>
                      </a:cubicBezTo>
                    </a:path>
                    <a:path w="21600" h="41720" stroke="0" extrusionOk="0">
                      <a:moveTo>
                        <a:pt x="15316" y="41719"/>
                      </a:moveTo>
                      <a:cubicBezTo>
                        <a:pt x="6218" y="38953"/>
                        <a:pt x="0" y="30562"/>
                        <a:pt x="0" y="21054"/>
                      </a:cubicBezTo>
                      <a:cubicBezTo>
                        <a:pt x="-1" y="10983"/>
                        <a:pt x="6958" y="2249"/>
                        <a:pt x="16774" y="0"/>
                      </a:cubicBezTo>
                      <a:lnTo>
                        <a:pt x="21600" y="21054"/>
                      </a:lnTo>
                      <a:lnTo>
                        <a:pt x="15316" y="41719"/>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grpSp>
          <p:grpSp>
            <p:nvGrpSpPr>
              <p:cNvPr id="11274" name="Group 422"/>
              <p:cNvGrpSpPr>
                <a:grpSpLocks/>
              </p:cNvGrpSpPr>
              <p:nvPr/>
            </p:nvGrpSpPr>
            <p:grpSpPr bwMode="auto">
              <a:xfrm>
                <a:off x="1428" y="1138"/>
                <a:ext cx="530" cy="462"/>
                <a:chOff x="1428" y="1138"/>
                <a:chExt cx="530" cy="462"/>
              </a:xfrm>
            </p:grpSpPr>
            <p:grpSp>
              <p:nvGrpSpPr>
                <p:cNvPr id="11301" name="Group 423"/>
                <p:cNvGrpSpPr>
                  <a:grpSpLocks/>
                </p:cNvGrpSpPr>
                <p:nvPr/>
              </p:nvGrpSpPr>
              <p:grpSpPr bwMode="auto">
                <a:xfrm>
                  <a:off x="1701" y="1138"/>
                  <a:ext cx="257" cy="462"/>
                  <a:chOff x="1701" y="1138"/>
                  <a:chExt cx="257" cy="462"/>
                </a:xfrm>
              </p:grpSpPr>
              <p:sp>
                <p:nvSpPr>
                  <p:cNvPr id="11310" name="AutoShape 424"/>
                  <p:cNvSpPr>
                    <a:spLocks noChangeArrowheads="1"/>
                  </p:cNvSpPr>
                  <p:nvPr/>
                </p:nvSpPr>
                <p:spPr bwMode="auto">
                  <a:xfrm flipH="1">
                    <a:off x="1798" y="1138"/>
                    <a:ext cx="160" cy="463"/>
                  </a:xfrm>
                  <a:custGeom>
                    <a:avLst/>
                    <a:gdLst>
                      <a:gd name="T0" fmla="*/ 0 w 21600"/>
                      <a:gd name="T1" fmla="*/ 0 h 41962"/>
                      <a:gd name="T2" fmla="*/ 0 w 21600"/>
                      <a:gd name="T3" fmla="*/ 0 h 41962"/>
                      <a:gd name="T4" fmla="*/ 0 w 21600"/>
                      <a:gd name="T5" fmla="*/ 0 h 41962"/>
                      <a:gd name="T6" fmla="*/ 0 60000 65536"/>
                      <a:gd name="T7" fmla="*/ 0 60000 65536"/>
                      <a:gd name="T8" fmla="*/ 0 60000 65536"/>
                      <a:gd name="T9" fmla="*/ 0 w 21600"/>
                      <a:gd name="T10" fmla="*/ 0 h 41962"/>
                      <a:gd name="T11" fmla="*/ 21600 w 21600"/>
                      <a:gd name="T12" fmla="*/ 41962 h 41962"/>
                    </a:gdLst>
                    <a:ahLst/>
                    <a:cxnLst>
                      <a:cxn ang="T6">
                        <a:pos x="T0" y="T1"/>
                      </a:cxn>
                      <a:cxn ang="T7">
                        <a:pos x="T2" y="T3"/>
                      </a:cxn>
                      <a:cxn ang="T8">
                        <a:pos x="T4" y="T5"/>
                      </a:cxn>
                    </a:cxnLst>
                    <a:rect l="T9" t="T10" r="T11" b="T12"/>
                    <a:pathLst>
                      <a:path w="21600" h="41962" fill="none" extrusionOk="0">
                        <a:moveTo>
                          <a:pt x="15761" y="41961"/>
                        </a:moveTo>
                        <a:cubicBezTo>
                          <a:pt x="6440" y="39344"/>
                          <a:pt x="0" y="30846"/>
                          <a:pt x="0" y="21166"/>
                        </a:cubicBezTo>
                        <a:cubicBezTo>
                          <a:pt x="-1" y="10897"/>
                          <a:pt x="7228" y="2049"/>
                          <a:pt x="17290" y="0"/>
                        </a:cubicBezTo>
                      </a:path>
                      <a:path w="21600" h="41962" stroke="0" extrusionOk="0">
                        <a:moveTo>
                          <a:pt x="15761" y="41961"/>
                        </a:moveTo>
                        <a:cubicBezTo>
                          <a:pt x="6440" y="39344"/>
                          <a:pt x="0" y="30846"/>
                          <a:pt x="0" y="21166"/>
                        </a:cubicBezTo>
                        <a:cubicBezTo>
                          <a:pt x="-1" y="10897"/>
                          <a:pt x="7228" y="2049"/>
                          <a:pt x="17290" y="0"/>
                        </a:cubicBezTo>
                        <a:lnTo>
                          <a:pt x="21600" y="21166"/>
                        </a:lnTo>
                        <a:lnTo>
                          <a:pt x="15761" y="41961"/>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sp>
                <p:nvSpPr>
                  <p:cNvPr id="11311" name="AutoShape 425"/>
                  <p:cNvSpPr>
                    <a:spLocks noChangeArrowheads="1"/>
                  </p:cNvSpPr>
                  <p:nvPr/>
                </p:nvSpPr>
                <p:spPr bwMode="auto">
                  <a:xfrm flipH="1">
                    <a:off x="1754" y="1167"/>
                    <a:ext cx="138" cy="399"/>
                  </a:xfrm>
                  <a:custGeom>
                    <a:avLst/>
                    <a:gdLst>
                      <a:gd name="T0" fmla="*/ 0 w 21600"/>
                      <a:gd name="T1" fmla="*/ 0 h 41956"/>
                      <a:gd name="T2" fmla="*/ 0 w 21600"/>
                      <a:gd name="T3" fmla="*/ 0 h 41956"/>
                      <a:gd name="T4" fmla="*/ 0 w 21600"/>
                      <a:gd name="T5" fmla="*/ 0 h 41956"/>
                      <a:gd name="T6" fmla="*/ 0 60000 65536"/>
                      <a:gd name="T7" fmla="*/ 0 60000 65536"/>
                      <a:gd name="T8" fmla="*/ 0 60000 65536"/>
                      <a:gd name="T9" fmla="*/ 0 w 21600"/>
                      <a:gd name="T10" fmla="*/ 0 h 41956"/>
                      <a:gd name="T11" fmla="*/ 21600 w 21600"/>
                      <a:gd name="T12" fmla="*/ 41956 h 41956"/>
                    </a:gdLst>
                    <a:ahLst/>
                    <a:cxnLst>
                      <a:cxn ang="T6">
                        <a:pos x="T0" y="T1"/>
                      </a:cxn>
                      <a:cxn ang="T7">
                        <a:pos x="T2" y="T3"/>
                      </a:cxn>
                      <a:cxn ang="T8">
                        <a:pos x="T4" y="T5"/>
                      </a:cxn>
                    </a:cxnLst>
                    <a:rect l="T9" t="T10" r="T11" b="T12"/>
                    <a:pathLst>
                      <a:path w="21600" h="41956" fill="none" extrusionOk="0">
                        <a:moveTo>
                          <a:pt x="15782" y="41955"/>
                        </a:moveTo>
                        <a:cubicBezTo>
                          <a:pt x="6451" y="39346"/>
                          <a:pt x="0" y="30842"/>
                          <a:pt x="0" y="21154"/>
                        </a:cubicBezTo>
                        <a:cubicBezTo>
                          <a:pt x="-1" y="10907"/>
                          <a:pt x="7198" y="2070"/>
                          <a:pt x="17233" y="-1"/>
                        </a:cubicBezTo>
                      </a:path>
                      <a:path w="21600" h="41956" stroke="0" extrusionOk="0">
                        <a:moveTo>
                          <a:pt x="15782" y="41955"/>
                        </a:moveTo>
                        <a:cubicBezTo>
                          <a:pt x="6451" y="39346"/>
                          <a:pt x="0" y="30842"/>
                          <a:pt x="0" y="21154"/>
                        </a:cubicBezTo>
                        <a:cubicBezTo>
                          <a:pt x="-1" y="10907"/>
                          <a:pt x="7198" y="2070"/>
                          <a:pt x="17233" y="-1"/>
                        </a:cubicBezTo>
                        <a:lnTo>
                          <a:pt x="21600" y="21154"/>
                        </a:lnTo>
                        <a:lnTo>
                          <a:pt x="15782" y="41955"/>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sp>
                <p:nvSpPr>
                  <p:cNvPr id="11312" name="AutoShape 426"/>
                  <p:cNvSpPr>
                    <a:spLocks noChangeArrowheads="1"/>
                  </p:cNvSpPr>
                  <p:nvPr/>
                </p:nvSpPr>
                <p:spPr bwMode="auto">
                  <a:xfrm flipH="1">
                    <a:off x="1701" y="1201"/>
                    <a:ext cx="128" cy="338"/>
                  </a:xfrm>
                  <a:custGeom>
                    <a:avLst/>
                    <a:gdLst>
                      <a:gd name="T0" fmla="*/ 0 w 21600"/>
                      <a:gd name="T1" fmla="*/ 0 h 42053"/>
                      <a:gd name="T2" fmla="*/ 0 w 21600"/>
                      <a:gd name="T3" fmla="*/ 0 h 42053"/>
                      <a:gd name="T4" fmla="*/ 0 w 21600"/>
                      <a:gd name="T5" fmla="*/ 0 h 42053"/>
                      <a:gd name="T6" fmla="*/ 0 60000 65536"/>
                      <a:gd name="T7" fmla="*/ 0 60000 65536"/>
                      <a:gd name="T8" fmla="*/ 0 60000 65536"/>
                      <a:gd name="T9" fmla="*/ 0 w 21600"/>
                      <a:gd name="T10" fmla="*/ 0 h 42053"/>
                      <a:gd name="T11" fmla="*/ 21600 w 21600"/>
                      <a:gd name="T12" fmla="*/ 42053 h 42053"/>
                    </a:gdLst>
                    <a:ahLst/>
                    <a:cxnLst>
                      <a:cxn ang="T6">
                        <a:pos x="T0" y="T1"/>
                      </a:cxn>
                      <a:cxn ang="T7">
                        <a:pos x="T2" y="T3"/>
                      </a:cxn>
                      <a:cxn ang="T8">
                        <a:pos x="T4" y="T5"/>
                      </a:cxn>
                    </a:cxnLst>
                    <a:rect l="T9" t="T10" r="T11" b="T12"/>
                    <a:pathLst>
                      <a:path w="21600" h="42053" fill="none" extrusionOk="0">
                        <a:moveTo>
                          <a:pt x="16011" y="42052"/>
                        </a:moveTo>
                        <a:cubicBezTo>
                          <a:pt x="6567" y="39522"/>
                          <a:pt x="0" y="30964"/>
                          <a:pt x="0" y="21188"/>
                        </a:cubicBezTo>
                        <a:cubicBezTo>
                          <a:pt x="-1" y="10877"/>
                          <a:pt x="7287" y="2004"/>
                          <a:pt x="17401" y="0"/>
                        </a:cubicBezTo>
                      </a:path>
                      <a:path w="21600" h="42053" stroke="0" extrusionOk="0">
                        <a:moveTo>
                          <a:pt x="16011" y="42052"/>
                        </a:moveTo>
                        <a:cubicBezTo>
                          <a:pt x="6567" y="39522"/>
                          <a:pt x="0" y="30964"/>
                          <a:pt x="0" y="21188"/>
                        </a:cubicBezTo>
                        <a:cubicBezTo>
                          <a:pt x="-1" y="10877"/>
                          <a:pt x="7287" y="2004"/>
                          <a:pt x="17401" y="0"/>
                        </a:cubicBezTo>
                        <a:lnTo>
                          <a:pt x="21600" y="21188"/>
                        </a:lnTo>
                        <a:lnTo>
                          <a:pt x="16011" y="42052"/>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grpSp>
            <p:grpSp>
              <p:nvGrpSpPr>
                <p:cNvPr id="11302" name="Group 427"/>
                <p:cNvGrpSpPr>
                  <a:grpSpLocks/>
                </p:cNvGrpSpPr>
                <p:nvPr/>
              </p:nvGrpSpPr>
              <p:grpSpPr bwMode="auto">
                <a:xfrm>
                  <a:off x="1552" y="1233"/>
                  <a:ext cx="219" cy="306"/>
                  <a:chOff x="1552" y="1233"/>
                  <a:chExt cx="219" cy="306"/>
                </a:xfrm>
              </p:grpSpPr>
              <p:sp>
                <p:nvSpPr>
                  <p:cNvPr id="11307" name="AutoShape 428"/>
                  <p:cNvSpPr>
                    <a:spLocks noChangeArrowheads="1"/>
                  </p:cNvSpPr>
                  <p:nvPr/>
                </p:nvSpPr>
                <p:spPr bwMode="auto">
                  <a:xfrm flipH="1">
                    <a:off x="1637" y="1233"/>
                    <a:ext cx="135" cy="307"/>
                  </a:xfrm>
                  <a:custGeom>
                    <a:avLst/>
                    <a:gdLst>
                      <a:gd name="T0" fmla="*/ 0 w 21600"/>
                      <a:gd name="T1" fmla="*/ 0 h 41985"/>
                      <a:gd name="T2" fmla="*/ 0 w 21600"/>
                      <a:gd name="T3" fmla="*/ 0 h 41985"/>
                      <a:gd name="T4" fmla="*/ 0 w 21600"/>
                      <a:gd name="T5" fmla="*/ 0 h 41985"/>
                      <a:gd name="T6" fmla="*/ 0 60000 65536"/>
                      <a:gd name="T7" fmla="*/ 0 60000 65536"/>
                      <a:gd name="T8" fmla="*/ 0 60000 65536"/>
                      <a:gd name="T9" fmla="*/ 0 w 21600"/>
                      <a:gd name="T10" fmla="*/ 0 h 41985"/>
                      <a:gd name="T11" fmla="*/ 21600 w 21600"/>
                      <a:gd name="T12" fmla="*/ 41985 h 41985"/>
                    </a:gdLst>
                    <a:ahLst/>
                    <a:cxnLst>
                      <a:cxn ang="T6">
                        <a:pos x="T0" y="T1"/>
                      </a:cxn>
                      <a:cxn ang="T7">
                        <a:pos x="T2" y="T3"/>
                      </a:cxn>
                      <a:cxn ang="T8">
                        <a:pos x="T4" y="T5"/>
                      </a:cxn>
                    </a:cxnLst>
                    <a:rect l="T9" t="T10" r="T11" b="T12"/>
                    <a:pathLst>
                      <a:path w="21600" h="41985" fill="none" extrusionOk="0">
                        <a:moveTo>
                          <a:pt x="15829" y="41985"/>
                        </a:moveTo>
                        <a:cubicBezTo>
                          <a:pt x="6475" y="39391"/>
                          <a:pt x="0" y="30877"/>
                          <a:pt x="0" y="21170"/>
                        </a:cubicBezTo>
                        <a:cubicBezTo>
                          <a:pt x="-1" y="10893"/>
                          <a:pt x="7240" y="2039"/>
                          <a:pt x="17311" y="-1"/>
                        </a:cubicBezTo>
                      </a:path>
                      <a:path w="21600" h="41985" stroke="0" extrusionOk="0">
                        <a:moveTo>
                          <a:pt x="15829" y="41985"/>
                        </a:moveTo>
                        <a:cubicBezTo>
                          <a:pt x="6475" y="39391"/>
                          <a:pt x="0" y="30877"/>
                          <a:pt x="0" y="21170"/>
                        </a:cubicBezTo>
                        <a:cubicBezTo>
                          <a:pt x="-1" y="10893"/>
                          <a:pt x="7240" y="2039"/>
                          <a:pt x="17311" y="-1"/>
                        </a:cubicBezTo>
                        <a:lnTo>
                          <a:pt x="21600" y="21170"/>
                        </a:lnTo>
                        <a:lnTo>
                          <a:pt x="15829" y="41985"/>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sp>
                <p:nvSpPr>
                  <p:cNvPr id="11308" name="AutoShape 429"/>
                  <p:cNvSpPr>
                    <a:spLocks noChangeArrowheads="1"/>
                  </p:cNvSpPr>
                  <p:nvPr/>
                </p:nvSpPr>
                <p:spPr bwMode="auto">
                  <a:xfrm flipH="1">
                    <a:off x="1599" y="1251"/>
                    <a:ext cx="117" cy="267"/>
                  </a:xfrm>
                  <a:custGeom>
                    <a:avLst/>
                    <a:gdLst>
                      <a:gd name="T0" fmla="*/ 0 w 21600"/>
                      <a:gd name="T1" fmla="*/ 0 h 42056"/>
                      <a:gd name="T2" fmla="*/ 0 w 21600"/>
                      <a:gd name="T3" fmla="*/ 0 h 42056"/>
                      <a:gd name="T4" fmla="*/ 0 w 21600"/>
                      <a:gd name="T5" fmla="*/ 0 h 42056"/>
                      <a:gd name="T6" fmla="*/ 0 60000 65536"/>
                      <a:gd name="T7" fmla="*/ 0 60000 65536"/>
                      <a:gd name="T8" fmla="*/ 0 60000 65536"/>
                      <a:gd name="T9" fmla="*/ 0 w 21600"/>
                      <a:gd name="T10" fmla="*/ 0 h 42056"/>
                      <a:gd name="T11" fmla="*/ 21600 w 21600"/>
                      <a:gd name="T12" fmla="*/ 42056 h 42056"/>
                    </a:gdLst>
                    <a:ahLst/>
                    <a:cxnLst>
                      <a:cxn ang="T6">
                        <a:pos x="T0" y="T1"/>
                      </a:cxn>
                      <a:cxn ang="T7">
                        <a:pos x="T2" y="T3"/>
                      </a:cxn>
                      <a:cxn ang="T8">
                        <a:pos x="T4" y="T5"/>
                      </a:cxn>
                    </a:cxnLst>
                    <a:rect l="T9" t="T10" r="T11" b="T12"/>
                    <a:pathLst>
                      <a:path w="21600" h="42056" fill="none" extrusionOk="0">
                        <a:moveTo>
                          <a:pt x="16044" y="42056"/>
                        </a:moveTo>
                        <a:cubicBezTo>
                          <a:pt x="6584" y="39538"/>
                          <a:pt x="0" y="30972"/>
                          <a:pt x="0" y="21183"/>
                        </a:cubicBezTo>
                        <a:cubicBezTo>
                          <a:pt x="-1" y="10882"/>
                          <a:pt x="7272" y="2015"/>
                          <a:pt x="17374" y="0"/>
                        </a:cubicBezTo>
                      </a:path>
                      <a:path w="21600" h="42056" stroke="0" extrusionOk="0">
                        <a:moveTo>
                          <a:pt x="16044" y="42056"/>
                        </a:moveTo>
                        <a:cubicBezTo>
                          <a:pt x="6584" y="39538"/>
                          <a:pt x="0" y="30972"/>
                          <a:pt x="0" y="21183"/>
                        </a:cubicBezTo>
                        <a:cubicBezTo>
                          <a:pt x="-1" y="10882"/>
                          <a:pt x="7272" y="2015"/>
                          <a:pt x="17374" y="0"/>
                        </a:cubicBezTo>
                        <a:lnTo>
                          <a:pt x="21600" y="21183"/>
                        </a:lnTo>
                        <a:lnTo>
                          <a:pt x="16044" y="42056"/>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sp>
                <p:nvSpPr>
                  <p:cNvPr id="11309" name="AutoShape 430"/>
                  <p:cNvSpPr>
                    <a:spLocks noChangeArrowheads="1"/>
                  </p:cNvSpPr>
                  <p:nvPr/>
                </p:nvSpPr>
                <p:spPr bwMode="auto">
                  <a:xfrm flipH="1">
                    <a:off x="1552" y="1275"/>
                    <a:ext cx="109" cy="224"/>
                  </a:xfrm>
                  <a:custGeom>
                    <a:avLst/>
                    <a:gdLst>
                      <a:gd name="T0" fmla="*/ 0 w 21600"/>
                      <a:gd name="T1" fmla="*/ 0 h 41901"/>
                      <a:gd name="T2" fmla="*/ 0 w 21600"/>
                      <a:gd name="T3" fmla="*/ 0 h 41901"/>
                      <a:gd name="T4" fmla="*/ 0 w 21600"/>
                      <a:gd name="T5" fmla="*/ 0 h 41901"/>
                      <a:gd name="T6" fmla="*/ 0 60000 65536"/>
                      <a:gd name="T7" fmla="*/ 0 60000 65536"/>
                      <a:gd name="T8" fmla="*/ 0 60000 65536"/>
                      <a:gd name="T9" fmla="*/ 0 w 21600"/>
                      <a:gd name="T10" fmla="*/ 0 h 41901"/>
                      <a:gd name="T11" fmla="*/ 21600 w 21600"/>
                      <a:gd name="T12" fmla="*/ 41901 h 41901"/>
                    </a:gdLst>
                    <a:ahLst/>
                    <a:cxnLst>
                      <a:cxn ang="T6">
                        <a:pos x="T0" y="T1"/>
                      </a:cxn>
                      <a:cxn ang="T7">
                        <a:pos x="T2" y="T3"/>
                      </a:cxn>
                      <a:cxn ang="T8">
                        <a:pos x="T4" y="T5"/>
                      </a:cxn>
                    </a:cxnLst>
                    <a:rect l="T9" t="T10" r="T11" b="T12"/>
                    <a:pathLst>
                      <a:path w="21600" h="41901" fill="none" extrusionOk="0">
                        <a:moveTo>
                          <a:pt x="15577" y="41901"/>
                        </a:moveTo>
                        <a:cubicBezTo>
                          <a:pt x="6348" y="39222"/>
                          <a:pt x="0" y="30767"/>
                          <a:pt x="0" y="21158"/>
                        </a:cubicBezTo>
                        <a:cubicBezTo>
                          <a:pt x="-1" y="10904"/>
                          <a:pt x="7208" y="2063"/>
                          <a:pt x="17252" y="-1"/>
                        </a:cubicBezTo>
                      </a:path>
                      <a:path w="21600" h="41901" stroke="0" extrusionOk="0">
                        <a:moveTo>
                          <a:pt x="15577" y="41901"/>
                        </a:moveTo>
                        <a:cubicBezTo>
                          <a:pt x="6348" y="39222"/>
                          <a:pt x="0" y="30767"/>
                          <a:pt x="0" y="21158"/>
                        </a:cubicBezTo>
                        <a:cubicBezTo>
                          <a:pt x="-1" y="10904"/>
                          <a:pt x="7208" y="2063"/>
                          <a:pt x="17252" y="-1"/>
                        </a:cubicBezTo>
                        <a:lnTo>
                          <a:pt x="21600" y="21158"/>
                        </a:lnTo>
                        <a:lnTo>
                          <a:pt x="15577" y="41901"/>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grpSp>
            <p:sp>
              <p:nvSpPr>
                <p:cNvPr id="11303" name="AutoShape 431"/>
                <p:cNvSpPr>
                  <a:spLocks noChangeArrowheads="1"/>
                </p:cNvSpPr>
                <p:nvPr/>
              </p:nvSpPr>
              <p:spPr bwMode="auto">
                <a:xfrm flipH="1">
                  <a:off x="1515" y="1287"/>
                  <a:ext cx="98" cy="194"/>
                </a:xfrm>
                <a:custGeom>
                  <a:avLst/>
                  <a:gdLst>
                    <a:gd name="T0" fmla="*/ 0 w 21600"/>
                    <a:gd name="T1" fmla="*/ 0 h 41966"/>
                    <a:gd name="T2" fmla="*/ 0 w 21600"/>
                    <a:gd name="T3" fmla="*/ 0 h 41966"/>
                    <a:gd name="T4" fmla="*/ 0 w 21600"/>
                    <a:gd name="T5" fmla="*/ 0 h 41966"/>
                    <a:gd name="T6" fmla="*/ 0 60000 65536"/>
                    <a:gd name="T7" fmla="*/ 0 60000 65536"/>
                    <a:gd name="T8" fmla="*/ 0 60000 65536"/>
                    <a:gd name="T9" fmla="*/ 0 w 21600"/>
                    <a:gd name="T10" fmla="*/ 0 h 41966"/>
                    <a:gd name="T11" fmla="*/ 21600 w 21600"/>
                    <a:gd name="T12" fmla="*/ 41966 h 41966"/>
                  </a:gdLst>
                  <a:ahLst/>
                  <a:cxnLst>
                    <a:cxn ang="T6">
                      <a:pos x="T0" y="T1"/>
                    </a:cxn>
                    <a:cxn ang="T7">
                      <a:pos x="T2" y="T3"/>
                    </a:cxn>
                    <a:cxn ang="T8">
                      <a:pos x="T4" y="T5"/>
                    </a:cxn>
                  </a:cxnLst>
                  <a:rect l="T9" t="T10" r="T11" b="T12"/>
                  <a:pathLst>
                    <a:path w="21600" h="41966" fill="none" extrusionOk="0">
                      <a:moveTo>
                        <a:pt x="15846" y="41965"/>
                      </a:moveTo>
                      <a:cubicBezTo>
                        <a:pt x="6483" y="39378"/>
                        <a:pt x="0" y="30859"/>
                        <a:pt x="0" y="21146"/>
                      </a:cubicBezTo>
                      <a:cubicBezTo>
                        <a:pt x="-1" y="10914"/>
                        <a:pt x="7178" y="2085"/>
                        <a:pt x="17195" y="-1"/>
                      </a:cubicBezTo>
                    </a:path>
                    <a:path w="21600" h="41966" stroke="0" extrusionOk="0">
                      <a:moveTo>
                        <a:pt x="15846" y="41965"/>
                      </a:moveTo>
                      <a:cubicBezTo>
                        <a:pt x="6483" y="39378"/>
                        <a:pt x="0" y="30859"/>
                        <a:pt x="0" y="21146"/>
                      </a:cubicBezTo>
                      <a:cubicBezTo>
                        <a:pt x="-1" y="10914"/>
                        <a:pt x="7178" y="2085"/>
                        <a:pt x="17195" y="-1"/>
                      </a:cubicBezTo>
                      <a:lnTo>
                        <a:pt x="21600" y="21146"/>
                      </a:lnTo>
                      <a:lnTo>
                        <a:pt x="15846" y="41965"/>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sp>
              <p:nvSpPr>
                <p:cNvPr id="11304" name="AutoShape 432"/>
                <p:cNvSpPr>
                  <a:spLocks noChangeArrowheads="1"/>
                </p:cNvSpPr>
                <p:nvPr/>
              </p:nvSpPr>
              <p:spPr bwMode="auto">
                <a:xfrm flipH="1">
                  <a:off x="1474" y="1299"/>
                  <a:ext cx="85" cy="168"/>
                </a:xfrm>
                <a:custGeom>
                  <a:avLst/>
                  <a:gdLst>
                    <a:gd name="T0" fmla="*/ 0 w 21600"/>
                    <a:gd name="T1" fmla="*/ 0 h 42031"/>
                    <a:gd name="T2" fmla="*/ 0 w 21600"/>
                    <a:gd name="T3" fmla="*/ 0 h 42031"/>
                    <a:gd name="T4" fmla="*/ 0 w 21600"/>
                    <a:gd name="T5" fmla="*/ 0 h 42031"/>
                    <a:gd name="T6" fmla="*/ 0 60000 65536"/>
                    <a:gd name="T7" fmla="*/ 0 60000 65536"/>
                    <a:gd name="T8" fmla="*/ 0 60000 65536"/>
                    <a:gd name="T9" fmla="*/ 0 w 21600"/>
                    <a:gd name="T10" fmla="*/ 0 h 42031"/>
                    <a:gd name="T11" fmla="*/ 21600 w 21600"/>
                    <a:gd name="T12" fmla="*/ 42031 h 42031"/>
                  </a:gdLst>
                  <a:ahLst/>
                  <a:cxnLst>
                    <a:cxn ang="T6">
                      <a:pos x="T0" y="T1"/>
                    </a:cxn>
                    <a:cxn ang="T7">
                      <a:pos x="T2" y="T3"/>
                    </a:cxn>
                    <a:cxn ang="T8">
                      <a:pos x="T4" y="T5"/>
                    </a:cxn>
                  </a:cxnLst>
                  <a:rect l="T9" t="T10" r="T11" b="T12"/>
                  <a:pathLst>
                    <a:path w="21600" h="42031" fill="none" extrusionOk="0">
                      <a:moveTo>
                        <a:pt x="15975" y="42030"/>
                      </a:moveTo>
                      <a:cubicBezTo>
                        <a:pt x="6548" y="39488"/>
                        <a:pt x="0" y="30939"/>
                        <a:pt x="0" y="21176"/>
                      </a:cubicBezTo>
                      <a:cubicBezTo>
                        <a:pt x="-1" y="10888"/>
                        <a:pt x="7254" y="2029"/>
                        <a:pt x="17340" y="0"/>
                      </a:cubicBezTo>
                    </a:path>
                    <a:path w="21600" h="42031" stroke="0" extrusionOk="0">
                      <a:moveTo>
                        <a:pt x="15975" y="42030"/>
                      </a:moveTo>
                      <a:cubicBezTo>
                        <a:pt x="6548" y="39488"/>
                        <a:pt x="0" y="30939"/>
                        <a:pt x="0" y="21176"/>
                      </a:cubicBezTo>
                      <a:cubicBezTo>
                        <a:pt x="-1" y="10888"/>
                        <a:pt x="7254" y="2029"/>
                        <a:pt x="17340" y="0"/>
                      </a:cubicBezTo>
                      <a:lnTo>
                        <a:pt x="21600" y="21176"/>
                      </a:lnTo>
                      <a:lnTo>
                        <a:pt x="15975" y="42030"/>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sp>
              <p:nvSpPr>
                <p:cNvPr id="11305" name="AutoShape 433"/>
                <p:cNvSpPr>
                  <a:spLocks noChangeArrowheads="1"/>
                </p:cNvSpPr>
                <p:nvPr/>
              </p:nvSpPr>
              <p:spPr bwMode="auto">
                <a:xfrm flipH="1">
                  <a:off x="1441" y="1322"/>
                  <a:ext cx="73" cy="131"/>
                </a:xfrm>
                <a:custGeom>
                  <a:avLst/>
                  <a:gdLst>
                    <a:gd name="T0" fmla="*/ 0 w 21600"/>
                    <a:gd name="T1" fmla="*/ 0 h 41903"/>
                    <a:gd name="T2" fmla="*/ 0 w 21600"/>
                    <a:gd name="T3" fmla="*/ 0 h 41903"/>
                    <a:gd name="T4" fmla="*/ 0 w 21600"/>
                    <a:gd name="T5" fmla="*/ 0 h 41903"/>
                    <a:gd name="T6" fmla="*/ 0 60000 65536"/>
                    <a:gd name="T7" fmla="*/ 0 60000 65536"/>
                    <a:gd name="T8" fmla="*/ 0 60000 65536"/>
                    <a:gd name="T9" fmla="*/ 0 w 21600"/>
                    <a:gd name="T10" fmla="*/ 0 h 41903"/>
                    <a:gd name="T11" fmla="*/ 21600 w 21600"/>
                    <a:gd name="T12" fmla="*/ 41903 h 41903"/>
                  </a:gdLst>
                  <a:ahLst/>
                  <a:cxnLst>
                    <a:cxn ang="T6">
                      <a:pos x="T0" y="T1"/>
                    </a:cxn>
                    <a:cxn ang="T7">
                      <a:pos x="T2" y="T3"/>
                    </a:cxn>
                    <a:cxn ang="T8">
                      <a:pos x="T4" y="T5"/>
                    </a:cxn>
                  </a:cxnLst>
                  <a:rect l="T9" t="T10" r="T11" b="T12"/>
                  <a:pathLst>
                    <a:path w="21600" h="41903" fill="none" extrusionOk="0">
                      <a:moveTo>
                        <a:pt x="15603" y="41903"/>
                      </a:moveTo>
                      <a:cubicBezTo>
                        <a:pt x="6362" y="39232"/>
                        <a:pt x="0" y="30772"/>
                        <a:pt x="0" y="21152"/>
                      </a:cubicBezTo>
                      <a:cubicBezTo>
                        <a:pt x="-1" y="10910"/>
                        <a:pt x="7192" y="2076"/>
                        <a:pt x="17221" y="0"/>
                      </a:cubicBezTo>
                    </a:path>
                    <a:path w="21600" h="41903" stroke="0" extrusionOk="0">
                      <a:moveTo>
                        <a:pt x="15603" y="41903"/>
                      </a:moveTo>
                      <a:cubicBezTo>
                        <a:pt x="6362" y="39232"/>
                        <a:pt x="0" y="30772"/>
                        <a:pt x="0" y="21152"/>
                      </a:cubicBezTo>
                      <a:cubicBezTo>
                        <a:pt x="-1" y="10910"/>
                        <a:pt x="7192" y="2076"/>
                        <a:pt x="17221" y="0"/>
                      </a:cubicBezTo>
                      <a:lnTo>
                        <a:pt x="21600" y="21152"/>
                      </a:lnTo>
                      <a:lnTo>
                        <a:pt x="15603" y="41903"/>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sp>
              <p:nvSpPr>
                <p:cNvPr id="11306" name="AutoShape 434"/>
                <p:cNvSpPr>
                  <a:spLocks noChangeArrowheads="1"/>
                </p:cNvSpPr>
                <p:nvPr/>
              </p:nvSpPr>
              <p:spPr bwMode="auto">
                <a:xfrm flipH="1">
                  <a:off x="1428" y="1341"/>
                  <a:ext cx="45" cy="99"/>
                </a:xfrm>
                <a:custGeom>
                  <a:avLst/>
                  <a:gdLst>
                    <a:gd name="T0" fmla="*/ 0 w 21600"/>
                    <a:gd name="T1" fmla="*/ 0 h 41720"/>
                    <a:gd name="T2" fmla="*/ 0 w 21600"/>
                    <a:gd name="T3" fmla="*/ 0 h 41720"/>
                    <a:gd name="T4" fmla="*/ 0 w 21600"/>
                    <a:gd name="T5" fmla="*/ 0 h 41720"/>
                    <a:gd name="T6" fmla="*/ 0 60000 65536"/>
                    <a:gd name="T7" fmla="*/ 0 60000 65536"/>
                    <a:gd name="T8" fmla="*/ 0 60000 65536"/>
                    <a:gd name="T9" fmla="*/ 0 w 21600"/>
                    <a:gd name="T10" fmla="*/ 0 h 41720"/>
                    <a:gd name="T11" fmla="*/ 21600 w 21600"/>
                    <a:gd name="T12" fmla="*/ 41720 h 41720"/>
                  </a:gdLst>
                  <a:ahLst/>
                  <a:cxnLst>
                    <a:cxn ang="T6">
                      <a:pos x="T0" y="T1"/>
                    </a:cxn>
                    <a:cxn ang="T7">
                      <a:pos x="T2" y="T3"/>
                    </a:cxn>
                    <a:cxn ang="T8">
                      <a:pos x="T4" y="T5"/>
                    </a:cxn>
                  </a:cxnLst>
                  <a:rect l="T9" t="T10" r="T11" b="T12"/>
                  <a:pathLst>
                    <a:path w="21600" h="41720" fill="none" extrusionOk="0">
                      <a:moveTo>
                        <a:pt x="15316" y="41719"/>
                      </a:moveTo>
                      <a:cubicBezTo>
                        <a:pt x="6218" y="38953"/>
                        <a:pt x="0" y="30562"/>
                        <a:pt x="0" y="21054"/>
                      </a:cubicBezTo>
                      <a:cubicBezTo>
                        <a:pt x="-1" y="10983"/>
                        <a:pt x="6958" y="2249"/>
                        <a:pt x="16774" y="0"/>
                      </a:cubicBezTo>
                    </a:path>
                    <a:path w="21600" h="41720" stroke="0" extrusionOk="0">
                      <a:moveTo>
                        <a:pt x="15316" y="41719"/>
                      </a:moveTo>
                      <a:cubicBezTo>
                        <a:pt x="6218" y="38953"/>
                        <a:pt x="0" y="30562"/>
                        <a:pt x="0" y="21054"/>
                      </a:cubicBezTo>
                      <a:cubicBezTo>
                        <a:pt x="-1" y="10983"/>
                        <a:pt x="6958" y="2249"/>
                        <a:pt x="16774" y="0"/>
                      </a:cubicBezTo>
                      <a:lnTo>
                        <a:pt x="21600" y="21054"/>
                      </a:lnTo>
                      <a:lnTo>
                        <a:pt x="15316" y="41719"/>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grpSp>
          <p:grpSp>
            <p:nvGrpSpPr>
              <p:cNvPr id="11275" name="Group 435"/>
              <p:cNvGrpSpPr>
                <a:grpSpLocks/>
              </p:cNvGrpSpPr>
              <p:nvPr/>
            </p:nvGrpSpPr>
            <p:grpSpPr bwMode="auto">
              <a:xfrm>
                <a:off x="1284" y="2722"/>
                <a:ext cx="530" cy="462"/>
                <a:chOff x="1284" y="2722"/>
                <a:chExt cx="530" cy="462"/>
              </a:xfrm>
            </p:grpSpPr>
            <p:grpSp>
              <p:nvGrpSpPr>
                <p:cNvPr id="11289" name="Group 436"/>
                <p:cNvGrpSpPr>
                  <a:grpSpLocks/>
                </p:cNvGrpSpPr>
                <p:nvPr/>
              </p:nvGrpSpPr>
              <p:grpSpPr bwMode="auto">
                <a:xfrm>
                  <a:off x="1557" y="2722"/>
                  <a:ext cx="257" cy="462"/>
                  <a:chOff x="1557" y="2722"/>
                  <a:chExt cx="257" cy="462"/>
                </a:xfrm>
              </p:grpSpPr>
              <p:sp>
                <p:nvSpPr>
                  <p:cNvPr id="11298" name="AutoShape 437"/>
                  <p:cNvSpPr>
                    <a:spLocks noChangeArrowheads="1"/>
                  </p:cNvSpPr>
                  <p:nvPr/>
                </p:nvSpPr>
                <p:spPr bwMode="auto">
                  <a:xfrm flipH="1">
                    <a:off x="1654" y="2722"/>
                    <a:ext cx="160" cy="463"/>
                  </a:xfrm>
                  <a:custGeom>
                    <a:avLst/>
                    <a:gdLst>
                      <a:gd name="T0" fmla="*/ 0 w 21600"/>
                      <a:gd name="T1" fmla="*/ 0 h 41962"/>
                      <a:gd name="T2" fmla="*/ 0 w 21600"/>
                      <a:gd name="T3" fmla="*/ 0 h 41962"/>
                      <a:gd name="T4" fmla="*/ 0 w 21600"/>
                      <a:gd name="T5" fmla="*/ 0 h 41962"/>
                      <a:gd name="T6" fmla="*/ 0 60000 65536"/>
                      <a:gd name="T7" fmla="*/ 0 60000 65536"/>
                      <a:gd name="T8" fmla="*/ 0 60000 65536"/>
                      <a:gd name="T9" fmla="*/ 0 w 21600"/>
                      <a:gd name="T10" fmla="*/ 0 h 41962"/>
                      <a:gd name="T11" fmla="*/ 21600 w 21600"/>
                      <a:gd name="T12" fmla="*/ 41962 h 41962"/>
                    </a:gdLst>
                    <a:ahLst/>
                    <a:cxnLst>
                      <a:cxn ang="T6">
                        <a:pos x="T0" y="T1"/>
                      </a:cxn>
                      <a:cxn ang="T7">
                        <a:pos x="T2" y="T3"/>
                      </a:cxn>
                      <a:cxn ang="T8">
                        <a:pos x="T4" y="T5"/>
                      </a:cxn>
                    </a:cxnLst>
                    <a:rect l="T9" t="T10" r="T11" b="T12"/>
                    <a:pathLst>
                      <a:path w="21600" h="41962" fill="none" extrusionOk="0">
                        <a:moveTo>
                          <a:pt x="15761" y="41961"/>
                        </a:moveTo>
                        <a:cubicBezTo>
                          <a:pt x="6440" y="39344"/>
                          <a:pt x="0" y="30846"/>
                          <a:pt x="0" y="21166"/>
                        </a:cubicBezTo>
                        <a:cubicBezTo>
                          <a:pt x="-1" y="10897"/>
                          <a:pt x="7228" y="2049"/>
                          <a:pt x="17290" y="0"/>
                        </a:cubicBezTo>
                      </a:path>
                      <a:path w="21600" h="41962" stroke="0" extrusionOk="0">
                        <a:moveTo>
                          <a:pt x="15761" y="41961"/>
                        </a:moveTo>
                        <a:cubicBezTo>
                          <a:pt x="6440" y="39344"/>
                          <a:pt x="0" y="30846"/>
                          <a:pt x="0" y="21166"/>
                        </a:cubicBezTo>
                        <a:cubicBezTo>
                          <a:pt x="-1" y="10897"/>
                          <a:pt x="7228" y="2049"/>
                          <a:pt x="17290" y="0"/>
                        </a:cubicBezTo>
                        <a:lnTo>
                          <a:pt x="21600" y="21166"/>
                        </a:lnTo>
                        <a:lnTo>
                          <a:pt x="15761" y="41961"/>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sp>
                <p:nvSpPr>
                  <p:cNvPr id="11299" name="AutoShape 438"/>
                  <p:cNvSpPr>
                    <a:spLocks noChangeArrowheads="1"/>
                  </p:cNvSpPr>
                  <p:nvPr/>
                </p:nvSpPr>
                <p:spPr bwMode="auto">
                  <a:xfrm flipH="1">
                    <a:off x="1610" y="2751"/>
                    <a:ext cx="138" cy="399"/>
                  </a:xfrm>
                  <a:custGeom>
                    <a:avLst/>
                    <a:gdLst>
                      <a:gd name="T0" fmla="*/ 0 w 21600"/>
                      <a:gd name="T1" fmla="*/ 0 h 41956"/>
                      <a:gd name="T2" fmla="*/ 0 w 21600"/>
                      <a:gd name="T3" fmla="*/ 0 h 41956"/>
                      <a:gd name="T4" fmla="*/ 0 w 21600"/>
                      <a:gd name="T5" fmla="*/ 0 h 41956"/>
                      <a:gd name="T6" fmla="*/ 0 60000 65536"/>
                      <a:gd name="T7" fmla="*/ 0 60000 65536"/>
                      <a:gd name="T8" fmla="*/ 0 60000 65536"/>
                      <a:gd name="T9" fmla="*/ 0 w 21600"/>
                      <a:gd name="T10" fmla="*/ 0 h 41956"/>
                      <a:gd name="T11" fmla="*/ 21600 w 21600"/>
                      <a:gd name="T12" fmla="*/ 41956 h 41956"/>
                    </a:gdLst>
                    <a:ahLst/>
                    <a:cxnLst>
                      <a:cxn ang="T6">
                        <a:pos x="T0" y="T1"/>
                      </a:cxn>
                      <a:cxn ang="T7">
                        <a:pos x="T2" y="T3"/>
                      </a:cxn>
                      <a:cxn ang="T8">
                        <a:pos x="T4" y="T5"/>
                      </a:cxn>
                    </a:cxnLst>
                    <a:rect l="T9" t="T10" r="T11" b="T12"/>
                    <a:pathLst>
                      <a:path w="21600" h="41956" fill="none" extrusionOk="0">
                        <a:moveTo>
                          <a:pt x="15782" y="41955"/>
                        </a:moveTo>
                        <a:cubicBezTo>
                          <a:pt x="6451" y="39346"/>
                          <a:pt x="0" y="30842"/>
                          <a:pt x="0" y="21154"/>
                        </a:cubicBezTo>
                        <a:cubicBezTo>
                          <a:pt x="-1" y="10907"/>
                          <a:pt x="7198" y="2070"/>
                          <a:pt x="17233" y="-1"/>
                        </a:cubicBezTo>
                      </a:path>
                      <a:path w="21600" h="41956" stroke="0" extrusionOk="0">
                        <a:moveTo>
                          <a:pt x="15782" y="41955"/>
                        </a:moveTo>
                        <a:cubicBezTo>
                          <a:pt x="6451" y="39346"/>
                          <a:pt x="0" y="30842"/>
                          <a:pt x="0" y="21154"/>
                        </a:cubicBezTo>
                        <a:cubicBezTo>
                          <a:pt x="-1" y="10907"/>
                          <a:pt x="7198" y="2070"/>
                          <a:pt x="17233" y="-1"/>
                        </a:cubicBezTo>
                        <a:lnTo>
                          <a:pt x="21600" y="21154"/>
                        </a:lnTo>
                        <a:lnTo>
                          <a:pt x="15782" y="41955"/>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sp>
                <p:nvSpPr>
                  <p:cNvPr id="11300" name="AutoShape 439"/>
                  <p:cNvSpPr>
                    <a:spLocks noChangeArrowheads="1"/>
                  </p:cNvSpPr>
                  <p:nvPr/>
                </p:nvSpPr>
                <p:spPr bwMode="auto">
                  <a:xfrm flipH="1">
                    <a:off x="1557" y="2785"/>
                    <a:ext cx="128" cy="338"/>
                  </a:xfrm>
                  <a:custGeom>
                    <a:avLst/>
                    <a:gdLst>
                      <a:gd name="T0" fmla="*/ 0 w 21600"/>
                      <a:gd name="T1" fmla="*/ 0 h 42053"/>
                      <a:gd name="T2" fmla="*/ 0 w 21600"/>
                      <a:gd name="T3" fmla="*/ 0 h 42053"/>
                      <a:gd name="T4" fmla="*/ 0 w 21600"/>
                      <a:gd name="T5" fmla="*/ 0 h 42053"/>
                      <a:gd name="T6" fmla="*/ 0 60000 65536"/>
                      <a:gd name="T7" fmla="*/ 0 60000 65536"/>
                      <a:gd name="T8" fmla="*/ 0 60000 65536"/>
                      <a:gd name="T9" fmla="*/ 0 w 21600"/>
                      <a:gd name="T10" fmla="*/ 0 h 42053"/>
                      <a:gd name="T11" fmla="*/ 21600 w 21600"/>
                      <a:gd name="T12" fmla="*/ 42053 h 42053"/>
                    </a:gdLst>
                    <a:ahLst/>
                    <a:cxnLst>
                      <a:cxn ang="T6">
                        <a:pos x="T0" y="T1"/>
                      </a:cxn>
                      <a:cxn ang="T7">
                        <a:pos x="T2" y="T3"/>
                      </a:cxn>
                      <a:cxn ang="T8">
                        <a:pos x="T4" y="T5"/>
                      </a:cxn>
                    </a:cxnLst>
                    <a:rect l="T9" t="T10" r="T11" b="T12"/>
                    <a:pathLst>
                      <a:path w="21600" h="42053" fill="none" extrusionOk="0">
                        <a:moveTo>
                          <a:pt x="16011" y="42052"/>
                        </a:moveTo>
                        <a:cubicBezTo>
                          <a:pt x="6567" y="39522"/>
                          <a:pt x="0" y="30964"/>
                          <a:pt x="0" y="21188"/>
                        </a:cubicBezTo>
                        <a:cubicBezTo>
                          <a:pt x="-1" y="10877"/>
                          <a:pt x="7287" y="2004"/>
                          <a:pt x="17401" y="0"/>
                        </a:cubicBezTo>
                      </a:path>
                      <a:path w="21600" h="42053" stroke="0" extrusionOk="0">
                        <a:moveTo>
                          <a:pt x="16011" y="42052"/>
                        </a:moveTo>
                        <a:cubicBezTo>
                          <a:pt x="6567" y="39522"/>
                          <a:pt x="0" y="30964"/>
                          <a:pt x="0" y="21188"/>
                        </a:cubicBezTo>
                        <a:cubicBezTo>
                          <a:pt x="-1" y="10877"/>
                          <a:pt x="7287" y="2004"/>
                          <a:pt x="17401" y="0"/>
                        </a:cubicBezTo>
                        <a:lnTo>
                          <a:pt x="21600" y="21188"/>
                        </a:lnTo>
                        <a:lnTo>
                          <a:pt x="16011" y="42052"/>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grpSp>
            <p:grpSp>
              <p:nvGrpSpPr>
                <p:cNvPr id="11290" name="Group 440"/>
                <p:cNvGrpSpPr>
                  <a:grpSpLocks/>
                </p:cNvGrpSpPr>
                <p:nvPr/>
              </p:nvGrpSpPr>
              <p:grpSpPr bwMode="auto">
                <a:xfrm>
                  <a:off x="1408" y="2817"/>
                  <a:ext cx="219" cy="306"/>
                  <a:chOff x="1408" y="2817"/>
                  <a:chExt cx="219" cy="306"/>
                </a:xfrm>
              </p:grpSpPr>
              <p:sp>
                <p:nvSpPr>
                  <p:cNvPr id="11295" name="AutoShape 441"/>
                  <p:cNvSpPr>
                    <a:spLocks noChangeArrowheads="1"/>
                  </p:cNvSpPr>
                  <p:nvPr/>
                </p:nvSpPr>
                <p:spPr bwMode="auto">
                  <a:xfrm flipH="1">
                    <a:off x="1493" y="2817"/>
                    <a:ext cx="135" cy="307"/>
                  </a:xfrm>
                  <a:custGeom>
                    <a:avLst/>
                    <a:gdLst>
                      <a:gd name="T0" fmla="*/ 0 w 21600"/>
                      <a:gd name="T1" fmla="*/ 0 h 41985"/>
                      <a:gd name="T2" fmla="*/ 0 w 21600"/>
                      <a:gd name="T3" fmla="*/ 0 h 41985"/>
                      <a:gd name="T4" fmla="*/ 0 w 21600"/>
                      <a:gd name="T5" fmla="*/ 0 h 41985"/>
                      <a:gd name="T6" fmla="*/ 0 60000 65536"/>
                      <a:gd name="T7" fmla="*/ 0 60000 65536"/>
                      <a:gd name="T8" fmla="*/ 0 60000 65536"/>
                      <a:gd name="T9" fmla="*/ 0 w 21600"/>
                      <a:gd name="T10" fmla="*/ 0 h 41985"/>
                      <a:gd name="T11" fmla="*/ 21600 w 21600"/>
                      <a:gd name="T12" fmla="*/ 41985 h 41985"/>
                    </a:gdLst>
                    <a:ahLst/>
                    <a:cxnLst>
                      <a:cxn ang="T6">
                        <a:pos x="T0" y="T1"/>
                      </a:cxn>
                      <a:cxn ang="T7">
                        <a:pos x="T2" y="T3"/>
                      </a:cxn>
                      <a:cxn ang="T8">
                        <a:pos x="T4" y="T5"/>
                      </a:cxn>
                    </a:cxnLst>
                    <a:rect l="T9" t="T10" r="T11" b="T12"/>
                    <a:pathLst>
                      <a:path w="21600" h="41985" fill="none" extrusionOk="0">
                        <a:moveTo>
                          <a:pt x="15829" y="41985"/>
                        </a:moveTo>
                        <a:cubicBezTo>
                          <a:pt x="6475" y="39391"/>
                          <a:pt x="0" y="30877"/>
                          <a:pt x="0" y="21170"/>
                        </a:cubicBezTo>
                        <a:cubicBezTo>
                          <a:pt x="-1" y="10893"/>
                          <a:pt x="7240" y="2039"/>
                          <a:pt x="17311" y="-1"/>
                        </a:cubicBezTo>
                      </a:path>
                      <a:path w="21600" h="41985" stroke="0" extrusionOk="0">
                        <a:moveTo>
                          <a:pt x="15829" y="41985"/>
                        </a:moveTo>
                        <a:cubicBezTo>
                          <a:pt x="6475" y="39391"/>
                          <a:pt x="0" y="30877"/>
                          <a:pt x="0" y="21170"/>
                        </a:cubicBezTo>
                        <a:cubicBezTo>
                          <a:pt x="-1" y="10893"/>
                          <a:pt x="7240" y="2039"/>
                          <a:pt x="17311" y="-1"/>
                        </a:cubicBezTo>
                        <a:lnTo>
                          <a:pt x="21600" y="21170"/>
                        </a:lnTo>
                        <a:lnTo>
                          <a:pt x="15829" y="41985"/>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sp>
                <p:nvSpPr>
                  <p:cNvPr id="11296" name="AutoShape 442"/>
                  <p:cNvSpPr>
                    <a:spLocks noChangeArrowheads="1"/>
                  </p:cNvSpPr>
                  <p:nvPr/>
                </p:nvSpPr>
                <p:spPr bwMode="auto">
                  <a:xfrm flipH="1">
                    <a:off x="1455" y="2835"/>
                    <a:ext cx="117" cy="267"/>
                  </a:xfrm>
                  <a:custGeom>
                    <a:avLst/>
                    <a:gdLst>
                      <a:gd name="T0" fmla="*/ 0 w 21600"/>
                      <a:gd name="T1" fmla="*/ 0 h 42056"/>
                      <a:gd name="T2" fmla="*/ 0 w 21600"/>
                      <a:gd name="T3" fmla="*/ 0 h 42056"/>
                      <a:gd name="T4" fmla="*/ 0 w 21600"/>
                      <a:gd name="T5" fmla="*/ 0 h 42056"/>
                      <a:gd name="T6" fmla="*/ 0 60000 65536"/>
                      <a:gd name="T7" fmla="*/ 0 60000 65536"/>
                      <a:gd name="T8" fmla="*/ 0 60000 65536"/>
                      <a:gd name="T9" fmla="*/ 0 w 21600"/>
                      <a:gd name="T10" fmla="*/ 0 h 42056"/>
                      <a:gd name="T11" fmla="*/ 21600 w 21600"/>
                      <a:gd name="T12" fmla="*/ 42056 h 42056"/>
                    </a:gdLst>
                    <a:ahLst/>
                    <a:cxnLst>
                      <a:cxn ang="T6">
                        <a:pos x="T0" y="T1"/>
                      </a:cxn>
                      <a:cxn ang="T7">
                        <a:pos x="T2" y="T3"/>
                      </a:cxn>
                      <a:cxn ang="T8">
                        <a:pos x="T4" y="T5"/>
                      </a:cxn>
                    </a:cxnLst>
                    <a:rect l="T9" t="T10" r="T11" b="T12"/>
                    <a:pathLst>
                      <a:path w="21600" h="42056" fill="none" extrusionOk="0">
                        <a:moveTo>
                          <a:pt x="16044" y="42056"/>
                        </a:moveTo>
                        <a:cubicBezTo>
                          <a:pt x="6584" y="39538"/>
                          <a:pt x="0" y="30972"/>
                          <a:pt x="0" y="21183"/>
                        </a:cubicBezTo>
                        <a:cubicBezTo>
                          <a:pt x="-1" y="10882"/>
                          <a:pt x="7272" y="2015"/>
                          <a:pt x="17374" y="0"/>
                        </a:cubicBezTo>
                      </a:path>
                      <a:path w="21600" h="42056" stroke="0" extrusionOk="0">
                        <a:moveTo>
                          <a:pt x="16044" y="42056"/>
                        </a:moveTo>
                        <a:cubicBezTo>
                          <a:pt x="6584" y="39538"/>
                          <a:pt x="0" y="30972"/>
                          <a:pt x="0" y="21183"/>
                        </a:cubicBezTo>
                        <a:cubicBezTo>
                          <a:pt x="-1" y="10882"/>
                          <a:pt x="7272" y="2015"/>
                          <a:pt x="17374" y="0"/>
                        </a:cubicBezTo>
                        <a:lnTo>
                          <a:pt x="21600" y="21183"/>
                        </a:lnTo>
                        <a:lnTo>
                          <a:pt x="16044" y="42056"/>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sp>
                <p:nvSpPr>
                  <p:cNvPr id="11297" name="AutoShape 443"/>
                  <p:cNvSpPr>
                    <a:spLocks noChangeArrowheads="1"/>
                  </p:cNvSpPr>
                  <p:nvPr/>
                </p:nvSpPr>
                <p:spPr bwMode="auto">
                  <a:xfrm flipH="1">
                    <a:off x="1408" y="2859"/>
                    <a:ext cx="109" cy="224"/>
                  </a:xfrm>
                  <a:custGeom>
                    <a:avLst/>
                    <a:gdLst>
                      <a:gd name="T0" fmla="*/ 0 w 21600"/>
                      <a:gd name="T1" fmla="*/ 0 h 41901"/>
                      <a:gd name="T2" fmla="*/ 0 w 21600"/>
                      <a:gd name="T3" fmla="*/ 0 h 41901"/>
                      <a:gd name="T4" fmla="*/ 0 w 21600"/>
                      <a:gd name="T5" fmla="*/ 0 h 41901"/>
                      <a:gd name="T6" fmla="*/ 0 60000 65536"/>
                      <a:gd name="T7" fmla="*/ 0 60000 65536"/>
                      <a:gd name="T8" fmla="*/ 0 60000 65536"/>
                      <a:gd name="T9" fmla="*/ 0 w 21600"/>
                      <a:gd name="T10" fmla="*/ 0 h 41901"/>
                      <a:gd name="T11" fmla="*/ 21600 w 21600"/>
                      <a:gd name="T12" fmla="*/ 41901 h 41901"/>
                    </a:gdLst>
                    <a:ahLst/>
                    <a:cxnLst>
                      <a:cxn ang="T6">
                        <a:pos x="T0" y="T1"/>
                      </a:cxn>
                      <a:cxn ang="T7">
                        <a:pos x="T2" y="T3"/>
                      </a:cxn>
                      <a:cxn ang="T8">
                        <a:pos x="T4" y="T5"/>
                      </a:cxn>
                    </a:cxnLst>
                    <a:rect l="T9" t="T10" r="T11" b="T12"/>
                    <a:pathLst>
                      <a:path w="21600" h="41901" fill="none" extrusionOk="0">
                        <a:moveTo>
                          <a:pt x="15577" y="41901"/>
                        </a:moveTo>
                        <a:cubicBezTo>
                          <a:pt x="6348" y="39222"/>
                          <a:pt x="0" y="30767"/>
                          <a:pt x="0" y="21158"/>
                        </a:cubicBezTo>
                        <a:cubicBezTo>
                          <a:pt x="-1" y="10904"/>
                          <a:pt x="7208" y="2063"/>
                          <a:pt x="17252" y="-1"/>
                        </a:cubicBezTo>
                      </a:path>
                      <a:path w="21600" h="41901" stroke="0" extrusionOk="0">
                        <a:moveTo>
                          <a:pt x="15577" y="41901"/>
                        </a:moveTo>
                        <a:cubicBezTo>
                          <a:pt x="6348" y="39222"/>
                          <a:pt x="0" y="30767"/>
                          <a:pt x="0" y="21158"/>
                        </a:cubicBezTo>
                        <a:cubicBezTo>
                          <a:pt x="-1" y="10904"/>
                          <a:pt x="7208" y="2063"/>
                          <a:pt x="17252" y="-1"/>
                        </a:cubicBezTo>
                        <a:lnTo>
                          <a:pt x="21600" y="21158"/>
                        </a:lnTo>
                        <a:lnTo>
                          <a:pt x="15577" y="41901"/>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grpSp>
            <p:sp>
              <p:nvSpPr>
                <p:cNvPr id="11291" name="AutoShape 444"/>
                <p:cNvSpPr>
                  <a:spLocks noChangeArrowheads="1"/>
                </p:cNvSpPr>
                <p:nvPr/>
              </p:nvSpPr>
              <p:spPr bwMode="auto">
                <a:xfrm flipH="1">
                  <a:off x="1371" y="2871"/>
                  <a:ext cx="98" cy="194"/>
                </a:xfrm>
                <a:custGeom>
                  <a:avLst/>
                  <a:gdLst>
                    <a:gd name="T0" fmla="*/ 0 w 21600"/>
                    <a:gd name="T1" fmla="*/ 0 h 41966"/>
                    <a:gd name="T2" fmla="*/ 0 w 21600"/>
                    <a:gd name="T3" fmla="*/ 0 h 41966"/>
                    <a:gd name="T4" fmla="*/ 0 w 21600"/>
                    <a:gd name="T5" fmla="*/ 0 h 41966"/>
                    <a:gd name="T6" fmla="*/ 0 60000 65536"/>
                    <a:gd name="T7" fmla="*/ 0 60000 65536"/>
                    <a:gd name="T8" fmla="*/ 0 60000 65536"/>
                    <a:gd name="T9" fmla="*/ 0 w 21600"/>
                    <a:gd name="T10" fmla="*/ 0 h 41966"/>
                    <a:gd name="T11" fmla="*/ 21600 w 21600"/>
                    <a:gd name="T12" fmla="*/ 41966 h 41966"/>
                  </a:gdLst>
                  <a:ahLst/>
                  <a:cxnLst>
                    <a:cxn ang="T6">
                      <a:pos x="T0" y="T1"/>
                    </a:cxn>
                    <a:cxn ang="T7">
                      <a:pos x="T2" y="T3"/>
                    </a:cxn>
                    <a:cxn ang="T8">
                      <a:pos x="T4" y="T5"/>
                    </a:cxn>
                  </a:cxnLst>
                  <a:rect l="T9" t="T10" r="T11" b="T12"/>
                  <a:pathLst>
                    <a:path w="21600" h="41966" fill="none" extrusionOk="0">
                      <a:moveTo>
                        <a:pt x="15846" y="41965"/>
                      </a:moveTo>
                      <a:cubicBezTo>
                        <a:pt x="6483" y="39378"/>
                        <a:pt x="0" y="30859"/>
                        <a:pt x="0" y="21146"/>
                      </a:cubicBezTo>
                      <a:cubicBezTo>
                        <a:pt x="-1" y="10914"/>
                        <a:pt x="7178" y="2085"/>
                        <a:pt x="17195" y="-1"/>
                      </a:cubicBezTo>
                    </a:path>
                    <a:path w="21600" h="41966" stroke="0" extrusionOk="0">
                      <a:moveTo>
                        <a:pt x="15846" y="41965"/>
                      </a:moveTo>
                      <a:cubicBezTo>
                        <a:pt x="6483" y="39378"/>
                        <a:pt x="0" y="30859"/>
                        <a:pt x="0" y="21146"/>
                      </a:cubicBezTo>
                      <a:cubicBezTo>
                        <a:pt x="-1" y="10914"/>
                        <a:pt x="7178" y="2085"/>
                        <a:pt x="17195" y="-1"/>
                      </a:cubicBezTo>
                      <a:lnTo>
                        <a:pt x="21600" y="21146"/>
                      </a:lnTo>
                      <a:lnTo>
                        <a:pt x="15846" y="41965"/>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sp>
              <p:nvSpPr>
                <p:cNvPr id="11292" name="AutoShape 445"/>
                <p:cNvSpPr>
                  <a:spLocks noChangeArrowheads="1"/>
                </p:cNvSpPr>
                <p:nvPr/>
              </p:nvSpPr>
              <p:spPr bwMode="auto">
                <a:xfrm flipH="1">
                  <a:off x="1330" y="2883"/>
                  <a:ext cx="85" cy="168"/>
                </a:xfrm>
                <a:custGeom>
                  <a:avLst/>
                  <a:gdLst>
                    <a:gd name="T0" fmla="*/ 0 w 21600"/>
                    <a:gd name="T1" fmla="*/ 0 h 42031"/>
                    <a:gd name="T2" fmla="*/ 0 w 21600"/>
                    <a:gd name="T3" fmla="*/ 0 h 42031"/>
                    <a:gd name="T4" fmla="*/ 0 w 21600"/>
                    <a:gd name="T5" fmla="*/ 0 h 42031"/>
                    <a:gd name="T6" fmla="*/ 0 60000 65536"/>
                    <a:gd name="T7" fmla="*/ 0 60000 65536"/>
                    <a:gd name="T8" fmla="*/ 0 60000 65536"/>
                    <a:gd name="T9" fmla="*/ 0 w 21600"/>
                    <a:gd name="T10" fmla="*/ 0 h 42031"/>
                    <a:gd name="T11" fmla="*/ 21600 w 21600"/>
                    <a:gd name="T12" fmla="*/ 42031 h 42031"/>
                  </a:gdLst>
                  <a:ahLst/>
                  <a:cxnLst>
                    <a:cxn ang="T6">
                      <a:pos x="T0" y="T1"/>
                    </a:cxn>
                    <a:cxn ang="T7">
                      <a:pos x="T2" y="T3"/>
                    </a:cxn>
                    <a:cxn ang="T8">
                      <a:pos x="T4" y="T5"/>
                    </a:cxn>
                  </a:cxnLst>
                  <a:rect l="T9" t="T10" r="T11" b="T12"/>
                  <a:pathLst>
                    <a:path w="21600" h="42031" fill="none" extrusionOk="0">
                      <a:moveTo>
                        <a:pt x="15975" y="42030"/>
                      </a:moveTo>
                      <a:cubicBezTo>
                        <a:pt x="6548" y="39488"/>
                        <a:pt x="0" y="30939"/>
                        <a:pt x="0" y="21176"/>
                      </a:cubicBezTo>
                      <a:cubicBezTo>
                        <a:pt x="-1" y="10888"/>
                        <a:pt x="7254" y="2029"/>
                        <a:pt x="17340" y="0"/>
                      </a:cubicBezTo>
                    </a:path>
                    <a:path w="21600" h="42031" stroke="0" extrusionOk="0">
                      <a:moveTo>
                        <a:pt x="15975" y="42030"/>
                      </a:moveTo>
                      <a:cubicBezTo>
                        <a:pt x="6548" y="39488"/>
                        <a:pt x="0" y="30939"/>
                        <a:pt x="0" y="21176"/>
                      </a:cubicBezTo>
                      <a:cubicBezTo>
                        <a:pt x="-1" y="10888"/>
                        <a:pt x="7254" y="2029"/>
                        <a:pt x="17340" y="0"/>
                      </a:cubicBezTo>
                      <a:lnTo>
                        <a:pt x="21600" y="21176"/>
                      </a:lnTo>
                      <a:lnTo>
                        <a:pt x="15975" y="42030"/>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sp>
              <p:nvSpPr>
                <p:cNvPr id="11293" name="AutoShape 446"/>
                <p:cNvSpPr>
                  <a:spLocks noChangeArrowheads="1"/>
                </p:cNvSpPr>
                <p:nvPr/>
              </p:nvSpPr>
              <p:spPr bwMode="auto">
                <a:xfrm flipH="1">
                  <a:off x="1297" y="2906"/>
                  <a:ext cx="73" cy="131"/>
                </a:xfrm>
                <a:custGeom>
                  <a:avLst/>
                  <a:gdLst>
                    <a:gd name="T0" fmla="*/ 0 w 21600"/>
                    <a:gd name="T1" fmla="*/ 0 h 41903"/>
                    <a:gd name="T2" fmla="*/ 0 w 21600"/>
                    <a:gd name="T3" fmla="*/ 0 h 41903"/>
                    <a:gd name="T4" fmla="*/ 0 w 21600"/>
                    <a:gd name="T5" fmla="*/ 0 h 41903"/>
                    <a:gd name="T6" fmla="*/ 0 60000 65536"/>
                    <a:gd name="T7" fmla="*/ 0 60000 65536"/>
                    <a:gd name="T8" fmla="*/ 0 60000 65536"/>
                    <a:gd name="T9" fmla="*/ 0 w 21600"/>
                    <a:gd name="T10" fmla="*/ 0 h 41903"/>
                    <a:gd name="T11" fmla="*/ 21600 w 21600"/>
                    <a:gd name="T12" fmla="*/ 41903 h 41903"/>
                  </a:gdLst>
                  <a:ahLst/>
                  <a:cxnLst>
                    <a:cxn ang="T6">
                      <a:pos x="T0" y="T1"/>
                    </a:cxn>
                    <a:cxn ang="T7">
                      <a:pos x="T2" y="T3"/>
                    </a:cxn>
                    <a:cxn ang="T8">
                      <a:pos x="T4" y="T5"/>
                    </a:cxn>
                  </a:cxnLst>
                  <a:rect l="T9" t="T10" r="T11" b="T12"/>
                  <a:pathLst>
                    <a:path w="21600" h="41903" fill="none" extrusionOk="0">
                      <a:moveTo>
                        <a:pt x="15603" y="41903"/>
                      </a:moveTo>
                      <a:cubicBezTo>
                        <a:pt x="6362" y="39232"/>
                        <a:pt x="0" y="30772"/>
                        <a:pt x="0" y="21152"/>
                      </a:cubicBezTo>
                      <a:cubicBezTo>
                        <a:pt x="-1" y="10910"/>
                        <a:pt x="7192" y="2076"/>
                        <a:pt x="17221" y="0"/>
                      </a:cubicBezTo>
                    </a:path>
                    <a:path w="21600" h="41903" stroke="0" extrusionOk="0">
                      <a:moveTo>
                        <a:pt x="15603" y="41903"/>
                      </a:moveTo>
                      <a:cubicBezTo>
                        <a:pt x="6362" y="39232"/>
                        <a:pt x="0" y="30772"/>
                        <a:pt x="0" y="21152"/>
                      </a:cubicBezTo>
                      <a:cubicBezTo>
                        <a:pt x="-1" y="10910"/>
                        <a:pt x="7192" y="2076"/>
                        <a:pt x="17221" y="0"/>
                      </a:cubicBezTo>
                      <a:lnTo>
                        <a:pt x="21600" y="21152"/>
                      </a:lnTo>
                      <a:lnTo>
                        <a:pt x="15603" y="41903"/>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sp>
              <p:nvSpPr>
                <p:cNvPr id="11294" name="AutoShape 447"/>
                <p:cNvSpPr>
                  <a:spLocks noChangeArrowheads="1"/>
                </p:cNvSpPr>
                <p:nvPr/>
              </p:nvSpPr>
              <p:spPr bwMode="auto">
                <a:xfrm flipH="1">
                  <a:off x="1284" y="2925"/>
                  <a:ext cx="45" cy="99"/>
                </a:xfrm>
                <a:custGeom>
                  <a:avLst/>
                  <a:gdLst>
                    <a:gd name="T0" fmla="*/ 0 w 21600"/>
                    <a:gd name="T1" fmla="*/ 0 h 41720"/>
                    <a:gd name="T2" fmla="*/ 0 w 21600"/>
                    <a:gd name="T3" fmla="*/ 0 h 41720"/>
                    <a:gd name="T4" fmla="*/ 0 w 21600"/>
                    <a:gd name="T5" fmla="*/ 0 h 41720"/>
                    <a:gd name="T6" fmla="*/ 0 60000 65536"/>
                    <a:gd name="T7" fmla="*/ 0 60000 65536"/>
                    <a:gd name="T8" fmla="*/ 0 60000 65536"/>
                    <a:gd name="T9" fmla="*/ 0 w 21600"/>
                    <a:gd name="T10" fmla="*/ 0 h 41720"/>
                    <a:gd name="T11" fmla="*/ 21600 w 21600"/>
                    <a:gd name="T12" fmla="*/ 41720 h 41720"/>
                  </a:gdLst>
                  <a:ahLst/>
                  <a:cxnLst>
                    <a:cxn ang="T6">
                      <a:pos x="T0" y="T1"/>
                    </a:cxn>
                    <a:cxn ang="T7">
                      <a:pos x="T2" y="T3"/>
                    </a:cxn>
                    <a:cxn ang="T8">
                      <a:pos x="T4" y="T5"/>
                    </a:cxn>
                  </a:cxnLst>
                  <a:rect l="T9" t="T10" r="T11" b="T12"/>
                  <a:pathLst>
                    <a:path w="21600" h="41720" fill="none" extrusionOk="0">
                      <a:moveTo>
                        <a:pt x="15316" y="41719"/>
                      </a:moveTo>
                      <a:cubicBezTo>
                        <a:pt x="6218" y="38953"/>
                        <a:pt x="0" y="30562"/>
                        <a:pt x="0" y="21054"/>
                      </a:cubicBezTo>
                      <a:cubicBezTo>
                        <a:pt x="-1" y="10983"/>
                        <a:pt x="6958" y="2249"/>
                        <a:pt x="16774" y="0"/>
                      </a:cubicBezTo>
                    </a:path>
                    <a:path w="21600" h="41720" stroke="0" extrusionOk="0">
                      <a:moveTo>
                        <a:pt x="15316" y="41719"/>
                      </a:moveTo>
                      <a:cubicBezTo>
                        <a:pt x="6218" y="38953"/>
                        <a:pt x="0" y="30562"/>
                        <a:pt x="0" y="21054"/>
                      </a:cubicBezTo>
                      <a:cubicBezTo>
                        <a:pt x="-1" y="10983"/>
                        <a:pt x="6958" y="2249"/>
                        <a:pt x="16774" y="0"/>
                      </a:cubicBezTo>
                      <a:lnTo>
                        <a:pt x="21600" y="21054"/>
                      </a:lnTo>
                      <a:lnTo>
                        <a:pt x="15316" y="41719"/>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grpSp>
          <p:grpSp>
            <p:nvGrpSpPr>
              <p:cNvPr id="11276" name="Group 448"/>
              <p:cNvGrpSpPr>
                <a:grpSpLocks/>
              </p:cNvGrpSpPr>
              <p:nvPr/>
            </p:nvGrpSpPr>
            <p:grpSpPr bwMode="auto">
              <a:xfrm>
                <a:off x="1380" y="3603"/>
                <a:ext cx="530" cy="462"/>
                <a:chOff x="1380" y="3603"/>
                <a:chExt cx="530" cy="462"/>
              </a:xfrm>
            </p:grpSpPr>
            <p:grpSp>
              <p:nvGrpSpPr>
                <p:cNvPr id="11277" name="Group 449"/>
                <p:cNvGrpSpPr>
                  <a:grpSpLocks/>
                </p:cNvGrpSpPr>
                <p:nvPr/>
              </p:nvGrpSpPr>
              <p:grpSpPr bwMode="auto">
                <a:xfrm>
                  <a:off x="1653" y="3603"/>
                  <a:ext cx="257" cy="462"/>
                  <a:chOff x="1653" y="3603"/>
                  <a:chExt cx="257" cy="462"/>
                </a:xfrm>
              </p:grpSpPr>
              <p:sp>
                <p:nvSpPr>
                  <p:cNvPr id="11286" name="AutoShape 450"/>
                  <p:cNvSpPr>
                    <a:spLocks noChangeArrowheads="1"/>
                  </p:cNvSpPr>
                  <p:nvPr/>
                </p:nvSpPr>
                <p:spPr bwMode="auto">
                  <a:xfrm flipH="1">
                    <a:off x="1750" y="3603"/>
                    <a:ext cx="160" cy="463"/>
                  </a:xfrm>
                  <a:custGeom>
                    <a:avLst/>
                    <a:gdLst>
                      <a:gd name="T0" fmla="*/ 0 w 21600"/>
                      <a:gd name="T1" fmla="*/ 0 h 41962"/>
                      <a:gd name="T2" fmla="*/ 0 w 21600"/>
                      <a:gd name="T3" fmla="*/ 0 h 41962"/>
                      <a:gd name="T4" fmla="*/ 0 w 21600"/>
                      <a:gd name="T5" fmla="*/ 0 h 41962"/>
                      <a:gd name="T6" fmla="*/ 0 60000 65536"/>
                      <a:gd name="T7" fmla="*/ 0 60000 65536"/>
                      <a:gd name="T8" fmla="*/ 0 60000 65536"/>
                      <a:gd name="T9" fmla="*/ 0 w 21600"/>
                      <a:gd name="T10" fmla="*/ 0 h 41962"/>
                      <a:gd name="T11" fmla="*/ 21600 w 21600"/>
                      <a:gd name="T12" fmla="*/ 41962 h 41962"/>
                    </a:gdLst>
                    <a:ahLst/>
                    <a:cxnLst>
                      <a:cxn ang="T6">
                        <a:pos x="T0" y="T1"/>
                      </a:cxn>
                      <a:cxn ang="T7">
                        <a:pos x="T2" y="T3"/>
                      </a:cxn>
                      <a:cxn ang="T8">
                        <a:pos x="T4" y="T5"/>
                      </a:cxn>
                    </a:cxnLst>
                    <a:rect l="T9" t="T10" r="T11" b="T12"/>
                    <a:pathLst>
                      <a:path w="21600" h="41962" fill="none" extrusionOk="0">
                        <a:moveTo>
                          <a:pt x="15761" y="41961"/>
                        </a:moveTo>
                        <a:cubicBezTo>
                          <a:pt x="6440" y="39344"/>
                          <a:pt x="0" y="30846"/>
                          <a:pt x="0" y="21166"/>
                        </a:cubicBezTo>
                        <a:cubicBezTo>
                          <a:pt x="-1" y="10897"/>
                          <a:pt x="7228" y="2049"/>
                          <a:pt x="17290" y="0"/>
                        </a:cubicBezTo>
                      </a:path>
                      <a:path w="21600" h="41962" stroke="0" extrusionOk="0">
                        <a:moveTo>
                          <a:pt x="15761" y="41961"/>
                        </a:moveTo>
                        <a:cubicBezTo>
                          <a:pt x="6440" y="39344"/>
                          <a:pt x="0" y="30846"/>
                          <a:pt x="0" y="21166"/>
                        </a:cubicBezTo>
                        <a:cubicBezTo>
                          <a:pt x="-1" y="10897"/>
                          <a:pt x="7228" y="2049"/>
                          <a:pt x="17290" y="0"/>
                        </a:cubicBezTo>
                        <a:lnTo>
                          <a:pt x="21600" y="21166"/>
                        </a:lnTo>
                        <a:lnTo>
                          <a:pt x="15761" y="41961"/>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sp>
                <p:nvSpPr>
                  <p:cNvPr id="11287" name="AutoShape 451"/>
                  <p:cNvSpPr>
                    <a:spLocks noChangeArrowheads="1"/>
                  </p:cNvSpPr>
                  <p:nvPr/>
                </p:nvSpPr>
                <p:spPr bwMode="auto">
                  <a:xfrm flipH="1">
                    <a:off x="1706" y="3632"/>
                    <a:ext cx="138" cy="399"/>
                  </a:xfrm>
                  <a:custGeom>
                    <a:avLst/>
                    <a:gdLst>
                      <a:gd name="T0" fmla="*/ 0 w 21600"/>
                      <a:gd name="T1" fmla="*/ 0 h 41956"/>
                      <a:gd name="T2" fmla="*/ 0 w 21600"/>
                      <a:gd name="T3" fmla="*/ 0 h 41956"/>
                      <a:gd name="T4" fmla="*/ 0 w 21600"/>
                      <a:gd name="T5" fmla="*/ 0 h 41956"/>
                      <a:gd name="T6" fmla="*/ 0 60000 65536"/>
                      <a:gd name="T7" fmla="*/ 0 60000 65536"/>
                      <a:gd name="T8" fmla="*/ 0 60000 65536"/>
                      <a:gd name="T9" fmla="*/ 0 w 21600"/>
                      <a:gd name="T10" fmla="*/ 0 h 41956"/>
                      <a:gd name="T11" fmla="*/ 21600 w 21600"/>
                      <a:gd name="T12" fmla="*/ 41956 h 41956"/>
                    </a:gdLst>
                    <a:ahLst/>
                    <a:cxnLst>
                      <a:cxn ang="T6">
                        <a:pos x="T0" y="T1"/>
                      </a:cxn>
                      <a:cxn ang="T7">
                        <a:pos x="T2" y="T3"/>
                      </a:cxn>
                      <a:cxn ang="T8">
                        <a:pos x="T4" y="T5"/>
                      </a:cxn>
                    </a:cxnLst>
                    <a:rect l="T9" t="T10" r="T11" b="T12"/>
                    <a:pathLst>
                      <a:path w="21600" h="41956" fill="none" extrusionOk="0">
                        <a:moveTo>
                          <a:pt x="15782" y="41955"/>
                        </a:moveTo>
                        <a:cubicBezTo>
                          <a:pt x="6451" y="39346"/>
                          <a:pt x="0" y="30842"/>
                          <a:pt x="0" y="21154"/>
                        </a:cubicBezTo>
                        <a:cubicBezTo>
                          <a:pt x="-1" y="10907"/>
                          <a:pt x="7198" y="2070"/>
                          <a:pt x="17233" y="-1"/>
                        </a:cubicBezTo>
                      </a:path>
                      <a:path w="21600" h="41956" stroke="0" extrusionOk="0">
                        <a:moveTo>
                          <a:pt x="15782" y="41955"/>
                        </a:moveTo>
                        <a:cubicBezTo>
                          <a:pt x="6451" y="39346"/>
                          <a:pt x="0" y="30842"/>
                          <a:pt x="0" y="21154"/>
                        </a:cubicBezTo>
                        <a:cubicBezTo>
                          <a:pt x="-1" y="10907"/>
                          <a:pt x="7198" y="2070"/>
                          <a:pt x="17233" y="-1"/>
                        </a:cubicBezTo>
                        <a:lnTo>
                          <a:pt x="21600" y="21154"/>
                        </a:lnTo>
                        <a:lnTo>
                          <a:pt x="15782" y="41955"/>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sp>
                <p:nvSpPr>
                  <p:cNvPr id="11288" name="AutoShape 452"/>
                  <p:cNvSpPr>
                    <a:spLocks noChangeArrowheads="1"/>
                  </p:cNvSpPr>
                  <p:nvPr/>
                </p:nvSpPr>
                <p:spPr bwMode="auto">
                  <a:xfrm flipH="1">
                    <a:off x="1652" y="3666"/>
                    <a:ext cx="128" cy="338"/>
                  </a:xfrm>
                  <a:custGeom>
                    <a:avLst/>
                    <a:gdLst>
                      <a:gd name="T0" fmla="*/ 0 w 21600"/>
                      <a:gd name="T1" fmla="*/ 0 h 42053"/>
                      <a:gd name="T2" fmla="*/ 0 w 21600"/>
                      <a:gd name="T3" fmla="*/ 0 h 42053"/>
                      <a:gd name="T4" fmla="*/ 0 w 21600"/>
                      <a:gd name="T5" fmla="*/ 0 h 42053"/>
                      <a:gd name="T6" fmla="*/ 0 60000 65536"/>
                      <a:gd name="T7" fmla="*/ 0 60000 65536"/>
                      <a:gd name="T8" fmla="*/ 0 60000 65536"/>
                      <a:gd name="T9" fmla="*/ 0 w 21600"/>
                      <a:gd name="T10" fmla="*/ 0 h 42053"/>
                      <a:gd name="T11" fmla="*/ 21600 w 21600"/>
                      <a:gd name="T12" fmla="*/ 42053 h 42053"/>
                    </a:gdLst>
                    <a:ahLst/>
                    <a:cxnLst>
                      <a:cxn ang="T6">
                        <a:pos x="T0" y="T1"/>
                      </a:cxn>
                      <a:cxn ang="T7">
                        <a:pos x="T2" y="T3"/>
                      </a:cxn>
                      <a:cxn ang="T8">
                        <a:pos x="T4" y="T5"/>
                      </a:cxn>
                    </a:cxnLst>
                    <a:rect l="T9" t="T10" r="T11" b="T12"/>
                    <a:pathLst>
                      <a:path w="21600" h="42053" fill="none" extrusionOk="0">
                        <a:moveTo>
                          <a:pt x="16011" y="42052"/>
                        </a:moveTo>
                        <a:cubicBezTo>
                          <a:pt x="6567" y="39522"/>
                          <a:pt x="0" y="30964"/>
                          <a:pt x="0" y="21188"/>
                        </a:cubicBezTo>
                        <a:cubicBezTo>
                          <a:pt x="-1" y="10877"/>
                          <a:pt x="7287" y="2004"/>
                          <a:pt x="17401" y="0"/>
                        </a:cubicBezTo>
                      </a:path>
                      <a:path w="21600" h="42053" stroke="0" extrusionOk="0">
                        <a:moveTo>
                          <a:pt x="16011" y="42052"/>
                        </a:moveTo>
                        <a:cubicBezTo>
                          <a:pt x="6567" y="39522"/>
                          <a:pt x="0" y="30964"/>
                          <a:pt x="0" y="21188"/>
                        </a:cubicBezTo>
                        <a:cubicBezTo>
                          <a:pt x="-1" y="10877"/>
                          <a:pt x="7287" y="2004"/>
                          <a:pt x="17401" y="0"/>
                        </a:cubicBezTo>
                        <a:lnTo>
                          <a:pt x="21600" y="21188"/>
                        </a:lnTo>
                        <a:lnTo>
                          <a:pt x="16011" y="42052"/>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grpSp>
            <p:grpSp>
              <p:nvGrpSpPr>
                <p:cNvPr id="11278" name="Group 453"/>
                <p:cNvGrpSpPr>
                  <a:grpSpLocks/>
                </p:cNvGrpSpPr>
                <p:nvPr/>
              </p:nvGrpSpPr>
              <p:grpSpPr bwMode="auto">
                <a:xfrm>
                  <a:off x="1504" y="3698"/>
                  <a:ext cx="219" cy="306"/>
                  <a:chOff x="1504" y="3698"/>
                  <a:chExt cx="219" cy="306"/>
                </a:xfrm>
              </p:grpSpPr>
              <p:sp>
                <p:nvSpPr>
                  <p:cNvPr id="11283" name="AutoShape 454"/>
                  <p:cNvSpPr>
                    <a:spLocks noChangeArrowheads="1"/>
                  </p:cNvSpPr>
                  <p:nvPr/>
                </p:nvSpPr>
                <p:spPr bwMode="auto">
                  <a:xfrm flipH="1">
                    <a:off x="1589" y="3698"/>
                    <a:ext cx="135" cy="307"/>
                  </a:xfrm>
                  <a:custGeom>
                    <a:avLst/>
                    <a:gdLst>
                      <a:gd name="T0" fmla="*/ 0 w 21600"/>
                      <a:gd name="T1" fmla="*/ 0 h 41985"/>
                      <a:gd name="T2" fmla="*/ 0 w 21600"/>
                      <a:gd name="T3" fmla="*/ 0 h 41985"/>
                      <a:gd name="T4" fmla="*/ 0 w 21600"/>
                      <a:gd name="T5" fmla="*/ 0 h 41985"/>
                      <a:gd name="T6" fmla="*/ 0 60000 65536"/>
                      <a:gd name="T7" fmla="*/ 0 60000 65536"/>
                      <a:gd name="T8" fmla="*/ 0 60000 65536"/>
                      <a:gd name="T9" fmla="*/ 0 w 21600"/>
                      <a:gd name="T10" fmla="*/ 0 h 41985"/>
                      <a:gd name="T11" fmla="*/ 21600 w 21600"/>
                      <a:gd name="T12" fmla="*/ 41985 h 41985"/>
                    </a:gdLst>
                    <a:ahLst/>
                    <a:cxnLst>
                      <a:cxn ang="T6">
                        <a:pos x="T0" y="T1"/>
                      </a:cxn>
                      <a:cxn ang="T7">
                        <a:pos x="T2" y="T3"/>
                      </a:cxn>
                      <a:cxn ang="T8">
                        <a:pos x="T4" y="T5"/>
                      </a:cxn>
                    </a:cxnLst>
                    <a:rect l="T9" t="T10" r="T11" b="T12"/>
                    <a:pathLst>
                      <a:path w="21600" h="41985" fill="none" extrusionOk="0">
                        <a:moveTo>
                          <a:pt x="15829" y="41985"/>
                        </a:moveTo>
                        <a:cubicBezTo>
                          <a:pt x="6475" y="39391"/>
                          <a:pt x="0" y="30877"/>
                          <a:pt x="0" y="21170"/>
                        </a:cubicBezTo>
                        <a:cubicBezTo>
                          <a:pt x="-1" y="10893"/>
                          <a:pt x="7240" y="2039"/>
                          <a:pt x="17311" y="-1"/>
                        </a:cubicBezTo>
                      </a:path>
                      <a:path w="21600" h="41985" stroke="0" extrusionOk="0">
                        <a:moveTo>
                          <a:pt x="15829" y="41985"/>
                        </a:moveTo>
                        <a:cubicBezTo>
                          <a:pt x="6475" y="39391"/>
                          <a:pt x="0" y="30877"/>
                          <a:pt x="0" y="21170"/>
                        </a:cubicBezTo>
                        <a:cubicBezTo>
                          <a:pt x="-1" y="10893"/>
                          <a:pt x="7240" y="2039"/>
                          <a:pt x="17311" y="-1"/>
                        </a:cubicBezTo>
                        <a:lnTo>
                          <a:pt x="21600" y="21170"/>
                        </a:lnTo>
                        <a:lnTo>
                          <a:pt x="15829" y="41985"/>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sp>
                <p:nvSpPr>
                  <p:cNvPr id="11284" name="AutoShape 455"/>
                  <p:cNvSpPr>
                    <a:spLocks noChangeArrowheads="1"/>
                  </p:cNvSpPr>
                  <p:nvPr/>
                </p:nvSpPr>
                <p:spPr bwMode="auto">
                  <a:xfrm flipH="1">
                    <a:off x="1551" y="3716"/>
                    <a:ext cx="117" cy="267"/>
                  </a:xfrm>
                  <a:custGeom>
                    <a:avLst/>
                    <a:gdLst>
                      <a:gd name="T0" fmla="*/ 0 w 21600"/>
                      <a:gd name="T1" fmla="*/ 0 h 42056"/>
                      <a:gd name="T2" fmla="*/ 0 w 21600"/>
                      <a:gd name="T3" fmla="*/ 0 h 42056"/>
                      <a:gd name="T4" fmla="*/ 0 w 21600"/>
                      <a:gd name="T5" fmla="*/ 0 h 42056"/>
                      <a:gd name="T6" fmla="*/ 0 60000 65536"/>
                      <a:gd name="T7" fmla="*/ 0 60000 65536"/>
                      <a:gd name="T8" fmla="*/ 0 60000 65536"/>
                      <a:gd name="T9" fmla="*/ 0 w 21600"/>
                      <a:gd name="T10" fmla="*/ 0 h 42056"/>
                      <a:gd name="T11" fmla="*/ 21600 w 21600"/>
                      <a:gd name="T12" fmla="*/ 42056 h 42056"/>
                    </a:gdLst>
                    <a:ahLst/>
                    <a:cxnLst>
                      <a:cxn ang="T6">
                        <a:pos x="T0" y="T1"/>
                      </a:cxn>
                      <a:cxn ang="T7">
                        <a:pos x="T2" y="T3"/>
                      </a:cxn>
                      <a:cxn ang="T8">
                        <a:pos x="T4" y="T5"/>
                      </a:cxn>
                    </a:cxnLst>
                    <a:rect l="T9" t="T10" r="T11" b="T12"/>
                    <a:pathLst>
                      <a:path w="21600" h="42056" fill="none" extrusionOk="0">
                        <a:moveTo>
                          <a:pt x="16044" y="42056"/>
                        </a:moveTo>
                        <a:cubicBezTo>
                          <a:pt x="6584" y="39538"/>
                          <a:pt x="0" y="30972"/>
                          <a:pt x="0" y="21183"/>
                        </a:cubicBezTo>
                        <a:cubicBezTo>
                          <a:pt x="-1" y="10882"/>
                          <a:pt x="7272" y="2015"/>
                          <a:pt x="17374" y="0"/>
                        </a:cubicBezTo>
                      </a:path>
                      <a:path w="21600" h="42056" stroke="0" extrusionOk="0">
                        <a:moveTo>
                          <a:pt x="16044" y="42056"/>
                        </a:moveTo>
                        <a:cubicBezTo>
                          <a:pt x="6584" y="39538"/>
                          <a:pt x="0" y="30972"/>
                          <a:pt x="0" y="21183"/>
                        </a:cubicBezTo>
                        <a:cubicBezTo>
                          <a:pt x="-1" y="10882"/>
                          <a:pt x="7272" y="2015"/>
                          <a:pt x="17374" y="0"/>
                        </a:cubicBezTo>
                        <a:lnTo>
                          <a:pt x="21600" y="21183"/>
                        </a:lnTo>
                        <a:lnTo>
                          <a:pt x="16044" y="42056"/>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sp>
                <p:nvSpPr>
                  <p:cNvPr id="11285" name="AutoShape 456"/>
                  <p:cNvSpPr>
                    <a:spLocks noChangeArrowheads="1"/>
                  </p:cNvSpPr>
                  <p:nvPr/>
                </p:nvSpPr>
                <p:spPr bwMode="auto">
                  <a:xfrm flipH="1">
                    <a:off x="1504" y="3740"/>
                    <a:ext cx="109" cy="224"/>
                  </a:xfrm>
                  <a:custGeom>
                    <a:avLst/>
                    <a:gdLst>
                      <a:gd name="T0" fmla="*/ 0 w 21600"/>
                      <a:gd name="T1" fmla="*/ 0 h 41901"/>
                      <a:gd name="T2" fmla="*/ 0 w 21600"/>
                      <a:gd name="T3" fmla="*/ 0 h 41901"/>
                      <a:gd name="T4" fmla="*/ 0 w 21600"/>
                      <a:gd name="T5" fmla="*/ 0 h 41901"/>
                      <a:gd name="T6" fmla="*/ 0 60000 65536"/>
                      <a:gd name="T7" fmla="*/ 0 60000 65536"/>
                      <a:gd name="T8" fmla="*/ 0 60000 65536"/>
                      <a:gd name="T9" fmla="*/ 0 w 21600"/>
                      <a:gd name="T10" fmla="*/ 0 h 41901"/>
                      <a:gd name="T11" fmla="*/ 21600 w 21600"/>
                      <a:gd name="T12" fmla="*/ 41901 h 41901"/>
                    </a:gdLst>
                    <a:ahLst/>
                    <a:cxnLst>
                      <a:cxn ang="T6">
                        <a:pos x="T0" y="T1"/>
                      </a:cxn>
                      <a:cxn ang="T7">
                        <a:pos x="T2" y="T3"/>
                      </a:cxn>
                      <a:cxn ang="T8">
                        <a:pos x="T4" y="T5"/>
                      </a:cxn>
                    </a:cxnLst>
                    <a:rect l="T9" t="T10" r="T11" b="T12"/>
                    <a:pathLst>
                      <a:path w="21600" h="41901" fill="none" extrusionOk="0">
                        <a:moveTo>
                          <a:pt x="15577" y="41901"/>
                        </a:moveTo>
                        <a:cubicBezTo>
                          <a:pt x="6348" y="39222"/>
                          <a:pt x="0" y="30767"/>
                          <a:pt x="0" y="21158"/>
                        </a:cubicBezTo>
                        <a:cubicBezTo>
                          <a:pt x="-1" y="10904"/>
                          <a:pt x="7208" y="2063"/>
                          <a:pt x="17252" y="-1"/>
                        </a:cubicBezTo>
                      </a:path>
                      <a:path w="21600" h="41901" stroke="0" extrusionOk="0">
                        <a:moveTo>
                          <a:pt x="15577" y="41901"/>
                        </a:moveTo>
                        <a:cubicBezTo>
                          <a:pt x="6348" y="39222"/>
                          <a:pt x="0" y="30767"/>
                          <a:pt x="0" y="21158"/>
                        </a:cubicBezTo>
                        <a:cubicBezTo>
                          <a:pt x="-1" y="10904"/>
                          <a:pt x="7208" y="2063"/>
                          <a:pt x="17252" y="-1"/>
                        </a:cubicBezTo>
                        <a:lnTo>
                          <a:pt x="21600" y="21158"/>
                        </a:lnTo>
                        <a:lnTo>
                          <a:pt x="15577" y="41901"/>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grpSp>
            <p:sp>
              <p:nvSpPr>
                <p:cNvPr id="11279" name="AutoShape 457"/>
                <p:cNvSpPr>
                  <a:spLocks noChangeArrowheads="1"/>
                </p:cNvSpPr>
                <p:nvPr/>
              </p:nvSpPr>
              <p:spPr bwMode="auto">
                <a:xfrm flipH="1">
                  <a:off x="1467" y="3752"/>
                  <a:ext cx="98" cy="194"/>
                </a:xfrm>
                <a:custGeom>
                  <a:avLst/>
                  <a:gdLst>
                    <a:gd name="T0" fmla="*/ 0 w 21600"/>
                    <a:gd name="T1" fmla="*/ 0 h 41966"/>
                    <a:gd name="T2" fmla="*/ 0 w 21600"/>
                    <a:gd name="T3" fmla="*/ 0 h 41966"/>
                    <a:gd name="T4" fmla="*/ 0 w 21600"/>
                    <a:gd name="T5" fmla="*/ 0 h 41966"/>
                    <a:gd name="T6" fmla="*/ 0 60000 65536"/>
                    <a:gd name="T7" fmla="*/ 0 60000 65536"/>
                    <a:gd name="T8" fmla="*/ 0 60000 65536"/>
                    <a:gd name="T9" fmla="*/ 0 w 21600"/>
                    <a:gd name="T10" fmla="*/ 0 h 41966"/>
                    <a:gd name="T11" fmla="*/ 21600 w 21600"/>
                    <a:gd name="T12" fmla="*/ 41966 h 41966"/>
                  </a:gdLst>
                  <a:ahLst/>
                  <a:cxnLst>
                    <a:cxn ang="T6">
                      <a:pos x="T0" y="T1"/>
                    </a:cxn>
                    <a:cxn ang="T7">
                      <a:pos x="T2" y="T3"/>
                    </a:cxn>
                    <a:cxn ang="T8">
                      <a:pos x="T4" y="T5"/>
                    </a:cxn>
                  </a:cxnLst>
                  <a:rect l="T9" t="T10" r="T11" b="T12"/>
                  <a:pathLst>
                    <a:path w="21600" h="41966" fill="none" extrusionOk="0">
                      <a:moveTo>
                        <a:pt x="15846" y="41965"/>
                      </a:moveTo>
                      <a:cubicBezTo>
                        <a:pt x="6483" y="39378"/>
                        <a:pt x="0" y="30859"/>
                        <a:pt x="0" y="21146"/>
                      </a:cubicBezTo>
                      <a:cubicBezTo>
                        <a:pt x="-1" y="10914"/>
                        <a:pt x="7178" y="2085"/>
                        <a:pt x="17195" y="-1"/>
                      </a:cubicBezTo>
                    </a:path>
                    <a:path w="21600" h="41966" stroke="0" extrusionOk="0">
                      <a:moveTo>
                        <a:pt x="15846" y="41965"/>
                      </a:moveTo>
                      <a:cubicBezTo>
                        <a:pt x="6483" y="39378"/>
                        <a:pt x="0" y="30859"/>
                        <a:pt x="0" y="21146"/>
                      </a:cubicBezTo>
                      <a:cubicBezTo>
                        <a:pt x="-1" y="10914"/>
                        <a:pt x="7178" y="2085"/>
                        <a:pt x="17195" y="-1"/>
                      </a:cubicBezTo>
                      <a:lnTo>
                        <a:pt x="21600" y="21146"/>
                      </a:lnTo>
                      <a:lnTo>
                        <a:pt x="15846" y="41965"/>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sp>
              <p:nvSpPr>
                <p:cNvPr id="11280" name="AutoShape 458"/>
                <p:cNvSpPr>
                  <a:spLocks noChangeArrowheads="1"/>
                </p:cNvSpPr>
                <p:nvPr/>
              </p:nvSpPr>
              <p:spPr bwMode="auto">
                <a:xfrm flipH="1">
                  <a:off x="1426" y="3764"/>
                  <a:ext cx="85" cy="168"/>
                </a:xfrm>
                <a:custGeom>
                  <a:avLst/>
                  <a:gdLst>
                    <a:gd name="T0" fmla="*/ 0 w 21600"/>
                    <a:gd name="T1" fmla="*/ 0 h 42031"/>
                    <a:gd name="T2" fmla="*/ 0 w 21600"/>
                    <a:gd name="T3" fmla="*/ 0 h 42031"/>
                    <a:gd name="T4" fmla="*/ 0 w 21600"/>
                    <a:gd name="T5" fmla="*/ 0 h 42031"/>
                    <a:gd name="T6" fmla="*/ 0 60000 65536"/>
                    <a:gd name="T7" fmla="*/ 0 60000 65536"/>
                    <a:gd name="T8" fmla="*/ 0 60000 65536"/>
                    <a:gd name="T9" fmla="*/ 0 w 21600"/>
                    <a:gd name="T10" fmla="*/ 0 h 42031"/>
                    <a:gd name="T11" fmla="*/ 21600 w 21600"/>
                    <a:gd name="T12" fmla="*/ 42031 h 42031"/>
                  </a:gdLst>
                  <a:ahLst/>
                  <a:cxnLst>
                    <a:cxn ang="T6">
                      <a:pos x="T0" y="T1"/>
                    </a:cxn>
                    <a:cxn ang="T7">
                      <a:pos x="T2" y="T3"/>
                    </a:cxn>
                    <a:cxn ang="T8">
                      <a:pos x="T4" y="T5"/>
                    </a:cxn>
                  </a:cxnLst>
                  <a:rect l="T9" t="T10" r="T11" b="T12"/>
                  <a:pathLst>
                    <a:path w="21600" h="42031" fill="none" extrusionOk="0">
                      <a:moveTo>
                        <a:pt x="15975" y="42030"/>
                      </a:moveTo>
                      <a:cubicBezTo>
                        <a:pt x="6548" y="39488"/>
                        <a:pt x="0" y="30939"/>
                        <a:pt x="0" y="21176"/>
                      </a:cubicBezTo>
                      <a:cubicBezTo>
                        <a:pt x="-1" y="10888"/>
                        <a:pt x="7254" y="2029"/>
                        <a:pt x="17340" y="0"/>
                      </a:cubicBezTo>
                    </a:path>
                    <a:path w="21600" h="42031" stroke="0" extrusionOk="0">
                      <a:moveTo>
                        <a:pt x="15975" y="42030"/>
                      </a:moveTo>
                      <a:cubicBezTo>
                        <a:pt x="6548" y="39488"/>
                        <a:pt x="0" y="30939"/>
                        <a:pt x="0" y="21176"/>
                      </a:cubicBezTo>
                      <a:cubicBezTo>
                        <a:pt x="-1" y="10888"/>
                        <a:pt x="7254" y="2029"/>
                        <a:pt x="17340" y="0"/>
                      </a:cubicBezTo>
                      <a:lnTo>
                        <a:pt x="21600" y="21176"/>
                      </a:lnTo>
                      <a:lnTo>
                        <a:pt x="15975" y="42030"/>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sp>
              <p:nvSpPr>
                <p:cNvPr id="11281" name="AutoShape 459"/>
                <p:cNvSpPr>
                  <a:spLocks noChangeArrowheads="1"/>
                </p:cNvSpPr>
                <p:nvPr/>
              </p:nvSpPr>
              <p:spPr bwMode="auto">
                <a:xfrm flipH="1">
                  <a:off x="1393" y="3787"/>
                  <a:ext cx="73" cy="131"/>
                </a:xfrm>
                <a:custGeom>
                  <a:avLst/>
                  <a:gdLst>
                    <a:gd name="T0" fmla="*/ 0 w 21600"/>
                    <a:gd name="T1" fmla="*/ 0 h 41903"/>
                    <a:gd name="T2" fmla="*/ 0 w 21600"/>
                    <a:gd name="T3" fmla="*/ 0 h 41903"/>
                    <a:gd name="T4" fmla="*/ 0 w 21600"/>
                    <a:gd name="T5" fmla="*/ 0 h 41903"/>
                    <a:gd name="T6" fmla="*/ 0 60000 65536"/>
                    <a:gd name="T7" fmla="*/ 0 60000 65536"/>
                    <a:gd name="T8" fmla="*/ 0 60000 65536"/>
                    <a:gd name="T9" fmla="*/ 0 w 21600"/>
                    <a:gd name="T10" fmla="*/ 0 h 41903"/>
                    <a:gd name="T11" fmla="*/ 21600 w 21600"/>
                    <a:gd name="T12" fmla="*/ 41903 h 41903"/>
                  </a:gdLst>
                  <a:ahLst/>
                  <a:cxnLst>
                    <a:cxn ang="T6">
                      <a:pos x="T0" y="T1"/>
                    </a:cxn>
                    <a:cxn ang="T7">
                      <a:pos x="T2" y="T3"/>
                    </a:cxn>
                    <a:cxn ang="T8">
                      <a:pos x="T4" y="T5"/>
                    </a:cxn>
                  </a:cxnLst>
                  <a:rect l="T9" t="T10" r="T11" b="T12"/>
                  <a:pathLst>
                    <a:path w="21600" h="41903" fill="none" extrusionOk="0">
                      <a:moveTo>
                        <a:pt x="15603" y="41903"/>
                      </a:moveTo>
                      <a:cubicBezTo>
                        <a:pt x="6362" y="39232"/>
                        <a:pt x="0" y="30772"/>
                        <a:pt x="0" y="21152"/>
                      </a:cubicBezTo>
                      <a:cubicBezTo>
                        <a:pt x="-1" y="10910"/>
                        <a:pt x="7192" y="2076"/>
                        <a:pt x="17221" y="0"/>
                      </a:cubicBezTo>
                    </a:path>
                    <a:path w="21600" h="41903" stroke="0" extrusionOk="0">
                      <a:moveTo>
                        <a:pt x="15603" y="41903"/>
                      </a:moveTo>
                      <a:cubicBezTo>
                        <a:pt x="6362" y="39232"/>
                        <a:pt x="0" y="30772"/>
                        <a:pt x="0" y="21152"/>
                      </a:cubicBezTo>
                      <a:cubicBezTo>
                        <a:pt x="-1" y="10910"/>
                        <a:pt x="7192" y="2076"/>
                        <a:pt x="17221" y="0"/>
                      </a:cubicBezTo>
                      <a:lnTo>
                        <a:pt x="21600" y="21152"/>
                      </a:lnTo>
                      <a:lnTo>
                        <a:pt x="15603" y="41903"/>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sp>
              <p:nvSpPr>
                <p:cNvPr id="11282" name="AutoShape 460"/>
                <p:cNvSpPr>
                  <a:spLocks noChangeArrowheads="1"/>
                </p:cNvSpPr>
                <p:nvPr/>
              </p:nvSpPr>
              <p:spPr bwMode="auto">
                <a:xfrm flipH="1">
                  <a:off x="1380" y="3806"/>
                  <a:ext cx="45" cy="99"/>
                </a:xfrm>
                <a:custGeom>
                  <a:avLst/>
                  <a:gdLst>
                    <a:gd name="T0" fmla="*/ 0 w 21600"/>
                    <a:gd name="T1" fmla="*/ 0 h 41720"/>
                    <a:gd name="T2" fmla="*/ 0 w 21600"/>
                    <a:gd name="T3" fmla="*/ 0 h 41720"/>
                    <a:gd name="T4" fmla="*/ 0 w 21600"/>
                    <a:gd name="T5" fmla="*/ 0 h 41720"/>
                    <a:gd name="T6" fmla="*/ 0 60000 65536"/>
                    <a:gd name="T7" fmla="*/ 0 60000 65536"/>
                    <a:gd name="T8" fmla="*/ 0 60000 65536"/>
                    <a:gd name="T9" fmla="*/ 0 w 21600"/>
                    <a:gd name="T10" fmla="*/ 0 h 41720"/>
                    <a:gd name="T11" fmla="*/ 21600 w 21600"/>
                    <a:gd name="T12" fmla="*/ 41720 h 41720"/>
                  </a:gdLst>
                  <a:ahLst/>
                  <a:cxnLst>
                    <a:cxn ang="T6">
                      <a:pos x="T0" y="T1"/>
                    </a:cxn>
                    <a:cxn ang="T7">
                      <a:pos x="T2" y="T3"/>
                    </a:cxn>
                    <a:cxn ang="T8">
                      <a:pos x="T4" y="T5"/>
                    </a:cxn>
                  </a:cxnLst>
                  <a:rect l="T9" t="T10" r="T11" b="T12"/>
                  <a:pathLst>
                    <a:path w="21600" h="41720" fill="none" extrusionOk="0">
                      <a:moveTo>
                        <a:pt x="15316" y="41719"/>
                      </a:moveTo>
                      <a:cubicBezTo>
                        <a:pt x="6218" y="38953"/>
                        <a:pt x="0" y="30562"/>
                        <a:pt x="0" y="21054"/>
                      </a:cubicBezTo>
                      <a:cubicBezTo>
                        <a:pt x="-1" y="10983"/>
                        <a:pt x="6958" y="2249"/>
                        <a:pt x="16774" y="0"/>
                      </a:cubicBezTo>
                    </a:path>
                    <a:path w="21600" h="41720" stroke="0" extrusionOk="0">
                      <a:moveTo>
                        <a:pt x="15316" y="41719"/>
                      </a:moveTo>
                      <a:cubicBezTo>
                        <a:pt x="6218" y="38953"/>
                        <a:pt x="0" y="30562"/>
                        <a:pt x="0" y="21054"/>
                      </a:cubicBezTo>
                      <a:cubicBezTo>
                        <a:pt x="-1" y="10983"/>
                        <a:pt x="6958" y="2249"/>
                        <a:pt x="16774" y="0"/>
                      </a:cubicBezTo>
                      <a:lnTo>
                        <a:pt x="21600" y="21054"/>
                      </a:lnTo>
                      <a:lnTo>
                        <a:pt x="15316" y="41719"/>
                      </a:lnTo>
                      <a:close/>
                    </a:path>
                  </a:pathLst>
                </a:custGeom>
                <a:noFill/>
                <a:ln w="126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grpSp>
        </p:grpSp>
        <p:sp>
          <p:nvSpPr>
            <p:cNvPr id="11272" name="Rectangle 461"/>
            <p:cNvSpPr>
              <a:spLocks noChangeArrowheads="1"/>
            </p:cNvSpPr>
            <p:nvPr/>
          </p:nvSpPr>
          <p:spPr bwMode="auto">
            <a:xfrm>
              <a:off x="1619" y="210"/>
              <a:ext cx="2259" cy="331"/>
            </a:xfrm>
            <a:prstGeom prst="rect">
              <a:avLst/>
            </a:prstGeom>
            <a:noFill/>
            <a:ln w="12600">
              <a:solidFill>
                <a:srgbClr val="FFCC00"/>
              </a:solidFill>
              <a:miter lim="800000"/>
              <a:headEnd/>
              <a:tailEnd/>
            </a:ln>
            <a:extLst>
              <a:ext uri="{909E8E84-426E-40DD-AFC4-6F175D3DCCD1}">
                <a14:hiddenFill xmlns:a14="http://schemas.microsoft.com/office/drawing/2010/main">
                  <a:solidFill>
                    <a:srgbClr val="FFFFFF"/>
                  </a:solidFill>
                </a14:hiddenFill>
              </a:ext>
            </a:extLst>
          </p:spPr>
          <p:txBody>
            <a:bodyPr wrap="none" lIns="90000" tIns="46800" rIns="90000" bIns="46800">
              <a:spAutoFit/>
            </a:bodyP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9pPr>
            </a:lstStyle>
            <a:p>
              <a:pPr eaLnBrk="1" hangingPunct="1">
                <a:buClr>
                  <a:srgbClr val="FFCC00"/>
                </a:buClr>
                <a:buFont typeface="Arial Black" panose="020B0A04020102020204" pitchFamily="34" charset="0"/>
                <a:buNone/>
              </a:pPr>
              <a:r>
                <a:rPr lang="en-GB" altLang="es-CL" sz="2800" b="1">
                  <a:solidFill>
                    <a:srgbClr val="FFFF00"/>
                  </a:solidFill>
                  <a:latin typeface="Arial Black" panose="020B0A04020102020204" pitchFamily="34" charset="0"/>
                </a:rPr>
                <a:t>BUQUE - TIERRA </a:t>
              </a:r>
            </a:p>
          </p:txBody>
        </p:sp>
      </p:grpSp>
    </p:spTree>
    <p:extLst>
      <p:ext uri="{BB962C8B-B14F-4D97-AF65-F5344CB8AC3E}">
        <p14:creationId xmlns:p14="http://schemas.microsoft.com/office/powerpoint/2010/main" val="16503165"/>
      </p:ext>
    </p:extLst>
  </p:cSld>
  <p:clrMapOvr>
    <a:masterClrMapping/>
  </p:clrMapOvr>
  <p:transition spd="slow"/>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foto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38863" y="620714"/>
            <a:ext cx="4494212" cy="302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1" name="Picture 3" descr="Edificio Frontis Bander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3389" y="620714"/>
            <a:ext cx="4321175" cy="3106737"/>
          </a:xfrm>
          <a:prstGeom prst="rect">
            <a:avLst/>
          </a:prstGeom>
          <a:noFill/>
          <a:ln w="38100">
            <a:solidFill>
              <a:srgbClr val="FFCC00"/>
            </a:solidFill>
            <a:miter lim="800000"/>
            <a:headEnd/>
            <a:tailEnd/>
          </a:ln>
          <a:extLst>
            <a:ext uri="{909E8E84-426E-40DD-AFC4-6F175D3DCCD1}">
              <a14:hiddenFill xmlns:a14="http://schemas.microsoft.com/office/drawing/2010/main">
                <a:solidFill>
                  <a:srgbClr val="FFFFFF"/>
                </a:solidFill>
              </a14:hiddenFill>
            </a:ext>
          </a:extLst>
        </p:spPr>
      </p:pic>
      <p:sp>
        <p:nvSpPr>
          <p:cNvPr id="12292" name="Rectangle 9"/>
          <p:cNvSpPr>
            <a:spLocks noChangeArrowheads="1"/>
          </p:cNvSpPr>
          <p:nvPr/>
        </p:nvSpPr>
        <p:spPr bwMode="auto">
          <a:xfrm>
            <a:off x="3124201" y="0"/>
            <a:ext cx="6069013"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s-ES_tradnl" altLang="es-CL" sz="3200" b="1">
                <a:latin typeface="Times New Roman" panose="02020603050405020304" pitchFamily="18" charset="0"/>
              </a:rPr>
              <a:t>CENTROS TC</a:t>
            </a:r>
            <a:endParaRPr lang="es-ES" altLang="es-CL" sz="3200" b="1">
              <a:latin typeface="Times New Roman" panose="02020603050405020304" pitchFamily="18" charset="0"/>
            </a:endParaRPr>
          </a:p>
        </p:txBody>
      </p:sp>
      <p:pic>
        <p:nvPicPr>
          <p:cNvPr id="12293" name="Picture 3" descr="http://www.armada.cl/prontus_armada/site/artic/20090730/imag/FOTO_012009073009432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87938" y="4005263"/>
            <a:ext cx="1778000" cy="2398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40984028"/>
      </p:ext>
    </p:extLst>
  </p:cSld>
  <p:clrMapOvr>
    <a:masterClrMapping/>
  </p:clrMapOvr>
  <p:transition spd="slow"/>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5" descr="Tele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8214" y="620714"/>
            <a:ext cx="3551237"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Picture 6" descr="FRONTIS%20EDIFICIO"/>
          <p:cNvPicPr>
            <a:picLocks noChangeAspect="1" noChangeArrowheads="1"/>
          </p:cNvPicPr>
          <p:nvPr/>
        </p:nvPicPr>
        <p:blipFill>
          <a:blip r:embed="rId3">
            <a:extLst>
              <a:ext uri="{28A0092B-C50C-407E-A947-70E740481C1C}">
                <a14:useLocalDpi xmlns:a14="http://schemas.microsoft.com/office/drawing/2010/main" val="0"/>
              </a:ext>
            </a:extLst>
          </a:blip>
          <a:srcRect t="24675"/>
          <a:stretch>
            <a:fillRect/>
          </a:stretch>
        </p:blipFill>
        <p:spPr bwMode="auto">
          <a:xfrm>
            <a:off x="6816725" y="549275"/>
            <a:ext cx="3105150" cy="329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6" name="Picture 7" descr="Imagen03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92313" y="3500438"/>
            <a:ext cx="4164012"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8" descr="FACHADA1"/>
          <p:cNvPicPr>
            <a:picLocks noChangeAspect="1" noChangeArrowheads="1"/>
          </p:cNvPicPr>
          <p:nvPr/>
        </p:nvPicPr>
        <p:blipFill>
          <a:blip r:embed="rId5">
            <a:extLst>
              <a:ext uri="{28A0092B-C50C-407E-A947-70E740481C1C}">
                <a14:useLocalDpi xmlns:a14="http://schemas.microsoft.com/office/drawing/2010/main" val="0"/>
              </a:ext>
            </a:extLst>
          </a:blip>
          <a:srcRect t="9058"/>
          <a:stretch>
            <a:fillRect/>
          </a:stretch>
        </p:blipFill>
        <p:spPr bwMode="auto">
          <a:xfrm>
            <a:off x="6600825" y="3933826"/>
            <a:ext cx="3721100" cy="2538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8" name="Rectangle 9"/>
          <p:cNvSpPr>
            <a:spLocks noChangeArrowheads="1"/>
          </p:cNvSpPr>
          <p:nvPr/>
        </p:nvSpPr>
        <p:spPr bwMode="auto">
          <a:xfrm>
            <a:off x="3124201" y="0"/>
            <a:ext cx="6069013"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s-ES_tradnl" altLang="es-CL" sz="3200" b="1">
                <a:latin typeface="Times New Roman" panose="02020603050405020304" pitchFamily="18" charset="0"/>
              </a:rPr>
              <a:t>SUBCENTROS TC</a:t>
            </a:r>
            <a:endParaRPr lang="es-ES" altLang="es-CL" sz="3200" b="1">
              <a:latin typeface="Times New Roman" panose="02020603050405020304" pitchFamily="18" charset="0"/>
            </a:endParaRPr>
          </a:p>
        </p:txBody>
      </p:sp>
      <p:sp>
        <p:nvSpPr>
          <p:cNvPr id="13319" name="9 Rectángulo redondeado"/>
          <p:cNvSpPr>
            <a:spLocks noChangeArrowheads="1"/>
          </p:cNvSpPr>
          <p:nvPr/>
        </p:nvSpPr>
        <p:spPr bwMode="auto">
          <a:xfrm>
            <a:off x="1919289" y="1982907"/>
            <a:ext cx="2447925" cy="442674"/>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es-CL" altLang="es-CL" sz="2000"/>
          </a:p>
        </p:txBody>
      </p:sp>
    </p:spTree>
    <p:extLst>
      <p:ext uri="{BB962C8B-B14F-4D97-AF65-F5344CB8AC3E}">
        <p14:creationId xmlns:p14="http://schemas.microsoft.com/office/powerpoint/2010/main" val="3034360567"/>
      </p:ext>
    </p:extLst>
  </p:cSld>
  <p:clrMapOvr>
    <a:masterClrMapping/>
  </p:clrMapOvr>
  <p:transition spd="slow"/>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Line 2"/>
          <p:cNvSpPr>
            <a:spLocks noChangeShapeType="1"/>
          </p:cNvSpPr>
          <p:nvPr/>
        </p:nvSpPr>
        <p:spPr bwMode="auto">
          <a:xfrm flipV="1">
            <a:off x="9364664" y="3581400"/>
            <a:ext cx="7937" cy="838200"/>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4339" name="Line 3"/>
          <p:cNvSpPr>
            <a:spLocks noChangeShapeType="1"/>
          </p:cNvSpPr>
          <p:nvPr/>
        </p:nvSpPr>
        <p:spPr bwMode="auto">
          <a:xfrm flipV="1">
            <a:off x="9372600" y="1981200"/>
            <a:ext cx="76200" cy="838200"/>
          </a:xfrm>
          <a:prstGeom prst="line">
            <a:avLst/>
          </a:prstGeom>
          <a:noFill/>
          <a:ln w="762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grpSp>
        <p:nvGrpSpPr>
          <p:cNvPr id="2" name="Group 4"/>
          <p:cNvGrpSpPr>
            <a:grpSpLocks/>
          </p:cNvGrpSpPr>
          <p:nvPr/>
        </p:nvGrpSpPr>
        <p:grpSpPr bwMode="auto">
          <a:xfrm>
            <a:off x="3040064" y="1112838"/>
            <a:ext cx="598487" cy="639762"/>
            <a:chOff x="1202" y="346"/>
            <a:chExt cx="453" cy="544"/>
          </a:xfrm>
          <a:solidFill>
            <a:srgbClr val="3333FF"/>
          </a:solidFill>
        </p:grpSpPr>
        <p:sp>
          <p:nvSpPr>
            <p:cNvPr id="11300" name="Line 5"/>
            <p:cNvSpPr>
              <a:spLocks noChangeShapeType="1"/>
            </p:cNvSpPr>
            <p:nvPr/>
          </p:nvSpPr>
          <p:spPr bwMode="auto">
            <a:xfrm flipH="1" flipV="1">
              <a:off x="1202" y="346"/>
              <a:ext cx="453" cy="181"/>
            </a:xfrm>
            <a:prstGeom prst="line">
              <a:avLst/>
            </a:prstGeom>
            <a:grpFill/>
            <a:ln w="76200">
              <a:solidFill>
                <a:srgbClr val="FF0000"/>
              </a:solidFill>
              <a:round/>
              <a:headEnd/>
              <a:tailEnd type="triangle" w="med" len="med"/>
            </a:ln>
          </p:spPr>
          <p:txBody>
            <a:bodyPr/>
            <a:lstStyle/>
            <a:p>
              <a:pPr>
                <a:defRPr/>
              </a:pPr>
              <a:endParaRPr lang="es-ES" b="1">
                <a:solidFill>
                  <a:srgbClr val="FFFF00"/>
                </a:solidFill>
                <a:latin typeface="Arial" charset="0"/>
                <a:cs typeface="Arial" charset="0"/>
              </a:endParaRPr>
            </a:p>
          </p:txBody>
        </p:sp>
        <p:sp>
          <p:nvSpPr>
            <p:cNvPr id="11301" name="Line 6"/>
            <p:cNvSpPr>
              <a:spLocks noChangeShapeType="1"/>
            </p:cNvSpPr>
            <p:nvPr/>
          </p:nvSpPr>
          <p:spPr bwMode="auto">
            <a:xfrm flipH="1">
              <a:off x="1202" y="709"/>
              <a:ext cx="409" cy="181"/>
            </a:xfrm>
            <a:prstGeom prst="line">
              <a:avLst/>
            </a:prstGeom>
            <a:grpFill/>
            <a:ln w="76200">
              <a:solidFill>
                <a:srgbClr val="FF0000"/>
              </a:solidFill>
              <a:round/>
              <a:headEnd/>
              <a:tailEnd type="triangle" w="med" len="med"/>
            </a:ln>
          </p:spPr>
          <p:txBody>
            <a:bodyPr/>
            <a:lstStyle/>
            <a:p>
              <a:pPr>
                <a:defRPr/>
              </a:pPr>
              <a:endParaRPr lang="es-ES" b="1">
                <a:solidFill>
                  <a:srgbClr val="FFFF00"/>
                </a:solidFill>
                <a:latin typeface="Arial" charset="0"/>
                <a:cs typeface="Arial" charset="0"/>
              </a:endParaRPr>
            </a:p>
          </p:txBody>
        </p:sp>
      </p:grpSp>
      <p:sp>
        <p:nvSpPr>
          <p:cNvPr id="14341" name="Line 7"/>
          <p:cNvSpPr>
            <a:spLocks noChangeShapeType="1"/>
          </p:cNvSpPr>
          <p:nvPr/>
        </p:nvSpPr>
        <p:spPr bwMode="auto">
          <a:xfrm flipH="1" flipV="1">
            <a:off x="3649663" y="3581400"/>
            <a:ext cx="914400" cy="609600"/>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4342" name="Line 8"/>
          <p:cNvSpPr>
            <a:spLocks noChangeShapeType="1"/>
          </p:cNvSpPr>
          <p:nvPr/>
        </p:nvSpPr>
        <p:spPr bwMode="auto">
          <a:xfrm flipV="1">
            <a:off x="5402264" y="3505200"/>
            <a:ext cx="7937" cy="838200"/>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4343" name="Line 9"/>
          <p:cNvSpPr>
            <a:spLocks noChangeShapeType="1"/>
          </p:cNvSpPr>
          <p:nvPr/>
        </p:nvSpPr>
        <p:spPr bwMode="auto">
          <a:xfrm flipH="1" flipV="1">
            <a:off x="4868863" y="1843088"/>
            <a:ext cx="419100" cy="747712"/>
          </a:xfrm>
          <a:prstGeom prst="line">
            <a:avLst/>
          </a:prstGeom>
          <a:noFill/>
          <a:ln w="762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4344" name="Text Box 10"/>
          <p:cNvSpPr txBox="1">
            <a:spLocks noChangeArrowheads="1"/>
          </p:cNvSpPr>
          <p:nvPr/>
        </p:nvSpPr>
        <p:spPr bwMode="auto">
          <a:xfrm>
            <a:off x="2809876" y="152401"/>
            <a:ext cx="6715125" cy="523875"/>
          </a:xfrm>
          <a:prstGeom prst="rect">
            <a:avLst/>
          </a:prstGeom>
          <a:solidFill>
            <a:srgbClr val="3333FF"/>
          </a:solidFill>
          <a:ln w="9525">
            <a:solidFill>
              <a:srgbClr val="FF0000"/>
            </a:solidFill>
            <a:miter lim="800000"/>
            <a:headEnd/>
            <a:tailEnd/>
          </a:ln>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s-ES" altLang="es-CL" sz="2800" b="1">
                <a:solidFill>
                  <a:srgbClr val="FFFF00"/>
                </a:solidFill>
                <a:latin typeface="Comic Sans MS" panose="030F0702030302020204" pitchFamily="66" charset="0"/>
              </a:rPr>
              <a:t>RED NAVAL FIJA</a:t>
            </a:r>
          </a:p>
        </p:txBody>
      </p:sp>
      <p:sp>
        <p:nvSpPr>
          <p:cNvPr id="14345" name="Text Box 11"/>
          <p:cNvSpPr txBox="1">
            <a:spLocks noChangeArrowheads="1"/>
          </p:cNvSpPr>
          <p:nvPr/>
        </p:nvSpPr>
        <p:spPr bwMode="auto">
          <a:xfrm>
            <a:off x="2493964" y="4149726"/>
            <a:ext cx="7489825" cy="523875"/>
          </a:xfrm>
          <a:prstGeom prst="rect">
            <a:avLst/>
          </a:prstGeom>
          <a:solidFill>
            <a:srgbClr val="FFFF00"/>
          </a:solidFill>
          <a:ln w="9525">
            <a:solidFill>
              <a:srgbClr val="FF3300"/>
            </a:solidFill>
            <a:miter lim="800000"/>
            <a:headEnd/>
            <a:tailEnd/>
          </a:ln>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s-ES" altLang="es-CL" sz="2800" b="1"/>
              <a:t>RED WAN ARMADA</a:t>
            </a:r>
          </a:p>
        </p:txBody>
      </p:sp>
      <p:sp>
        <p:nvSpPr>
          <p:cNvPr id="14346" name="AutoShape 17"/>
          <p:cNvSpPr>
            <a:spLocks noChangeArrowheads="1"/>
          </p:cNvSpPr>
          <p:nvPr/>
        </p:nvSpPr>
        <p:spPr bwMode="auto">
          <a:xfrm>
            <a:off x="1809750" y="2452688"/>
            <a:ext cx="2571750" cy="1281112"/>
          </a:xfrm>
          <a:prstGeom prst="star16">
            <a:avLst>
              <a:gd name="adj" fmla="val 38023"/>
            </a:avLst>
          </a:prstGeom>
          <a:solidFill>
            <a:srgbClr val="3333FF"/>
          </a:solidFill>
          <a:ln w="9525">
            <a:solidFill>
              <a:srgbClr val="FF000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ES" altLang="es-CL" sz="1400" b="1">
                <a:solidFill>
                  <a:srgbClr val="FFFF00"/>
                </a:solidFill>
              </a:rPr>
              <a:t>RED TELEFÓNICA</a:t>
            </a:r>
          </a:p>
        </p:txBody>
      </p:sp>
      <p:sp>
        <p:nvSpPr>
          <p:cNvPr id="14347" name="AutoShape 18">
            <a:hlinkClick r:id="rId3" action="ppaction://hlinksldjump"/>
          </p:cNvPr>
          <p:cNvSpPr>
            <a:spLocks noChangeArrowheads="1"/>
          </p:cNvSpPr>
          <p:nvPr/>
        </p:nvSpPr>
        <p:spPr bwMode="auto">
          <a:xfrm>
            <a:off x="4452938" y="2286001"/>
            <a:ext cx="2100262" cy="1281113"/>
          </a:xfrm>
          <a:prstGeom prst="star16">
            <a:avLst>
              <a:gd name="adj" fmla="val 38023"/>
            </a:avLst>
          </a:prstGeom>
          <a:solidFill>
            <a:srgbClr val="3333FF"/>
          </a:solidFill>
          <a:ln w="9525">
            <a:solidFill>
              <a:srgbClr val="FF000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ES" altLang="es-CL" sz="1400" b="1">
                <a:solidFill>
                  <a:srgbClr val="FFFF00"/>
                </a:solidFill>
              </a:rPr>
              <a:t>RED DE DATOS</a:t>
            </a:r>
          </a:p>
        </p:txBody>
      </p:sp>
      <p:sp>
        <p:nvSpPr>
          <p:cNvPr id="14348" name="AutoShape 19"/>
          <p:cNvSpPr>
            <a:spLocks noChangeArrowheads="1"/>
          </p:cNvSpPr>
          <p:nvPr/>
        </p:nvSpPr>
        <p:spPr bwMode="auto">
          <a:xfrm>
            <a:off x="8069264" y="2452688"/>
            <a:ext cx="2217737" cy="1281112"/>
          </a:xfrm>
          <a:prstGeom prst="star16">
            <a:avLst>
              <a:gd name="adj" fmla="val 38023"/>
            </a:avLst>
          </a:prstGeom>
          <a:solidFill>
            <a:srgbClr val="3333FF"/>
          </a:solidFill>
          <a:ln w="9525">
            <a:solidFill>
              <a:srgbClr val="FF000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ES" altLang="es-CL" sz="1400" b="1">
                <a:solidFill>
                  <a:srgbClr val="FFFF00"/>
                </a:solidFill>
              </a:rPr>
              <a:t>INTRANET</a:t>
            </a:r>
          </a:p>
        </p:txBody>
      </p:sp>
      <p:sp>
        <p:nvSpPr>
          <p:cNvPr id="14349" name="AutoShape 20"/>
          <p:cNvSpPr>
            <a:spLocks noChangeArrowheads="1"/>
          </p:cNvSpPr>
          <p:nvPr/>
        </p:nvSpPr>
        <p:spPr bwMode="auto">
          <a:xfrm>
            <a:off x="3344863" y="908050"/>
            <a:ext cx="2159000" cy="1219200"/>
          </a:xfrm>
          <a:prstGeom prst="irregularSeal1">
            <a:avLst/>
          </a:prstGeom>
          <a:solidFill>
            <a:srgbClr val="3333FF"/>
          </a:solidFill>
          <a:ln w="9525" algn="ctr">
            <a:solidFill>
              <a:srgbClr val="FF000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ES" altLang="es-CL" sz="1400" b="1">
                <a:solidFill>
                  <a:srgbClr val="FFFF00"/>
                </a:solidFill>
              </a:rPr>
              <a:t>TRÁFICO DE </a:t>
            </a:r>
          </a:p>
          <a:p>
            <a:pPr eaLnBrk="1" hangingPunct="1"/>
            <a:r>
              <a:rPr lang="es-ES" altLang="es-CL" sz="1400" b="1">
                <a:solidFill>
                  <a:srgbClr val="FFFF00"/>
                </a:solidFill>
              </a:rPr>
              <a:t>MENSAJES</a:t>
            </a:r>
          </a:p>
        </p:txBody>
      </p:sp>
      <p:sp>
        <p:nvSpPr>
          <p:cNvPr id="14350" name="AutoShape 21"/>
          <p:cNvSpPr>
            <a:spLocks noChangeArrowheads="1"/>
          </p:cNvSpPr>
          <p:nvPr/>
        </p:nvSpPr>
        <p:spPr bwMode="auto">
          <a:xfrm>
            <a:off x="1744663" y="838200"/>
            <a:ext cx="1319212" cy="427038"/>
          </a:xfrm>
          <a:prstGeom prst="roundRect">
            <a:avLst>
              <a:gd name="adj" fmla="val 16667"/>
            </a:avLst>
          </a:prstGeom>
          <a:solidFill>
            <a:srgbClr val="3333FF"/>
          </a:solidFill>
          <a:ln w="9525">
            <a:solidFill>
              <a:srgbClr val="FF0000"/>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ES" altLang="es-CL" sz="1400" b="1">
                <a:solidFill>
                  <a:srgbClr val="FFFF00"/>
                </a:solidFill>
              </a:rPr>
              <a:t>RED MOVIL</a:t>
            </a:r>
          </a:p>
        </p:txBody>
      </p:sp>
      <p:sp>
        <p:nvSpPr>
          <p:cNvPr id="14351" name="AutoShape 22"/>
          <p:cNvSpPr>
            <a:spLocks noChangeArrowheads="1"/>
          </p:cNvSpPr>
          <p:nvPr/>
        </p:nvSpPr>
        <p:spPr bwMode="auto">
          <a:xfrm>
            <a:off x="1757363" y="1630364"/>
            <a:ext cx="1377950" cy="427037"/>
          </a:xfrm>
          <a:prstGeom prst="roundRect">
            <a:avLst>
              <a:gd name="adj" fmla="val 16667"/>
            </a:avLst>
          </a:prstGeom>
          <a:solidFill>
            <a:srgbClr val="3333FF"/>
          </a:solidFill>
          <a:ln w="9525">
            <a:solidFill>
              <a:srgbClr val="FF0000"/>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ES" altLang="es-CL" sz="1400" b="1">
                <a:solidFill>
                  <a:srgbClr val="FFFF00"/>
                </a:solidFill>
              </a:rPr>
              <a:t>MISIONES </a:t>
            </a:r>
          </a:p>
          <a:p>
            <a:pPr eaLnBrk="1" hangingPunct="1"/>
            <a:r>
              <a:rPr lang="es-ES" altLang="es-CL" sz="1400" b="1">
                <a:solidFill>
                  <a:srgbClr val="FFFF00"/>
                </a:solidFill>
              </a:rPr>
              <a:t>EXTRANJERO</a:t>
            </a:r>
          </a:p>
        </p:txBody>
      </p:sp>
      <p:sp>
        <p:nvSpPr>
          <p:cNvPr id="14352" name="AutoShape 23"/>
          <p:cNvSpPr>
            <a:spLocks noChangeArrowheads="1"/>
          </p:cNvSpPr>
          <p:nvPr/>
        </p:nvSpPr>
        <p:spPr bwMode="auto">
          <a:xfrm>
            <a:off x="8839200" y="990601"/>
            <a:ext cx="1752600" cy="976313"/>
          </a:xfrm>
          <a:prstGeom prst="star16">
            <a:avLst>
              <a:gd name="adj" fmla="val 38023"/>
            </a:avLst>
          </a:prstGeom>
          <a:solidFill>
            <a:srgbClr val="3333FF"/>
          </a:solidFill>
          <a:ln w="9525">
            <a:solidFill>
              <a:srgbClr val="FF000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ES" altLang="es-CL" sz="1400" b="1">
                <a:solidFill>
                  <a:srgbClr val="FFFF00"/>
                </a:solidFill>
              </a:rPr>
              <a:t>INTERNET</a:t>
            </a:r>
          </a:p>
        </p:txBody>
      </p:sp>
      <p:sp>
        <p:nvSpPr>
          <p:cNvPr id="14353" name="Firewall"/>
          <p:cNvSpPr>
            <a:spLocks noEditPoints="1" noChangeArrowheads="1"/>
          </p:cNvSpPr>
          <p:nvPr/>
        </p:nvSpPr>
        <p:spPr bwMode="auto">
          <a:xfrm>
            <a:off x="4459288" y="4724400"/>
            <a:ext cx="838200" cy="914400"/>
          </a:xfrm>
          <a:custGeom>
            <a:avLst/>
            <a:gdLst>
              <a:gd name="T0" fmla="*/ 0 w 21600"/>
              <a:gd name="T1" fmla="*/ 0 h 21600"/>
              <a:gd name="T2" fmla="*/ 2147483647 w 21600"/>
              <a:gd name="T3" fmla="*/ 0 h 21600"/>
              <a:gd name="T4" fmla="*/ 2147483647 w 21600"/>
              <a:gd name="T5" fmla="*/ 0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761 w 21600"/>
              <a:gd name="T25" fmla="*/ 22454 h 21600"/>
              <a:gd name="T26" fmla="*/ 21069 w 21600"/>
              <a:gd name="T27" fmla="*/ 32282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extrusionOk="0">
                <a:moveTo>
                  <a:pt x="540" y="4628"/>
                </a:moveTo>
                <a:lnTo>
                  <a:pt x="0" y="4628"/>
                </a:lnTo>
                <a:lnTo>
                  <a:pt x="0" y="0"/>
                </a:lnTo>
                <a:lnTo>
                  <a:pt x="21600" y="0"/>
                </a:lnTo>
                <a:lnTo>
                  <a:pt x="21600" y="4628"/>
                </a:lnTo>
                <a:lnTo>
                  <a:pt x="21060" y="4628"/>
                </a:lnTo>
                <a:lnTo>
                  <a:pt x="21060" y="21600"/>
                </a:lnTo>
                <a:lnTo>
                  <a:pt x="540" y="21600"/>
                </a:lnTo>
                <a:lnTo>
                  <a:pt x="540" y="4628"/>
                </a:lnTo>
                <a:close/>
              </a:path>
              <a:path w="21600" h="21600" extrusionOk="0">
                <a:moveTo>
                  <a:pt x="540" y="4628"/>
                </a:moveTo>
                <a:lnTo>
                  <a:pt x="540" y="6171"/>
                </a:lnTo>
                <a:lnTo>
                  <a:pt x="2700" y="6171"/>
                </a:lnTo>
                <a:lnTo>
                  <a:pt x="2700" y="4628"/>
                </a:lnTo>
                <a:lnTo>
                  <a:pt x="540" y="4628"/>
                </a:lnTo>
                <a:close/>
              </a:path>
              <a:path w="21600" h="21600" extrusionOk="0">
                <a:moveTo>
                  <a:pt x="2700" y="4628"/>
                </a:moveTo>
                <a:lnTo>
                  <a:pt x="2700" y="6171"/>
                </a:lnTo>
                <a:lnTo>
                  <a:pt x="4860" y="6171"/>
                </a:lnTo>
                <a:lnTo>
                  <a:pt x="4860" y="4628"/>
                </a:lnTo>
                <a:lnTo>
                  <a:pt x="2700" y="4628"/>
                </a:lnTo>
                <a:close/>
              </a:path>
              <a:path w="21600" h="21600" extrusionOk="0">
                <a:moveTo>
                  <a:pt x="4860" y="4628"/>
                </a:moveTo>
                <a:lnTo>
                  <a:pt x="4860" y="6171"/>
                </a:lnTo>
                <a:lnTo>
                  <a:pt x="7020" y="6171"/>
                </a:lnTo>
                <a:lnTo>
                  <a:pt x="7020" y="4628"/>
                </a:lnTo>
                <a:lnTo>
                  <a:pt x="4860" y="4628"/>
                </a:lnTo>
                <a:close/>
              </a:path>
              <a:path w="21600" h="21600" extrusionOk="0">
                <a:moveTo>
                  <a:pt x="7020" y="4628"/>
                </a:moveTo>
                <a:lnTo>
                  <a:pt x="7020" y="6171"/>
                </a:lnTo>
                <a:lnTo>
                  <a:pt x="9180" y="6171"/>
                </a:lnTo>
                <a:lnTo>
                  <a:pt x="9180" y="4628"/>
                </a:lnTo>
                <a:lnTo>
                  <a:pt x="7020" y="4628"/>
                </a:lnTo>
                <a:close/>
              </a:path>
              <a:path w="21600" h="21600" extrusionOk="0">
                <a:moveTo>
                  <a:pt x="9180" y="4628"/>
                </a:moveTo>
                <a:lnTo>
                  <a:pt x="9180" y="6171"/>
                </a:lnTo>
                <a:lnTo>
                  <a:pt x="11340" y="6171"/>
                </a:lnTo>
                <a:lnTo>
                  <a:pt x="11340" y="4628"/>
                </a:lnTo>
                <a:lnTo>
                  <a:pt x="9180" y="4628"/>
                </a:lnTo>
                <a:close/>
              </a:path>
              <a:path w="21600" h="21600" extrusionOk="0">
                <a:moveTo>
                  <a:pt x="11340" y="4628"/>
                </a:moveTo>
                <a:lnTo>
                  <a:pt x="11340" y="6171"/>
                </a:lnTo>
                <a:lnTo>
                  <a:pt x="13500" y="6171"/>
                </a:lnTo>
                <a:lnTo>
                  <a:pt x="13500" y="4628"/>
                </a:lnTo>
                <a:lnTo>
                  <a:pt x="11340" y="4628"/>
                </a:lnTo>
                <a:close/>
              </a:path>
              <a:path w="21600" h="21600" extrusionOk="0">
                <a:moveTo>
                  <a:pt x="13500" y="4628"/>
                </a:moveTo>
                <a:lnTo>
                  <a:pt x="13500" y="6171"/>
                </a:lnTo>
                <a:lnTo>
                  <a:pt x="15660" y="6171"/>
                </a:lnTo>
                <a:lnTo>
                  <a:pt x="15660" y="4628"/>
                </a:lnTo>
                <a:lnTo>
                  <a:pt x="13500" y="4628"/>
                </a:lnTo>
                <a:close/>
              </a:path>
              <a:path w="21600" h="21600" extrusionOk="0">
                <a:moveTo>
                  <a:pt x="15660" y="4628"/>
                </a:moveTo>
                <a:lnTo>
                  <a:pt x="15660" y="6171"/>
                </a:lnTo>
                <a:lnTo>
                  <a:pt x="17820" y="6171"/>
                </a:lnTo>
                <a:lnTo>
                  <a:pt x="17820" y="4628"/>
                </a:lnTo>
                <a:lnTo>
                  <a:pt x="15660" y="4628"/>
                </a:lnTo>
                <a:close/>
              </a:path>
              <a:path w="21600" h="21600" extrusionOk="0">
                <a:moveTo>
                  <a:pt x="17820" y="4628"/>
                </a:moveTo>
                <a:lnTo>
                  <a:pt x="17820" y="6171"/>
                </a:lnTo>
                <a:lnTo>
                  <a:pt x="19980" y="6171"/>
                </a:lnTo>
                <a:lnTo>
                  <a:pt x="19980" y="4628"/>
                </a:lnTo>
                <a:lnTo>
                  <a:pt x="17820" y="4628"/>
                </a:lnTo>
                <a:close/>
              </a:path>
              <a:path w="21600" h="21600" extrusionOk="0">
                <a:moveTo>
                  <a:pt x="1620" y="6171"/>
                </a:moveTo>
                <a:lnTo>
                  <a:pt x="1620" y="7714"/>
                </a:lnTo>
                <a:lnTo>
                  <a:pt x="3779" y="7714"/>
                </a:lnTo>
                <a:lnTo>
                  <a:pt x="3779" y="6171"/>
                </a:lnTo>
                <a:lnTo>
                  <a:pt x="1620" y="6171"/>
                </a:lnTo>
                <a:close/>
              </a:path>
              <a:path w="21600" h="21600" extrusionOk="0">
                <a:moveTo>
                  <a:pt x="3779" y="6171"/>
                </a:moveTo>
                <a:lnTo>
                  <a:pt x="3779" y="7714"/>
                </a:lnTo>
                <a:lnTo>
                  <a:pt x="5940" y="7714"/>
                </a:lnTo>
                <a:lnTo>
                  <a:pt x="5940" y="6171"/>
                </a:lnTo>
                <a:lnTo>
                  <a:pt x="3779" y="6171"/>
                </a:lnTo>
                <a:close/>
              </a:path>
              <a:path w="21600" h="21600" extrusionOk="0">
                <a:moveTo>
                  <a:pt x="5940" y="6171"/>
                </a:moveTo>
                <a:lnTo>
                  <a:pt x="5940" y="7714"/>
                </a:lnTo>
                <a:lnTo>
                  <a:pt x="8100" y="7714"/>
                </a:lnTo>
                <a:lnTo>
                  <a:pt x="8100" y="6171"/>
                </a:lnTo>
                <a:lnTo>
                  <a:pt x="5940" y="6171"/>
                </a:lnTo>
                <a:close/>
              </a:path>
              <a:path w="21600" h="21600" extrusionOk="0">
                <a:moveTo>
                  <a:pt x="8100" y="6171"/>
                </a:moveTo>
                <a:lnTo>
                  <a:pt x="8100" y="7714"/>
                </a:lnTo>
                <a:lnTo>
                  <a:pt x="10260" y="7714"/>
                </a:lnTo>
                <a:lnTo>
                  <a:pt x="10260" y="6171"/>
                </a:lnTo>
                <a:lnTo>
                  <a:pt x="8100" y="6171"/>
                </a:lnTo>
                <a:close/>
              </a:path>
              <a:path w="21600" h="21600" extrusionOk="0">
                <a:moveTo>
                  <a:pt x="10260" y="6171"/>
                </a:moveTo>
                <a:lnTo>
                  <a:pt x="10260" y="7714"/>
                </a:lnTo>
                <a:lnTo>
                  <a:pt x="12419" y="7714"/>
                </a:lnTo>
                <a:lnTo>
                  <a:pt x="12419" y="6171"/>
                </a:lnTo>
                <a:lnTo>
                  <a:pt x="10260" y="6171"/>
                </a:lnTo>
                <a:close/>
              </a:path>
              <a:path w="21600" h="21600" extrusionOk="0">
                <a:moveTo>
                  <a:pt x="12419" y="6171"/>
                </a:moveTo>
                <a:lnTo>
                  <a:pt x="12419" y="7714"/>
                </a:lnTo>
                <a:lnTo>
                  <a:pt x="14580" y="7714"/>
                </a:lnTo>
                <a:lnTo>
                  <a:pt x="14580" y="6171"/>
                </a:lnTo>
                <a:lnTo>
                  <a:pt x="12419" y="6171"/>
                </a:lnTo>
                <a:close/>
              </a:path>
              <a:path w="21600" h="21600" extrusionOk="0">
                <a:moveTo>
                  <a:pt x="14580" y="6171"/>
                </a:moveTo>
                <a:lnTo>
                  <a:pt x="14580" y="7714"/>
                </a:lnTo>
                <a:lnTo>
                  <a:pt x="16740" y="7714"/>
                </a:lnTo>
                <a:lnTo>
                  <a:pt x="16740" y="6171"/>
                </a:lnTo>
                <a:lnTo>
                  <a:pt x="14580" y="6171"/>
                </a:lnTo>
                <a:close/>
              </a:path>
              <a:path w="21600" h="21600" extrusionOk="0">
                <a:moveTo>
                  <a:pt x="16740" y="6171"/>
                </a:moveTo>
                <a:lnTo>
                  <a:pt x="16740" y="7714"/>
                </a:lnTo>
                <a:lnTo>
                  <a:pt x="18900" y="7714"/>
                </a:lnTo>
                <a:lnTo>
                  <a:pt x="18900" y="6171"/>
                </a:lnTo>
                <a:lnTo>
                  <a:pt x="16740" y="6171"/>
                </a:lnTo>
                <a:close/>
              </a:path>
              <a:path w="21600" h="21600" extrusionOk="0">
                <a:moveTo>
                  <a:pt x="18900" y="6171"/>
                </a:moveTo>
                <a:lnTo>
                  <a:pt x="18900" y="7714"/>
                </a:lnTo>
                <a:lnTo>
                  <a:pt x="21060" y="7714"/>
                </a:lnTo>
                <a:lnTo>
                  <a:pt x="21060" y="6171"/>
                </a:lnTo>
                <a:lnTo>
                  <a:pt x="18900" y="6171"/>
                </a:lnTo>
                <a:close/>
              </a:path>
              <a:path w="21600" h="21600" extrusionOk="0">
                <a:moveTo>
                  <a:pt x="540" y="7714"/>
                </a:moveTo>
                <a:lnTo>
                  <a:pt x="540" y="9257"/>
                </a:lnTo>
                <a:lnTo>
                  <a:pt x="2700" y="9257"/>
                </a:lnTo>
                <a:lnTo>
                  <a:pt x="2700" y="7714"/>
                </a:lnTo>
                <a:lnTo>
                  <a:pt x="540" y="7714"/>
                </a:lnTo>
                <a:close/>
              </a:path>
              <a:path w="21600" h="21600" extrusionOk="0">
                <a:moveTo>
                  <a:pt x="2700" y="7714"/>
                </a:moveTo>
                <a:lnTo>
                  <a:pt x="2700" y="9257"/>
                </a:lnTo>
                <a:lnTo>
                  <a:pt x="4860" y="9257"/>
                </a:lnTo>
                <a:lnTo>
                  <a:pt x="4860" y="7714"/>
                </a:lnTo>
                <a:lnTo>
                  <a:pt x="2700" y="7714"/>
                </a:lnTo>
                <a:close/>
              </a:path>
              <a:path w="21600" h="21600" extrusionOk="0">
                <a:moveTo>
                  <a:pt x="4860" y="7714"/>
                </a:moveTo>
                <a:lnTo>
                  <a:pt x="4860" y="9257"/>
                </a:lnTo>
                <a:lnTo>
                  <a:pt x="7020" y="9257"/>
                </a:lnTo>
                <a:lnTo>
                  <a:pt x="7020" y="7714"/>
                </a:lnTo>
                <a:lnTo>
                  <a:pt x="4860" y="7714"/>
                </a:lnTo>
                <a:close/>
              </a:path>
              <a:path w="21600" h="21600" extrusionOk="0">
                <a:moveTo>
                  <a:pt x="7020" y="7714"/>
                </a:moveTo>
                <a:lnTo>
                  <a:pt x="7020" y="9257"/>
                </a:lnTo>
                <a:lnTo>
                  <a:pt x="9180" y="9257"/>
                </a:lnTo>
                <a:lnTo>
                  <a:pt x="9180" y="7714"/>
                </a:lnTo>
                <a:lnTo>
                  <a:pt x="7020" y="7714"/>
                </a:lnTo>
                <a:close/>
              </a:path>
              <a:path w="21600" h="21600" extrusionOk="0">
                <a:moveTo>
                  <a:pt x="9180" y="7714"/>
                </a:moveTo>
                <a:lnTo>
                  <a:pt x="9180" y="9257"/>
                </a:lnTo>
                <a:lnTo>
                  <a:pt x="11340" y="9257"/>
                </a:lnTo>
                <a:lnTo>
                  <a:pt x="11340" y="7714"/>
                </a:lnTo>
                <a:lnTo>
                  <a:pt x="9180" y="7714"/>
                </a:lnTo>
                <a:close/>
              </a:path>
              <a:path w="21600" h="21600" extrusionOk="0">
                <a:moveTo>
                  <a:pt x="11340" y="7714"/>
                </a:moveTo>
                <a:lnTo>
                  <a:pt x="11340" y="9257"/>
                </a:lnTo>
                <a:lnTo>
                  <a:pt x="13500" y="9257"/>
                </a:lnTo>
                <a:lnTo>
                  <a:pt x="13500" y="7714"/>
                </a:lnTo>
                <a:lnTo>
                  <a:pt x="11340" y="7714"/>
                </a:lnTo>
                <a:close/>
              </a:path>
              <a:path w="21600" h="21600" extrusionOk="0">
                <a:moveTo>
                  <a:pt x="13500" y="7714"/>
                </a:moveTo>
                <a:lnTo>
                  <a:pt x="13500" y="9257"/>
                </a:lnTo>
                <a:lnTo>
                  <a:pt x="15660" y="9257"/>
                </a:lnTo>
                <a:lnTo>
                  <a:pt x="15660" y="7714"/>
                </a:lnTo>
                <a:lnTo>
                  <a:pt x="13500" y="7714"/>
                </a:lnTo>
                <a:close/>
              </a:path>
              <a:path w="21600" h="21600" extrusionOk="0">
                <a:moveTo>
                  <a:pt x="15660" y="7714"/>
                </a:moveTo>
                <a:lnTo>
                  <a:pt x="15660" y="9257"/>
                </a:lnTo>
                <a:lnTo>
                  <a:pt x="17820" y="9257"/>
                </a:lnTo>
                <a:lnTo>
                  <a:pt x="17820" y="7714"/>
                </a:lnTo>
                <a:lnTo>
                  <a:pt x="15660" y="7714"/>
                </a:lnTo>
                <a:close/>
              </a:path>
              <a:path w="21600" h="21600" extrusionOk="0">
                <a:moveTo>
                  <a:pt x="17820" y="7714"/>
                </a:moveTo>
                <a:lnTo>
                  <a:pt x="17820" y="9257"/>
                </a:lnTo>
                <a:lnTo>
                  <a:pt x="19980" y="9257"/>
                </a:lnTo>
                <a:lnTo>
                  <a:pt x="19980" y="7714"/>
                </a:lnTo>
                <a:lnTo>
                  <a:pt x="17820" y="7714"/>
                </a:lnTo>
                <a:close/>
              </a:path>
              <a:path w="21600" h="21600" extrusionOk="0">
                <a:moveTo>
                  <a:pt x="1620" y="9257"/>
                </a:moveTo>
                <a:lnTo>
                  <a:pt x="1620" y="10800"/>
                </a:lnTo>
                <a:lnTo>
                  <a:pt x="3779" y="10800"/>
                </a:lnTo>
                <a:lnTo>
                  <a:pt x="3779" y="9257"/>
                </a:lnTo>
                <a:lnTo>
                  <a:pt x="1620" y="9257"/>
                </a:lnTo>
                <a:close/>
              </a:path>
              <a:path w="21600" h="21600" extrusionOk="0">
                <a:moveTo>
                  <a:pt x="3779" y="9257"/>
                </a:moveTo>
                <a:lnTo>
                  <a:pt x="3779" y="10800"/>
                </a:lnTo>
                <a:lnTo>
                  <a:pt x="5940" y="10800"/>
                </a:lnTo>
                <a:lnTo>
                  <a:pt x="5940" y="9257"/>
                </a:lnTo>
                <a:lnTo>
                  <a:pt x="3779" y="9257"/>
                </a:lnTo>
                <a:close/>
              </a:path>
              <a:path w="21600" h="21600" extrusionOk="0">
                <a:moveTo>
                  <a:pt x="5940" y="9257"/>
                </a:moveTo>
                <a:lnTo>
                  <a:pt x="5940" y="10800"/>
                </a:lnTo>
                <a:lnTo>
                  <a:pt x="8100" y="10800"/>
                </a:lnTo>
                <a:lnTo>
                  <a:pt x="8100" y="9257"/>
                </a:lnTo>
                <a:lnTo>
                  <a:pt x="5940" y="9257"/>
                </a:lnTo>
                <a:close/>
              </a:path>
              <a:path w="21600" h="21600" extrusionOk="0">
                <a:moveTo>
                  <a:pt x="8100" y="9257"/>
                </a:moveTo>
                <a:lnTo>
                  <a:pt x="8100" y="10800"/>
                </a:lnTo>
                <a:lnTo>
                  <a:pt x="10260" y="10800"/>
                </a:lnTo>
                <a:lnTo>
                  <a:pt x="10260" y="9257"/>
                </a:lnTo>
                <a:lnTo>
                  <a:pt x="8100" y="9257"/>
                </a:lnTo>
                <a:close/>
              </a:path>
              <a:path w="21600" h="21600" extrusionOk="0">
                <a:moveTo>
                  <a:pt x="10260" y="9257"/>
                </a:moveTo>
                <a:lnTo>
                  <a:pt x="10260" y="10800"/>
                </a:lnTo>
                <a:lnTo>
                  <a:pt x="12419" y="10800"/>
                </a:lnTo>
                <a:lnTo>
                  <a:pt x="12419" y="9257"/>
                </a:lnTo>
                <a:lnTo>
                  <a:pt x="10260" y="9257"/>
                </a:lnTo>
                <a:close/>
              </a:path>
              <a:path w="21600" h="21600" extrusionOk="0">
                <a:moveTo>
                  <a:pt x="12419" y="9257"/>
                </a:moveTo>
                <a:lnTo>
                  <a:pt x="12419" y="10800"/>
                </a:lnTo>
                <a:lnTo>
                  <a:pt x="14580" y="10800"/>
                </a:lnTo>
                <a:lnTo>
                  <a:pt x="14580" y="9257"/>
                </a:lnTo>
                <a:lnTo>
                  <a:pt x="12419" y="9257"/>
                </a:lnTo>
                <a:close/>
              </a:path>
              <a:path w="21600" h="21600" extrusionOk="0">
                <a:moveTo>
                  <a:pt x="14580" y="9257"/>
                </a:moveTo>
                <a:lnTo>
                  <a:pt x="14580" y="10800"/>
                </a:lnTo>
                <a:lnTo>
                  <a:pt x="16740" y="10800"/>
                </a:lnTo>
                <a:lnTo>
                  <a:pt x="16740" y="9257"/>
                </a:lnTo>
                <a:lnTo>
                  <a:pt x="14580" y="9257"/>
                </a:lnTo>
                <a:close/>
              </a:path>
              <a:path w="21600" h="21600" extrusionOk="0">
                <a:moveTo>
                  <a:pt x="16740" y="9257"/>
                </a:moveTo>
                <a:lnTo>
                  <a:pt x="16740" y="10800"/>
                </a:lnTo>
                <a:lnTo>
                  <a:pt x="18900" y="10800"/>
                </a:lnTo>
                <a:lnTo>
                  <a:pt x="18900" y="9257"/>
                </a:lnTo>
                <a:lnTo>
                  <a:pt x="16740" y="9257"/>
                </a:lnTo>
                <a:close/>
              </a:path>
              <a:path w="21600" h="21600" extrusionOk="0">
                <a:moveTo>
                  <a:pt x="18900" y="9257"/>
                </a:moveTo>
                <a:lnTo>
                  <a:pt x="18900" y="10800"/>
                </a:lnTo>
                <a:lnTo>
                  <a:pt x="21060" y="10800"/>
                </a:lnTo>
                <a:lnTo>
                  <a:pt x="21060" y="9257"/>
                </a:lnTo>
                <a:lnTo>
                  <a:pt x="18900" y="9257"/>
                </a:lnTo>
                <a:close/>
              </a:path>
              <a:path w="21600" h="21600" extrusionOk="0">
                <a:moveTo>
                  <a:pt x="540" y="10800"/>
                </a:moveTo>
                <a:lnTo>
                  <a:pt x="540" y="12342"/>
                </a:lnTo>
                <a:lnTo>
                  <a:pt x="2700" y="12342"/>
                </a:lnTo>
                <a:lnTo>
                  <a:pt x="2700" y="10800"/>
                </a:lnTo>
                <a:lnTo>
                  <a:pt x="540" y="10800"/>
                </a:lnTo>
                <a:close/>
              </a:path>
              <a:path w="21600" h="21600" extrusionOk="0">
                <a:moveTo>
                  <a:pt x="2700" y="10800"/>
                </a:moveTo>
                <a:lnTo>
                  <a:pt x="2700" y="12342"/>
                </a:lnTo>
                <a:lnTo>
                  <a:pt x="4860" y="12342"/>
                </a:lnTo>
                <a:lnTo>
                  <a:pt x="4860" y="10800"/>
                </a:lnTo>
                <a:lnTo>
                  <a:pt x="2700" y="10800"/>
                </a:lnTo>
                <a:close/>
              </a:path>
              <a:path w="21600" h="21600" extrusionOk="0">
                <a:moveTo>
                  <a:pt x="4860" y="10800"/>
                </a:moveTo>
                <a:lnTo>
                  <a:pt x="4860" y="12342"/>
                </a:lnTo>
                <a:lnTo>
                  <a:pt x="7020" y="12342"/>
                </a:lnTo>
                <a:lnTo>
                  <a:pt x="7020" y="10800"/>
                </a:lnTo>
                <a:lnTo>
                  <a:pt x="4860" y="10800"/>
                </a:lnTo>
                <a:close/>
              </a:path>
              <a:path w="21600" h="21600" extrusionOk="0">
                <a:moveTo>
                  <a:pt x="7020" y="10800"/>
                </a:moveTo>
                <a:lnTo>
                  <a:pt x="7020" y="12342"/>
                </a:lnTo>
                <a:lnTo>
                  <a:pt x="9180" y="12342"/>
                </a:lnTo>
                <a:lnTo>
                  <a:pt x="9180" y="10800"/>
                </a:lnTo>
                <a:lnTo>
                  <a:pt x="7020" y="10800"/>
                </a:lnTo>
                <a:close/>
              </a:path>
              <a:path w="21600" h="21600" extrusionOk="0">
                <a:moveTo>
                  <a:pt x="9180" y="10800"/>
                </a:moveTo>
                <a:lnTo>
                  <a:pt x="9180" y="12342"/>
                </a:lnTo>
                <a:lnTo>
                  <a:pt x="11340" y="12342"/>
                </a:lnTo>
                <a:lnTo>
                  <a:pt x="11340" y="10800"/>
                </a:lnTo>
                <a:lnTo>
                  <a:pt x="9180" y="10800"/>
                </a:lnTo>
                <a:close/>
              </a:path>
              <a:path w="21600" h="21600" extrusionOk="0">
                <a:moveTo>
                  <a:pt x="11340" y="10800"/>
                </a:moveTo>
                <a:lnTo>
                  <a:pt x="11340" y="12342"/>
                </a:lnTo>
                <a:lnTo>
                  <a:pt x="13500" y="12342"/>
                </a:lnTo>
                <a:lnTo>
                  <a:pt x="13500" y="10800"/>
                </a:lnTo>
                <a:lnTo>
                  <a:pt x="11340" y="10800"/>
                </a:lnTo>
                <a:close/>
              </a:path>
              <a:path w="21600" h="21600" extrusionOk="0">
                <a:moveTo>
                  <a:pt x="13500" y="10800"/>
                </a:moveTo>
                <a:lnTo>
                  <a:pt x="13500" y="12342"/>
                </a:lnTo>
                <a:lnTo>
                  <a:pt x="15660" y="12342"/>
                </a:lnTo>
                <a:lnTo>
                  <a:pt x="15660" y="10800"/>
                </a:lnTo>
                <a:lnTo>
                  <a:pt x="13500" y="10800"/>
                </a:lnTo>
                <a:close/>
              </a:path>
              <a:path w="21600" h="21600" extrusionOk="0">
                <a:moveTo>
                  <a:pt x="15660" y="10800"/>
                </a:moveTo>
                <a:lnTo>
                  <a:pt x="15660" y="12342"/>
                </a:lnTo>
                <a:lnTo>
                  <a:pt x="17820" y="12342"/>
                </a:lnTo>
                <a:lnTo>
                  <a:pt x="17820" y="10800"/>
                </a:lnTo>
                <a:lnTo>
                  <a:pt x="15660" y="10800"/>
                </a:lnTo>
                <a:close/>
              </a:path>
              <a:path w="21600" h="21600" extrusionOk="0">
                <a:moveTo>
                  <a:pt x="17820" y="10800"/>
                </a:moveTo>
                <a:lnTo>
                  <a:pt x="17820" y="12342"/>
                </a:lnTo>
                <a:lnTo>
                  <a:pt x="19980" y="12342"/>
                </a:lnTo>
                <a:lnTo>
                  <a:pt x="19980" y="10800"/>
                </a:lnTo>
                <a:lnTo>
                  <a:pt x="17820" y="10800"/>
                </a:lnTo>
                <a:close/>
              </a:path>
              <a:path w="21600" h="21600" extrusionOk="0">
                <a:moveTo>
                  <a:pt x="1620" y="12342"/>
                </a:moveTo>
                <a:lnTo>
                  <a:pt x="1620" y="13885"/>
                </a:lnTo>
                <a:lnTo>
                  <a:pt x="3779" y="13885"/>
                </a:lnTo>
                <a:lnTo>
                  <a:pt x="3779" y="12342"/>
                </a:lnTo>
                <a:lnTo>
                  <a:pt x="1620" y="12342"/>
                </a:lnTo>
                <a:close/>
              </a:path>
              <a:path w="21600" h="21600" extrusionOk="0">
                <a:moveTo>
                  <a:pt x="3779" y="12342"/>
                </a:moveTo>
                <a:lnTo>
                  <a:pt x="3779" y="13885"/>
                </a:lnTo>
                <a:lnTo>
                  <a:pt x="5940" y="13885"/>
                </a:lnTo>
                <a:lnTo>
                  <a:pt x="5940" y="12342"/>
                </a:lnTo>
                <a:lnTo>
                  <a:pt x="3779" y="12342"/>
                </a:lnTo>
                <a:close/>
              </a:path>
              <a:path w="21600" h="21600" extrusionOk="0">
                <a:moveTo>
                  <a:pt x="5940" y="12342"/>
                </a:moveTo>
                <a:lnTo>
                  <a:pt x="5940" y="13885"/>
                </a:lnTo>
                <a:lnTo>
                  <a:pt x="8100" y="13885"/>
                </a:lnTo>
                <a:lnTo>
                  <a:pt x="8100" y="12342"/>
                </a:lnTo>
                <a:lnTo>
                  <a:pt x="5940" y="12342"/>
                </a:lnTo>
                <a:close/>
              </a:path>
              <a:path w="21600" h="21600" extrusionOk="0">
                <a:moveTo>
                  <a:pt x="8100" y="12342"/>
                </a:moveTo>
                <a:lnTo>
                  <a:pt x="8100" y="13885"/>
                </a:lnTo>
                <a:lnTo>
                  <a:pt x="10260" y="13885"/>
                </a:lnTo>
                <a:lnTo>
                  <a:pt x="10260" y="12342"/>
                </a:lnTo>
                <a:lnTo>
                  <a:pt x="8100" y="12342"/>
                </a:lnTo>
                <a:close/>
              </a:path>
              <a:path w="21600" h="21600" extrusionOk="0">
                <a:moveTo>
                  <a:pt x="10260" y="12342"/>
                </a:moveTo>
                <a:lnTo>
                  <a:pt x="10260" y="13885"/>
                </a:lnTo>
                <a:lnTo>
                  <a:pt x="12419" y="13885"/>
                </a:lnTo>
                <a:lnTo>
                  <a:pt x="12419" y="12342"/>
                </a:lnTo>
                <a:lnTo>
                  <a:pt x="10260" y="12342"/>
                </a:lnTo>
                <a:close/>
              </a:path>
              <a:path w="21600" h="21600" extrusionOk="0">
                <a:moveTo>
                  <a:pt x="12419" y="12342"/>
                </a:moveTo>
                <a:lnTo>
                  <a:pt x="12419" y="13885"/>
                </a:lnTo>
                <a:lnTo>
                  <a:pt x="14580" y="13885"/>
                </a:lnTo>
                <a:lnTo>
                  <a:pt x="14580" y="12342"/>
                </a:lnTo>
                <a:lnTo>
                  <a:pt x="12419" y="12342"/>
                </a:lnTo>
                <a:close/>
              </a:path>
              <a:path w="21600" h="21600" extrusionOk="0">
                <a:moveTo>
                  <a:pt x="14580" y="12342"/>
                </a:moveTo>
                <a:lnTo>
                  <a:pt x="14580" y="13885"/>
                </a:lnTo>
                <a:lnTo>
                  <a:pt x="16740" y="13885"/>
                </a:lnTo>
                <a:lnTo>
                  <a:pt x="16740" y="12342"/>
                </a:lnTo>
                <a:lnTo>
                  <a:pt x="14580" y="12342"/>
                </a:lnTo>
                <a:close/>
              </a:path>
              <a:path w="21600" h="21600" extrusionOk="0">
                <a:moveTo>
                  <a:pt x="16740" y="12342"/>
                </a:moveTo>
                <a:lnTo>
                  <a:pt x="16740" y="13885"/>
                </a:lnTo>
                <a:lnTo>
                  <a:pt x="18900" y="13885"/>
                </a:lnTo>
                <a:lnTo>
                  <a:pt x="18900" y="12342"/>
                </a:lnTo>
                <a:lnTo>
                  <a:pt x="16740" y="12342"/>
                </a:lnTo>
                <a:close/>
              </a:path>
              <a:path w="21600" h="21600" extrusionOk="0">
                <a:moveTo>
                  <a:pt x="18900" y="12342"/>
                </a:moveTo>
                <a:lnTo>
                  <a:pt x="18900" y="13885"/>
                </a:lnTo>
                <a:lnTo>
                  <a:pt x="21060" y="13885"/>
                </a:lnTo>
                <a:lnTo>
                  <a:pt x="21060" y="12342"/>
                </a:lnTo>
                <a:lnTo>
                  <a:pt x="18900" y="12342"/>
                </a:lnTo>
                <a:close/>
              </a:path>
              <a:path w="21600" h="21600" extrusionOk="0">
                <a:moveTo>
                  <a:pt x="540" y="13885"/>
                </a:moveTo>
                <a:lnTo>
                  <a:pt x="540" y="15428"/>
                </a:lnTo>
                <a:lnTo>
                  <a:pt x="2700" y="15428"/>
                </a:lnTo>
                <a:lnTo>
                  <a:pt x="2700" y="13885"/>
                </a:lnTo>
                <a:lnTo>
                  <a:pt x="540" y="13885"/>
                </a:lnTo>
                <a:close/>
              </a:path>
              <a:path w="21600" h="21600" extrusionOk="0">
                <a:moveTo>
                  <a:pt x="2700" y="13885"/>
                </a:moveTo>
                <a:lnTo>
                  <a:pt x="2700" y="15428"/>
                </a:lnTo>
                <a:lnTo>
                  <a:pt x="4860" y="15428"/>
                </a:lnTo>
                <a:lnTo>
                  <a:pt x="4860" y="13885"/>
                </a:lnTo>
                <a:lnTo>
                  <a:pt x="2700" y="13885"/>
                </a:lnTo>
                <a:close/>
              </a:path>
              <a:path w="21600" h="21600" extrusionOk="0">
                <a:moveTo>
                  <a:pt x="4860" y="13885"/>
                </a:moveTo>
                <a:lnTo>
                  <a:pt x="4860" y="15428"/>
                </a:lnTo>
                <a:lnTo>
                  <a:pt x="7020" y="15428"/>
                </a:lnTo>
                <a:lnTo>
                  <a:pt x="7020" y="13885"/>
                </a:lnTo>
                <a:lnTo>
                  <a:pt x="4860" y="13885"/>
                </a:lnTo>
                <a:close/>
              </a:path>
              <a:path w="21600" h="21600" extrusionOk="0">
                <a:moveTo>
                  <a:pt x="7020" y="13885"/>
                </a:moveTo>
                <a:lnTo>
                  <a:pt x="7020" y="15428"/>
                </a:lnTo>
                <a:lnTo>
                  <a:pt x="9180" y="15428"/>
                </a:lnTo>
                <a:lnTo>
                  <a:pt x="9180" y="13885"/>
                </a:lnTo>
                <a:lnTo>
                  <a:pt x="7020" y="13885"/>
                </a:lnTo>
                <a:close/>
              </a:path>
              <a:path w="21600" h="21600" extrusionOk="0">
                <a:moveTo>
                  <a:pt x="9180" y="13885"/>
                </a:moveTo>
                <a:lnTo>
                  <a:pt x="9180" y="15428"/>
                </a:lnTo>
                <a:lnTo>
                  <a:pt x="11340" y="15428"/>
                </a:lnTo>
                <a:lnTo>
                  <a:pt x="11340" y="13885"/>
                </a:lnTo>
                <a:lnTo>
                  <a:pt x="9180" y="13885"/>
                </a:lnTo>
                <a:close/>
              </a:path>
              <a:path w="21600" h="21600" extrusionOk="0">
                <a:moveTo>
                  <a:pt x="11340" y="13885"/>
                </a:moveTo>
                <a:lnTo>
                  <a:pt x="11340" y="15428"/>
                </a:lnTo>
                <a:lnTo>
                  <a:pt x="13500" y="15428"/>
                </a:lnTo>
                <a:lnTo>
                  <a:pt x="13500" y="13885"/>
                </a:lnTo>
                <a:lnTo>
                  <a:pt x="11340" y="13885"/>
                </a:lnTo>
                <a:close/>
              </a:path>
              <a:path w="21600" h="21600" extrusionOk="0">
                <a:moveTo>
                  <a:pt x="13500" y="13885"/>
                </a:moveTo>
                <a:lnTo>
                  <a:pt x="13500" y="15428"/>
                </a:lnTo>
                <a:lnTo>
                  <a:pt x="15660" y="15428"/>
                </a:lnTo>
                <a:lnTo>
                  <a:pt x="15660" y="13885"/>
                </a:lnTo>
                <a:lnTo>
                  <a:pt x="13500" y="13885"/>
                </a:lnTo>
                <a:close/>
              </a:path>
              <a:path w="21600" h="21600" extrusionOk="0">
                <a:moveTo>
                  <a:pt x="15660" y="13885"/>
                </a:moveTo>
                <a:lnTo>
                  <a:pt x="15660" y="15428"/>
                </a:lnTo>
                <a:lnTo>
                  <a:pt x="17820" y="15428"/>
                </a:lnTo>
                <a:lnTo>
                  <a:pt x="17820" y="13885"/>
                </a:lnTo>
                <a:lnTo>
                  <a:pt x="15660" y="13885"/>
                </a:lnTo>
                <a:close/>
              </a:path>
              <a:path w="21600" h="21600" extrusionOk="0">
                <a:moveTo>
                  <a:pt x="17820" y="13885"/>
                </a:moveTo>
                <a:lnTo>
                  <a:pt x="17820" y="15428"/>
                </a:lnTo>
                <a:lnTo>
                  <a:pt x="19980" y="15428"/>
                </a:lnTo>
                <a:lnTo>
                  <a:pt x="19980" y="13885"/>
                </a:lnTo>
                <a:lnTo>
                  <a:pt x="17820" y="13885"/>
                </a:lnTo>
                <a:close/>
              </a:path>
              <a:path w="21600" h="21600" extrusionOk="0">
                <a:moveTo>
                  <a:pt x="1620" y="15428"/>
                </a:moveTo>
                <a:lnTo>
                  <a:pt x="1620" y="16971"/>
                </a:lnTo>
                <a:lnTo>
                  <a:pt x="3779" y="16971"/>
                </a:lnTo>
                <a:lnTo>
                  <a:pt x="3779" y="15428"/>
                </a:lnTo>
                <a:lnTo>
                  <a:pt x="1620" y="15428"/>
                </a:lnTo>
                <a:close/>
              </a:path>
              <a:path w="21600" h="21600" extrusionOk="0">
                <a:moveTo>
                  <a:pt x="3779" y="15428"/>
                </a:moveTo>
                <a:lnTo>
                  <a:pt x="3779" y="16971"/>
                </a:lnTo>
                <a:lnTo>
                  <a:pt x="5940" y="16971"/>
                </a:lnTo>
                <a:lnTo>
                  <a:pt x="5940" y="15428"/>
                </a:lnTo>
                <a:lnTo>
                  <a:pt x="3779" y="15428"/>
                </a:lnTo>
                <a:close/>
              </a:path>
              <a:path w="21600" h="21600" extrusionOk="0">
                <a:moveTo>
                  <a:pt x="5940" y="15428"/>
                </a:moveTo>
                <a:lnTo>
                  <a:pt x="5940" y="16971"/>
                </a:lnTo>
                <a:lnTo>
                  <a:pt x="8100" y="16971"/>
                </a:lnTo>
                <a:lnTo>
                  <a:pt x="8100" y="15428"/>
                </a:lnTo>
                <a:lnTo>
                  <a:pt x="5940" y="15428"/>
                </a:lnTo>
                <a:close/>
              </a:path>
              <a:path w="21600" h="21600" extrusionOk="0">
                <a:moveTo>
                  <a:pt x="8100" y="15428"/>
                </a:moveTo>
                <a:lnTo>
                  <a:pt x="8100" y="16971"/>
                </a:lnTo>
                <a:lnTo>
                  <a:pt x="10260" y="16971"/>
                </a:lnTo>
                <a:lnTo>
                  <a:pt x="10260" y="15428"/>
                </a:lnTo>
                <a:lnTo>
                  <a:pt x="8100" y="15428"/>
                </a:lnTo>
                <a:close/>
              </a:path>
              <a:path w="21600" h="21600" extrusionOk="0">
                <a:moveTo>
                  <a:pt x="10260" y="15428"/>
                </a:moveTo>
                <a:lnTo>
                  <a:pt x="10260" y="16971"/>
                </a:lnTo>
                <a:lnTo>
                  <a:pt x="12419" y="16971"/>
                </a:lnTo>
                <a:lnTo>
                  <a:pt x="12419" y="15428"/>
                </a:lnTo>
                <a:lnTo>
                  <a:pt x="10260" y="15428"/>
                </a:lnTo>
                <a:close/>
              </a:path>
              <a:path w="21600" h="21600" extrusionOk="0">
                <a:moveTo>
                  <a:pt x="12419" y="15428"/>
                </a:moveTo>
                <a:lnTo>
                  <a:pt x="12419" y="16971"/>
                </a:lnTo>
                <a:lnTo>
                  <a:pt x="14580" y="16971"/>
                </a:lnTo>
                <a:lnTo>
                  <a:pt x="14580" y="15428"/>
                </a:lnTo>
                <a:lnTo>
                  <a:pt x="12419" y="15428"/>
                </a:lnTo>
                <a:close/>
              </a:path>
              <a:path w="21600" h="21600" extrusionOk="0">
                <a:moveTo>
                  <a:pt x="14580" y="15428"/>
                </a:moveTo>
                <a:lnTo>
                  <a:pt x="14580" y="16971"/>
                </a:lnTo>
                <a:lnTo>
                  <a:pt x="16740" y="16971"/>
                </a:lnTo>
                <a:lnTo>
                  <a:pt x="16740" y="15428"/>
                </a:lnTo>
                <a:lnTo>
                  <a:pt x="14580" y="15428"/>
                </a:lnTo>
                <a:close/>
              </a:path>
              <a:path w="21600" h="21600" extrusionOk="0">
                <a:moveTo>
                  <a:pt x="16740" y="15428"/>
                </a:moveTo>
                <a:lnTo>
                  <a:pt x="16740" y="16971"/>
                </a:lnTo>
                <a:lnTo>
                  <a:pt x="18900" y="16971"/>
                </a:lnTo>
                <a:lnTo>
                  <a:pt x="18900" y="15428"/>
                </a:lnTo>
                <a:lnTo>
                  <a:pt x="16740" y="15428"/>
                </a:lnTo>
                <a:close/>
              </a:path>
              <a:path w="21600" h="21600" extrusionOk="0">
                <a:moveTo>
                  <a:pt x="18900" y="15428"/>
                </a:moveTo>
                <a:lnTo>
                  <a:pt x="18900" y="16971"/>
                </a:lnTo>
                <a:lnTo>
                  <a:pt x="21060" y="16971"/>
                </a:lnTo>
                <a:lnTo>
                  <a:pt x="21060" y="15428"/>
                </a:lnTo>
                <a:lnTo>
                  <a:pt x="18900" y="15428"/>
                </a:lnTo>
                <a:close/>
              </a:path>
              <a:path w="21600" h="21600" extrusionOk="0">
                <a:moveTo>
                  <a:pt x="540" y="16971"/>
                </a:moveTo>
                <a:lnTo>
                  <a:pt x="540" y="18514"/>
                </a:lnTo>
                <a:lnTo>
                  <a:pt x="2700" y="18514"/>
                </a:lnTo>
                <a:lnTo>
                  <a:pt x="2700" y="16971"/>
                </a:lnTo>
                <a:lnTo>
                  <a:pt x="540" y="16971"/>
                </a:lnTo>
                <a:close/>
              </a:path>
              <a:path w="21600" h="21600" extrusionOk="0">
                <a:moveTo>
                  <a:pt x="2700" y="16971"/>
                </a:moveTo>
                <a:lnTo>
                  <a:pt x="2700" y="18514"/>
                </a:lnTo>
                <a:lnTo>
                  <a:pt x="4860" y="18514"/>
                </a:lnTo>
                <a:lnTo>
                  <a:pt x="4860" y="16971"/>
                </a:lnTo>
                <a:lnTo>
                  <a:pt x="2700" y="16971"/>
                </a:lnTo>
                <a:close/>
              </a:path>
              <a:path w="21600" h="21600" extrusionOk="0">
                <a:moveTo>
                  <a:pt x="4860" y="16971"/>
                </a:moveTo>
                <a:lnTo>
                  <a:pt x="4860" y="18514"/>
                </a:lnTo>
                <a:lnTo>
                  <a:pt x="7020" y="18514"/>
                </a:lnTo>
                <a:lnTo>
                  <a:pt x="7020" y="16971"/>
                </a:lnTo>
                <a:lnTo>
                  <a:pt x="4860" y="16971"/>
                </a:lnTo>
                <a:close/>
              </a:path>
              <a:path w="21600" h="21600" extrusionOk="0">
                <a:moveTo>
                  <a:pt x="7020" y="16971"/>
                </a:moveTo>
                <a:lnTo>
                  <a:pt x="7020" y="18514"/>
                </a:lnTo>
                <a:lnTo>
                  <a:pt x="9180" y="18514"/>
                </a:lnTo>
                <a:lnTo>
                  <a:pt x="9180" y="16971"/>
                </a:lnTo>
                <a:lnTo>
                  <a:pt x="7020" y="16971"/>
                </a:lnTo>
                <a:close/>
              </a:path>
              <a:path w="21600" h="21600" extrusionOk="0">
                <a:moveTo>
                  <a:pt x="9180" y="16971"/>
                </a:moveTo>
                <a:lnTo>
                  <a:pt x="9180" y="18514"/>
                </a:lnTo>
                <a:lnTo>
                  <a:pt x="11340" y="18514"/>
                </a:lnTo>
                <a:lnTo>
                  <a:pt x="11340" y="16971"/>
                </a:lnTo>
                <a:lnTo>
                  <a:pt x="9180" y="16971"/>
                </a:lnTo>
                <a:close/>
              </a:path>
              <a:path w="21600" h="21600" extrusionOk="0">
                <a:moveTo>
                  <a:pt x="11340" y="16971"/>
                </a:moveTo>
                <a:lnTo>
                  <a:pt x="11340" y="18514"/>
                </a:lnTo>
                <a:lnTo>
                  <a:pt x="13500" y="18514"/>
                </a:lnTo>
                <a:lnTo>
                  <a:pt x="13500" y="16971"/>
                </a:lnTo>
                <a:lnTo>
                  <a:pt x="11340" y="16971"/>
                </a:lnTo>
                <a:close/>
              </a:path>
              <a:path w="21600" h="21600" extrusionOk="0">
                <a:moveTo>
                  <a:pt x="13500" y="16971"/>
                </a:moveTo>
                <a:lnTo>
                  <a:pt x="13500" y="18514"/>
                </a:lnTo>
                <a:lnTo>
                  <a:pt x="15660" y="18514"/>
                </a:lnTo>
                <a:lnTo>
                  <a:pt x="15660" y="16971"/>
                </a:lnTo>
                <a:lnTo>
                  <a:pt x="13500" y="16971"/>
                </a:lnTo>
                <a:close/>
              </a:path>
              <a:path w="21600" h="21600" extrusionOk="0">
                <a:moveTo>
                  <a:pt x="15660" y="16971"/>
                </a:moveTo>
                <a:lnTo>
                  <a:pt x="15660" y="18514"/>
                </a:lnTo>
                <a:lnTo>
                  <a:pt x="17820" y="18514"/>
                </a:lnTo>
                <a:lnTo>
                  <a:pt x="17820" y="16971"/>
                </a:lnTo>
                <a:lnTo>
                  <a:pt x="15660" y="16971"/>
                </a:lnTo>
                <a:close/>
              </a:path>
              <a:path w="21600" h="21600" extrusionOk="0">
                <a:moveTo>
                  <a:pt x="17820" y="16971"/>
                </a:moveTo>
                <a:lnTo>
                  <a:pt x="17820" y="18514"/>
                </a:lnTo>
                <a:lnTo>
                  <a:pt x="19980" y="18514"/>
                </a:lnTo>
                <a:lnTo>
                  <a:pt x="19980" y="16971"/>
                </a:lnTo>
                <a:lnTo>
                  <a:pt x="17820" y="16971"/>
                </a:lnTo>
                <a:close/>
              </a:path>
              <a:path w="21600" h="21600" extrusionOk="0">
                <a:moveTo>
                  <a:pt x="1620" y="18514"/>
                </a:moveTo>
                <a:lnTo>
                  <a:pt x="1620" y="20057"/>
                </a:lnTo>
                <a:lnTo>
                  <a:pt x="3779" y="20057"/>
                </a:lnTo>
                <a:lnTo>
                  <a:pt x="3779" y="18514"/>
                </a:lnTo>
                <a:lnTo>
                  <a:pt x="1620" y="18514"/>
                </a:lnTo>
                <a:close/>
              </a:path>
              <a:path w="21600" h="21600" extrusionOk="0">
                <a:moveTo>
                  <a:pt x="3779" y="18514"/>
                </a:moveTo>
                <a:lnTo>
                  <a:pt x="3779" y="20057"/>
                </a:lnTo>
                <a:lnTo>
                  <a:pt x="5940" y="20057"/>
                </a:lnTo>
                <a:lnTo>
                  <a:pt x="5940" y="18514"/>
                </a:lnTo>
                <a:lnTo>
                  <a:pt x="3779" y="18514"/>
                </a:lnTo>
                <a:close/>
              </a:path>
              <a:path w="21600" h="21600" extrusionOk="0">
                <a:moveTo>
                  <a:pt x="5940" y="18514"/>
                </a:moveTo>
                <a:lnTo>
                  <a:pt x="5940" y="20057"/>
                </a:lnTo>
                <a:lnTo>
                  <a:pt x="8100" y="20057"/>
                </a:lnTo>
                <a:lnTo>
                  <a:pt x="8100" y="18514"/>
                </a:lnTo>
                <a:lnTo>
                  <a:pt x="5940" y="18514"/>
                </a:lnTo>
                <a:close/>
              </a:path>
              <a:path w="21600" h="21600" extrusionOk="0">
                <a:moveTo>
                  <a:pt x="8100" y="18514"/>
                </a:moveTo>
                <a:lnTo>
                  <a:pt x="8100" y="20057"/>
                </a:lnTo>
                <a:lnTo>
                  <a:pt x="10260" y="20057"/>
                </a:lnTo>
                <a:lnTo>
                  <a:pt x="10260" y="18514"/>
                </a:lnTo>
                <a:lnTo>
                  <a:pt x="8100" y="18514"/>
                </a:lnTo>
                <a:close/>
              </a:path>
              <a:path w="21600" h="21600" extrusionOk="0">
                <a:moveTo>
                  <a:pt x="10260" y="18514"/>
                </a:moveTo>
                <a:lnTo>
                  <a:pt x="10260" y="20057"/>
                </a:lnTo>
                <a:lnTo>
                  <a:pt x="12419" y="20057"/>
                </a:lnTo>
                <a:lnTo>
                  <a:pt x="12419" y="18514"/>
                </a:lnTo>
                <a:lnTo>
                  <a:pt x="10260" y="18514"/>
                </a:lnTo>
                <a:close/>
              </a:path>
              <a:path w="21600" h="21600" extrusionOk="0">
                <a:moveTo>
                  <a:pt x="12419" y="18514"/>
                </a:moveTo>
                <a:lnTo>
                  <a:pt x="12419" y="20057"/>
                </a:lnTo>
                <a:lnTo>
                  <a:pt x="14580" y="20057"/>
                </a:lnTo>
                <a:lnTo>
                  <a:pt x="14580" y="18514"/>
                </a:lnTo>
                <a:lnTo>
                  <a:pt x="12419" y="18514"/>
                </a:lnTo>
                <a:close/>
              </a:path>
              <a:path w="21600" h="21600" extrusionOk="0">
                <a:moveTo>
                  <a:pt x="14580" y="18514"/>
                </a:moveTo>
                <a:lnTo>
                  <a:pt x="14580" y="20057"/>
                </a:lnTo>
                <a:lnTo>
                  <a:pt x="16740" y="20057"/>
                </a:lnTo>
                <a:lnTo>
                  <a:pt x="16740" y="18514"/>
                </a:lnTo>
                <a:lnTo>
                  <a:pt x="14580" y="18514"/>
                </a:lnTo>
                <a:close/>
              </a:path>
              <a:path w="21600" h="21600" extrusionOk="0">
                <a:moveTo>
                  <a:pt x="16740" y="18514"/>
                </a:moveTo>
                <a:lnTo>
                  <a:pt x="16740" y="20057"/>
                </a:lnTo>
                <a:lnTo>
                  <a:pt x="18900" y="20057"/>
                </a:lnTo>
                <a:lnTo>
                  <a:pt x="18900" y="18514"/>
                </a:lnTo>
                <a:lnTo>
                  <a:pt x="16740" y="18514"/>
                </a:lnTo>
                <a:close/>
              </a:path>
              <a:path w="21600" h="21600" extrusionOk="0">
                <a:moveTo>
                  <a:pt x="18900" y="18514"/>
                </a:moveTo>
                <a:lnTo>
                  <a:pt x="18900" y="20057"/>
                </a:lnTo>
                <a:lnTo>
                  <a:pt x="21060" y="20057"/>
                </a:lnTo>
                <a:lnTo>
                  <a:pt x="21060" y="18514"/>
                </a:lnTo>
                <a:lnTo>
                  <a:pt x="18900" y="18514"/>
                </a:lnTo>
                <a:close/>
              </a:path>
              <a:path w="21600" h="21600" extrusionOk="0">
                <a:moveTo>
                  <a:pt x="540" y="20057"/>
                </a:moveTo>
                <a:lnTo>
                  <a:pt x="540" y="21600"/>
                </a:lnTo>
                <a:lnTo>
                  <a:pt x="2700" y="21600"/>
                </a:lnTo>
                <a:lnTo>
                  <a:pt x="2700" y="20057"/>
                </a:lnTo>
                <a:lnTo>
                  <a:pt x="540" y="20057"/>
                </a:lnTo>
                <a:close/>
              </a:path>
              <a:path w="21600" h="21600" extrusionOk="0">
                <a:moveTo>
                  <a:pt x="2700" y="20057"/>
                </a:moveTo>
                <a:lnTo>
                  <a:pt x="2700" y="21600"/>
                </a:lnTo>
                <a:lnTo>
                  <a:pt x="4860" y="21600"/>
                </a:lnTo>
                <a:lnTo>
                  <a:pt x="4860" y="20057"/>
                </a:lnTo>
                <a:lnTo>
                  <a:pt x="2700" y="20057"/>
                </a:lnTo>
                <a:close/>
              </a:path>
              <a:path w="21600" h="21600" extrusionOk="0">
                <a:moveTo>
                  <a:pt x="4860" y="20057"/>
                </a:moveTo>
                <a:lnTo>
                  <a:pt x="4860" y="21600"/>
                </a:lnTo>
                <a:lnTo>
                  <a:pt x="7020" y="21600"/>
                </a:lnTo>
                <a:lnTo>
                  <a:pt x="7020" y="20057"/>
                </a:lnTo>
                <a:lnTo>
                  <a:pt x="4860" y="20057"/>
                </a:lnTo>
                <a:close/>
              </a:path>
              <a:path w="21600" h="21600" extrusionOk="0">
                <a:moveTo>
                  <a:pt x="7020" y="20057"/>
                </a:moveTo>
                <a:lnTo>
                  <a:pt x="7020" y="21600"/>
                </a:lnTo>
                <a:lnTo>
                  <a:pt x="9180" y="21600"/>
                </a:lnTo>
                <a:lnTo>
                  <a:pt x="9180" y="20057"/>
                </a:lnTo>
                <a:lnTo>
                  <a:pt x="7020" y="20057"/>
                </a:lnTo>
                <a:close/>
              </a:path>
              <a:path w="21600" h="21600" extrusionOk="0">
                <a:moveTo>
                  <a:pt x="9180" y="20057"/>
                </a:moveTo>
                <a:lnTo>
                  <a:pt x="9180" y="21600"/>
                </a:lnTo>
                <a:lnTo>
                  <a:pt x="11340" y="21600"/>
                </a:lnTo>
                <a:lnTo>
                  <a:pt x="11340" y="20057"/>
                </a:lnTo>
                <a:lnTo>
                  <a:pt x="9180" y="20057"/>
                </a:lnTo>
                <a:close/>
              </a:path>
              <a:path w="21600" h="21600" extrusionOk="0">
                <a:moveTo>
                  <a:pt x="11340" y="20057"/>
                </a:moveTo>
                <a:lnTo>
                  <a:pt x="11340" y="21600"/>
                </a:lnTo>
                <a:lnTo>
                  <a:pt x="13500" y="21600"/>
                </a:lnTo>
                <a:lnTo>
                  <a:pt x="13500" y="20057"/>
                </a:lnTo>
                <a:lnTo>
                  <a:pt x="11340" y="20057"/>
                </a:lnTo>
                <a:close/>
              </a:path>
              <a:path w="21600" h="21600" extrusionOk="0">
                <a:moveTo>
                  <a:pt x="13500" y="20057"/>
                </a:moveTo>
                <a:lnTo>
                  <a:pt x="13500" y="21600"/>
                </a:lnTo>
                <a:lnTo>
                  <a:pt x="15660" y="21600"/>
                </a:lnTo>
                <a:lnTo>
                  <a:pt x="15660" y="20057"/>
                </a:lnTo>
                <a:lnTo>
                  <a:pt x="13500" y="20057"/>
                </a:lnTo>
                <a:close/>
              </a:path>
              <a:path w="21600" h="21600" extrusionOk="0">
                <a:moveTo>
                  <a:pt x="15660" y="20057"/>
                </a:moveTo>
                <a:lnTo>
                  <a:pt x="15660" y="21600"/>
                </a:lnTo>
                <a:lnTo>
                  <a:pt x="17820" y="21600"/>
                </a:lnTo>
                <a:lnTo>
                  <a:pt x="17820" y="20057"/>
                </a:lnTo>
                <a:lnTo>
                  <a:pt x="15660" y="20057"/>
                </a:lnTo>
                <a:close/>
              </a:path>
              <a:path w="21600" h="21600" extrusionOk="0">
                <a:moveTo>
                  <a:pt x="17820" y="20057"/>
                </a:moveTo>
                <a:lnTo>
                  <a:pt x="17820" y="21600"/>
                </a:lnTo>
                <a:lnTo>
                  <a:pt x="19980" y="21600"/>
                </a:lnTo>
                <a:lnTo>
                  <a:pt x="19980" y="20057"/>
                </a:lnTo>
                <a:lnTo>
                  <a:pt x="17820" y="20057"/>
                </a:lnTo>
                <a:close/>
              </a:path>
              <a:path w="21600" h="21600" extrusionOk="0">
                <a:moveTo>
                  <a:pt x="19980" y="4628"/>
                </a:moveTo>
                <a:lnTo>
                  <a:pt x="21060" y="4628"/>
                </a:lnTo>
                <a:lnTo>
                  <a:pt x="21060" y="6171"/>
                </a:lnTo>
                <a:lnTo>
                  <a:pt x="19980" y="6171"/>
                </a:lnTo>
                <a:lnTo>
                  <a:pt x="19980" y="4628"/>
                </a:lnTo>
                <a:close/>
              </a:path>
            </a:pathLst>
          </a:custGeom>
          <a:solidFill>
            <a:srgbClr val="996633"/>
          </a:solidFill>
          <a:ln w="9525">
            <a:solidFill>
              <a:srgbClr val="000000"/>
            </a:solidFill>
            <a:miter lim="800000"/>
            <a:headEnd/>
            <a:tailEnd/>
          </a:ln>
        </p:spPr>
        <p:txBody>
          <a:bodyPr/>
          <a:lstStyle/>
          <a:p>
            <a:endParaRPr lang="es-CL"/>
          </a:p>
        </p:txBody>
      </p:sp>
      <p:sp>
        <p:nvSpPr>
          <p:cNvPr id="14354" name="Firewall"/>
          <p:cNvSpPr>
            <a:spLocks noEditPoints="1" noChangeArrowheads="1"/>
          </p:cNvSpPr>
          <p:nvPr/>
        </p:nvSpPr>
        <p:spPr bwMode="auto">
          <a:xfrm>
            <a:off x="7032625" y="4724400"/>
            <a:ext cx="838200" cy="914400"/>
          </a:xfrm>
          <a:custGeom>
            <a:avLst/>
            <a:gdLst>
              <a:gd name="T0" fmla="*/ 0 w 21600"/>
              <a:gd name="T1" fmla="*/ 0 h 21600"/>
              <a:gd name="T2" fmla="*/ 2147483647 w 21600"/>
              <a:gd name="T3" fmla="*/ 0 h 21600"/>
              <a:gd name="T4" fmla="*/ 2147483647 w 21600"/>
              <a:gd name="T5" fmla="*/ 0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761 w 21600"/>
              <a:gd name="T25" fmla="*/ 22454 h 21600"/>
              <a:gd name="T26" fmla="*/ 21069 w 21600"/>
              <a:gd name="T27" fmla="*/ 32282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extrusionOk="0">
                <a:moveTo>
                  <a:pt x="540" y="4628"/>
                </a:moveTo>
                <a:lnTo>
                  <a:pt x="0" y="4628"/>
                </a:lnTo>
                <a:lnTo>
                  <a:pt x="0" y="0"/>
                </a:lnTo>
                <a:lnTo>
                  <a:pt x="21600" y="0"/>
                </a:lnTo>
                <a:lnTo>
                  <a:pt x="21600" y="4628"/>
                </a:lnTo>
                <a:lnTo>
                  <a:pt x="21060" y="4628"/>
                </a:lnTo>
                <a:lnTo>
                  <a:pt x="21060" y="21600"/>
                </a:lnTo>
                <a:lnTo>
                  <a:pt x="540" y="21600"/>
                </a:lnTo>
                <a:lnTo>
                  <a:pt x="540" y="4628"/>
                </a:lnTo>
                <a:close/>
              </a:path>
              <a:path w="21600" h="21600" extrusionOk="0">
                <a:moveTo>
                  <a:pt x="540" y="4628"/>
                </a:moveTo>
                <a:lnTo>
                  <a:pt x="540" y="6171"/>
                </a:lnTo>
                <a:lnTo>
                  <a:pt x="2700" y="6171"/>
                </a:lnTo>
                <a:lnTo>
                  <a:pt x="2700" y="4628"/>
                </a:lnTo>
                <a:lnTo>
                  <a:pt x="540" y="4628"/>
                </a:lnTo>
                <a:close/>
              </a:path>
              <a:path w="21600" h="21600" extrusionOk="0">
                <a:moveTo>
                  <a:pt x="2700" y="4628"/>
                </a:moveTo>
                <a:lnTo>
                  <a:pt x="2700" y="6171"/>
                </a:lnTo>
                <a:lnTo>
                  <a:pt x="4860" y="6171"/>
                </a:lnTo>
                <a:lnTo>
                  <a:pt x="4860" y="4628"/>
                </a:lnTo>
                <a:lnTo>
                  <a:pt x="2700" y="4628"/>
                </a:lnTo>
                <a:close/>
              </a:path>
              <a:path w="21600" h="21600" extrusionOk="0">
                <a:moveTo>
                  <a:pt x="4860" y="4628"/>
                </a:moveTo>
                <a:lnTo>
                  <a:pt x="4860" y="6171"/>
                </a:lnTo>
                <a:lnTo>
                  <a:pt x="7020" y="6171"/>
                </a:lnTo>
                <a:lnTo>
                  <a:pt x="7020" y="4628"/>
                </a:lnTo>
                <a:lnTo>
                  <a:pt x="4860" y="4628"/>
                </a:lnTo>
                <a:close/>
              </a:path>
              <a:path w="21600" h="21600" extrusionOk="0">
                <a:moveTo>
                  <a:pt x="7020" y="4628"/>
                </a:moveTo>
                <a:lnTo>
                  <a:pt x="7020" y="6171"/>
                </a:lnTo>
                <a:lnTo>
                  <a:pt x="9180" y="6171"/>
                </a:lnTo>
                <a:lnTo>
                  <a:pt x="9180" y="4628"/>
                </a:lnTo>
                <a:lnTo>
                  <a:pt x="7020" y="4628"/>
                </a:lnTo>
                <a:close/>
              </a:path>
              <a:path w="21600" h="21600" extrusionOk="0">
                <a:moveTo>
                  <a:pt x="9180" y="4628"/>
                </a:moveTo>
                <a:lnTo>
                  <a:pt x="9180" y="6171"/>
                </a:lnTo>
                <a:lnTo>
                  <a:pt x="11340" y="6171"/>
                </a:lnTo>
                <a:lnTo>
                  <a:pt x="11340" y="4628"/>
                </a:lnTo>
                <a:lnTo>
                  <a:pt x="9180" y="4628"/>
                </a:lnTo>
                <a:close/>
              </a:path>
              <a:path w="21600" h="21600" extrusionOk="0">
                <a:moveTo>
                  <a:pt x="11340" y="4628"/>
                </a:moveTo>
                <a:lnTo>
                  <a:pt x="11340" y="6171"/>
                </a:lnTo>
                <a:lnTo>
                  <a:pt x="13500" y="6171"/>
                </a:lnTo>
                <a:lnTo>
                  <a:pt x="13500" y="4628"/>
                </a:lnTo>
                <a:lnTo>
                  <a:pt x="11340" y="4628"/>
                </a:lnTo>
                <a:close/>
              </a:path>
              <a:path w="21600" h="21600" extrusionOk="0">
                <a:moveTo>
                  <a:pt x="13500" y="4628"/>
                </a:moveTo>
                <a:lnTo>
                  <a:pt x="13500" y="6171"/>
                </a:lnTo>
                <a:lnTo>
                  <a:pt x="15660" y="6171"/>
                </a:lnTo>
                <a:lnTo>
                  <a:pt x="15660" y="4628"/>
                </a:lnTo>
                <a:lnTo>
                  <a:pt x="13500" y="4628"/>
                </a:lnTo>
                <a:close/>
              </a:path>
              <a:path w="21600" h="21600" extrusionOk="0">
                <a:moveTo>
                  <a:pt x="15660" y="4628"/>
                </a:moveTo>
                <a:lnTo>
                  <a:pt x="15660" y="6171"/>
                </a:lnTo>
                <a:lnTo>
                  <a:pt x="17820" y="6171"/>
                </a:lnTo>
                <a:lnTo>
                  <a:pt x="17820" y="4628"/>
                </a:lnTo>
                <a:lnTo>
                  <a:pt x="15660" y="4628"/>
                </a:lnTo>
                <a:close/>
              </a:path>
              <a:path w="21600" h="21600" extrusionOk="0">
                <a:moveTo>
                  <a:pt x="17820" y="4628"/>
                </a:moveTo>
                <a:lnTo>
                  <a:pt x="17820" y="6171"/>
                </a:lnTo>
                <a:lnTo>
                  <a:pt x="19980" y="6171"/>
                </a:lnTo>
                <a:lnTo>
                  <a:pt x="19980" y="4628"/>
                </a:lnTo>
                <a:lnTo>
                  <a:pt x="17820" y="4628"/>
                </a:lnTo>
                <a:close/>
              </a:path>
              <a:path w="21600" h="21600" extrusionOk="0">
                <a:moveTo>
                  <a:pt x="1620" y="6171"/>
                </a:moveTo>
                <a:lnTo>
                  <a:pt x="1620" y="7714"/>
                </a:lnTo>
                <a:lnTo>
                  <a:pt x="3779" y="7714"/>
                </a:lnTo>
                <a:lnTo>
                  <a:pt x="3779" y="6171"/>
                </a:lnTo>
                <a:lnTo>
                  <a:pt x="1620" y="6171"/>
                </a:lnTo>
                <a:close/>
              </a:path>
              <a:path w="21600" h="21600" extrusionOk="0">
                <a:moveTo>
                  <a:pt x="3779" y="6171"/>
                </a:moveTo>
                <a:lnTo>
                  <a:pt x="3779" y="7714"/>
                </a:lnTo>
                <a:lnTo>
                  <a:pt x="5940" y="7714"/>
                </a:lnTo>
                <a:lnTo>
                  <a:pt x="5940" y="6171"/>
                </a:lnTo>
                <a:lnTo>
                  <a:pt x="3779" y="6171"/>
                </a:lnTo>
                <a:close/>
              </a:path>
              <a:path w="21600" h="21600" extrusionOk="0">
                <a:moveTo>
                  <a:pt x="5940" y="6171"/>
                </a:moveTo>
                <a:lnTo>
                  <a:pt x="5940" y="7714"/>
                </a:lnTo>
                <a:lnTo>
                  <a:pt x="8100" y="7714"/>
                </a:lnTo>
                <a:lnTo>
                  <a:pt x="8100" y="6171"/>
                </a:lnTo>
                <a:lnTo>
                  <a:pt x="5940" y="6171"/>
                </a:lnTo>
                <a:close/>
              </a:path>
              <a:path w="21600" h="21600" extrusionOk="0">
                <a:moveTo>
                  <a:pt x="8100" y="6171"/>
                </a:moveTo>
                <a:lnTo>
                  <a:pt x="8100" y="7714"/>
                </a:lnTo>
                <a:lnTo>
                  <a:pt x="10260" y="7714"/>
                </a:lnTo>
                <a:lnTo>
                  <a:pt x="10260" y="6171"/>
                </a:lnTo>
                <a:lnTo>
                  <a:pt x="8100" y="6171"/>
                </a:lnTo>
                <a:close/>
              </a:path>
              <a:path w="21600" h="21600" extrusionOk="0">
                <a:moveTo>
                  <a:pt x="10260" y="6171"/>
                </a:moveTo>
                <a:lnTo>
                  <a:pt x="10260" y="7714"/>
                </a:lnTo>
                <a:lnTo>
                  <a:pt x="12419" y="7714"/>
                </a:lnTo>
                <a:lnTo>
                  <a:pt x="12419" y="6171"/>
                </a:lnTo>
                <a:lnTo>
                  <a:pt x="10260" y="6171"/>
                </a:lnTo>
                <a:close/>
              </a:path>
              <a:path w="21600" h="21600" extrusionOk="0">
                <a:moveTo>
                  <a:pt x="12419" y="6171"/>
                </a:moveTo>
                <a:lnTo>
                  <a:pt x="12419" y="7714"/>
                </a:lnTo>
                <a:lnTo>
                  <a:pt x="14580" y="7714"/>
                </a:lnTo>
                <a:lnTo>
                  <a:pt x="14580" y="6171"/>
                </a:lnTo>
                <a:lnTo>
                  <a:pt x="12419" y="6171"/>
                </a:lnTo>
                <a:close/>
              </a:path>
              <a:path w="21600" h="21600" extrusionOk="0">
                <a:moveTo>
                  <a:pt x="14580" y="6171"/>
                </a:moveTo>
                <a:lnTo>
                  <a:pt x="14580" y="7714"/>
                </a:lnTo>
                <a:lnTo>
                  <a:pt x="16740" y="7714"/>
                </a:lnTo>
                <a:lnTo>
                  <a:pt x="16740" y="6171"/>
                </a:lnTo>
                <a:lnTo>
                  <a:pt x="14580" y="6171"/>
                </a:lnTo>
                <a:close/>
              </a:path>
              <a:path w="21600" h="21600" extrusionOk="0">
                <a:moveTo>
                  <a:pt x="16740" y="6171"/>
                </a:moveTo>
                <a:lnTo>
                  <a:pt x="16740" y="7714"/>
                </a:lnTo>
                <a:lnTo>
                  <a:pt x="18900" y="7714"/>
                </a:lnTo>
                <a:lnTo>
                  <a:pt x="18900" y="6171"/>
                </a:lnTo>
                <a:lnTo>
                  <a:pt x="16740" y="6171"/>
                </a:lnTo>
                <a:close/>
              </a:path>
              <a:path w="21600" h="21600" extrusionOk="0">
                <a:moveTo>
                  <a:pt x="18900" y="6171"/>
                </a:moveTo>
                <a:lnTo>
                  <a:pt x="18900" y="7714"/>
                </a:lnTo>
                <a:lnTo>
                  <a:pt x="21060" y="7714"/>
                </a:lnTo>
                <a:lnTo>
                  <a:pt x="21060" y="6171"/>
                </a:lnTo>
                <a:lnTo>
                  <a:pt x="18900" y="6171"/>
                </a:lnTo>
                <a:close/>
              </a:path>
              <a:path w="21600" h="21600" extrusionOk="0">
                <a:moveTo>
                  <a:pt x="540" y="7714"/>
                </a:moveTo>
                <a:lnTo>
                  <a:pt x="540" y="9257"/>
                </a:lnTo>
                <a:lnTo>
                  <a:pt x="2700" y="9257"/>
                </a:lnTo>
                <a:lnTo>
                  <a:pt x="2700" y="7714"/>
                </a:lnTo>
                <a:lnTo>
                  <a:pt x="540" y="7714"/>
                </a:lnTo>
                <a:close/>
              </a:path>
              <a:path w="21600" h="21600" extrusionOk="0">
                <a:moveTo>
                  <a:pt x="2700" y="7714"/>
                </a:moveTo>
                <a:lnTo>
                  <a:pt x="2700" y="9257"/>
                </a:lnTo>
                <a:lnTo>
                  <a:pt x="4860" y="9257"/>
                </a:lnTo>
                <a:lnTo>
                  <a:pt x="4860" y="7714"/>
                </a:lnTo>
                <a:lnTo>
                  <a:pt x="2700" y="7714"/>
                </a:lnTo>
                <a:close/>
              </a:path>
              <a:path w="21600" h="21600" extrusionOk="0">
                <a:moveTo>
                  <a:pt x="4860" y="7714"/>
                </a:moveTo>
                <a:lnTo>
                  <a:pt x="4860" y="9257"/>
                </a:lnTo>
                <a:lnTo>
                  <a:pt x="7020" y="9257"/>
                </a:lnTo>
                <a:lnTo>
                  <a:pt x="7020" y="7714"/>
                </a:lnTo>
                <a:lnTo>
                  <a:pt x="4860" y="7714"/>
                </a:lnTo>
                <a:close/>
              </a:path>
              <a:path w="21600" h="21600" extrusionOk="0">
                <a:moveTo>
                  <a:pt x="7020" y="7714"/>
                </a:moveTo>
                <a:lnTo>
                  <a:pt x="7020" y="9257"/>
                </a:lnTo>
                <a:lnTo>
                  <a:pt x="9180" y="9257"/>
                </a:lnTo>
                <a:lnTo>
                  <a:pt x="9180" y="7714"/>
                </a:lnTo>
                <a:lnTo>
                  <a:pt x="7020" y="7714"/>
                </a:lnTo>
                <a:close/>
              </a:path>
              <a:path w="21600" h="21600" extrusionOk="0">
                <a:moveTo>
                  <a:pt x="9180" y="7714"/>
                </a:moveTo>
                <a:lnTo>
                  <a:pt x="9180" y="9257"/>
                </a:lnTo>
                <a:lnTo>
                  <a:pt x="11340" y="9257"/>
                </a:lnTo>
                <a:lnTo>
                  <a:pt x="11340" y="7714"/>
                </a:lnTo>
                <a:lnTo>
                  <a:pt x="9180" y="7714"/>
                </a:lnTo>
                <a:close/>
              </a:path>
              <a:path w="21600" h="21600" extrusionOk="0">
                <a:moveTo>
                  <a:pt x="11340" y="7714"/>
                </a:moveTo>
                <a:lnTo>
                  <a:pt x="11340" y="9257"/>
                </a:lnTo>
                <a:lnTo>
                  <a:pt x="13500" y="9257"/>
                </a:lnTo>
                <a:lnTo>
                  <a:pt x="13500" y="7714"/>
                </a:lnTo>
                <a:lnTo>
                  <a:pt x="11340" y="7714"/>
                </a:lnTo>
                <a:close/>
              </a:path>
              <a:path w="21600" h="21600" extrusionOk="0">
                <a:moveTo>
                  <a:pt x="13500" y="7714"/>
                </a:moveTo>
                <a:lnTo>
                  <a:pt x="13500" y="9257"/>
                </a:lnTo>
                <a:lnTo>
                  <a:pt x="15660" y="9257"/>
                </a:lnTo>
                <a:lnTo>
                  <a:pt x="15660" y="7714"/>
                </a:lnTo>
                <a:lnTo>
                  <a:pt x="13500" y="7714"/>
                </a:lnTo>
                <a:close/>
              </a:path>
              <a:path w="21600" h="21600" extrusionOk="0">
                <a:moveTo>
                  <a:pt x="15660" y="7714"/>
                </a:moveTo>
                <a:lnTo>
                  <a:pt x="15660" y="9257"/>
                </a:lnTo>
                <a:lnTo>
                  <a:pt x="17820" y="9257"/>
                </a:lnTo>
                <a:lnTo>
                  <a:pt x="17820" y="7714"/>
                </a:lnTo>
                <a:lnTo>
                  <a:pt x="15660" y="7714"/>
                </a:lnTo>
                <a:close/>
              </a:path>
              <a:path w="21600" h="21600" extrusionOk="0">
                <a:moveTo>
                  <a:pt x="17820" y="7714"/>
                </a:moveTo>
                <a:lnTo>
                  <a:pt x="17820" y="9257"/>
                </a:lnTo>
                <a:lnTo>
                  <a:pt x="19980" y="9257"/>
                </a:lnTo>
                <a:lnTo>
                  <a:pt x="19980" y="7714"/>
                </a:lnTo>
                <a:lnTo>
                  <a:pt x="17820" y="7714"/>
                </a:lnTo>
                <a:close/>
              </a:path>
              <a:path w="21600" h="21600" extrusionOk="0">
                <a:moveTo>
                  <a:pt x="1620" y="9257"/>
                </a:moveTo>
                <a:lnTo>
                  <a:pt x="1620" y="10800"/>
                </a:lnTo>
                <a:lnTo>
                  <a:pt x="3779" y="10800"/>
                </a:lnTo>
                <a:lnTo>
                  <a:pt x="3779" y="9257"/>
                </a:lnTo>
                <a:lnTo>
                  <a:pt x="1620" y="9257"/>
                </a:lnTo>
                <a:close/>
              </a:path>
              <a:path w="21600" h="21600" extrusionOk="0">
                <a:moveTo>
                  <a:pt x="3779" y="9257"/>
                </a:moveTo>
                <a:lnTo>
                  <a:pt x="3779" y="10800"/>
                </a:lnTo>
                <a:lnTo>
                  <a:pt x="5940" y="10800"/>
                </a:lnTo>
                <a:lnTo>
                  <a:pt x="5940" y="9257"/>
                </a:lnTo>
                <a:lnTo>
                  <a:pt x="3779" y="9257"/>
                </a:lnTo>
                <a:close/>
              </a:path>
              <a:path w="21600" h="21600" extrusionOk="0">
                <a:moveTo>
                  <a:pt x="5940" y="9257"/>
                </a:moveTo>
                <a:lnTo>
                  <a:pt x="5940" y="10800"/>
                </a:lnTo>
                <a:lnTo>
                  <a:pt x="8100" y="10800"/>
                </a:lnTo>
                <a:lnTo>
                  <a:pt x="8100" y="9257"/>
                </a:lnTo>
                <a:lnTo>
                  <a:pt x="5940" y="9257"/>
                </a:lnTo>
                <a:close/>
              </a:path>
              <a:path w="21600" h="21600" extrusionOk="0">
                <a:moveTo>
                  <a:pt x="8100" y="9257"/>
                </a:moveTo>
                <a:lnTo>
                  <a:pt x="8100" y="10800"/>
                </a:lnTo>
                <a:lnTo>
                  <a:pt x="10260" y="10800"/>
                </a:lnTo>
                <a:lnTo>
                  <a:pt x="10260" y="9257"/>
                </a:lnTo>
                <a:lnTo>
                  <a:pt x="8100" y="9257"/>
                </a:lnTo>
                <a:close/>
              </a:path>
              <a:path w="21600" h="21600" extrusionOk="0">
                <a:moveTo>
                  <a:pt x="10260" y="9257"/>
                </a:moveTo>
                <a:lnTo>
                  <a:pt x="10260" y="10800"/>
                </a:lnTo>
                <a:lnTo>
                  <a:pt x="12419" y="10800"/>
                </a:lnTo>
                <a:lnTo>
                  <a:pt x="12419" y="9257"/>
                </a:lnTo>
                <a:lnTo>
                  <a:pt x="10260" y="9257"/>
                </a:lnTo>
                <a:close/>
              </a:path>
              <a:path w="21600" h="21600" extrusionOk="0">
                <a:moveTo>
                  <a:pt x="12419" y="9257"/>
                </a:moveTo>
                <a:lnTo>
                  <a:pt x="12419" y="10800"/>
                </a:lnTo>
                <a:lnTo>
                  <a:pt x="14580" y="10800"/>
                </a:lnTo>
                <a:lnTo>
                  <a:pt x="14580" y="9257"/>
                </a:lnTo>
                <a:lnTo>
                  <a:pt x="12419" y="9257"/>
                </a:lnTo>
                <a:close/>
              </a:path>
              <a:path w="21600" h="21600" extrusionOk="0">
                <a:moveTo>
                  <a:pt x="14580" y="9257"/>
                </a:moveTo>
                <a:lnTo>
                  <a:pt x="14580" y="10800"/>
                </a:lnTo>
                <a:lnTo>
                  <a:pt x="16740" y="10800"/>
                </a:lnTo>
                <a:lnTo>
                  <a:pt x="16740" y="9257"/>
                </a:lnTo>
                <a:lnTo>
                  <a:pt x="14580" y="9257"/>
                </a:lnTo>
                <a:close/>
              </a:path>
              <a:path w="21600" h="21600" extrusionOk="0">
                <a:moveTo>
                  <a:pt x="16740" y="9257"/>
                </a:moveTo>
                <a:lnTo>
                  <a:pt x="16740" y="10800"/>
                </a:lnTo>
                <a:lnTo>
                  <a:pt x="18900" y="10800"/>
                </a:lnTo>
                <a:lnTo>
                  <a:pt x="18900" y="9257"/>
                </a:lnTo>
                <a:lnTo>
                  <a:pt x="16740" y="9257"/>
                </a:lnTo>
                <a:close/>
              </a:path>
              <a:path w="21600" h="21600" extrusionOk="0">
                <a:moveTo>
                  <a:pt x="18900" y="9257"/>
                </a:moveTo>
                <a:lnTo>
                  <a:pt x="18900" y="10800"/>
                </a:lnTo>
                <a:lnTo>
                  <a:pt x="21060" y="10800"/>
                </a:lnTo>
                <a:lnTo>
                  <a:pt x="21060" y="9257"/>
                </a:lnTo>
                <a:lnTo>
                  <a:pt x="18900" y="9257"/>
                </a:lnTo>
                <a:close/>
              </a:path>
              <a:path w="21600" h="21600" extrusionOk="0">
                <a:moveTo>
                  <a:pt x="540" y="10800"/>
                </a:moveTo>
                <a:lnTo>
                  <a:pt x="540" y="12342"/>
                </a:lnTo>
                <a:lnTo>
                  <a:pt x="2700" y="12342"/>
                </a:lnTo>
                <a:lnTo>
                  <a:pt x="2700" y="10800"/>
                </a:lnTo>
                <a:lnTo>
                  <a:pt x="540" y="10800"/>
                </a:lnTo>
                <a:close/>
              </a:path>
              <a:path w="21600" h="21600" extrusionOk="0">
                <a:moveTo>
                  <a:pt x="2700" y="10800"/>
                </a:moveTo>
                <a:lnTo>
                  <a:pt x="2700" y="12342"/>
                </a:lnTo>
                <a:lnTo>
                  <a:pt x="4860" y="12342"/>
                </a:lnTo>
                <a:lnTo>
                  <a:pt x="4860" y="10800"/>
                </a:lnTo>
                <a:lnTo>
                  <a:pt x="2700" y="10800"/>
                </a:lnTo>
                <a:close/>
              </a:path>
              <a:path w="21600" h="21600" extrusionOk="0">
                <a:moveTo>
                  <a:pt x="4860" y="10800"/>
                </a:moveTo>
                <a:lnTo>
                  <a:pt x="4860" y="12342"/>
                </a:lnTo>
                <a:lnTo>
                  <a:pt x="7020" y="12342"/>
                </a:lnTo>
                <a:lnTo>
                  <a:pt x="7020" y="10800"/>
                </a:lnTo>
                <a:lnTo>
                  <a:pt x="4860" y="10800"/>
                </a:lnTo>
                <a:close/>
              </a:path>
              <a:path w="21600" h="21600" extrusionOk="0">
                <a:moveTo>
                  <a:pt x="7020" y="10800"/>
                </a:moveTo>
                <a:lnTo>
                  <a:pt x="7020" y="12342"/>
                </a:lnTo>
                <a:lnTo>
                  <a:pt x="9180" y="12342"/>
                </a:lnTo>
                <a:lnTo>
                  <a:pt x="9180" y="10800"/>
                </a:lnTo>
                <a:lnTo>
                  <a:pt x="7020" y="10800"/>
                </a:lnTo>
                <a:close/>
              </a:path>
              <a:path w="21600" h="21600" extrusionOk="0">
                <a:moveTo>
                  <a:pt x="9180" y="10800"/>
                </a:moveTo>
                <a:lnTo>
                  <a:pt x="9180" y="12342"/>
                </a:lnTo>
                <a:lnTo>
                  <a:pt x="11340" y="12342"/>
                </a:lnTo>
                <a:lnTo>
                  <a:pt x="11340" y="10800"/>
                </a:lnTo>
                <a:lnTo>
                  <a:pt x="9180" y="10800"/>
                </a:lnTo>
                <a:close/>
              </a:path>
              <a:path w="21600" h="21600" extrusionOk="0">
                <a:moveTo>
                  <a:pt x="11340" y="10800"/>
                </a:moveTo>
                <a:lnTo>
                  <a:pt x="11340" y="12342"/>
                </a:lnTo>
                <a:lnTo>
                  <a:pt x="13500" y="12342"/>
                </a:lnTo>
                <a:lnTo>
                  <a:pt x="13500" y="10800"/>
                </a:lnTo>
                <a:lnTo>
                  <a:pt x="11340" y="10800"/>
                </a:lnTo>
                <a:close/>
              </a:path>
              <a:path w="21600" h="21600" extrusionOk="0">
                <a:moveTo>
                  <a:pt x="13500" y="10800"/>
                </a:moveTo>
                <a:lnTo>
                  <a:pt x="13500" y="12342"/>
                </a:lnTo>
                <a:lnTo>
                  <a:pt x="15660" y="12342"/>
                </a:lnTo>
                <a:lnTo>
                  <a:pt x="15660" y="10800"/>
                </a:lnTo>
                <a:lnTo>
                  <a:pt x="13500" y="10800"/>
                </a:lnTo>
                <a:close/>
              </a:path>
              <a:path w="21600" h="21600" extrusionOk="0">
                <a:moveTo>
                  <a:pt x="15660" y="10800"/>
                </a:moveTo>
                <a:lnTo>
                  <a:pt x="15660" y="12342"/>
                </a:lnTo>
                <a:lnTo>
                  <a:pt x="17820" y="12342"/>
                </a:lnTo>
                <a:lnTo>
                  <a:pt x="17820" y="10800"/>
                </a:lnTo>
                <a:lnTo>
                  <a:pt x="15660" y="10800"/>
                </a:lnTo>
                <a:close/>
              </a:path>
              <a:path w="21600" h="21600" extrusionOk="0">
                <a:moveTo>
                  <a:pt x="17820" y="10800"/>
                </a:moveTo>
                <a:lnTo>
                  <a:pt x="17820" y="12342"/>
                </a:lnTo>
                <a:lnTo>
                  <a:pt x="19980" y="12342"/>
                </a:lnTo>
                <a:lnTo>
                  <a:pt x="19980" y="10800"/>
                </a:lnTo>
                <a:lnTo>
                  <a:pt x="17820" y="10800"/>
                </a:lnTo>
                <a:close/>
              </a:path>
              <a:path w="21600" h="21600" extrusionOk="0">
                <a:moveTo>
                  <a:pt x="1620" y="12342"/>
                </a:moveTo>
                <a:lnTo>
                  <a:pt x="1620" y="13885"/>
                </a:lnTo>
                <a:lnTo>
                  <a:pt x="3779" y="13885"/>
                </a:lnTo>
                <a:lnTo>
                  <a:pt x="3779" y="12342"/>
                </a:lnTo>
                <a:lnTo>
                  <a:pt x="1620" y="12342"/>
                </a:lnTo>
                <a:close/>
              </a:path>
              <a:path w="21600" h="21600" extrusionOk="0">
                <a:moveTo>
                  <a:pt x="3779" y="12342"/>
                </a:moveTo>
                <a:lnTo>
                  <a:pt x="3779" y="13885"/>
                </a:lnTo>
                <a:lnTo>
                  <a:pt x="5940" y="13885"/>
                </a:lnTo>
                <a:lnTo>
                  <a:pt x="5940" y="12342"/>
                </a:lnTo>
                <a:lnTo>
                  <a:pt x="3779" y="12342"/>
                </a:lnTo>
                <a:close/>
              </a:path>
              <a:path w="21600" h="21600" extrusionOk="0">
                <a:moveTo>
                  <a:pt x="5940" y="12342"/>
                </a:moveTo>
                <a:lnTo>
                  <a:pt x="5940" y="13885"/>
                </a:lnTo>
                <a:lnTo>
                  <a:pt x="8100" y="13885"/>
                </a:lnTo>
                <a:lnTo>
                  <a:pt x="8100" y="12342"/>
                </a:lnTo>
                <a:lnTo>
                  <a:pt x="5940" y="12342"/>
                </a:lnTo>
                <a:close/>
              </a:path>
              <a:path w="21600" h="21600" extrusionOk="0">
                <a:moveTo>
                  <a:pt x="8100" y="12342"/>
                </a:moveTo>
                <a:lnTo>
                  <a:pt x="8100" y="13885"/>
                </a:lnTo>
                <a:lnTo>
                  <a:pt x="10260" y="13885"/>
                </a:lnTo>
                <a:lnTo>
                  <a:pt x="10260" y="12342"/>
                </a:lnTo>
                <a:lnTo>
                  <a:pt x="8100" y="12342"/>
                </a:lnTo>
                <a:close/>
              </a:path>
              <a:path w="21600" h="21600" extrusionOk="0">
                <a:moveTo>
                  <a:pt x="10260" y="12342"/>
                </a:moveTo>
                <a:lnTo>
                  <a:pt x="10260" y="13885"/>
                </a:lnTo>
                <a:lnTo>
                  <a:pt x="12419" y="13885"/>
                </a:lnTo>
                <a:lnTo>
                  <a:pt x="12419" y="12342"/>
                </a:lnTo>
                <a:lnTo>
                  <a:pt x="10260" y="12342"/>
                </a:lnTo>
                <a:close/>
              </a:path>
              <a:path w="21600" h="21600" extrusionOk="0">
                <a:moveTo>
                  <a:pt x="12419" y="12342"/>
                </a:moveTo>
                <a:lnTo>
                  <a:pt x="12419" y="13885"/>
                </a:lnTo>
                <a:lnTo>
                  <a:pt x="14580" y="13885"/>
                </a:lnTo>
                <a:lnTo>
                  <a:pt x="14580" y="12342"/>
                </a:lnTo>
                <a:lnTo>
                  <a:pt x="12419" y="12342"/>
                </a:lnTo>
                <a:close/>
              </a:path>
              <a:path w="21600" h="21600" extrusionOk="0">
                <a:moveTo>
                  <a:pt x="14580" y="12342"/>
                </a:moveTo>
                <a:lnTo>
                  <a:pt x="14580" y="13885"/>
                </a:lnTo>
                <a:lnTo>
                  <a:pt x="16740" y="13885"/>
                </a:lnTo>
                <a:lnTo>
                  <a:pt x="16740" y="12342"/>
                </a:lnTo>
                <a:lnTo>
                  <a:pt x="14580" y="12342"/>
                </a:lnTo>
                <a:close/>
              </a:path>
              <a:path w="21600" h="21600" extrusionOk="0">
                <a:moveTo>
                  <a:pt x="16740" y="12342"/>
                </a:moveTo>
                <a:lnTo>
                  <a:pt x="16740" y="13885"/>
                </a:lnTo>
                <a:lnTo>
                  <a:pt x="18900" y="13885"/>
                </a:lnTo>
                <a:lnTo>
                  <a:pt x="18900" y="12342"/>
                </a:lnTo>
                <a:lnTo>
                  <a:pt x="16740" y="12342"/>
                </a:lnTo>
                <a:close/>
              </a:path>
              <a:path w="21600" h="21600" extrusionOk="0">
                <a:moveTo>
                  <a:pt x="18900" y="12342"/>
                </a:moveTo>
                <a:lnTo>
                  <a:pt x="18900" y="13885"/>
                </a:lnTo>
                <a:lnTo>
                  <a:pt x="21060" y="13885"/>
                </a:lnTo>
                <a:lnTo>
                  <a:pt x="21060" y="12342"/>
                </a:lnTo>
                <a:lnTo>
                  <a:pt x="18900" y="12342"/>
                </a:lnTo>
                <a:close/>
              </a:path>
              <a:path w="21600" h="21600" extrusionOk="0">
                <a:moveTo>
                  <a:pt x="540" y="13885"/>
                </a:moveTo>
                <a:lnTo>
                  <a:pt x="540" y="15428"/>
                </a:lnTo>
                <a:lnTo>
                  <a:pt x="2700" y="15428"/>
                </a:lnTo>
                <a:lnTo>
                  <a:pt x="2700" y="13885"/>
                </a:lnTo>
                <a:lnTo>
                  <a:pt x="540" y="13885"/>
                </a:lnTo>
                <a:close/>
              </a:path>
              <a:path w="21600" h="21600" extrusionOk="0">
                <a:moveTo>
                  <a:pt x="2700" y="13885"/>
                </a:moveTo>
                <a:lnTo>
                  <a:pt x="2700" y="15428"/>
                </a:lnTo>
                <a:lnTo>
                  <a:pt x="4860" y="15428"/>
                </a:lnTo>
                <a:lnTo>
                  <a:pt x="4860" y="13885"/>
                </a:lnTo>
                <a:lnTo>
                  <a:pt x="2700" y="13885"/>
                </a:lnTo>
                <a:close/>
              </a:path>
              <a:path w="21600" h="21600" extrusionOk="0">
                <a:moveTo>
                  <a:pt x="4860" y="13885"/>
                </a:moveTo>
                <a:lnTo>
                  <a:pt x="4860" y="15428"/>
                </a:lnTo>
                <a:lnTo>
                  <a:pt x="7020" y="15428"/>
                </a:lnTo>
                <a:lnTo>
                  <a:pt x="7020" y="13885"/>
                </a:lnTo>
                <a:lnTo>
                  <a:pt x="4860" y="13885"/>
                </a:lnTo>
                <a:close/>
              </a:path>
              <a:path w="21600" h="21600" extrusionOk="0">
                <a:moveTo>
                  <a:pt x="7020" y="13885"/>
                </a:moveTo>
                <a:lnTo>
                  <a:pt x="7020" y="15428"/>
                </a:lnTo>
                <a:lnTo>
                  <a:pt x="9180" y="15428"/>
                </a:lnTo>
                <a:lnTo>
                  <a:pt x="9180" y="13885"/>
                </a:lnTo>
                <a:lnTo>
                  <a:pt x="7020" y="13885"/>
                </a:lnTo>
                <a:close/>
              </a:path>
              <a:path w="21600" h="21600" extrusionOk="0">
                <a:moveTo>
                  <a:pt x="9180" y="13885"/>
                </a:moveTo>
                <a:lnTo>
                  <a:pt x="9180" y="15428"/>
                </a:lnTo>
                <a:lnTo>
                  <a:pt x="11340" y="15428"/>
                </a:lnTo>
                <a:lnTo>
                  <a:pt x="11340" y="13885"/>
                </a:lnTo>
                <a:lnTo>
                  <a:pt x="9180" y="13885"/>
                </a:lnTo>
                <a:close/>
              </a:path>
              <a:path w="21600" h="21600" extrusionOk="0">
                <a:moveTo>
                  <a:pt x="11340" y="13885"/>
                </a:moveTo>
                <a:lnTo>
                  <a:pt x="11340" y="15428"/>
                </a:lnTo>
                <a:lnTo>
                  <a:pt x="13500" y="15428"/>
                </a:lnTo>
                <a:lnTo>
                  <a:pt x="13500" y="13885"/>
                </a:lnTo>
                <a:lnTo>
                  <a:pt x="11340" y="13885"/>
                </a:lnTo>
                <a:close/>
              </a:path>
              <a:path w="21600" h="21600" extrusionOk="0">
                <a:moveTo>
                  <a:pt x="13500" y="13885"/>
                </a:moveTo>
                <a:lnTo>
                  <a:pt x="13500" y="15428"/>
                </a:lnTo>
                <a:lnTo>
                  <a:pt x="15660" y="15428"/>
                </a:lnTo>
                <a:lnTo>
                  <a:pt x="15660" y="13885"/>
                </a:lnTo>
                <a:lnTo>
                  <a:pt x="13500" y="13885"/>
                </a:lnTo>
                <a:close/>
              </a:path>
              <a:path w="21600" h="21600" extrusionOk="0">
                <a:moveTo>
                  <a:pt x="15660" y="13885"/>
                </a:moveTo>
                <a:lnTo>
                  <a:pt x="15660" y="15428"/>
                </a:lnTo>
                <a:lnTo>
                  <a:pt x="17820" y="15428"/>
                </a:lnTo>
                <a:lnTo>
                  <a:pt x="17820" y="13885"/>
                </a:lnTo>
                <a:lnTo>
                  <a:pt x="15660" y="13885"/>
                </a:lnTo>
                <a:close/>
              </a:path>
              <a:path w="21600" h="21600" extrusionOk="0">
                <a:moveTo>
                  <a:pt x="17820" y="13885"/>
                </a:moveTo>
                <a:lnTo>
                  <a:pt x="17820" y="15428"/>
                </a:lnTo>
                <a:lnTo>
                  <a:pt x="19980" y="15428"/>
                </a:lnTo>
                <a:lnTo>
                  <a:pt x="19980" y="13885"/>
                </a:lnTo>
                <a:lnTo>
                  <a:pt x="17820" y="13885"/>
                </a:lnTo>
                <a:close/>
              </a:path>
              <a:path w="21600" h="21600" extrusionOk="0">
                <a:moveTo>
                  <a:pt x="1620" y="15428"/>
                </a:moveTo>
                <a:lnTo>
                  <a:pt x="1620" y="16971"/>
                </a:lnTo>
                <a:lnTo>
                  <a:pt x="3779" y="16971"/>
                </a:lnTo>
                <a:lnTo>
                  <a:pt x="3779" y="15428"/>
                </a:lnTo>
                <a:lnTo>
                  <a:pt x="1620" y="15428"/>
                </a:lnTo>
                <a:close/>
              </a:path>
              <a:path w="21600" h="21600" extrusionOk="0">
                <a:moveTo>
                  <a:pt x="3779" y="15428"/>
                </a:moveTo>
                <a:lnTo>
                  <a:pt x="3779" y="16971"/>
                </a:lnTo>
                <a:lnTo>
                  <a:pt x="5940" y="16971"/>
                </a:lnTo>
                <a:lnTo>
                  <a:pt x="5940" y="15428"/>
                </a:lnTo>
                <a:lnTo>
                  <a:pt x="3779" y="15428"/>
                </a:lnTo>
                <a:close/>
              </a:path>
              <a:path w="21600" h="21600" extrusionOk="0">
                <a:moveTo>
                  <a:pt x="5940" y="15428"/>
                </a:moveTo>
                <a:lnTo>
                  <a:pt x="5940" y="16971"/>
                </a:lnTo>
                <a:lnTo>
                  <a:pt x="8100" y="16971"/>
                </a:lnTo>
                <a:lnTo>
                  <a:pt x="8100" y="15428"/>
                </a:lnTo>
                <a:lnTo>
                  <a:pt x="5940" y="15428"/>
                </a:lnTo>
                <a:close/>
              </a:path>
              <a:path w="21600" h="21600" extrusionOk="0">
                <a:moveTo>
                  <a:pt x="8100" y="15428"/>
                </a:moveTo>
                <a:lnTo>
                  <a:pt x="8100" y="16971"/>
                </a:lnTo>
                <a:lnTo>
                  <a:pt x="10260" y="16971"/>
                </a:lnTo>
                <a:lnTo>
                  <a:pt x="10260" y="15428"/>
                </a:lnTo>
                <a:lnTo>
                  <a:pt x="8100" y="15428"/>
                </a:lnTo>
                <a:close/>
              </a:path>
              <a:path w="21600" h="21600" extrusionOk="0">
                <a:moveTo>
                  <a:pt x="10260" y="15428"/>
                </a:moveTo>
                <a:lnTo>
                  <a:pt x="10260" y="16971"/>
                </a:lnTo>
                <a:lnTo>
                  <a:pt x="12419" y="16971"/>
                </a:lnTo>
                <a:lnTo>
                  <a:pt x="12419" y="15428"/>
                </a:lnTo>
                <a:lnTo>
                  <a:pt x="10260" y="15428"/>
                </a:lnTo>
                <a:close/>
              </a:path>
              <a:path w="21600" h="21600" extrusionOk="0">
                <a:moveTo>
                  <a:pt x="12419" y="15428"/>
                </a:moveTo>
                <a:lnTo>
                  <a:pt x="12419" y="16971"/>
                </a:lnTo>
                <a:lnTo>
                  <a:pt x="14580" y="16971"/>
                </a:lnTo>
                <a:lnTo>
                  <a:pt x="14580" y="15428"/>
                </a:lnTo>
                <a:lnTo>
                  <a:pt x="12419" y="15428"/>
                </a:lnTo>
                <a:close/>
              </a:path>
              <a:path w="21600" h="21600" extrusionOk="0">
                <a:moveTo>
                  <a:pt x="14580" y="15428"/>
                </a:moveTo>
                <a:lnTo>
                  <a:pt x="14580" y="16971"/>
                </a:lnTo>
                <a:lnTo>
                  <a:pt x="16740" y="16971"/>
                </a:lnTo>
                <a:lnTo>
                  <a:pt x="16740" y="15428"/>
                </a:lnTo>
                <a:lnTo>
                  <a:pt x="14580" y="15428"/>
                </a:lnTo>
                <a:close/>
              </a:path>
              <a:path w="21600" h="21600" extrusionOk="0">
                <a:moveTo>
                  <a:pt x="16740" y="15428"/>
                </a:moveTo>
                <a:lnTo>
                  <a:pt x="16740" y="16971"/>
                </a:lnTo>
                <a:lnTo>
                  <a:pt x="18900" y="16971"/>
                </a:lnTo>
                <a:lnTo>
                  <a:pt x="18900" y="15428"/>
                </a:lnTo>
                <a:lnTo>
                  <a:pt x="16740" y="15428"/>
                </a:lnTo>
                <a:close/>
              </a:path>
              <a:path w="21600" h="21600" extrusionOk="0">
                <a:moveTo>
                  <a:pt x="18900" y="15428"/>
                </a:moveTo>
                <a:lnTo>
                  <a:pt x="18900" y="16971"/>
                </a:lnTo>
                <a:lnTo>
                  <a:pt x="21060" y="16971"/>
                </a:lnTo>
                <a:lnTo>
                  <a:pt x="21060" y="15428"/>
                </a:lnTo>
                <a:lnTo>
                  <a:pt x="18900" y="15428"/>
                </a:lnTo>
                <a:close/>
              </a:path>
              <a:path w="21600" h="21600" extrusionOk="0">
                <a:moveTo>
                  <a:pt x="540" y="16971"/>
                </a:moveTo>
                <a:lnTo>
                  <a:pt x="540" y="18514"/>
                </a:lnTo>
                <a:lnTo>
                  <a:pt x="2700" y="18514"/>
                </a:lnTo>
                <a:lnTo>
                  <a:pt x="2700" y="16971"/>
                </a:lnTo>
                <a:lnTo>
                  <a:pt x="540" y="16971"/>
                </a:lnTo>
                <a:close/>
              </a:path>
              <a:path w="21600" h="21600" extrusionOk="0">
                <a:moveTo>
                  <a:pt x="2700" y="16971"/>
                </a:moveTo>
                <a:lnTo>
                  <a:pt x="2700" y="18514"/>
                </a:lnTo>
                <a:lnTo>
                  <a:pt x="4860" y="18514"/>
                </a:lnTo>
                <a:lnTo>
                  <a:pt x="4860" y="16971"/>
                </a:lnTo>
                <a:lnTo>
                  <a:pt x="2700" y="16971"/>
                </a:lnTo>
                <a:close/>
              </a:path>
              <a:path w="21600" h="21600" extrusionOk="0">
                <a:moveTo>
                  <a:pt x="4860" y="16971"/>
                </a:moveTo>
                <a:lnTo>
                  <a:pt x="4860" y="18514"/>
                </a:lnTo>
                <a:lnTo>
                  <a:pt x="7020" y="18514"/>
                </a:lnTo>
                <a:lnTo>
                  <a:pt x="7020" y="16971"/>
                </a:lnTo>
                <a:lnTo>
                  <a:pt x="4860" y="16971"/>
                </a:lnTo>
                <a:close/>
              </a:path>
              <a:path w="21600" h="21600" extrusionOk="0">
                <a:moveTo>
                  <a:pt x="7020" y="16971"/>
                </a:moveTo>
                <a:lnTo>
                  <a:pt x="7020" y="18514"/>
                </a:lnTo>
                <a:lnTo>
                  <a:pt x="9180" y="18514"/>
                </a:lnTo>
                <a:lnTo>
                  <a:pt x="9180" y="16971"/>
                </a:lnTo>
                <a:lnTo>
                  <a:pt x="7020" y="16971"/>
                </a:lnTo>
                <a:close/>
              </a:path>
              <a:path w="21600" h="21600" extrusionOk="0">
                <a:moveTo>
                  <a:pt x="9180" y="16971"/>
                </a:moveTo>
                <a:lnTo>
                  <a:pt x="9180" y="18514"/>
                </a:lnTo>
                <a:lnTo>
                  <a:pt x="11340" y="18514"/>
                </a:lnTo>
                <a:lnTo>
                  <a:pt x="11340" y="16971"/>
                </a:lnTo>
                <a:lnTo>
                  <a:pt x="9180" y="16971"/>
                </a:lnTo>
                <a:close/>
              </a:path>
              <a:path w="21600" h="21600" extrusionOk="0">
                <a:moveTo>
                  <a:pt x="11340" y="16971"/>
                </a:moveTo>
                <a:lnTo>
                  <a:pt x="11340" y="18514"/>
                </a:lnTo>
                <a:lnTo>
                  <a:pt x="13500" y="18514"/>
                </a:lnTo>
                <a:lnTo>
                  <a:pt x="13500" y="16971"/>
                </a:lnTo>
                <a:lnTo>
                  <a:pt x="11340" y="16971"/>
                </a:lnTo>
                <a:close/>
              </a:path>
              <a:path w="21600" h="21600" extrusionOk="0">
                <a:moveTo>
                  <a:pt x="13500" y="16971"/>
                </a:moveTo>
                <a:lnTo>
                  <a:pt x="13500" y="18514"/>
                </a:lnTo>
                <a:lnTo>
                  <a:pt x="15660" y="18514"/>
                </a:lnTo>
                <a:lnTo>
                  <a:pt x="15660" y="16971"/>
                </a:lnTo>
                <a:lnTo>
                  <a:pt x="13500" y="16971"/>
                </a:lnTo>
                <a:close/>
              </a:path>
              <a:path w="21600" h="21600" extrusionOk="0">
                <a:moveTo>
                  <a:pt x="15660" y="16971"/>
                </a:moveTo>
                <a:lnTo>
                  <a:pt x="15660" y="18514"/>
                </a:lnTo>
                <a:lnTo>
                  <a:pt x="17820" y="18514"/>
                </a:lnTo>
                <a:lnTo>
                  <a:pt x="17820" y="16971"/>
                </a:lnTo>
                <a:lnTo>
                  <a:pt x="15660" y="16971"/>
                </a:lnTo>
                <a:close/>
              </a:path>
              <a:path w="21600" h="21600" extrusionOk="0">
                <a:moveTo>
                  <a:pt x="17820" y="16971"/>
                </a:moveTo>
                <a:lnTo>
                  <a:pt x="17820" y="18514"/>
                </a:lnTo>
                <a:lnTo>
                  <a:pt x="19980" y="18514"/>
                </a:lnTo>
                <a:lnTo>
                  <a:pt x="19980" y="16971"/>
                </a:lnTo>
                <a:lnTo>
                  <a:pt x="17820" y="16971"/>
                </a:lnTo>
                <a:close/>
              </a:path>
              <a:path w="21600" h="21600" extrusionOk="0">
                <a:moveTo>
                  <a:pt x="1620" y="18514"/>
                </a:moveTo>
                <a:lnTo>
                  <a:pt x="1620" y="20057"/>
                </a:lnTo>
                <a:lnTo>
                  <a:pt x="3779" y="20057"/>
                </a:lnTo>
                <a:lnTo>
                  <a:pt x="3779" y="18514"/>
                </a:lnTo>
                <a:lnTo>
                  <a:pt x="1620" y="18514"/>
                </a:lnTo>
                <a:close/>
              </a:path>
              <a:path w="21600" h="21600" extrusionOk="0">
                <a:moveTo>
                  <a:pt x="3779" y="18514"/>
                </a:moveTo>
                <a:lnTo>
                  <a:pt x="3779" y="20057"/>
                </a:lnTo>
                <a:lnTo>
                  <a:pt x="5940" y="20057"/>
                </a:lnTo>
                <a:lnTo>
                  <a:pt x="5940" y="18514"/>
                </a:lnTo>
                <a:lnTo>
                  <a:pt x="3779" y="18514"/>
                </a:lnTo>
                <a:close/>
              </a:path>
              <a:path w="21600" h="21600" extrusionOk="0">
                <a:moveTo>
                  <a:pt x="5940" y="18514"/>
                </a:moveTo>
                <a:lnTo>
                  <a:pt x="5940" y="20057"/>
                </a:lnTo>
                <a:lnTo>
                  <a:pt x="8100" y="20057"/>
                </a:lnTo>
                <a:lnTo>
                  <a:pt x="8100" y="18514"/>
                </a:lnTo>
                <a:lnTo>
                  <a:pt x="5940" y="18514"/>
                </a:lnTo>
                <a:close/>
              </a:path>
              <a:path w="21600" h="21600" extrusionOk="0">
                <a:moveTo>
                  <a:pt x="8100" y="18514"/>
                </a:moveTo>
                <a:lnTo>
                  <a:pt x="8100" y="20057"/>
                </a:lnTo>
                <a:lnTo>
                  <a:pt x="10260" y="20057"/>
                </a:lnTo>
                <a:lnTo>
                  <a:pt x="10260" y="18514"/>
                </a:lnTo>
                <a:lnTo>
                  <a:pt x="8100" y="18514"/>
                </a:lnTo>
                <a:close/>
              </a:path>
              <a:path w="21600" h="21600" extrusionOk="0">
                <a:moveTo>
                  <a:pt x="10260" y="18514"/>
                </a:moveTo>
                <a:lnTo>
                  <a:pt x="10260" y="20057"/>
                </a:lnTo>
                <a:lnTo>
                  <a:pt x="12419" y="20057"/>
                </a:lnTo>
                <a:lnTo>
                  <a:pt x="12419" y="18514"/>
                </a:lnTo>
                <a:lnTo>
                  <a:pt x="10260" y="18514"/>
                </a:lnTo>
                <a:close/>
              </a:path>
              <a:path w="21600" h="21600" extrusionOk="0">
                <a:moveTo>
                  <a:pt x="12419" y="18514"/>
                </a:moveTo>
                <a:lnTo>
                  <a:pt x="12419" y="20057"/>
                </a:lnTo>
                <a:lnTo>
                  <a:pt x="14580" y="20057"/>
                </a:lnTo>
                <a:lnTo>
                  <a:pt x="14580" y="18514"/>
                </a:lnTo>
                <a:lnTo>
                  <a:pt x="12419" y="18514"/>
                </a:lnTo>
                <a:close/>
              </a:path>
              <a:path w="21600" h="21600" extrusionOk="0">
                <a:moveTo>
                  <a:pt x="14580" y="18514"/>
                </a:moveTo>
                <a:lnTo>
                  <a:pt x="14580" y="20057"/>
                </a:lnTo>
                <a:lnTo>
                  <a:pt x="16740" y="20057"/>
                </a:lnTo>
                <a:lnTo>
                  <a:pt x="16740" y="18514"/>
                </a:lnTo>
                <a:lnTo>
                  <a:pt x="14580" y="18514"/>
                </a:lnTo>
                <a:close/>
              </a:path>
              <a:path w="21600" h="21600" extrusionOk="0">
                <a:moveTo>
                  <a:pt x="16740" y="18514"/>
                </a:moveTo>
                <a:lnTo>
                  <a:pt x="16740" y="20057"/>
                </a:lnTo>
                <a:lnTo>
                  <a:pt x="18900" y="20057"/>
                </a:lnTo>
                <a:lnTo>
                  <a:pt x="18900" y="18514"/>
                </a:lnTo>
                <a:lnTo>
                  <a:pt x="16740" y="18514"/>
                </a:lnTo>
                <a:close/>
              </a:path>
              <a:path w="21600" h="21600" extrusionOk="0">
                <a:moveTo>
                  <a:pt x="18900" y="18514"/>
                </a:moveTo>
                <a:lnTo>
                  <a:pt x="18900" y="20057"/>
                </a:lnTo>
                <a:lnTo>
                  <a:pt x="21060" y="20057"/>
                </a:lnTo>
                <a:lnTo>
                  <a:pt x="21060" y="18514"/>
                </a:lnTo>
                <a:lnTo>
                  <a:pt x="18900" y="18514"/>
                </a:lnTo>
                <a:close/>
              </a:path>
              <a:path w="21600" h="21600" extrusionOk="0">
                <a:moveTo>
                  <a:pt x="540" y="20057"/>
                </a:moveTo>
                <a:lnTo>
                  <a:pt x="540" y="21600"/>
                </a:lnTo>
                <a:lnTo>
                  <a:pt x="2700" y="21600"/>
                </a:lnTo>
                <a:lnTo>
                  <a:pt x="2700" y="20057"/>
                </a:lnTo>
                <a:lnTo>
                  <a:pt x="540" y="20057"/>
                </a:lnTo>
                <a:close/>
              </a:path>
              <a:path w="21600" h="21600" extrusionOk="0">
                <a:moveTo>
                  <a:pt x="2700" y="20057"/>
                </a:moveTo>
                <a:lnTo>
                  <a:pt x="2700" y="21600"/>
                </a:lnTo>
                <a:lnTo>
                  <a:pt x="4860" y="21600"/>
                </a:lnTo>
                <a:lnTo>
                  <a:pt x="4860" y="20057"/>
                </a:lnTo>
                <a:lnTo>
                  <a:pt x="2700" y="20057"/>
                </a:lnTo>
                <a:close/>
              </a:path>
              <a:path w="21600" h="21600" extrusionOk="0">
                <a:moveTo>
                  <a:pt x="4860" y="20057"/>
                </a:moveTo>
                <a:lnTo>
                  <a:pt x="4860" y="21600"/>
                </a:lnTo>
                <a:lnTo>
                  <a:pt x="7020" y="21600"/>
                </a:lnTo>
                <a:lnTo>
                  <a:pt x="7020" y="20057"/>
                </a:lnTo>
                <a:lnTo>
                  <a:pt x="4860" y="20057"/>
                </a:lnTo>
                <a:close/>
              </a:path>
              <a:path w="21600" h="21600" extrusionOk="0">
                <a:moveTo>
                  <a:pt x="7020" y="20057"/>
                </a:moveTo>
                <a:lnTo>
                  <a:pt x="7020" y="21600"/>
                </a:lnTo>
                <a:lnTo>
                  <a:pt x="9180" y="21600"/>
                </a:lnTo>
                <a:lnTo>
                  <a:pt x="9180" y="20057"/>
                </a:lnTo>
                <a:lnTo>
                  <a:pt x="7020" y="20057"/>
                </a:lnTo>
                <a:close/>
              </a:path>
              <a:path w="21600" h="21600" extrusionOk="0">
                <a:moveTo>
                  <a:pt x="9180" y="20057"/>
                </a:moveTo>
                <a:lnTo>
                  <a:pt x="9180" y="21600"/>
                </a:lnTo>
                <a:lnTo>
                  <a:pt x="11340" y="21600"/>
                </a:lnTo>
                <a:lnTo>
                  <a:pt x="11340" y="20057"/>
                </a:lnTo>
                <a:lnTo>
                  <a:pt x="9180" y="20057"/>
                </a:lnTo>
                <a:close/>
              </a:path>
              <a:path w="21600" h="21600" extrusionOk="0">
                <a:moveTo>
                  <a:pt x="11340" y="20057"/>
                </a:moveTo>
                <a:lnTo>
                  <a:pt x="11340" y="21600"/>
                </a:lnTo>
                <a:lnTo>
                  <a:pt x="13500" y="21600"/>
                </a:lnTo>
                <a:lnTo>
                  <a:pt x="13500" y="20057"/>
                </a:lnTo>
                <a:lnTo>
                  <a:pt x="11340" y="20057"/>
                </a:lnTo>
                <a:close/>
              </a:path>
              <a:path w="21600" h="21600" extrusionOk="0">
                <a:moveTo>
                  <a:pt x="13500" y="20057"/>
                </a:moveTo>
                <a:lnTo>
                  <a:pt x="13500" y="21600"/>
                </a:lnTo>
                <a:lnTo>
                  <a:pt x="15660" y="21600"/>
                </a:lnTo>
                <a:lnTo>
                  <a:pt x="15660" y="20057"/>
                </a:lnTo>
                <a:lnTo>
                  <a:pt x="13500" y="20057"/>
                </a:lnTo>
                <a:close/>
              </a:path>
              <a:path w="21600" h="21600" extrusionOk="0">
                <a:moveTo>
                  <a:pt x="15660" y="20057"/>
                </a:moveTo>
                <a:lnTo>
                  <a:pt x="15660" y="21600"/>
                </a:lnTo>
                <a:lnTo>
                  <a:pt x="17820" y="21600"/>
                </a:lnTo>
                <a:lnTo>
                  <a:pt x="17820" y="20057"/>
                </a:lnTo>
                <a:lnTo>
                  <a:pt x="15660" y="20057"/>
                </a:lnTo>
                <a:close/>
              </a:path>
              <a:path w="21600" h="21600" extrusionOk="0">
                <a:moveTo>
                  <a:pt x="17820" y="20057"/>
                </a:moveTo>
                <a:lnTo>
                  <a:pt x="17820" y="21600"/>
                </a:lnTo>
                <a:lnTo>
                  <a:pt x="19980" y="21600"/>
                </a:lnTo>
                <a:lnTo>
                  <a:pt x="19980" y="20057"/>
                </a:lnTo>
                <a:lnTo>
                  <a:pt x="17820" y="20057"/>
                </a:lnTo>
                <a:close/>
              </a:path>
              <a:path w="21600" h="21600" extrusionOk="0">
                <a:moveTo>
                  <a:pt x="19980" y="4628"/>
                </a:moveTo>
                <a:lnTo>
                  <a:pt x="21060" y="4628"/>
                </a:lnTo>
                <a:lnTo>
                  <a:pt x="21060" y="6171"/>
                </a:lnTo>
                <a:lnTo>
                  <a:pt x="19980" y="6171"/>
                </a:lnTo>
                <a:lnTo>
                  <a:pt x="19980" y="4628"/>
                </a:lnTo>
                <a:close/>
              </a:path>
            </a:pathLst>
          </a:custGeom>
          <a:solidFill>
            <a:srgbClr val="996633"/>
          </a:solidFill>
          <a:ln w="9525">
            <a:solidFill>
              <a:srgbClr val="000000"/>
            </a:solidFill>
            <a:miter lim="800000"/>
            <a:headEnd/>
            <a:tailEnd/>
          </a:ln>
        </p:spPr>
        <p:txBody>
          <a:bodyPr/>
          <a:lstStyle/>
          <a:p>
            <a:endParaRPr lang="es-CL"/>
          </a:p>
        </p:txBody>
      </p:sp>
      <p:sp>
        <p:nvSpPr>
          <p:cNvPr id="14355" name="Text Box 27"/>
          <p:cNvSpPr txBox="1">
            <a:spLocks noChangeArrowheads="1"/>
          </p:cNvSpPr>
          <p:nvPr/>
        </p:nvSpPr>
        <p:spPr bwMode="auto">
          <a:xfrm>
            <a:off x="6475413" y="5657851"/>
            <a:ext cx="1928812" cy="64611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s-ES" altLang="es-CL" b="1">
                <a:solidFill>
                  <a:srgbClr val="FFFF00"/>
                </a:solidFill>
              </a:rPr>
              <a:t>EMPRESAS DE </a:t>
            </a:r>
          </a:p>
          <a:p>
            <a:pPr algn="ctr" eaLnBrk="1" hangingPunct="1"/>
            <a:r>
              <a:rPr lang="es-ES" altLang="es-CL" b="1">
                <a:solidFill>
                  <a:srgbClr val="FFFF00"/>
                </a:solidFill>
              </a:rPr>
              <a:t>SERVICIO</a:t>
            </a:r>
          </a:p>
        </p:txBody>
      </p:sp>
      <p:sp>
        <p:nvSpPr>
          <p:cNvPr id="14356" name="Text Box 28"/>
          <p:cNvSpPr txBox="1">
            <a:spLocks noChangeArrowheads="1"/>
          </p:cNvSpPr>
          <p:nvPr/>
        </p:nvSpPr>
        <p:spPr bwMode="auto">
          <a:xfrm>
            <a:off x="3944939" y="5657851"/>
            <a:ext cx="1774825" cy="64611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s-ES" altLang="es-CL" b="1">
                <a:solidFill>
                  <a:srgbClr val="FFFF00"/>
                </a:solidFill>
              </a:rPr>
              <a:t>ENLACES F.O.</a:t>
            </a:r>
          </a:p>
          <a:p>
            <a:pPr algn="ctr" eaLnBrk="1" hangingPunct="1"/>
            <a:r>
              <a:rPr lang="es-ES" altLang="es-CL" b="1">
                <a:solidFill>
                  <a:srgbClr val="FFFF00"/>
                </a:solidFill>
              </a:rPr>
              <a:t>ARMADA</a:t>
            </a:r>
          </a:p>
        </p:txBody>
      </p:sp>
      <p:sp>
        <p:nvSpPr>
          <p:cNvPr id="14357" name="Line 40"/>
          <p:cNvSpPr>
            <a:spLocks noChangeShapeType="1"/>
          </p:cNvSpPr>
          <p:nvPr/>
        </p:nvSpPr>
        <p:spPr bwMode="auto">
          <a:xfrm flipH="1" flipV="1">
            <a:off x="5375276" y="1557338"/>
            <a:ext cx="2016125" cy="1223962"/>
          </a:xfrm>
          <a:prstGeom prst="line">
            <a:avLst/>
          </a:prstGeom>
          <a:noFill/>
          <a:ln w="28575">
            <a:solidFill>
              <a:srgbClr val="FF0000"/>
            </a:solidFill>
            <a:prstDash val="sysDot"/>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4358" name="Line 41"/>
          <p:cNvSpPr>
            <a:spLocks noChangeShapeType="1"/>
          </p:cNvSpPr>
          <p:nvPr/>
        </p:nvSpPr>
        <p:spPr bwMode="auto">
          <a:xfrm flipV="1">
            <a:off x="7319964" y="1628776"/>
            <a:ext cx="1584325" cy="1223963"/>
          </a:xfrm>
          <a:prstGeom prst="line">
            <a:avLst/>
          </a:prstGeom>
          <a:noFill/>
          <a:ln w="28575">
            <a:solidFill>
              <a:srgbClr val="FF0000"/>
            </a:solidFill>
            <a:prstDash val="sysDot"/>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4359" name="Line 42"/>
          <p:cNvSpPr>
            <a:spLocks noChangeShapeType="1"/>
          </p:cNvSpPr>
          <p:nvPr/>
        </p:nvSpPr>
        <p:spPr bwMode="auto">
          <a:xfrm flipH="1" flipV="1">
            <a:off x="6527801" y="2852738"/>
            <a:ext cx="936625" cy="0"/>
          </a:xfrm>
          <a:prstGeom prst="line">
            <a:avLst/>
          </a:prstGeom>
          <a:noFill/>
          <a:ln w="28575">
            <a:solidFill>
              <a:srgbClr val="FF0000"/>
            </a:solidFill>
            <a:prstDash val="sysDot"/>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4360" name="Line 43"/>
          <p:cNvSpPr>
            <a:spLocks noChangeShapeType="1"/>
          </p:cNvSpPr>
          <p:nvPr/>
        </p:nvSpPr>
        <p:spPr bwMode="auto">
          <a:xfrm flipV="1">
            <a:off x="7391400" y="2708276"/>
            <a:ext cx="865188" cy="144463"/>
          </a:xfrm>
          <a:prstGeom prst="line">
            <a:avLst/>
          </a:prstGeom>
          <a:noFill/>
          <a:ln w="28575">
            <a:solidFill>
              <a:srgbClr val="FF0000"/>
            </a:solidFill>
            <a:prstDash val="sysDot"/>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4361" name="Line 44"/>
          <p:cNvSpPr>
            <a:spLocks noChangeShapeType="1"/>
          </p:cNvSpPr>
          <p:nvPr/>
        </p:nvSpPr>
        <p:spPr bwMode="auto">
          <a:xfrm flipH="1">
            <a:off x="6096001" y="2852738"/>
            <a:ext cx="1223963" cy="1223962"/>
          </a:xfrm>
          <a:prstGeom prst="line">
            <a:avLst/>
          </a:prstGeom>
          <a:noFill/>
          <a:ln w="28575">
            <a:solidFill>
              <a:srgbClr val="FF3300"/>
            </a:solidFill>
            <a:prstDash val="sysDot"/>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4362" name="Line 45"/>
          <p:cNvSpPr>
            <a:spLocks noChangeShapeType="1"/>
          </p:cNvSpPr>
          <p:nvPr/>
        </p:nvSpPr>
        <p:spPr bwMode="auto">
          <a:xfrm>
            <a:off x="7319964" y="2852738"/>
            <a:ext cx="504825" cy="1223962"/>
          </a:xfrm>
          <a:prstGeom prst="line">
            <a:avLst/>
          </a:prstGeom>
          <a:noFill/>
          <a:ln w="28575">
            <a:solidFill>
              <a:srgbClr val="FF3300"/>
            </a:solidFill>
            <a:prstDash val="sysDot"/>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901152" name="Text Box 32"/>
          <p:cNvSpPr txBox="1">
            <a:spLocks noChangeArrowheads="1"/>
          </p:cNvSpPr>
          <p:nvPr/>
        </p:nvSpPr>
        <p:spPr bwMode="auto">
          <a:xfrm>
            <a:off x="6735764" y="3238501"/>
            <a:ext cx="1533525" cy="461963"/>
          </a:xfrm>
          <a:prstGeom prst="rect">
            <a:avLst/>
          </a:prstGeom>
          <a:solidFill>
            <a:srgbClr val="3333FF"/>
          </a:solidFill>
          <a:ln w="9525">
            <a:solidFill>
              <a:srgbClr val="FF0000"/>
            </a:solidFill>
            <a:miter lim="800000"/>
            <a:headEnd/>
            <a:tailEnd/>
          </a:ln>
          <a:effectLst/>
        </p:spPr>
        <p:txBody>
          <a:bodyPr wrap="none">
            <a:spAutoFit/>
          </a:bodyPr>
          <a:lstStyle/>
          <a:p>
            <a:pPr>
              <a:defRPr/>
            </a:pPr>
            <a:r>
              <a:rPr lang="es-ES" sz="1200" b="1" dirty="0">
                <a:solidFill>
                  <a:srgbClr val="FFFF00"/>
                </a:solidFill>
                <a:effectLst>
                  <a:outerShdw blurRad="38100" dist="38100" dir="2700000" algn="tl">
                    <a:srgbClr val="FFFFFF"/>
                  </a:outerShdw>
                </a:effectLst>
                <a:latin typeface="Arial" charset="0"/>
                <a:cs typeface="Arial" charset="0"/>
              </a:rPr>
              <a:t>ADMINISTRACIÓN</a:t>
            </a:r>
          </a:p>
          <a:p>
            <a:pPr>
              <a:defRPr/>
            </a:pPr>
            <a:r>
              <a:rPr lang="es-ES" sz="1200" b="1" dirty="0">
                <a:solidFill>
                  <a:srgbClr val="FFFF00"/>
                </a:solidFill>
                <a:effectLst>
                  <a:outerShdw blurRad="38100" dist="38100" dir="2700000" algn="tl">
                    <a:srgbClr val="FFFFFF"/>
                  </a:outerShdw>
                </a:effectLst>
                <a:latin typeface="Arial" charset="0"/>
                <a:cs typeface="Arial" charset="0"/>
              </a:rPr>
              <a:t>CENTRALIZADA</a:t>
            </a:r>
            <a:endParaRPr lang="es-MX" sz="1200" b="1" dirty="0">
              <a:solidFill>
                <a:srgbClr val="FFFF00"/>
              </a:solidFill>
              <a:effectLst>
                <a:outerShdw blurRad="38100" dist="38100" dir="2700000" algn="tl">
                  <a:srgbClr val="FFFFFF"/>
                </a:outerShdw>
              </a:effectLst>
              <a:latin typeface="Arial" charset="0"/>
              <a:cs typeface="Arial" charset="0"/>
            </a:endParaRPr>
          </a:p>
        </p:txBody>
      </p:sp>
      <p:sp>
        <p:nvSpPr>
          <p:cNvPr id="14364" name="laptop"/>
          <p:cNvSpPr>
            <a:spLocks noEditPoints="1" noChangeArrowheads="1"/>
          </p:cNvSpPr>
          <p:nvPr/>
        </p:nvSpPr>
        <p:spPr bwMode="auto">
          <a:xfrm>
            <a:off x="7108825" y="2708275"/>
            <a:ext cx="577850" cy="465138"/>
          </a:xfrm>
          <a:custGeom>
            <a:avLst/>
            <a:gdLst>
              <a:gd name="T0" fmla="*/ 2147483647 w 21600"/>
              <a:gd name="T1" fmla="*/ 0 h 21600"/>
              <a:gd name="T2" fmla="*/ 2147483647 w 21600"/>
              <a:gd name="T3" fmla="*/ 2147483647 h 21600"/>
              <a:gd name="T4" fmla="*/ 2147483647 w 21600"/>
              <a:gd name="T5" fmla="*/ 0 h 21600"/>
              <a:gd name="T6" fmla="*/ 2147483647 w 21600"/>
              <a:gd name="T7" fmla="*/ 2147483647 h 21600"/>
              <a:gd name="T8" fmla="*/ 2147483647 w 21600"/>
              <a:gd name="T9" fmla="*/ 0 h 21600"/>
              <a:gd name="T10" fmla="*/ 2147483647 w 21600"/>
              <a:gd name="T11" fmla="*/ 2147483647 h 21600"/>
              <a:gd name="T12" fmla="*/ 0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4445 w 21600"/>
              <a:gd name="T25" fmla="*/ 1858 h 21600"/>
              <a:gd name="T26" fmla="*/ 17311 w 21600"/>
              <a:gd name="T27" fmla="*/ 12323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extrusionOk="0">
                <a:moveTo>
                  <a:pt x="3362" y="0"/>
                </a:moveTo>
                <a:lnTo>
                  <a:pt x="18327" y="0"/>
                </a:lnTo>
                <a:lnTo>
                  <a:pt x="18327" y="14347"/>
                </a:lnTo>
                <a:lnTo>
                  <a:pt x="3362" y="14347"/>
                </a:lnTo>
                <a:lnTo>
                  <a:pt x="3362" y="0"/>
                </a:lnTo>
                <a:close/>
              </a:path>
              <a:path w="21600" h="21600" extrusionOk="0">
                <a:moveTo>
                  <a:pt x="3340" y="15068"/>
                </a:moveTo>
                <a:lnTo>
                  <a:pt x="0" y="19877"/>
                </a:lnTo>
                <a:lnTo>
                  <a:pt x="21600" y="19877"/>
                </a:lnTo>
                <a:lnTo>
                  <a:pt x="18327" y="15068"/>
                </a:lnTo>
                <a:lnTo>
                  <a:pt x="3340" y="15068"/>
                </a:lnTo>
                <a:close/>
              </a:path>
              <a:path w="21600" h="21600" extrusionOk="0">
                <a:moveTo>
                  <a:pt x="0" y="19877"/>
                </a:moveTo>
                <a:lnTo>
                  <a:pt x="0" y="21600"/>
                </a:lnTo>
                <a:lnTo>
                  <a:pt x="21600" y="21600"/>
                </a:lnTo>
                <a:lnTo>
                  <a:pt x="21600" y="19877"/>
                </a:lnTo>
                <a:lnTo>
                  <a:pt x="0" y="19877"/>
                </a:lnTo>
                <a:close/>
              </a:path>
              <a:path w="21600" h="21600" extrusionOk="0">
                <a:moveTo>
                  <a:pt x="4186" y="1523"/>
                </a:moveTo>
                <a:lnTo>
                  <a:pt x="17547" y="1523"/>
                </a:lnTo>
                <a:lnTo>
                  <a:pt x="17547" y="12744"/>
                </a:lnTo>
                <a:lnTo>
                  <a:pt x="4186" y="12744"/>
                </a:lnTo>
                <a:lnTo>
                  <a:pt x="4186" y="1523"/>
                </a:lnTo>
                <a:close/>
              </a:path>
              <a:path w="21600" h="21600" extrusionOk="0">
                <a:moveTo>
                  <a:pt x="3318" y="15549"/>
                </a:moveTo>
                <a:lnTo>
                  <a:pt x="2917" y="16110"/>
                </a:lnTo>
                <a:lnTo>
                  <a:pt x="18727" y="16110"/>
                </a:lnTo>
                <a:lnTo>
                  <a:pt x="18327" y="15549"/>
                </a:lnTo>
                <a:lnTo>
                  <a:pt x="3318" y="15549"/>
                </a:lnTo>
                <a:close/>
              </a:path>
              <a:path w="21600" h="21600" extrusionOk="0">
                <a:moveTo>
                  <a:pt x="6213" y="18314"/>
                </a:moveTo>
                <a:lnTo>
                  <a:pt x="5946" y="18875"/>
                </a:lnTo>
                <a:lnTo>
                  <a:pt x="15766" y="18875"/>
                </a:lnTo>
                <a:lnTo>
                  <a:pt x="15499" y="18314"/>
                </a:lnTo>
                <a:lnTo>
                  <a:pt x="6213" y="18314"/>
                </a:lnTo>
                <a:close/>
              </a:path>
              <a:path w="21600" h="21600" extrusionOk="0">
                <a:moveTo>
                  <a:pt x="2828" y="16471"/>
                </a:moveTo>
                <a:lnTo>
                  <a:pt x="2405" y="17072"/>
                </a:lnTo>
                <a:lnTo>
                  <a:pt x="19284" y="17072"/>
                </a:lnTo>
                <a:lnTo>
                  <a:pt x="18839" y="16471"/>
                </a:lnTo>
                <a:lnTo>
                  <a:pt x="2828" y="16471"/>
                </a:lnTo>
                <a:close/>
              </a:path>
              <a:path w="21600" h="21600" extrusionOk="0">
                <a:moveTo>
                  <a:pt x="2316" y="17352"/>
                </a:moveTo>
                <a:lnTo>
                  <a:pt x="1871" y="17953"/>
                </a:lnTo>
                <a:lnTo>
                  <a:pt x="19863" y="17953"/>
                </a:lnTo>
                <a:lnTo>
                  <a:pt x="19395" y="17352"/>
                </a:lnTo>
                <a:lnTo>
                  <a:pt x="2316" y="17352"/>
                </a:lnTo>
                <a:close/>
              </a:path>
            </a:pathLst>
          </a:custGeom>
          <a:solidFill>
            <a:srgbClr val="3333FF"/>
          </a:solidFill>
          <a:ln w="9525" cap="rnd" algn="ctr">
            <a:solidFill>
              <a:srgbClr val="FF0000"/>
            </a:solidFill>
            <a:prstDash val="sysDot"/>
            <a:miter lim="800000"/>
            <a:headEnd/>
            <a:tailEnd/>
          </a:ln>
          <a:effectLst>
            <a:outerShdw dist="107763" dir="2700000" algn="ctr" rotWithShape="0">
              <a:srgbClr val="808080"/>
            </a:outerShdw>
          </a:effectLst>
        </p:spPr>
        <p:txBody>
          <a:bodyPr/>
          <a:lstStyle/>
          <a:p>
            <a:endParaRPr lang="es-CL"/>
          </a:p>
        </p:txBody>
      </p:sp>
    </p:spTree>
    <p:extLst>
      <p:ext uri="{BB962C8B-B14F-4D97-AF65-F5344CB8AC3E}">
        <p14:creationId xmlns:p14="http://schemas.microsoft.com/office/powerpoint/2010/main" val="2552475391"/>
      </p:ext>
    </p:extLst>
  </p:cSld>
  <p:clrMapOvr>
    <a:masterClrMapping/>
  </p:clrMapOvr>
  <p:transition spd="slow"/>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362" name="Group 4"/>
          <p:cNvGrpSpPr>
            <a:grpSpLocks/>
          </p:cNvGrpSpPr>
          <p:nvPr/>
        </p:nvGrpSpPr>
        <p:grpSpPr bwMode="auto">
          <a:xfrm>
            <a:off x="1512888" y="0"/>
            <a:ext cx="9155113" cy="6896100"/>
            <a:chOff x="-7" y="0"/>
            <a:chExt cx="5767" cy="4344"/>
          </a:xfrm>
        </p:grpSpPr>
        <p:sp>
          <p:nvSpPr>
            <p:cNvPr id="15364" name="Rectangle 5"/>
            <p:cNvSpPr>
              <a:spLocks noChangeArrowheads="1"/>
            </p:cNvSpPr>
            <p:nvPr/>
          </p:nvSpPr>
          <p:spPr bwMode="auto">
            <a:xfrm>
              <a:off x="0" y="1253"/>
              <a:ext cx="5760" cy="3091"/>
            </a:xfrm>
            <a:prstGeom prst="rect">
              <a:avLst/>
            </a:prstGeom>
            <a:solidFill>
              <a:srgbClr val="CC9900"/>
            </a:solidFill>
            <a:ln w="3175">
              <a:solidFill>
                <a:srgbClr val="CC990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es-MX" altLang="es-CL"/>
            </a:p>
          </p:txBody>
        </p:sp>
        <p:sp>
          <p:nvSpPr>
            <p:cNvPr id="15365" name="AutoShape 6"/>
            <p:cNvSpPr>
              <a:spLocks noChangeArrowheads="1"/>
            </p:cNvSpPr>
            <p:nvPr/>
          </p:nvSpPr>
          <p:spPr bwMode="auto">
            <a:xfrm flipV="1">
              <a:off x="0" y="1207"/>
              <a:ext cx="5760" cy="704"/>
            </a:xfrm>
            <a:prstGeom prst="rtTriangle">
              <a:avLst/>
            </a:prstGeom>
            <a:solidFill>
              <a:srgbClr val="CCECFF"/>
            </a:solidFill>
            <a:ln w="57150">
              <a:solidFill>
                <a:srgbClr val="CCECFF"/>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366" name="Rectangle 7"/>
            <p:cNvSpPr>
              <a:spLocks noChangeArrowheads="1"/>
            </p:cNvSpPr>
            <p:nvPr/>
          </p:nvSpPr>
          <p:spPr bwMode="auto">
            <a:xfrm>
              <a:off x="0" y="0"/>
              <a:ext cx="5760" cy="1341"/>
            </a:xfrm>
            <a:prstGeom prst="rect">
              <a:avLst/>
            </a:prstGeom>
            <a:solidFill>
              <a:srgbClr val="CCECFF"/>
            </a:solidFill>
            <a:ln w="3175">
              <a:solidFill>
                <a:srgbClr val="CCECFF"/>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endParaRPr lang="en-US" altLang="es-CL" sz="1400" b="1"/>
            </a:p>
            <a:p>
              <a:pPr algn="ctr" eaLnBrk="1" hangingPunct="1"/>
              <a:endParaRPr lang="en-US" altLang="es-CL" sz="2400">
                <a:latin typeface="Times New Roman" panose="02020603050405020304" pitchFamily="18" charset="0"/>
              </a:endParaRPr>
            </a:p>
          </p:txBody>
        </p:sp>
        <p:sp>
          <p:nvSpPr>
            <p:cNvPr id="15367" name="Freeform 8"/>
            <p:cNvSpPr>
              <a:spLocks/>
            </p:cNvSpPr>
            <p:nvPr/>
          </p:nvSpPr>
          <p:spPr bwMode="auto">
            <a:xfrm>
              <a:off x="690" y="3845"/>
              <a:ext cx="257" cy="78"/>
            </a:xfrm>
            <a:custGeom>
              <a:avLst/>
              <a:gdLst>
                <a:gd name="T0" fmla="*/ 0 w 514"/>
                <a:gd name="T1" fmla="*/ 1 h 155"/>
                <a:gd name="T2" fmla="*/ 1 w 514"/>
                <a:gd name="T3" fmla="*/ 0 h 155"/>
                <a:gd name="T4" fmla="*/ 1 w 514"/>
                <a:gd name="T5" fmla="*/ 1 h 155"/>
                <a:gd name="T6" fmla="*/ 1 w 514"/>
                <a:gd name="T7" fmla="*/ 1 h 155"/>
                <a:gd name="T8" fmla="*/ 1 w 514"/>
                <a:gd name="T9" fmla="*/ 1 h 155"/>
                <a:gd name="T10" fmla="*/ 1 w 514"/>
                <a:gd name="T11" fmla="*/ 1 h 155"/>
                <a:gd name="T12" fmla="*/ 1 w 514"/>
                <a:gd name="T13" fmla="*/ 1 h 155"/>
                <a:gd name="T14" fmla="*/ 1 w 514"/>
                <a:gd name="T15" fmla="*/ 1 h 155"/>
                <a:gd name="T16" fmla="*/ 1 w 514"/>
                <a:gd name="T17" fmla="*/ 1 h 155"/>
                <a:gd name="T18" fmla="*/ 0 w 514"/>
                <a:gd name="T19" fmla="*/ 1 h 15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14"/>
                <a:gd name="T31" fmla="*/ 0 h 155"/>
                <a:gd name="T32" fmla="*/ 514 w 514"/>
                <a:gd name="T33" fmla="*/ 155 h 15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14" h="155">
                  <a:moveTo>
                    <a:pt x="0" y="58"/>
                  </a:moveTo>
                  <a:lnTo>
                    <a:pt x="97" y="0"/>
                  </a:lnTo>
                  <a:lnTo>
                    <a:pt x="213" y="21"/>
                  </a:lnTo>
                  <a:lnTo>
                    <a:pt x="299" y="29"/>
                  </a:lnTo>
                  <a:lnTo>
                    <a:pt x="345" y="42"/>
                  </a:lnTo>
                  <a:lnTo>
                    <a:pt x="426" y="63"/>
                  </a:lnTo>
                  <a:lnTo>
                    <a:pt x="514" y="70"/>
                  </a:lnTo>
                  <a:lnTo>
                    <a:pt x="418" y="155"/>
                  </a:lnTo>
                  <a:lnTo>
                    <a:pt x="121" y="119"/>
                  </a:lnTo>
                  <a:lnTo>
                    <a:pt x="0" y="58"/>
                  </a:lnTo>
                  <a:close/>
                </a:path>
              </a:pathLst>
            </a:custGeom>
            <a:solidFill>
              <a:srgbClr val="9191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368" name="Freeform 9"/>
            <p:cNvSpPr>
              <a:spLocks/>
            </p:cNvSpPr>
            <p:nvPr/>
          </p:nvSpPr>
          <p:spPr bwMode="auto">
            <a:xfrm>
              <a:off x="690" y="3845"/>
              <a:ext cx="257" cy="78"/>
            </a:xfrm>
            <a:custGeom>
              <a:avLst/>
              <a:gdLst>
                <a:gd name="T0" fmla="*/ 0 w 514"/>
                <a:gd name="T1" fmla="*/ 1 h 155"/>
                <a:gd name="T2" fmla="*/ 1 w 514"/>
                <a:gd name="T3" fmla="*/ 0 h 155"/>
                <a:gd name="T4" fmla="*/ 1 w 514"/>
                <a:gd name="T5" fmla="*/ 1 h 155"/>
                <a:gd name="T6" fmla="*/ 1 w 514"/>
                <a:gd name="T7" fmla="*/ 1 h 155"/>
                <a:gd name="T8" fmla="*/ 1 w 514"/>
                <a:gd name="T9" fmla="*/ 1 h 155"/>
                <a:gd name="T10" fmla="*/ 1 w 514"/>
                <a:gd name="T11" fmla="*/ 1 h 155"/>
                <a:gd name="T12" fmla="*/ 1 w 514"/>
                <a:gd name="T13" fmla="*/ 1 h 155"/>
                <a:gd name="T14" fmla="*/ 1 w 514"/>
                <a:gd name="T15" fmla="*/ 1 h 155"/>
                <a:gd name="T16" fmla="*/ 1 w 514"/>
                <a:gd name="T17" fmla="*/ 1 h 1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14"/>
                <a:gd name="T28" fmla="*/ 0 h 155"/>
                <a:gd name="T29" fmla="*/ 514 w 514"/>
                <a:gd name="T30" fmla="*/ 155 h 1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14" h="155">
                  <a:moveTo>
                    <a:pt x="0" y="58"/>
                  </a:moveTo>
                  <a:lnTo>
                    <a:pt x="97" y="0"/>
                  </a:lnTo>
                  <a:lnTo>
                    <a:pt x="213" y="21"/>
                  </a:lnTo>
                  <a:lnTo>
                    <a:pt x="299" y="29"/>
                  </a:lnTo>
                  <a:lnTo>
                    <a:pt x="345" y="42"/>
                  </a:lnTo>
                  <a:lnTo>
                    <a:pt x="426" y="63"/>
                  </a:lnTo>
                  <a:lnTo>
                    <a:pt x="514" y="70"/>
                  </a:lnTo>
                  <a:lnTo>
                    <a:pt x="418" y="155"/>
                  </a:lnTo>
                  <a:lnTo>
                    <a:pt x="121" y="119"/>
                  </a:lnTo>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369" name="Freeform 10"/>
            <p:cNvSpPr>
              <a:spLocks/>
            </p:cNvSpPr>
            <p:nvPr/>
          </p:nvSpPr>
          <p:spPr bwMode="auto">
            <a:xfrm>
              <a:off x="633" y="3796"/>
              <a:ext cx="258" cy="74"/>
            </a:xfrm>
            <a:custGeom>
              <a:avLst/>
              <a:gdLst>
                <a:gd name="T0" fmla="*/ 0 w 516"/>
                <a:gd name="T1" fmla="*/ 1 h 148"/>
                <a:gd name="T2" fmla="*/ 1 w 516"/>
                <a:gd name="T3" fmla="*/ 0 h 148"/>
                <a:gd name="T4" fmla="*/ 1 w 516"/>
                <a:gd name="T5" fmla="*/ 1 h 148"/>
                <a:gd name="T6" fmla="*/ 1 w 516"/>
                <a:gd name="T7" fmla="*/ 1 h 148"/>
                <a:gd name="T8" fmla="*/ 1 w 516"/>
                <a:gd name="T9" fmla="*/ 1 h 148"/>
                <a:gd name="T10" fmla="*/ 1 w 516"/>
                <a:gd name="T11" fmla="*/ 1 h 148"/>
                <a:gd name="T12" fmla="*/ 1 w 516"/>
                <a:gd name="T13" fmla="*/ 1 h 148"/>
                <a:gd name="T14" fmla="*/ 1 w 516"/>
                <a:gd name="T15" fmla="*/ 1 h 148"/>
                <a:gd name="T16" fmla="*/ 1 w 516"/>
                <a:gd name="T17" fmla="*/ 1 h 148"/>
                <a:gd name="T18" fmla="*/ 0 w 516"/>
                <a:gd name="T19" fmla="*/ 1 h 14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16"/>
                <a:gd name="T31" fmla="*/ 0 h 148"/>
                <a:gd name="T32" fmla="*/ 516 w 516"/>
                <a:gd name="T33" fmla="*/ 148 h 14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16" h="148">
                  <a:moveTo>
                    <a:pt x="0" y="51"/>
                  </a:moveTo>
                  <a:lnTo>
                    <a:pt x="98" y="0"/>
                  </a:lnTo>
                  <a:lnTo>
                    <a:pt x="211" y="16"/>
                  </a:lnTo>
                  <a:lnTo>
                    <a:pt x="300" y="24"/>
                  </a:lnTo>
                  <a:lnTo>
                    <a:pt x="348" y="37"/>
                  </a:lnTo>
                  <a:lnTo>
                    <a:pt x="427" y="59"/>
                  </a:lnTo>
                  <a:lnTo>
                    <a:pt x="516" y="66"/>
                  </a:lnTo>
                  <a:lnTo>
                    <a:pt x="420" y="148"/>
                  </a:lnTo>
                  <a:lnTo>
                    <a:pt x="125" y="115"/>
                  </a:lnTo>
                  <a:lnTo>
                    <a:pt x="0" y="51"/>
                  </a:lnTo>
                  <a:close/>
                </a:path>
              </a:pathLst>
            </a:custGeom>
            <a:solidFill>
              <a:srgbClr val="808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370" name="Freeform 11"/>
            <p:cNvSpPr>
              <a:spLocks/>
            </p:cNvSpPr>
            <p:nvPr/>
          </p:nvSpPr>
          <p:spPr bwMode="auto">
            <a:xfrm>
              <a:off x="633" y="3796"/>
              <a:ext cx="258" cy="74"/>
            </a:xfrm>
            <a:custGeom>
              <a:avLst/>
              <a:gdLst>
                <a:gd name="T0" fmla="*/ 0 w 516"/>
                <a:gd name="T1" fmla="*/ 1 h 148"/>
                <a:gd name="T2" fmla="*/ 1 w 516"/>
                <a:gd name="T3" fmla="*/ 0 h 148"/>
                <a:gd name="T4" fmla="*/ 1 w 516"/>
                <a:gd name="T5" fmla="*/ 1 h 148"/>
                <a:gd name="T6" fmla="*/ 1 w 516"/>
                <a:gd name="T7" fmla="*/ 1 h 148"/>
                <a:gd name="T8" fmla="*/ 1 w 516"/>
                <a:gd name="T9" fmla="*/ 1 h 148"/>
                <a:gd name="T10" fmla="*/ 1 w 516"/>
                <a:gd name="T11" fmla="*/ 1 h 148"/>
                <a:gd name="T12" fmla="*/ 1 w 516"/>
                <a:gd name="T13" fmla="*/ 1 h 148"/>
                <a:gd name="T14" fmla="*/ 1 w 516"/>
                <a:gd name="T15" fmla="*/ 1 h 148"/>
                <a:gd name="T16" fmla="*/ 1 w 516"/>
                <a:gd name="T17" fmla="*/ 1 h 14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16"/>
                <a:gd name="T28" fmla="*/ 0 h 148"/>
                <a:gd name="T29" fmla="*/ 516 w 516"/>
                <a:gd name="T30" fmla="*/ 148 h 14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16" h="148">
                  <a:moveTo>
                    <a:pt x="0" y="51"/>
                  </a:moveTo>
                  <a:lnTo>
                    <a:pt x="98" y="0"/>
                  </a:lnTo>
                  <a:lnTo>
                    <a:pt x="211" y="16"/>
                  </a:lnTo>
                  <a:lnTo>
                    <a:pt x="300" y="24"/>
                  </a:lnTo>
                  <a:lnTo>
                    <a:pt x="348" y="37"/>
                  </a:lnTo>
                  <a:lnTo>
                    <a:pt x="427" y="59"/>
                  </a:lnTo>
                  <a:lnTo>
                    <a:pt x="516" y="66"/>
                  </a:lnTo>
                  <a:lnTo>
                    <a:pt x="420" y="148"/>
                  </a:lnTo>
                  <a:lnTo>
                    <a:pt x="125" y="115"/>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371" name="Freeform 12"/>
            <p:cNvSpPr>
              <a:spLocks/>
            </p:cNvSpPr>
            <p:nvPr/>
          </p:nvSpPr>
          <p:spPr bwMode="auto">
            <a:xfrm>
              <a:off x="632" y="3825"/>
              <a:ext cx="211" cy="144"/>
            </a:xfrm>
            <a:custGeom>
              <a:avLst/>
              <a:gdLst>
                <a:gd name="T0" fmla="*/ 0 w 421"/>
                <a:gd name="T1" fmla="*/ 1 h 287"/>
                <a:gd name="T2" fmla="*/ 1 w 421"/>
                <a:gd name="T3" fmla="*/ 0 h 287"/>
                <a:gd name="T4" fmla="*/ 1 w 421"/>
                <a:gd name="T5" fmla="*/ 1 h 287"/>
                <a:gd name="T6" fmla="*/ 1 w 421"/>
                <a:gd name="T7" fmla="*/ 1 h 287"/>
                <a:gd name="T8" fmla="*/ 1 w 421"/>
                <a:gd name="T9" fmla="*/ 1 h 287"/>
                <a:gd name="T10" fmla="*/ 0 w 421"/>
                <a:gd name="T11" fmla="*/ 1 h 287"/>
                <a:gd name="T12" fmla="*/ 0 60000 65536"/>
                <a:gd name="T13" fmla="*/ 0 60000 65536"/>
                <a:gd name="T14" fmla="*/ 0 60000 65536"/>
                <a:gd name="T15" fmla="*/ 0 60000 65536"/>
                <a:gd name="T16" fmla="*/ 0 60000 65536"/>
                <a:gd name="T17" fmla="*/ 0 60000 65536"/>
                <a:gd name="T18" fmla="*/ 0 w 421"/>
                <a:gd name="T19" fmla="*/ 0 h 287"/>
                <a:gd name="T20" fmla="*/ 421 w 421"/>
                <a:gd name="T21" fmla="*/ 287 h 287"/>
              </a:gdLst>
              <a:ahLst/>
              <a:cxnLst>
                <a:cxn ang="T12">
                  <a:pos x="T0" y="T1"/>
                </a:cxn>
                <a:cxn ang="T13">
                  <a:pos x="T2" y="T3"/>
                </a:cxn>
                <a:cxn ang="T14">
                  <a:pos x="T4" y="T5"/>
                </a:cxn>
                <a:cxn ang="T15">
                  <a:pos x="T6" y="T7"/>
                </a:cxn>
                <a:cxn ang="T16">
                  <a:pos x="T8" y="T9"/>
                </a:cxn>
                <a:cxn ang="T17">
                  <a:pos x="T10" y="T11"/>
                </a:cxn>
              </a:cxnLst>
              <a:rect l="T18" t="T19" r="T20" b="T21"/>
              <a:pathLst>
                <a:path w="421" h="287">
                  <a:moveTo>
                    <a:pt x="0" y="110"/>
                  </a:moveTo>
                  <a:lnTo>
                    <a:pt x="1" y="0"/>
                  </a:lnTo>
                  <a:lnTo>
                    <a:pt x="421" y="75"/>
                  </a:lnTo>
                  <a:lnTo>
                    <a:pt x="421" y="287"/>
                  </a:lnTo>
                  <a:lnTo>
                    <a:pt x="305" y="263"/>
                  </a:lnTo>
                  <a:lnTo>
                    <a:pt x="0" y="110"/>
                  </a:lnTo>
                  <a:close/>
                </a:path>
              </a:pathLst>
            </a:custGeom>
            <a:solidFill>
              <a:srgbClr val="808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372" name="Freeform 13"/>
            <p:cNvSpPr>
              <a:spLocks/>
            </p:cNvSpPr>
            <p:nvPr/>
          </p:nvSpPr>
          <p:spPr bwMode="auto">
            <a:xfrm>
              <a:off x="632" y="3825"/>
              <a:ext cx="211" cy="144"/>
            </a:xfrm>
            <a:custGeom>
              <a:avLst/>
              <a:gdLst>
                <a:gd name="T0" fmla="*/ 0 w 421"/>
                <a:gd name="T1" fmla="*/ 1 h 287"/>
                <a:gd name="T2" fmla="*/ 1 w 421"/>
                <a:gd name="T3" fmla="*/ 0 h 287"/>
                <a:gd name="T4" fmla="*/ 1 w 421"/>
                <a:gd name="T5" fmla="*/ 1 h 287"/>
                <a:gd name="T6" fmla="*/ 1 w 421"/>
                <a:gd name="T7" fmla="*/ 1 h 287"/>
                <a:gd name="T8" fmla="*/ 1 w 421"/>
                <a:gd name="T9" fmla="*/ 1 h 287"/>
                <a:gd name="T10" fmla="*/ 0 60000 65536"/>
                <a:gd name="T11" fmla="*/ 0 60000 65536"/>
                <a:gd name="T12" fmla="*/ 0 60000 65536"/>
                <a:gd name="T13" fmla="*/ 0 60000 65536"/>
                <a:gd name="T14" fmla="*/ 0 60000 65536"/>
                <a:gd name="T15" fmla="*/ 0 w 421"/>
                <a:gd name="T16" fmla="*/ 0 h 287"/>
                <a:gd name="T17" fmla="*/ 421 w 421"/>
                <a:gd name="T18" fmla="*/ 287 h 287"/>
              </a:gdLst>
              <a:ahLst/>
              <a:cxnLst>
                <a:cxn ang="T10">
                  <a:pos x="T0" y="T1"/>
                </a:cxn>
                <a:cxn ang="T11">
                  <a:pos x="T2" y="T3"/>
                </a:cxn>
                <a:cxn ang="T12">
                  <a:pos x="T4" y="T5"/>
                </a:cxn>
                <a:cxn ang="T13">
                  <a:pos x="T6" y="T7"/>
                </a:cxn>
                <a:cxn ang="T14">
                  <a:pos x="T8" y="T9"/>
                </a:cxn>
              </a:cxnLst>
              <a:rect l="T15" t="T16" r="T17" b="T18"/>
              <a:pathLst>
                <a:path w="421" h="287">
                  <a:moveTo>
                    <a:pt x="0" y="110"/>
                  </a:moveTo>
                  <a:lnTo>
                    <a:pt x="1" y="0"/>
                  </a:lnTo>
                  <a:lnTo>
                    <a:pt x="421" y="75"/>
                  </a:lnTo>
                  <a:lnTo>
                    <a:pt x="421" y="287"/>
                  </a:lnTo>
                  <a:lnTo>
                    <a:pt x="305" y="263"/>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373" name="Freeform 14"/>
            <p:cNvSpPr>
              <a:spLocks/>
            </p:cNvSpPr>
            <p:nvPr/>
          </p:nvSpPr>
          <p:spPr bwMode="auto">
            <a:xfrm>
              <a:off x="843" y="3828"/>
              <a:ext cx="92" cy="140"/>
            </a:xfrm>
            <a:custGeom>
              <a:avLst/>
              <a:gdLst>
                <a:gd name="T0" fmla="*/ 0 w 184"/>
                <a:gd name="T1" fmla="*/ 1 h 279"/>
                <a:gd name="T2" fmla="*/ 1 w 184"/>
                <a:gd name="T3" fmla="*/ 1 h 279"/>
                <a:gd name="T4" fmla="*/ 1 w 184"/>
                <a:gd name="T5" fmla="*/ 1 h 279"/>
                <a:gd name="T6" fmla="*/ 1 w 184"/>
                <a:gd name="T7" fmla="*/ 0 h 279"/>
                <a:gd name="T8" fmla="*/ 0 w 184"/>
                <a:gd name="T9" fmla="*/ 1 h 279"/>
                <a:gd name="T10" fmla="*/ 0 w 184"/>
                <a:gd name="T11" fmla="*/ 1 h 279"/>
                <a:gd name="T12" fmla="*/ 0 60000 65536"/>
                <a:gd name="T13" fmla="*/ 0 60000 65536"/>
                <a:gd name="T14" fmla="*/ 0 60000 65536"/>
                <a:gd name="T15" fmla="*/ 0 60000 65536"/>
                <a:gd name="T16" fmla="*/ 0 60000 65536"/>
                <a:gd name="T17" fmla="*/ 0 60000 65536"/>
                <a:gd name="T18" fmla="*/ 0 w 184"/>
                <a:gd name="T19" fmla="*/ 0 h 279"/>
                <a:gd name="T20" fmla="*/ 184 w 184"/>
                <a:gd name="T21" fmla="*/ 279 h 279"/>
              </a:gdLst>
              <a:ahLst/>
              <a:cxnLst>
                <a:cxn ang="T12">
                  <a:pos x="T0" y="T1"/>
                </a:cxn>
                <a:cxn ang="T13">
                  <a:pos x="T2" y="T3"/>
                </a:cxn>
                <a:cxn ang="T14">
                  <a:pos x="T4" y="T5"/>
                </a:cxn>
                <a:cxn ang="T15">
                  <a:pos x="T6" y="T7"/>
                </a:cxn>
                <a:cxn ang="T16">
                  <a:pos x="T8" y="T9"/>
                </a:cxn>
                <a:cxn ang="T17">
                  <a:pos x="T10" y="T11"/>
                </a:cxn>
              </a:cxnLst>
              <a:rect l="T18" t="T19" r="T20" b="T21"/>
              <a:pathLst>
                <a:path w="184" h="279">
                  <a:moveTo>
                    <a:pt x="0" y="279"/>
                  </a:moveTo>
                  <a:lnTo>
                    <a:pt x="184" y="231"/>
                  </a:lnTo>
                  <a:lnTo>
                    <a:pt x="184" y="36"/>
                  </a:lnTo>
                  <a:lnTo>
                    <a:pt x="89" y="0"/>
                  </a:lnTo>
                  <a:lnTo>
                    <a:pt x="0" y="60"/>
                  </a:lnTo>
                  <a:lnTo>
                    <a:pt x="0" y="279"/>
                  </a:lnTo>
                  <a:close/>
                </a:path>
              </a:pathLst>
            </a:custGeom>
            <a:solidFill>
              <a:srgbClr val="808000"/>
            </a:solidFill>
            <a:ln w="1588">
              <a:solidFill>
                <a:srgbClr val="000000"/>
              </a:solidFill>
              <a:round/>
              <a:headEnd/>
              <a:tailEnd/>
            </a:ln>
          </p:spPr>
          <p:txBody>
            <a:bodyPr/>
            <a:lstStyle/>
            <a:p>
              <a:endParaRPr lang="es-CL"/>
            </a:p>
          </p:txBody>
        </p:sp>
        <p:sp>
          <p:nvSpPr>
            <p:cNvPr id="15374" name="Freeform 15"/>
            <p:cNvSpPr>
              <a:spLocks/>
            </p:cNvSpPr>
            <p:nvPr/>
          </p:nvSpPr>
          <p:spPr bwMode="auto">
            <a:xfrm>
              <a:off x="883" y="3887"/>
              <a:ext cx="21" cy="64"/>
            </a:xfrm>
            <a:custGeom>
              <a:avLst/>
              <a:gdLst>
                <a:gd name="T0" fmla="*/ 1 w 41"/>
                <a:gd name="T1" fmla="*/ 0 h 127"/>
                <a:gd name="T2" fmla="*/ 1 w 41"/>
                <a:gd name="T3" fmla="*/ 1 h 127"/>
                <a:gd name="T4" fmla="*/ 0 w 41"/>
                <a:gd name="T5" fmla="*/ 1 h 127"/>
                <a:gd name="T6" fmla="*/ 1 w 41"/>
                <a:gd name="T7" fmla="*/ 0 h 127"/>
                <a:gd name="T8" fmla="*/ 0 60000 65536"/>
                <a:gd name="T9" fmla="*/ 0 60000 65536"/>
                <a:gd name="T10" fmla="*/ 0 60000 65536"/>
                <a:gd name="T11" fmla="*/ 0 60000 65536"/>
                <a:gd name="T12" fmla="*/ 0 w 41"/>
                <a:gd name="T13" fmla="*/ 0 h 127"/>
                <a:gd name="T14" fmla="*/ 41 w 41"/>
                <a:gd name="T15" fmla="*/ 127 h 127"/>
              </a:gdLst>
              <a:ahLst/>
              <a:cxnLst>
                <a:cxn ang="T8">
                  <a:pos x="T0" y="T1"/>
                </a:cxn>
                <a:cxn ang="T9">
                  <a:pos x="T2" y="T3"/>
                </a:cxn>
                <a:cxn ang="T10">
                  <a:pos x="T4" y="T5"/>
                </a:cxn>
                <a:cxn ang="T11">
                  <a:pos x="T6" y="T7"/>
                </a:cxn>
              </a:cxnLst>
              <a:rect l="T12" t="T13" r="T14" b="T15"/>
              <a:pathLst>
                <a:path w="41" h="127">
                  <a:moveTo>
                    <a:pt x="16" y="0"/>
                  </a:moveTo>
                  <a:lnTo>
                    <a:pt x="41" y="127"/>
                  </a:lnTo>
                  <a:lnTo>
                    <a:pt x="0" y="127"/>
                  </a:lnTo>
                  <a:lnTo>
                    <a:pt x="16"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375" name="Freeform 16"/>
            <p:cNvSpPr>
              <a:spLocks/>
            </p:cNvSpPr>
            <p:nvPr/>
          </p:nvSpPr>
          <p:spPr bwMode="auto">
            <a:xfrm>
              <a:off x="866" y="3859"/>
              <a:ext cx="25" cy="109"/>
            </a:xfrm>
            <a:custGeom>
              <a:avLst/>
              <a:gdLst>
                <a:gd name="T0" fmla="*/ 0 w 51"/>
                <a:gd name="T1" fmla="*/ 0 h 219"/>
                <a:gd name="T2" fmla="*/ 0 w 51"/>
                <a:gd name="T3" fmla="*/ 0 h 219"/>
                <a:gd name="T4" fmla="*/ 0 w 51"/>
                <a:gd name="T5" fmla="*/ 0 h 219"/>
                <a:gd name="T6" fmla="*/ 0 w 51"/>
                <a:gd name="T7" fmla="*/ 0 h 219"/>
                <a:gd name="T8" fmla="*/ 0 w 51"/>
                <a:gd name="T9" fmla="*/ 0 h 219"/>
                <a:gd name="T10" fmla="*/ 0 w 51"/>
                <a:gd name="T11" fmla="*/ 0 h 219"/>
                <a:gd name="T12" fmla="*/ 0 w 51"/>
                <a:gd name="T13" fmla="*/ 0 h 219"/>
                <a:gd name="T14" fmla="*/ 0 w 51"/>
                <a:gd name="T15" fmla="*/ 0 h 219"/>
                <a:gd name="T16" fmla="*/ 0 w 51"/>
                <a:gd name="T17" fmla="*/ 0 h 219"/>
                <a:gd name="T18" fmla="*/ 0 w 51"/>
                <a:gd name="T19" fmla="*/ 0 h 2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1"/>
                <a:gd name="T31" fmla="*/ 0 h 219"/>
                <a:gd name="T32" fmla="*/ 51 w 51"/>
                <a:gd name="T33" fmla="*/ 219 h 21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1" h="219">
                  <a:moveTo>
                    <a:pt x="51" y="0"/>
                  </a:moveTo>
                  <a:lnTo>
                    <a:pt x="51" y="66"/>
                  </a:lnTo>
                  <a:lnTo>
                    <a:pt x="44" y="128"/>
                  </a:lnTo>
                  <a:lnTo>
                    <a:pt x="35" y="196"/>
                  </a:lnTo>
                  <a:lnTo>
                    <a:pt x="35" y="219"/>
                  </a:lnTo>
                  <a:lnTo>
                    <a:pt x="21" y="212"/>
                  </a:lnTo>
                  <a:lnTo>
                    <a:pt x="35" y="143"/>
                  </a:lnTo>
                  <a:lnTo>
                    <a:pt x="23" y="204"/>
                  </a:lnTo>
                  <a:lnTo>
                    <a:pt x="0" y="204"/>
                  </a:lnTo>
                  <a:lnTo>
                    <a:pt x="51" y="0"/>
                  </a:lnTo>
                  <a:close/>
                </a:path>
              </a:pathLst>
            </a:custGeom>
            <a:solidFill>
              <a:srgbClr val="808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376" name="Freeform 17"/>
            <p:cNvSpPr>
              <a:spLocks/>
            </p:cNvSpPr>
            <p:nvPr/>
          </p:nvSpPr>
          <p:spPr bwMode="auto">
            <a:xfrm>
              <a:off x="866" y="3859"/>
              <a:ext cx="25" cy="109"/>
            </a:xfrm>
            <a:custGeom>
              <a:avLst/>
              <a:gdLst>
                <a:gd name="T0" fmla="*/ 0 w 51"/>
                <a:gd name="T1" fmla="*/ 0 h 219"/>
                <a:gd name="T2" fmla="*/ 0 w 51"/>
                <a:gd name="T3" fmla="*/ 0 h 219"/>
                <a:gd name="T4" fmla="*/ 0 w 51"/>
                <a:gd name="T5" fmla="*/ 0 h 219"/>
                <a:gd name="T6" fmla="*/ 0 w 51"/>
                <a:gd name="T7" fmla="*/ 0 h 219"/>
                <a:gd name="T8" fmla="*/ 0 w 51"/>
                <a:gd name="T9" fmla="*/ 0 h 219"/>
                <a:gd name="T10" fmla="*/ 0 w 51"/>
                <a:gd name="T11" fmla="*/ 0 h 219"/>
                <a:gd name="T12" fmla="*/ 0 w 51"/>
                <a:gd name="T13" fmla="*/ 0 h 219"/>
                <a:gd name="T14" fmla="*/ 0 w 51"/>
                <a:gd name="T15" fmla="*/ 0 h 219"/>
                <a:gd name="T16" fmla="*/ 0 w 51"/>
                <a:gd name="T17" fmla="*/ 0 h 2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1"/>
                <a:gd name="T28" fmla="*/ 0 h 219"/>
                <a:gd name="T29" fmla="*/ 51 w 51"/>
                <a:gd name="T30" fmla="*/ 219 h 2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1" h="219">
                  <a:moveTo>
                    <a:pt x="51" y="0"/>
                  </a:moveTo>
                  <a:lnTo>
                    <a:pt x="51" y="66"/>
                  </a:lnTo>
                  <a:lnTo>
                    <a:pt x="44" y="128"/>
                  </a:lnTo>
                  <a:lnTo>
                    <a:pt x="35" y="196"/>
                  </a:lnTo>
                  <a:lnTo>
                    <a:pt x="35" y="219"/>
                  </a:lnTo>
                  <a:lnTo>
                    <a:pt x="21" y="212"/>
                  </a:lnTo>
                  <a:lnTo>
                    <a:pt x="35" y="143"/>
                  </a:lnTo>
                  <a:lnTo>
                    <a:pt x="23" y="204"/>
                  </a:lnTo>
                  <a:lnTo>
                    <a:pt x="0" y="204"/>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377" name="Freeform 18"/>
            <p:cNvSpPr>
              <a:spLocks/>
            </p:cNvSpPr>
            <p:nvPr/>
          </p:nvSpPr>
          <p:spPr bwMode="auto">
            <a:xfrm>
              <a:off x="891" y="3876"/>
              <a:ext cx="31" cy="82"/>
            </a:xfrm>
            <a:custGeom>
              <a:avLst/>
              <a:gdLst>
                <a:gd name="T0" fmla="*/ 0 w 62"/>
                <a:gd name="T1" fmla="*/ 0 h 162"/>
                <a:gd name="T2" fmla="*/ 1 w 62"/>
                <a:gd name="T3" fmla="*/ 1 h 162"/>
                <a:gd name="T4" fmla="*/ 1 w 62"/>
                <a:gd name="T5" fmla="*/ 1 h 162"/>
                <a:gd name="T6" fmla="*/ 1 w 62"/>
                <a:gd name="T7" fmla="*/ 1 h 162"/>
                <a:gd name="T8" fmla="*/ 1 w 62"/>
                <a:gd name="T9" fmla="*/ 1 h 162"/>
                <a:gd name="T10" fmla="*/ 1 w 62"/>
                <a:gd name="T11" fmla="*/ 1 h 162"/>
                <a:gd name="T12" fmla="*/ 1 w 62"/>
                <a:gd name="T13" fmla="*/ 1 h 162"/>
                <a:gd name="T14" fmla="*/ 1 w 62"/>
                <a:gd name="T15" fmla="*/ 1 h 162"/>
                <a:gd name="T16" fmla="*/ 1 w 62"/>
                <a:gd name="T17" fmla="*/ 1 h 162"/>
                <a:gd name="T18" fmla="*/ 1 w 62"/>
                <a:gd name="T19" fmla="*/ 1 h 162"/>
                <a:gd name="T20" fmla="*/ 1 w 62"/>
                <a:gd name="T21" fmla="*/ 1 h 162"/>
                <a:gd name="T22" fmla="*/ 1 w 62"/>
                <a:gd name="T23" fmla="*/ 1 h 162"/>
                <a:gd name="T24" fmla="*/ 1 w 62"/>
                <a:gd name="T25" fmla="*/ 1 h 162"/>
                <a:gd name="T26" fmla="*/ 0 w 62"/>
                <a:gd name="T27" fmla="*/ 0 h 1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2"/>
                <a:gd name="T43" fmla="*/ 0 h 162"/>
                <a:gd name="T44" fmla="*/ 62 w 62"/>
                <a:gd name="T45" fmla="*/ 162 h 1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2" h="162">
                  <a:moveTo>
                    <a:pt x="0" y="0"/>
                  </a:moveTo>
                  <a:lnTo>
                    <a:pt x="8" y="95"/>
                  </a:lnTo>
                  <a:lnTo>
                    <a:pt x="24" y="154"/>
                  </a:lnTo>
                  <a:lnTo>
                    <a:pt x="43" y="157"/>
                  </a:lnTo>
                  <a:lnTo>
                    <a:pt x="44" y="162"/>
                  </a:lnTo>
                  <a:lnTo>
                    <a:pt x="43" y="149"/>
                  </a:lnTo>
                  <a:lnTo>
                    <a:pt x="38" y="149"/>
                  </a:lnTo>
                  <a:lnTo>
                    <a:pt x="49" y="145"/>
                  </a:lnTo>
                  <a:lnTo>
                    <a:pt x="62" y="151"/>
                  </a:lnTo>
                  <a:lnTo>
                    <a:pt x="49" y="142"/>
                  </a:lnTo>
                  <a:lnTo>
                    <a:pt x="25" y="117"/>
                  </a:lnTo>
                  <a:lnTo>
                    <a:pt x="16" y="67"/>
                  </a:lnTo>
                  <a:lnTo>
                    <a:pt x="11" y="30"/>
                  </a:lnTo>
                  <a:lnTo>
                    <a:pt x="0" y="0"/>
                  </a:lnTo>
                  <a:close/>
                </a:path>
              </a:pathLst>
            </a:custGeom>
            <a:solidFill>
              <a:srgbClr val="808000"/>
            </a:solidFill>
            <a:ln w="1588">
              <a:solidFill>
                <a:srgbClr val="000000"/>
              </a:solidFill>
              <a:round/>
              <a:headEnd/>
              <a:tailEnd/>
            </a:ln>
          </p:spPr>
          <p:txBody>
            <a:bodyPr/>
            <a:lstStyle/>
            <a:p>
              <a:endParaRPr lang="es-CL"/>
            </a:p>
          </p:txBody>
        </p:sp>
        <p:sp>
          <p:nvSpPr>
            <p:cNvPr id="15378" name="Freeform 19"/>
            <p:cNvSpPr>
              <a:spLocks/>
            </p:cNvSpPr>
            <p:nvPr/>
          </p:nvSpPr>
          <p:spPr bwMode="auto">
            <a:xfrm>
              <a:off x="546" y="3882"/>
              <a:ext cx="257" cy="77"/>
            </a:xfrm>
            <a:custGeom>
              <a:avLst/>
              <a:gdLst>
                <a:gd name="T0" fmla="*/ 0 w 513"/>
                <a:gd name="T1" fmla="*/ 1 h 154"/>
                <a:gd name="T2" fmla="*/ 1 w 513"/>
                <a:gd name="T3" fmla="*/ 0 h 154"/>
                <a:gd name="T4" fmla="*/ 1 w 513"/>
                <a:gd name="T5" fmla="*/ 1 h 154"/>
                <a:gd name="T6" fmla="*/ 1 w 513"/>
                <a:gd name="T7" fmla="*/ 1 h 154"/>
                <a:gd name="T8" fmla="*/ 1 w 513"/>
                <a:gd name="T9" fmla="*/ 1 h 154"/>
                <a:gd name="T10" fmla="*/ 1 w 513"/>
                <a:gd name="T11" fmla="*/ 1 h 154"/>
                <a:gd name="T12" fmla="*/ 1 w 513"/>
                <a:gd name="T13" fmla="*/ 1 h 154"/>
                <a:gd name="T14" fmla="*/ 1 w 513"/>
                <a:gd name="T15" fmla="*/ 1 h 154"/>
                <a:gd name="T16" fmla="*/ 1 w 513"/>
                <a:gd name="T17" fmla="*/ 1 h 154"/>
                <a:gd name="T18" fmla="*/ 0 w 513"/>
                <a:gd name="T19" fmla="*/ 1 h 15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13"/>
                <a:gd name="T31" fmla="*/ 0 h 154"/>
                <a:gd name="T32" fmla="*/ 513 w 513"/>
                <a:gd name="T33" fmla="*/ 154 h 15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13" h="154">
                  <a:moveTo>
                    <a:pt x="0" y="59"/>
                  </a:moveTo>
                  <a:lnTo>
                    <a:pt x="97" y="0"/>
                  </a:lnTo>
                  <a:lnTo>
                    <a:pt x="211" y="20"/>
                  </a:lnTo>
                  <a:lnTo>
                    <a:pt x="297" y="28"/>
                  </a:lnTo>
                  <a:lnTo>
                    <a:pt x="346" y="42"/>
                  </a:lnTo>
                  <a:lnTo>
                    <a:pt x="426" y="62"/>
                  </a:lnTo>
                  <a:lnTo>
                    <a:pt x="513" y="69"/>
                  </a:lnTo>
                  <a:lnTo>
                    <a:pt x="418" y="154"/>
                  </a:lnTo>
                  <a:lnTo>
                    <a:pt x="123" y="120"/>
                  </a:lnTo>
                  <a:lnTo>
                    <a:pt x="0" y="59"/>
                  </a:lnTo>
                  <a:close/>
                </a:path>
              </a:pathLst>
            </a:custGeom>
            <a:solidFill>
              <a:srgbClr val="9191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379" name="Freeform 20"/>
            <p:cNvSpPr>
              <a:spLocks/>
            </p:cNvSpPr>
            <p:nvPr/>
          </p:nvSpPr>
          <p:spPr bwMode="auto">
            <a:xfrm>
              <a:off x="546" y="3882"/>
              <a:ext cx="257" cy="77"/>
            </a:xfrm>
            <a:custGeom>
              <a:avLst/>
              <a:gdLst>
                <a:gd name="T0" fmla="*/ 0 w 513"/>
                <a:gd name="T1" fmla="*/ 1 h 154"/>
                <a:gd name="T2" fmla="*/ 1 w 513"/>
                <a:gd name="T3" fmla="*/ 0 h 154"/>
                <a:gd name="T4" fmla="*/ 1 w 513"/>
                <a:gd name="T5" fmla="*/ 1 h 154"/>
                <a:gd name="T6" fmla="*/ 1 w 513"/>
                <a:gd name="T7" fmla="*/ 1 h 154"/>
                <a:gd name="T8" fmla="*/ 1 w 513"/>
                <a:gd name="T9" fmla="*/ 1 h 154"/>
                <a:gd name="T10" fmla="*/ 1 w 513"/>
                <a:gd name="T11" fmla="*/ 1 h 154"/>
                <a:gd name="T12" fmla="*/ 1 w 513"/>
                <a:gd name="T13" fmla="*/ 1 h 154"/>
                <a:gd name="T14" fmla="*/ 1 w 513"/>
                <a:gd name="T15" fmla="*/ 1 h 154"/>
                <a:gd name="T16" fmla="*/ 1 w 513"/>
                <a:gd name="T17" fmla="*/ 1 h 1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13"/>
                <a:gd name="T28" fmla="*/ 0 h 154"/>
                <a:gd name="T29" fmla="*/ 513 w 513"/>
                <a:gd name="T30" fmla="*/ 154 h 15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13" h="154">
                  <a:moveTo>
                    <a:pt x="0" y="59"/>
                  </a:moveTo>
                  <a:lnTo>
                    <a:pt x="97" y="0"/>
                  </a:lnTo>
                  <a:lnTo>
                    <a:pt x="211" y="20"/>
                  </a:lnTo>
                  <a:lnTo>
                    <a:pt x="297" y="28"/>
                  </a:lnTo>
                  <a:lnTo>
                    <a:pt x="346" y="42"/>
                  </a:lnTo>
                  <a:lnTo>
                    <a:pt x="426" y="62"/>
                  </a:lnTo>
                  <a:lnTo>
                    <a:pt x="513" y="69"/>
                  </a:lnTo>
                  <a:lnTo>
                    <a:pt x="418" y="154"/>
                  </a:lnTo>
                  <a:lnTo>
                    <a:pt x="123" y="120"/>
                  </a:lnTo>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380" name="Freeform 21"/>
            <p:cNvSpPr>
              <a:spLocks/>
            </p:cNvSpPr>
            <p:nvPr/>
          </p:nvSpPr>
          <p:spPr bwMode="auto">
            <a:xfrm>
              <a:off x="489" y="3832"/>
              <a:ext cx="258" cy="75"/>
            </a:xfrm>
            <a:custGeom>
              <a:avLst/>
              <a:gdLst>
                <a:gd name="T0" fmla="*/ 0 w 517"/>
                <a:gd name="T1" fmla="*/ 0 h 151"/>
                <a:gd name="T2" fmla="*/ 0 w 517"/>
                <a:gd name="T3" fmla="*/ 0 h 151"/>
                <a:gd name="T4" fmla="*/ 0 w 517"/>
                <a:gd name="T5" fmla="*/ 0 h 151"/>
                <a:gd name="T6" fmla="*/ 0 w 517"/>
                <a:gd name="T7" fmla="*/ 0 h 151"/>
                <a:gd name="T8" fmla="*/ 0 w 517"/>
                <a:gd name="T9" fmla="*/ 0 h 151"/>
                <a:gd name="T10" fmla="*/ 0 w 517"/>
                <a:gd name="T11" fmla="*/ 0 h 151"/>
                <a:gd name="T12" fmla="*/ 0 w 517"/>
                <a:gd name="T13" fmla="*/ 0 h 151"/>
                <a:gd name="T14" fmla="*/ 0 w 517"/>
                <a:gd name="T15" fmla="*/ 0 h 151"/>
                <a:gd name="T16" fmla="*/ 0 w 517"/>
                <a:gd name="T17" fmla="*/ 0 h 151"/>
                <a:gd name="T18" fmla="*/ 0 w 517"/>
                <a:gd name="T19" fmla="*/ 0 h 15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17"/>
                <a:gd name="T31" fmla="*/ 0 h 151"/>
                <a:gd name="T32" fmla="*/ 517 w 517"/>
                <a:gd name="T33" fmla="*/ 151 h 15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17" h="151">
                  <a:moveTo>
                    <a:pt x="0" y="52"/>
                  </a:moveTo>
                  <a:lnTo>
                    <a:pt x="99" y="0"/>
                  </a:lnTo>
                  <a:lnTo>
                    <a:pt x="215" y="18"/>
                  </a:lnTo>
                  <a:lnTo>
                    <a:pt x="301" y="27"/>
                  </a:lnTo>
                  <a:lnTo>
                    <a:pt x="348" y="39"/>
                  </a:lnTo>
                  <a:lnTo>
                    <a:pt x="428" y="60"/>
                  </a:lnTo>
                  <a:lnTo>
                    <a:pt x="517" y="67"/>
                  </a:lnTo>
                  <a:lnTo>
                    <a:pt x="421" y="151"/>
                  </a:lnTo>
                  <a:lnTo>
                    <a:pt x="125" y="116"/>
                  </a:lnTo>
                  <a:lnTo>
                    <a:pt x="0" y="52"/>
                  </a:lnTo>
                  <a:close/>
                </a:path>
              </a:pathLst>
            </a:custGeom>
            <a:solidFill>
              <a:srgbClr val="808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381" name="Freeform 22"/>
            <p:cNvSpPr>
              <a:spLocks/>
            </p:cNvSpPr>
            <p:nvPr/>
          </p:nvSpPr>
          <p:spPr bwMode="auto">
            <a:xfrm>
              <a:off x="489" y="3832"/>
              <a:ext cx="258" cy="75"/>
            </a:xfrm>
            <a:custGeom>
              <a:avLst/>
              <a:gdLst>
                <a:gd name="T0" fmla="*/ 0 w 517"/>
                <a:gd name="T1" fmla="*/ 0 h 151"/>
                <a:gd name="T2" fmla="*/ 0 w 517"/>
                <a:gd name="T3" fmla="*/ 0 h 151"/>
                <a:gd name="T4" fmla="*/ 0 w 517"/>
                <a:gd name="T5" fmla="*/ 0 h 151"/>
                <a:gd name="T6" fmla="*/ 0 w 517"/>
                <a:gd name="T7" fmla="*/ 0 h 151"/>
                <a:gd name="T8" fmla="*/ 0 w 517"/>
                <a:gd name="T9" fmla="*/ 0 h 151"/>
                <a:gd name="T10" fmla="*/ 0 w 517"/>
                <a:gd name="T11" fmla="*/ 0 h 151"/>
                <a:gd name="T12" fmla="*/ 0 w 517"/>
                <a:gd name="T13" fmla="*/ 0 h 151"/>
                <a:gd name="T14" fmla="*/ 0 w 517"/>
                <a:gd name="T15" fmla="*/ 0 h 151"/>
                <a:gd name="T16" fmla="*/ 0 w 517"/>
                <a:gd name="T17" fmla="*/ 0 h 15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17"/>
                <a:gd name="T28" fmla="*/ 0 h 151"/>
                <a:gd name="T29" fmla="*/ 517 w 517"/>
                <a:gd name="T30" fmla="*/ 151 h 15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17" h="151">
                  <a:moveTo>
                    <a:pt x="0" y="52"/>
                  </a:moveTo>
                  <a:lnTo>
                    <a:pt x="99" y="0"/>
                  </a:lnTo>
                  <a:lnTo>
                    <a:pt x="215" y="18"/>
                  </a:lnTo>
                  <a:lnTo>
                    <a:pt x="301" y="27"/>
                  </a:lnTo>
                  <a:lnTo>
                    <a:pt x="348" y="39"/>
                  </a:lnTo>
                  <a:lnTo>
                    <a:pt x="428" y="60"/>
                  </a:lnTo>
                  <a:lnTo>
                    <a:pt x="517" y="67"/>
                  </a:lnTo>
                  <a:lnTo>
                    <a:pt x="421" y="151"/>
                  </a:lnTo>
                  <a:lnTo>
                    <a:pt x="125" y="116"/>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382" name="Freeform 23"/>
            <p:cNvSpPr>
              <a:spLocks/>
            </p:cNvSpPr>
            <p:nvPr/>
          </p:nvSpPr>
          <p:spPr bwMode="auto">
            <a:xfrm>
              <a:off x="487" y="3861"/>
              <a:ext cx="212" cy="144"/>
            </a:xfrm>
            <a:custGeom>
              <a:avLst/>
              <a:gdLst>
                <a:gd name="T0" fmla="*/ 0 w 424"/>
                <a:gd name="T1" fmla="*/ 1 h 287"/>
                <a:gd name="T2" fmla="*/ 1 w 424"/>
                <a:gd name="T3" fmla="*/ 0 h 287"/>
                <a:gd name="T4" fmla="*/ 1 w 424"/>
                <a:gd name="T5" fmla="*/ 1 h 287"/>
                <a:gd name="T6" fmla="*/ 1 w 424"/>
                <a:gd name="T7" fmla="*/ 1 h 287"/>
                <a:gd name="T8" fmla="*/ 1 w 424"/>
                <a:gd name="T9" fmla="*/ 1 h 287"/>
                <a:gd name="T10" fmla="*/ 0 w 424"/>
                <a:gd name="T11" fmla="*/ 1 h 287"/>
                <a:gd name="T12" fmla="*/ 0 60000 65536"/>
                <a:gd name="T13" fmla="*/ 0 60000 65536"/>
                <a:gd name="T14" fmla="*/ 0 60000 65536"/>
                <a:gd name="T15" fmla="*/ 0 60000 65536"/>
                <a:gd name="T16" fmla="*/ 0 60000 65536"/>
                <a:gd name="T17" fmla="*/ 0 60000 65536"/>
                <a:gd name="T18" fmla="*/ 0 w 424"/>
                <a:gd name="T19" fmla="*/ 0 h 287"/>
                <a:gd name="T20" fmla="*/ 424 w 424"/>
                <a:gd name="T21" fmla="*/ 287 h 287"/>
              </a:gdLst>
              <a:ahLst/>
              <a:cxnLst>
                <a:cxn ang="T12">
                  <a:pos x="T0" y="T1"/>
                </a:cxn>
                <a:cxn ang="T13">
                  <a:pos x="T2" y="T3"/>
                </a:cxn>
                <a:cxn ang="T14">
                  <a:pos x="T4" y="T5"/>
                </a:cxn>
                <a:cxn ang="T15">
                  <a:pos x="T6" y="T7"/>
                </a:cxn>
                <a:cxn ang="T16">
                  <a:pos x="T8" y="T9"/>
                </a:cxn>
                <a:cxn ang="T17">
                  <a:pos x="T10" y="T11"/>
                </a:cxn>
              </a:cxnLst>
              <a:rect l="T18" t="T19" r="T20" b="T21"/>
              <a:pathLst>
                <a:path w="424" h="287">
                  <a:moveTo>
                    <a:pt x="0" y="113"/>
                  </a:moveTo>
                  <a:lnTo>
                    <a:pt x="3" y="0"/>
                  </a:lnTo>
                  <a:lnTo>
                    <a:pt x="424" y="75"/>
                  </a:lnTo>
                  <a:lnTo>
                    <a:pt x="424" y="287"/>
                  </a:lnTo>
                  <a:lnTo>
                    <a:pt x="306" y="263"/>
                  </a:lnTo>
                  <a:lnTo>
                    <a:pt x="0" y="113"/>
                  </a:lnTo>
                  <a:close/>
                </a:path>
              </a:pathLst>
            </a:custGeom>
            <a:solidFill>
              <a:srgbClr val="808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383" name="Freeform 24"/>
            <p:cNvSpPr>
              <a:spLocks/>
            </p:cNvSpPr>
            <p:nvPr/>
          </p:nvSpPr>
          <p:spPr bwMode="auto">
            <a:xfrm>
              <a:off x="487" y="3861"/>
              <a:ext cx="212" cy="144"/>
            </a:xfrm>
            <a:custGeom>
              <a:avLst/>
              <a:gdLst>
                <a:gd name="T0" fmla="*/ 0 w 424"/>
                <a:gd name="T1" fmla="*/ 1 h 287"/>
                <a:gd name="T2" fmla="*/ 1 w 424"/>
                <a:gd name="T3" fmla="*/ 0 h 287"/>
                <a:gd name="T4" fmla="*/ 1 w 424"/>
                <a:gd name="T5" fmla="*/ 1 h 287"/>
                <a:gd name="T6" fmla="*/ 1 w 424"/>
                <a:gd name="T7" fmla="*/ 1 h 287"/>
                <a:gd name="T8" fmla="*/ 1 w 424"/>
                <a:gd name="T9" fmla="*/ 1 h 287"/>
                <a:gd name="T10" fmla="*/ 0 60000 65536"/>
                <a:gd name="T11" fmla="*/ 0 60000 65536"/>
                <a:gd name="T12" fmla="*/ 0 60000 65536"/>
                <a:gd name="T13" fmla="*/ 0 60000 65536"/>
                <a:gd name="T14" fmla="*/ 0 60000 65536"/>
                <a:gd name="T15" fmla="*/ 0 w 424"/>
                <a:gd name="T16" fmla="*/ 0 h 287"/>
                <a:gd name="T17" fmla="*/ 424 w 424"/>
                <a:gd name="T18" fmla="*/ 287 h 287"/>
              </a:gdLst>
              <a:ahLst/>
              <a:cxnLst>
                <a:cxn ang="T10">
                  <a:pos x="T0" y="T1"/>
                </a:cxn>
                <a:cxn ang="T11">
                  <a:pos x="T2" y="T3"/>
                </a:cxn>
                <a:cxn ang="T12">
                  <a:pos x="T4" y="T5"/>
                </a:cxn>
                <a:cxn ang="T13">
                  <a:pos x="T6" y="T7"/>
                </a:cxn>
                <a:cxn ang="T14">
                  <a:pos x="T8" y="T9"/>
                </a:cxn>
              </a:cxnLst>
              <a:rect l="T15" t="T16" r="T17" b="T18"/>
              <a:pathLst>
                <a:path w="424" h="287">
                  <a:moveTo>
                    <a:pt x="0" y="113"/>
                  </a:moveTo>
                  <a:lnTo>
                    <a:pt x="3" y="0"/>
                  </a:lnTo>
                  <a:lnTo>
                    <a:pt x="424" y="75"/>
                  </a:lnTo>
                  <a:lnTo>
                    <a:pt x="424" y="287"/>
                  </a:lnTo>
                  <a:lnTo>
                    <a:pt x="306" y="263"/>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384" name="Freeform 25"/>
            <p:cNvSpPr>
              <a:spLocks/>
            </p:cNvSpPr>
            <p:nvPr/>
          </p:nvSpPr>
          <p:spPr bwMode="auto">
            <a:xfrm>
              <a:off x="699" y="3865"/>
              <a:ext cx="93" cy="139"/>
            </a:xfrm>
            <a:custGeom>
              <a:avLst/>
              <a:gdLst>
                <a:gd name="T0" fmla="*/ 0 w 185"/>
                <a:gd name="T1" fmla="*/ 0 h 279"/>
                <a:gd name="T2" fmla="*/ 1 w 185"/>
                <a:gd name="T3" fmla="*/ 0 h 279"/>
                <a:gd name="T4" fmla="*/ 1 w 185"/>
                <a:gd name="T5" fmla="*/ 0 h 279"/>
                <a:gd name="T6" fmla="*/ 1 w 185"/>
                <a:gd name="T7" fmla="*/ 0 h 279"/>
                <a:gd name="T8" fmla="*/ 0 w 185"/>
                <a:gd name="T9" fmla="*/ 0 h 279"/>
                <a:gd name="T10" fmla="*/ 0 w 185"/>
                <a:gd name="T11" fmla="*/ 0 h 279"/>
                <a:gd name="T12" fmla="*/ 0 60000 65536"/>
                <a:gd name="T13" fmla="*/ 0 60000 65536"/>
                <a:gd name="T14" fmla="*/ 0 60000 65536"/>
                <a:gd name="T15" fmla="*/ 0 60000 65536"/>
                <a:gd name="T16" fmla="*/ 0 60000 65536"/>
                <a:gd name="T17" fmla="*/ 0 60000 65536"/>
                <a:gd name="T18" fmla="*/ 0 w 185"/>
                <a:gd name="T19" fmla="*/ 0 h 279"/>
                <a:gd name="T20" fmla="*/ 185 w 185"/>
                <a:gd name="T21" fmla="*/ 279 h 279"/>
              </a:gdLst>
              <a:ahLst/>
              <a:cxnLst>
                <a:cxn ang="T12">
                  <a:pos x="T0" y="T1"/>
                </a:cxn>
                <a:cxn ang="T13">
                  <a:pos x="T2" y="T3"/>
                </a:cxn>
                <a:cxn ang="T14">
                  <a:pos x="T4" y="T5"/>
                </a:cxn>
                <a:cxn ang="T15">
                  <a:pos x="T6" y="T7"/>
                </a:cxn>
                <a:cxn ang="T16">
                  <a:pos x="T8" y="T9"/>
                </a:cxn>
                <a:cxn ang="T17">
                  <a:pos x="T10" y="T11"/>
                </a:cxn>
              </a:cxnLst>
              <a:rect l="T18" t="T19" r="T20" b="T21"/>
              <a:pathLst>
                <a:path w="185" h="279">
                  <a:moveTo>
                    <a:pt x="0" y="279"/>
                  </a:moveTo>
                  <a:lnTo>
                    <a:pt x="182" y="231"/>
                  </a:lnTo>
                  <a:lnTo>
                    <a:pt x="185" y="36"/>
                  </a:lnTo>
                  <a:lnTo>
                    <a:pt x="90" y="0"/>
                  </a:lnTo>
                  <a:lnTo>
                    <a:pt x="0" y="61"/>
                  </a:lnTo>
                  <a:lnTo>
                    <a:pt x="0" y="279"/>
                  </a:lnTo>
                  <a:close/>
                </a:path>
              </a:pathLst>
            </a:custGeom>
            <a:solidFill>
              <a:srgbClr val="808000"/>
            </a:solidFill>
            <a:ln w="1588">
              <a:solidFill>
                <a:srgbClr val="000000"/>
              </a:solidFill>
              <a:round/>
              <a:headEnd/>
              <a:tailEnd/>
            </a:ln>
          </p:spPr>
          <p:txBody>
            <a:bodyPr/>
            <a:lstStyle/>
            <a:p>
              <a:endParaRPr lang="es-CL"/>
            </a:p>
          </p:txBody>
        </p:sp>
        <p:sp>
          <p:nvSpPr>
            <p:cNvPr id="15385" name="Freeform 26"/>
            <p:cNvSpPr>
              <a:spLocks/>
            </p:cNvSpPr>
            <p:nvPr/>
          </p:nvSpPr>
          <p:spPr bwMode="auto">
            <a:xfrm>
              <a:off x="721" y="3896"/>
              <a:ext cx="26" cy="108"/>
            </a:xfrm>
            <a:custGeom>
              <a:avLst/>
              <a:gdLst>
                <a:gd name="T0" fmla="*/ 1 w 51"/>
                <a:gd name="T1" fmla="*/ 0 h 218"/>
                <a:gd name="T2" fmla="*/ 1 w 51"/>
                <a:gd name="T3" fmla="*/ 0 h 218"/>
                <a:gd name="T4" fmla="*/ 1 w 51"/>
                <a:gd name="T5" fmla="*/ 0 h 218"/>
                <a:gd name="T6" fmla="*/ 1 w 51"/>
                <a:gd name="T7" fmla="*/ 0 h 218"/>
                <a:gd name="T8" fmla="*/ 1 w 51"/>
                <a:gd name="T9" fmla="*/ 0 h 218"/>
                <a:gd name="T10" fmla="*/ 1 w 51"/>
                <a:gd name="T11" fmla="*/ 0 h 218"/>
                <a:gd name="T12" fmla="*/ 1 w 51"/>
                <a:gd name="T13" fmla="*/ 0 h 218"/>
                <a:gd name="T14" fmla="*/ 1 w 51"/>
                <a:gd name="T15" fmla="*/ 0 h 218"/>
                <a:gd name="T16" fmla="*/ 0 w 51"/>
                <a:gd name="T17" fmla="*/ 0 h 218"/>
                <a:gd name="T18" fmla="*/ 1 w 51"/>
                <a:gd name="T19" fmla="*/ 0 h 21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1"/>
                <a:gd name="T31" fmla="*/ 0 h 218"/>
                <a:gd name="T32" fmla="*/ 51 w 51"/>
                <a:gd name="T33" fmla="*/ 218 h 21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1" h="218">
                  <a:moveTo>
                    <a:pt x="51" y="0"/>
                  </a:moveTo>
                  <a:lnTo>
                    <a:pt x="51" y="65"/>
                  </a:lnTo>
                  <a:lnTo>
                    <a:pt x="45" y="127"/>
                  </a:lnTo>
                  <a:lnTo>
                    <a:pt x="34" y="195"/>
                  </a:lnTo>
                  <a:lnTo>
                    <a:pt x="34" y="218"/>
                  </a:lnTo>
                  <a:lnTo>
                    <a:pt x="20" y="211"/>
                  </a:lnTo>
                  <a:lnTo>
                    <a:pt x="34" y="142"/>
                  </a:lnTo>
                  <a:lnTo>
                    <a:pt x="24" y="204"/>
                  </a:lnTo>
                  <a:lnTo>
                    <a:pt x="0" y="204"/>
                  </a:lnTo>
                  <a:lnTo>
                    <a:pt x="51" y="0"/>
                  </a:lnTo>
                  <a:close/>
                </a:path>
              </a:pathLst>
            </a:custGeom>
            <a:solidFill>
              <a:srgbClr val="808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386" name="Freeform 27"/>
            <p:cNvSpPr>
              <a:spLocks/>
            </p:cNvSpPr>
            <p:nvPr/>
          </p:nvSpPr>
          <p:spPr bwMode="auto">
            <a:xfrm>
              <a:off x="721" y="3896"/>
              <a:ext cx="26" cy="108"/>
            </a:xfrm>
            <a:custGeom>
              <a:avLst/>
              <a:gdLst>
                <a:gd name="T0" fmla="*/ 1 w 51"/>
                <a:gd name="T1" fmla="*/ 0 h 218"/>
                <a:gd name="T2" fmla="*/ 1 w 51"/>
                <a:gd name="T3" fmla="*/ 0 h 218"/>
                <a:gd name="T4" fmla="*/ 1 w 51"/>
                <a:gd name="T5" fmla="*/ 0 h 218"/>
                <a:gd name="T6" fmla="*/ 1 w 51"/>
                <a:gd name="T7" fmla="*/ 0 h 218"/>
                <a:gd name="T8" fmla="*/ 1 w 51"/>
                <a:gd name="T9" fmla="*/ 0 h 218"/>
                <a:gd name="T10" fmla="*/ 1 w 51"/>
                <a:gd name="T11" fmla="*/ 0 h 218"/>
                <a:gd name="T12" fmla="*/ 1 w 51"/>
                <a:gd name="T13" fmla="*/ 0 h 218"/>
                <a:gd name="T14" fmla="*/ 1 w 51"/>
                <a:gd name="T15" fmla="*/ 0 h 218"/>
                <a:gd name="T16" fmla="*/ 0 w 51"/>
                <a:gd name="T17" fmla="*/ 0 h 2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1"/>
                <a:gd name="T28" fmla="*/ 0 h 218"/>
                <a:gd name="T29" fmla="*/ 51 w 51"/>
                <a:gd name="T30" fmla="*/ 218 h 21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1" h="218">
                  <a:moveTo>
                    <a:pt x="51" y="0"/>
                  </a:moveTo>
                  <a:lnTo>
                    <a:pt x="51" y="65"/>
                  </a:lnTo>
                  <a:lnTo>
                    <a:pt x="45" y="127"/>
                  </a:lnTo>
                  <a:lnTo>
                    <a:pt x="34" y="195"/>
                  </a:lnTo>
                  <a:lnTo>
                    <a:pt x="34" y="218"/>
                  </a:lnTo>
                  <a:lnTo>
                    <a:pt x="20" y="211"/>
                  </a:lnTo>
                  <a:lnTo>
                    <a:pt x="34" y="142"/>
                  </a:lnTo>
                  <a:lnTo>
                    <a:pt x="24" y="204"/>
                  </a:lnTo>
                  <a:lnTo>
                    <a:pt x="0" y="204"/>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387" name="Rectangle 28"/>
            <p:cNvSpPr>
              <a:spLocks noChangeArrowheads="1"/>
            </p:cNvSpPr>
            <p:nvPr/>
          </p:nvSpPr>
          <p:spPr bwMode="auto">
            <a:xfrm>
              <a:off x="449" y="3574"/>
              <a:ext cx="533" cy="131"/>
            </a:xfrm>
            <a:prstGeom prst="rect">
              <a:avLst/>
            </a:prstGeom>
            <a:solidFill>
              <a:schemeClr val="bg1"/>
            </a:solidFill>
            <a:ln w="9525">
              <a:solidFill>
                <a:schemeClr val="tx1"/>
              </a:solidFill>
              <a:miter lim="800000"/>
              <a:headEnd/>
              <a:tailEnd/>
            </a:ln>
          </p:spPr>
          <p:txBody>
            <a:bodyPr wrap="none" lIns="0" tIns="0" rIns="0" bIns="0">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s-CL" sz="1300">
                  <a:solidFill>
                    <a:srgbClr val="000000"/>
                  </a:solidFill>
                </a:rPr>
                <a:t> G.A.L. 219</a:t>
              </a:r>
              <a:endParaRPr lang="en-US" altLang="es-CL" sz="2400">
                <a:latin typeface="Times New Roman" panose="02020603050405020304" pitchFamily="18" charset="0"/>
              </a:endParaRPr>
            </a:p>
          </p:txBody>
        </p:sp>
        <p:sp>
          <p:nvSpPr>
            <p:cNvPr id="15388" name="Oval 29"/>
            <p:cNvSpPr>
              <a:spLocks noChangeArrowheads="1"/>
            </p:cNvSpPr>
            <p:nvPr/>
          </p:nvSpPr>
          <p:spPr bwMode="auto">
            <a:xfrm>
              <a:off x="1079" y="3826"/>
              <a:ext cx="57" cy="63"/>
            </a:xfrm>
            <a:prstGeom prst="ellipse">
              <a:avLst/>
            </a:prstGeom>
            <a:solidFill>
              <a:srgbClr val="000000"/>
            </a:solidFill>
            <a:ln w="1588">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389" name="Freeform 30"/>
            <p:cNvSpPr>
              <a:spLocks/>
            </p:cNvSpPr>
            <p:nvPr/>
          </p:nvSpPr>
          <p:spPr bwMode="auto">
            <a:xfrm>
              <a:off x="1142" y="3821"/>
              <a:ext cx="49" cy="35"/>
            </a:xfrm>
            <a:custGeom>
              <a:avLst/>
              <a:gdLst>
                <a:gd name="T0" fmla="*/ 0 w 98"/>
                <a:gd name="T1" fmla="*/ 0 h 71"/>
                <a:gd name="T2" fmla="*/ 0 w 98"/>
                <a:gd name="T3" fmla="*/ 0 h 71"/>
                <a:gd name="T4" fmla="*/ 1 w 98"/>
                <a:gd name="T5" fmla="*/ 0 h 71"/>
                <a:gd name="T6" fmla="*/ 1 w 98"/>
                <a:gd name="T7" fmla="*/ 0 h 71"/>
                <a:gd name="T8" fmla="*/ 1 w 98"/>
                <a:gd name="T9" fmla="*/ 0 h 71"/>
                <a:gd name="T10" fmla="*/ 0 60000 65536"/>
                <a:gd name="T11" fmla="*/ 0 60000 65536"/>
                <a:gd name="T12" fmla="*/ 0 60000 65536"/>
                <a:gd name="T13" fmla="*/ 0 60000 65536"/>
                <a:gd name="T14" fmla="*/ 0 60000 65536"/>
                <a:gd name="T15" fmla="*/ 0 w 98"/>
                <a:gd name="T16" fmla="*/ 0 h 71"/>
                <a:gd name="T17" fmla="*/ 98 w 98"/>
                <a:gd name="T18" fmla="*/ 71 h 71"/>
              </a:gdLst>
              <a:ahLst/>
              <a:cxnLst>
                <a:cxn ang="T10">
                  <a:pos x="T0" y="T1"/>
                </a:cxn>
                <a:cxn ang="T11">
                  <a:pos x="T2" y="T3"/>
                </a:cxn>
                <a:cxn ang="T12">
                  <a:pos x="T4" y="T5"/>
                </a:cxn>
                <a:cxn ang="T13">
                  <a:pos x="T6" y="T7"/>
                </a:cxn>
                <a:cxn ang="T14">
                  <a:pos x="T8" y="T9"/>
                </a:cxn>
              </a:cxnLst>
              <a:rect l="T15" t="T16" r="T17" b="T18"/>
              <a:pathLst>
                <a:path w="98" h="71">
                  <a:moveTo>
                    <a:pt x="0" y="58"/>
                  </a:moveTo>
                  <a:lnTo>
                    <a:pt x="0" y="0"/>
                  </a:lnTo>
                  <a:lnTo>
                    <a:pt x="98" y="0"/>
                  </a:lnTo>
                  <a:lnTo>
                    <a:pt x="98" y="58"/>
                  </a:lnTo>
                  <a:lnTo>
                    <a:pt x="98" y="71"/>
                  </a:lnTo>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390" name="Freeform 31"/>
            <p:cNvSpPr>
              <a:spLocks/>
            </p:cNvSpPr>
            <p:nvPr/>
          </p:nvSpPr>
          <p:spPr bwMode="auto">
            <a:xfrm>
              <a:off x="1234" y="3850"/>
              <a:ext cx="18" cy="17"/>
            </a:xfrm>
            <a:custGeom>
              <a:avLst/>
              <a:gdLst>
                <a:gd name="T0" fmla="*/ 0 w 35"/>
                <a:gd name="T1" fmla="*/ 1 h 33"/>
                <a:gd name="T2" fmla="*/ 1 w 35"/>
                <a:gd name="T3" fmla="*/ 0 h 33"/>
                <a:gd name="T4" fmla="*/ 1 w 35"/>
                <a:gd name="T5" fmla="*/ 1 h 33"/>
                <a:gd name="T6" fmla="*/ 0 60000 65536"/>
                <a:gd name="T7" fmla="*/ 0 60000 65536"/>
                <a:gd name="T8" fmla="*/ 0 60000 65536"/>
                <a:gd name="T9" fmla="*/ 0 w 35"/>
                <a:gd name="T10" fmla="*/ 0 h 33"/>
                <a:gd name="T11" fmla="*/ 35 w 35"/>
                <a:gd name="T12" fmla="*/ 33 h 33"/>
              </a:gdLst>
              <a:ahLst/>
              <a:cxnLst>
                <a:cxn ang="T6">
                  <a:pos x="T0" y="T1"/>
                </a:cxn>
                <a:cxn ang="T7">
                  <a:pos x="T2" y="T3"/>
                </a:cxn>
                <a:cxn ang="T8">
                  <a:pos x="T4" y="T5"/>
                </a:cxn>
              </a:cxnLst>
              <a:rect l="T9" t="T10" r="T11" b="T12"/>
              <a:pathLst>
                <a:path w="35" h="33">
                  <a:moveTo>
                    <a:pt x="0" y="33"/>
                  </a:moveTo>
                  <a:lnTo>
                    <a:pt x="18" y="0"/>
                  </a:lnTo>
                  <a:lnTo>
                    <a:pt x="35" y="33"/>
                  </a:lnTo>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391" name="Line 32"/>
            <p:cNvSpPr>
              <a:spLocks noChangeShapeType="1"/>
            </p:cNvSpPr>
            <p:nvPr/>
          </p:nvSpPr>
          <p:spPr bwMode="auto">
            <a:xfrm>
              <a:off x="1210" y="3851"/>
              <a:ext cx="57" cy="18"/>
            </a:xfrm>
            <a:prstGeom prst="line">
              <a:avLst/>
            </a:prstGeom>
            <a:noFill/>
            <a:ln w="1588">
              <a:solidFill>
                <a:srgbClr val="91919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392" name="Line 33"/>
            <p:cNvSpPr>
              <a:spLocks noChangeShapeType="1"/>
            </p:cNvSpPr>
            <p:nvPr/>
          </p:nvSpPr>
          <p:spPr bwMode="auto">
            <a:xfrm>
              <a:off x="1210" y="3853"/>
              <a:ext cx="1" cy="24"/>
            </a:xfrm>
            <a:prstGeom prst="line">
              <a:avLst/>
            </a:prstGeom>
            <a:noFill/>
            <a:ln w="1588">
              <a:solidFill>
                <a:srgbClr val="91919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393" name="Freeform 34"/>
            <p:cNvSpPr>
              <a:spLocks/>
            </p:cNvSpPr>
            <p:nvPr/>
          </p:nvSpPr>
          <p:spPr bwMode="auto">
            <a:xfrm>
              <a:off x="1196" y="3850"/>
              <a:ext cx="20" cy="17"/>
            </a:xfrm>
            <a:custGeom>
              <a:avLst/>
              <a:gdLst>
                <a:gd name="T0" fmla="*/ 1 w 38"/>
                <a:gd name="T1" fmla="*/ 0 h 33"/>
                <a:gd name="T2" fmla="*/ 0 w 38"/>
                <a:gd name="T3" fmla="*/ 0 h 33"/>
                <a:gd name="T4" fmla="*/ 0 w 38"/>
                <a:gd name="T5" fmla="*/ 1 h 33"/>
                <a:gd name="T6" fmla="*/ 0 w 38"/>
                <a:gd name="T7" fmla="*/ 1 h 33"/>
                <a:gd name="T8" fmla="*/ 1 w 38"/>
                <a:gd name="T9" fmla="*/ 1 h 33"/>
                <a:gd name="T10" fmla="*/ 1 w 38"/>
                <a:gd name="T11" fmla="*/ 1 h 33"/>
                <a:gd name="T12" fmla="*/ 1 w 38"/>
                <a:gd name="T13" fmla="*/ 1 h 33"/>
                <a:gd name="T14" fmla="*/ 1 w 38"/>
                <a:gd name="T15" fmla="*/ 0 h 33"/>
                <a:gd name="T16" fmla="*/ 0 60000 65536"/>
                <a:gd name="T17" fmla="*/ 0 60000 65536"/>
                <a:gd name="T18" fmla="*/ 0 60000 65536"/>
                <a:gd name="T19" fmla="*/ 0 60000 65536"/>
                <a:gd name="T20" fmla="*/ 0 60000 65536"/>
                <a:gd name="T21" fmla="*/ 0 60000 65536"/>
                <a:gd name="T22" fmla="*/ 0 60000 65536"/>
                <a:gd name="T23" fmla="*/ 0 60000 65536"/>
                <a:gd name="T24" fmla="*/ 0 w 38"/>
                <a:gd name="T25" fmla="*/ 0 h 33"/>
                <a:gd name="T26" fmla="*/ 38 w 38"/>
                <a:gd name="T27" fmla="*/ 33 h 3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8" h="33">
                  <a:moveTo>
                    <a:pt x="26" y="0"/>
                  </a:moveTo>
                  <a:lnTo>
                    <a:pt x="0" y="0"/>
                  </a:lnTo>
                  <a:lnTo>
                    <a:pt x="0" y="18"/>
                  </a:lnTo>
                  <a:lnTo>
                    <a:pt x="0" y="33"/>
                  </a:lnTo>
                  <a:lnTo>
                    <a:pt x="12" y="33"/>
                  </a:lnTo>
                  <a:lnTo>
                    <a:pt x="12" y="18"/>
                  </a:lnTo>
                  <a:lnTo>
                    <a:pt x="38" y="18"/>
                  </a:lnTo>
                  <a:lnTo>
                    <a:pt x="26" y="0"/>
                  </a:lnTo>
                  <a:close/>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394" name="Freeform 35"/>
            <p:cNvSpPr>
              <a:spLocks/>
            </p:cNvSpPr>
            <p:nvPr/>
          </p:nvSpPr>
          <p:spPr bwMode="auto">
            <a:xfrm>
              <a:off x="1243" y="3850"/>
              <a:ext cx="15" cy="17"/>
            </a:xfrm>
            <a:custGeom>
              <a:avLst/>
              <a:gdLst>
                <a:gd name="T0" fmla="*/ 0 w 30"/>
                <a:gd name="T1" fmla="*/ 1 h 33"/>
                <a:gd name="T2" fmla="*/ 1 w 30"/>
                <a:gd name="T3" fmla="*/ 0 h 33"/>
                <a:gd name="T4" fmla="*/ 1 w 30"/>
                <a:gd name="T5" fmla="*/ 1 h 33"/>
                <a:gd name="T6" fmla="*/ 0 60000 65536"/>
                <a:gd name="T7" fmla="*/ 0 60000 65536"/>
                <a:gd name="T8" fmla="*/ 0 60000 65536"/>
                <a:gd name="T9" fmla="*/ 0 w 30"/>
                <a:gd name="T10" fmla="*/ 0 h 33"/>
                <a:gd name="T11" fmla="*/ 30 w 30"/>
                <a:gd name="T12" fmla="*/ 33 h 33"/>
              </a:gdLst>
              <a:ahLst/>
              <a:cxnLst>
                <a:cxn ang="T6">
                  <a:pos x="T0" y="T1"/>
                </a:cxn>
                <a:cxn ang="T7">
                  <a:pos x="T2" y="T3"/>
                </a:cxn>
                <a:cxn ang="T8">
                  <a:pos x="T4" y="T5"/>
                </a:cxn>
              </a:cxnLst>
              <a:rect l="T9" t="T10" r="T11" b="T12"/>
              <a:pathLst>
                <a:path w="30" h="33">
                  <a:moveTo>
                    <a:pt x="0" y="33"/>
                  </a:moveTo>
                  <a:lnTo>
                    <a:pt x="14" y="0"/>
                  </a:lnTo>
                  <a:lnTo>
                    <a:pt x="30" y="33"/>
                  </a:lnTo>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395" name="Rectangle 36"/>
            <p:cNvSpPr>
              <a:spLocks noChangeArrowheads="1"/>
            </p:cNvSpPr>
            <p:nvPr/>
          </p:nvSpPr>
          <p:spPr bwMode="auto">
            <a:xfrm>
              <a:off x="1095" y="3777"/>
              <a:ext cx="35" cy="20"/>
            </a:xfrm>
            <a:prstGeom prst="rect">
              <a:avLst/>
            </a:prstGeom>
            <a:noFill/>
            <a:ln w="1588">
              <a:solidFill>
                <a:srgbClr val="919191"/>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396" name="Rectangle 37"/>
            <p:cNvSpPr>
              <a:spLocks noChangeArrowheads="1"/>
            </p:cNvSpPr>
            <p:nvPr/>
          </p:nvSpPr>
          <p:spPr bwMode="auto">
            <a:xfrm>
              <a:off x="1108" y="3812"/>
              <a:ext cx="34" cy="34"/>
            </a:xfrm>
            <a:prstGeom prst="rect">
              <a:avLst/>
            </a:prstGeom>
            <a:noFill/>
            <a:ln w="1588">
              <a:solidFill>
                <a:srgbClr val="919191"/>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397" name="Rectangle 38"/>
            <p:cNvSpPr>
              <a:spLocks noChangeArrowheads="1"/>
            </p:cNvSpPr>
            <p:nvPr/>
          </p:nvSpPr>
          <p:spPr bwMode="auto">
            <a:xfrm>
              <a:off x="1122" y="3826"/>
              <a:ext cx="20" cy="17"/>
            </a:xfrm>
            <a:prstGeom prst="rect">
              <a:avLst/>
            </a:prstGeom>
            <a:noFill/>
            <a:ln w="1588">
              <a:solidFill>
                <a:srgbClr val="919191"/>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398" name="Freeform 39"/>
            <p:cNvSpPr>
              <a:spLocks/>
            </p:cNvSpPr>
            <p:nvPr/>
          </p:nvSpPr>
          <p:spPr bwMode="auto">
            <a:xfrm>
              <a:off x="1109" y="3821"/>
              <a:ext cx="18" cy="16"/>
            </a:xfrm>
            <a:custGeom>
              <a:avLst/>
              <a:gdLst>
                <a:gd name="T0" fmla="*/ 1 w 35"/>
                <a:gd name="T1" fmla="*/ 1 h 31"/>
                <a:gd name="T2" fmla="*/ 0 w 35"/>
                <a:gd name="T3" fmla="*/ 1 h 31"/>
                <a:gd name="T4" fmla="*/ 0 w 35"/>
                <a:gd name="T5" fmla="*/ 0 h 31"/>
                <a:gd name="T6" fmla="*/ 0 w 35"/>
                <a:gd name="T7" fmla="*/ 1 h 31"/>
                <a:gd name="T8" fmla="*/ 1 w 35"/>
                <a:gd name="T9" fmla="*/ 1 h 31"/>
                <a:gd name="T10" fmla="*/ 1 w 35"/>
                <a:gd name="T11" fmla="*/ 1 h 31"/>
                <a:gd name="T12" fmla="*/ 0 60000 65536"/>
                <a:gd name="T13" fmla="*/ 0 60000 65536"/>
                <a:gd name="T14" fmla="*/ 0 60000 65536"/>
                <a:gd name="T15" fmla="*/ 0 60000 65536"/>
                <a:gd name="T16" fmla="*/ 0 60000 65536"/>
                <a:gd name="T17" fmla="*/ 0 60000 65536"/>
                <a:gd name="T18" fmla="*/ 0 w 35"/>
                <a:gd name="T19" fmla="*/ 0 h 31"/>
                <a:gd name="T20" fmla="*/ 35 w 35"/>
                <a:gd name="T21" fmla="*/ 31 h 31"/>
              </a:gdLst>
              <a:ahLst/>
              <a:cxnLst>
                <a:cxn ang="T12">
                  <a:pos x="T0" y="T1"/>
                </a:cxn>
                <a:cxn ang="T13">
                  <a:pos x="T2" y="T3"/>
                </a:cxn>
                <a:cxn ang="T14">
                  <a:pos x="T4" y="T5"/>
                </a:cxn>
                <a:cxn ang="T15">
                  <a:pos x="T6" y="T7"/>
                </a:cxn>
                <a:cxn ang="T16">
                  <a:pos x="T8" y="T9"/>
                </a:cxn>
                <a:cxn ang="T17">
                  <a:pos x="T10" y="T11"/>
                </a:cxn>
              </a:cxnLst>
              <a:rect l="T18" t="T19" r="T20" b="T21"/>
              <a:pathLst>
                <a:path w="35" h="31">
                  <a:moveTo>
                    <a:pt x="35" y="14"/>
                  </a:moveTo>
                  <a:lnTo>
                    <a:pt x="0" y="14"/>
                  </a:lnTo>
                  <a:lnTo>
                    <a:pt x="0" y="0"/>
                  </a:lnTo>
                  <a:lnTo>
                    <a:pt x="0" y="31"/>
                  </a:lnTo>
                  <a:lnTo>
                    <a:pt x="35" y="31"/>
                  </a:lnTo>
                  <a:lnTo>
                    <a:pt x="35" y="14"/>
                  </a:lnTo>
                  <a:close/>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399" name="Oval 40"/>
            <p:cNvSpPr>
              <a:spLocks noChangeArrowheads="1"/>
            </p:cNvSpPr>
            <p:nvPr/>
          </p:nvSpPr>
          <p:spPr bwMode="auto">
            <a:xfrm>
              <a:off x="1103" y="3839"/>
              <a:ext cx="20" cy="25"/>
            </a:xfrm>
            <a:prstGeom prst="ellipse">
              <a:avLst/>
            </a:pr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400" name="Line 41"/>
            <p:cNvSpPr>
              <a:spLocks noChangeShapeType="1"/>
            </p:cNvSpPr>
            <p:nvPr/>
          </p:nvSpPr>
          <p:spPr bwMode="auto">
            <a:xfrm>
              <a:off x="1109" y="3835"/>
              <a:ext cx="1" cy="18"/>
            </a:xfrm>
            <a:prstGeom prst="line">
              <a:avLst/>
            </a:prstGeom>
            <a:noFill/>
            <a:ln w="1588">
              <a:solidFill>
                <a:srgbClr val="91919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01" name="Freeform 42"/>
            <p:cNvSpPr>
              <a:spLocks/>
            </p:cNvSpPr>
            <p:nvPr/>
          </p:nvSpPr>
          <p:spPr bwMode="auto">
            <a:xfrm>
              <a:off x="1105" y="3832"/>
              <a:ext cx="15" cy="32"/>
            </a:xfrm>
            <a:custGeom>
              <a:avLst/>
              <a:gdLst>
                <a:gd name="T0" fmla="*/ 1 w 30"/>
                <a:gd name="T1" fmla="*/ 0 h 62"/>
                <a:gd name="T2" fmla="*/ 0 w 30"/>
                <a:gd name="T3" fmla="*/ 0 h 62"/>
                <a:gd name="T4" fmla="*/ 0 w 30"/>
                <a:gd name="T5" fmla="*/ 1 h 62"/>
                <a:gd name="T6" fmla="*/ 0 w 30"/>
                <a:gd name="T7" fmla="*/ 1 h 62"/>
                <a:gd name="T8" fmla="*/ 0 w 30"/>
                <a:gd name="T9" fmla="*/ 1 h 62"/>
                <a:gd name="T10" fmla="*/ 0 w 30"/>
                <a:gd name="T11" fmla="*/ 1 h 62"/>
                <a:gd name="T12" fmla="*/ 0 w 30"/>
                <a:gd name="T13" fmla="*/ 1 h 62"/>
                <a:gd name="T14" fmla="*/ 1 w 30"/>
                <a:gd name="T15" fmla="*/ 1 h 62"/>
                <a:gd name="T16" fmla="*/ 1 w 30"/>
                <a:gd name="T17" fmla="*/ 1 h 6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0"/>
                <a:gd name="T28" fmla="*/ 0 h 62"/>
                <a:gd name="T29" fmla="*/ 30 w 30"/>
                <a:gd name="T30" fmla="*/ 62 h 6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0" h="62">
                  <a:moveTo>
                    <a:pt x="15" y="0"/>
                  </a:moveTo>
                  <a:lnTo>
                    <a:pt x="0" y="0"/>
                  </a:lnTo>
                  <a:lnTo>
                    <a:pt x="0" y="13"/>
                  </a:lnTo>
                  <a:lnTo>
                    <a:pt x="0" y="25"/>
                  </a:lnTo>
                  <a:lnTo>
                    <a:pt x="0" y="37"/>
                  </a:lnTo>
                  <a:lnTo>
                    <a:pt x="0" y="49"/>
                  </a:lnTo>
                  <a:lnTo>
                    <a:pt x="0" y="62"/>
                  </a:lnTo>
                  <a:lnTo>
                    <a:pt x="15" y="62"/>
                  </a:lnTo>
                  <a:lnTo>
                    <a:pt x="30" y="49"/>
                  </a:lnTo>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402" name="Rectangle 43"/>
            <p:cNvSpPr>
              <a:spLocks noChangeArrowheads="1"/>
            </p:cNvSpPr>
            <p:nvPr/>
          </p:nvSpPr>
          <p:spPr bwMode="auto">
            <a:xfrm>
              <a:off x="1146" y="3826"/>
              <a:ext cx="52" cy="38"/>
            </a:xfrm>
            <a:prstGeom prst="rect">
              <a:avLst/>
            </a:prstGeom>
            <a:solidFill>
              <a:srgbClr val="919191"/>
            </a:solidFill>
            <a:ln w="1588">
              <a:solidFill>
                <a:srgbClr val="919191"/>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403" name="Freeform 44"/>
            <p:cNvSpPr>
              <a:spLocks/>
            </p:cNvSpPr>
            <p:nvPr/>
          </p:nvSpPr>
          <p:spPr bwMode="auto">
            <a:xfrm>
              <a:off x="1142" y="3856"/>
              <a:ext cx="16" cy="20"/>
            </a:xfrm>
            <a:custGeom>
              <a:avLst/>
              <a:gdLst>
                <a:gd name="T0" fmla="*/ 0 w 34"/>
                <a:gd name="T1" fmla="*/ 1 h 38"/>
                <a:gd name="T2" fmla="*/ 0 w 34"/>
                <a:gd name="T3" fmla="*/ 1 h 38"/>
                <a:gd name="T4" fmla="*/ 0 w 34"/>
                <a:gd name="T5" fmla="*/ 1 h 38"/>
                <a:gd name="T6" fmla="*/ 0 w 34"/>
                <a:gd name="T7" fmla="*/ 0 h 38"/>
                <a:gd name="T8" fmla="*/ 0 w 34"/>
                <a:gd name="T9" fmla="*/ 1 h 38"/>
                <a:gd name="T10" fmla="*/ 0 60000 65536"/>
                <a:gd name="T11" fmla="*/ 0 60000 65536"/>
                <a:gd name="T12" fmla="*/ 0 60000 65536"/>
                <a:gd name="T13" fmla="*/ 0 60000 65536"/>
                <a:gd name="T14" fmla="*/ 0 60000 65536"/>
                <a:gd name="T15" fmla="*/ 0 w 34"/>
                <a:gd name="T16" fmla="*/ 0 h 38"/>
                <a:gd name="T17" fmla="*/ 34 w 34"/>
                <a:gd name="T18" fmla="*/ 38 h 38"/>
              </a:gdLst>
              <a:ahLst/>
              <a:cxnLst>
                <a:cxn ang="T10">
                  <a:pos x="T0" y="T1"/>
                </a:cxn>
                <a:cxn ang="T11">
                  <a:pos x="T2" y="T3"/>
                </a:cxn>
                <a:cxn ang="T12">
                  <a:pos x="T4" y="T5"/>
                </a:cxn>
                <a:cxn ang="T13">
                  <a:pos x="T6" y="T7"/>
                </a:cxn>
                <a:cxn ang="T14">
                  <a:pos x="T8" y="T9"/>
                </a:cxn>
              </a:cxnLst>
              <a:rect l="T15" t="T16" r="T17" b="T18"/>
              <a:pathLst>
                <a:path w="34" h="38">
                  <a:moveTo>
                    <a:pt x="0" y="38"/>
                  </a:moveTo>
                  <a:lnTo>
                    <a:pt x="34" y="38"/>
                  </a:lnTo>
                  <a:lnTo>
                    <a:pt x="34" y="26"/>
                  </a:lnTo>
                  <a:lnTo>
                    <a:pt x="0" y="0"/>
                  </a:lnTo>
                  <a:lnTo>
                    <a:pt x="0" y="38"/>
                  </a:lnTo>
                  <a:close/>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404" name="Line 45"/>
            <p:cNvSpPr>
              <a:spLocks noChangeShapeType="1"/>
            </p:cNvSpPr>
            <p:nvPr/>
          </p:nvSpPr>
          <p:spPr bwMode="auto">
            <a:xfrm>
              <a:off x="1147" y="3860"/>
              <a:ext cx="1" cy="12"/>
            </a:xfrm>
            <a:prstGeom prst="line">
              <a:avLst/>
            </a:prstGeom>
            <a:noFill/>
            <a:ln w="1588">
              <a:solidFill>
                <a:srgbClr val="91919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05" name="Line 46"/>
            <p:cNvSpPr>
              <a:spLocks noChangeShapeType="1"/>
            </p:cNvSpPr>
            <p:nvPr/>
          </p:nvSpPr>
          <p:spPr bwMode="auto">
            <a:xfrm flipH="1">
              <a:off x="1139" y="3856"/>
              <a:ext cx="54" cy="1"/>
            </a:xfrm>
            <a:prstGeom prst="line">
              <a:avLst/>
            </a:prstGeom>
            <a:noFill/>
            <a:ln w="1588">
              <a:solidFill>
                <a:srgbClr val="91919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06" name="Rectangle 47"/>
            <p:cNvSpPr>
              <a:spLocks noChangeArrowheads="1"/>
            </p:cNvSpPr>
            <p:nvPr/>
          </p:nvSpPr>
          <p:spPr bwMode="auto">
            <a:xfrm>
              <a:off x="1136" y="3777"/>
              <a:ext cx="17" cy="17"/>
            </a:xfrm>
            <a:prstGeom prst="rect">
              <a:avLst/>
            </a:prstGeom>
            <a:noFill/>
            <a:ln w="1588">
              <a:solidFill>
                <a:srgbClr val="919191"/>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407" name="Freeform 48"/>
            <p:cNvSpPr>
              <a:spLocks/>
            </p:cNvSpPr>
            <p:nvPr/>
          </p:nvSpPr>
          <p:spPr bwMode="auto">
            <a:xfrm>
              <a:off x="1071" y="3832"/>
              <a:ext cx="58" cy="23"/>
            </a:xfrm>
            <a:custGeom>
              <a:avLst/>
              <a:gdLst>
                <a:gd name="T0" fmla="*/ 0 w 114"/>
                <a:gd name="T1" fmla="*/ 1 h 44"/>
                <a:gd name="T2" fmla="*/ 0 w 114"/>
                <a:gd name="T3" fmla="*/ 1 h 44"/>
                <a:gd name="T4" fmla="*/ 1 w 114"/>
                <a:gd name="T5" fmla="*/ 1 h 44"/>
                <a:gd name="T6" fmla="*/ 1 w 114"/>
                <a:gd name="T7" fmla="*/ 1 h 44"/>
                <a:gd name="T8" fmla="*/ 1 w 114"/>
                <a:gd name="T9" fmla="*/ 1 h 44"/>
                <a:gd name="T10" fmla="*/ 1 w 114"/>
                <a:gd name="T11" fmla="*/ 0 h 44"/>
                <a:gd name="T12" fmla="*/ 1 w 114"/>
                <a:gd name="T13" fmla="*/ 0 h 44"/>
                <a:gd name="T14" fmla="*/ 1 w 114"/>
                <a:gd name="T15" fmla="*/ 1 h 44"/>
                <a:gd name="T16" fmla="*/ 0 w 114"/>
                <a:gd name="T17" fmla="*/ 1 h 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4"/>
                <a:gd name="T28" fmla="*/ 0 h 44"/>
                <a:gd name="T29" fmla="*/ 114 w 114"/>
                <a:gd name="T30" fmla="*/ 44 h 4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4" h="44">
                  <a:moveTo>
                    <a:pt x="0" y="24"/>
                  </a:moveTo>
                  <a:lnTo>
                    <a:pt x="0" y="35"/>
                  </a:lnTo>
                  <a:lnTo>
                    <a:pt x="12" y="35"/>
                  </a:lnTo>
                  <a:lnTo>
                    <a:pt x="25" y="44"/>
                  </a:lnTo>
                  <a:lnTo>
                    <a:pt x="114" y="44"/>
                  </a:lnTo>
                  <a:lnTo>
                    <a:pt x="74" y="0"/>
                  </a:lnTo>
                  <a:lnTo>
                    <a:pt x="38" y="0"/>
                  </a:lnTo>
                  <a:lnTo>
                    <a:pt x="12" y="24"/>
                  </a:lnTo>
                  <a:lnTo>
                    <a:pt x="0" y="24"/>
                  </a:lnTo>
                  <a:close/>
                </a:path>
              </a:pathLst>
            </a:custGeom>
            <a:solidFill>
              <a:srgbClr val="5A5A5A"/>
            </a:solidFill>
            <a:ln w="1588">
              <a:solidFill>
                <a:srgbClr val="000000"/>
              </a:solidFill>
              <a:round/>
              <a:headEnd/>
              <a:tailEnd/>
            </a:ln>
          </p:spPr>
          <p:txBody>
            <a:bodyPr/>
            <a:lstStyle/>
            <a:p>
              <a:endParaRPr lang="es-CL"/>
            </a:p>
          </p:txBody>
        </p:sp>
        <p:sp>
          <p:nvSpPr>
            <p:cNvPr id="15408" name="Freeform 49"/>
            <p:cNvSpPr>
              <a:spLocks/>
            </p:cNvSpPr>
            <p:nvPr/>
          </p:nvSpPr>
          <p:spPr bwMode="auto">
            <a:xfrm>
              <a:off x="1259" y="3832"/>
              <a:ext cx="58" cy="23"/>
            </a:xfrm>
            <a:custGeom>
              <a:avLst/>
              <a:gdLst>
                <a:gd name="T0" fmla="*/ 0 w 117"/>
                <a:gd name="T1" fmla="*/ 1 h 44"/>
                <a:gd name="T2" fmla="*/ 0 w 117"/>
                <a:gd name="T3" fmla="*/ 0 h 44"/>
                <a:gd name="T4" fmla="*/ 0 w 117"/>
                <a:gd name="T5" fmla="*/ 0 h 44"/>
                <a:gd name="T6" fmla="*/ 0 w 117"/>
                <a:gd name="T7" fmla="*/ 1 h 44"/>
                <a:gd name="T8" fmla="*/ 0 w 117"/>
                <a:gd name="T9" fmla="*/ 1 h 44"/>
                <a:gd name="T10" fmla="*/ 0 w 117"/>
                <a:gd name="T11" fmla="*/ 1 h 44"/>
                <a:gd name="T12" fmla="*/ 0 w 117"/>
                <a:gd name="T13" fmla="*/ 1 h 44"/>
                <a:gd name="T14" fmla="*/ 0 w 117"/>
                <a:gd name="T15" fmla="*/ 1 h 44"/>
                <a:gd name="T16" fmla="*/ 0 w 117"/>
                <a:gd name="T17" fmla="*/ 1 h 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7"/>
                <a:gd name="T28" fmla="*/ 0 h 44"/>
                <a:gd name="T29" fmla="*/ 117 w 117"/>
                <a:gd name="T30" fmla="*/ 44 h 4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7" h="44">
                  <a:moveTo>
                    <a:pt x="16" y="11"/>
                  </a:moveTo>
                  <a:lnTo>
                    <a:pt x="29" y="0"/>
                  </a:lnTo>
                  <a:lnTo>
                    <a:pt x="92" y="0"/>
                  </a:lnTo>
                  <a:lnTo>
                    <a:pt x="117" y="24"/>
                  </a:lnTo>
                  <a:lnTo>
                    <a:pt x="117" y="35"/>
                  </a:lnTo>
                  <a:lnTo>
                    <a:pt x="105" y="35"/>
                  </a:lnTo>
                  <a:lnTo>
                    <a:pt x="105" y="44"/>
                  </a:lnTo>
                  <a:lnTo>
                    <a:pt x="0" y="44"/>
                  </a:lnTo>
                  <a:lnTo>
                    <a:pt x="16" y="11"/>
                  </a:lnTo>
                  <a:close/>
                </a:path>
              </a:pathLst>
            </a:custGeom>
            <a:solidFill>
              <a:srgbClr val="5A5A5A"/>
            </a:solidFill>
            <a:ln w="1588">
              <a:solidFill>
                <a:srgbClr val="000000"/>
              </a:solidFill>
              <a:round/>
              <a:headEnd/>
              <a:tailEnd/>
            </a:ln>
          </p:spPr>
          <p:txBody>
            <a:bodyPr/>
            <a:lstStyle/>
            <a:p>
              <a:endParaRPr lang="es-CL"/>
            </a:p>
          </p:txBody>
        </p:sp>
        <p:sp>
          <p:nvSpPr>
            <p:cNvPr id="15409" name="Oval 50"/>
            <p:cNvSpPr>
              <a:spLocks noChangeArrowheads="1"/>
            </p:cNvSpPr>
            <p:nvPr/>
          </p:nvSpPr>
          <p:spPr bwMode="auto">
            <a:xfrm>
              <a:off x="1266" y="3826"/>
              <a:ext cx="57" cy="63"/>
            </a:xfrm>
            <a:prstGeom prst="ellipse">
              <a:avLst/>
            </a:prstGeom>
            <a:solidFill>
              <a:srgbClr val="000000"/>
            </a:solidFill>
            <a:ln w="1588">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410" name="Oval 51"/>
            <p:cNvSpPr>
              <a:spLocks noChangeArrowheads="1"/>
            </p:cNvSpPr>
            <p:nvPr/>
          </p:nvSpPr>
          <p:spPr bwMode="auto">
            <a:xfrm>
              <a:off x="1277" y="3838"/>
              <a:ext cx="34" cy="37"/>
            </a:xfrm>
            <a:prstGeom prst="ellipse">
              <a:avLst/>
            </a:prstGeom>
            <a:solidFill>
              <a:srgbClr val="808080"/>
            </a:solidFill>
            <a:ln w="1588">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411" name="Oval 52"/>
            <p:cNvSpPr>
              <a:spLocks noChangeArrowheads="1"/>
            </p:cNvSpPr>
            <p:nvPr/>
          </p:nvSpPr>
          <p:spPr bwMode="auto">
            <a:xfrm>
              <a:off x="1284" y="3850"/>
              <a:ext cx="18" cy="18"/>
            </a:xfrm>
            <a:prstGeom prst="ellipse">
              <a:avLst/>
            </a:prstGeom>
            <a:solidFill>
              <a:srgbClr val="000000"/>
            </a:solidFill>
            <a:ln w="1588">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412" name="Oval 53"/>
            <p:cNvSpPr>
              <a:spLocks noChangeArrowheads="1"/>
            </p:cNvSpPr>
            <p:nvPr/>
          </p:nvSpPr>
          <p:spPr bwMode="auto">
            <a:xfrm>
              <a:off x="1095" y="3844"/>
              <a:ext cx="34" cy="31"/>
            </a:xfrm>
            <a:prstGeom prst="ellipse">
              <a:avLst/>
            </a:prstGeom>
            <a:solidFill>
              <a:srgbClr val="808080"/>
            </a:solidFill>
            <a:ln w="1588">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413" name="Oval 54"/>
            <p:cNvSpPr>
              <a:spLocks noChangeArrowheads="1"/>
            </p:cNvSpPr>
            <p:nvPr/>
          </p:nvSpPr>
          <p:spPr bwMode="auto">
            <a:xfrm>
              <a:off x="1102" y="3850"/>
              <a:ext cx="17" cy="18"/>
            </a:xfrm>
            <a:prstGeom prst="ellipse">
              <a:avLst/>
            </a:prstGeom>
            <a:solidFill>
              <a:srgbClr val="000000"/>
            </a:solidFill>
            <a:ln w="1588">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414" name="Freeform 55"/>
            <p:cNvSpPr>
              <a:spLocks/>
            </p:cNvSpPr>
            <p:nvPr/>
          </p:nvSpPr>
          <p:spPr bwMode="auto">
            <a:xfrm>
              <a:off x="1066" y="3770"/>
              <a:ext cx="256" cy="98"/>
            </a:xfrm>
            <a:custGeom>
              <a:avLst/>
              <a:gdLst>
                <a:gd name="T0" fmla="*/ 0 w 514"/>
                <a:gd name="T1" fmla="*/ 0 h 197"/>
                <a:gd name="T2" fmla="*/ 0 w 514"/>
                <a:gd name="T3" fmla="*/ 0 h 197"/>
                <a:gd name="T4" fmla="*/ 0 w 514"/>
                <a:gd name="T5" fmla="*/ 0 h 197"/>
                <a:gd name="T6" fmla="*/ 0 w 514"/>
                <a:gd name="T7" fmla="*/ 0 h 197"/>
                <a:gd name="T8" fmla="*/ 0 w 514"/>
                <a:gd name="T9" fmla="*/ 0 h 197"/>
                <a:gd name="T10" fmla="*/ 0 w 514"/>
                <a:gd name="T11" fmla="*/ 0 h 197"/>
                <a:gd name="T12" fmla="*/ 0 w 514"/>
                <a:gd name="T13" fmla="*/ 0 h 197"/>
                <a:gd name="T14" fmla="*/ 0 w 514"/>
                <a:gd name="T15" fmla="*/ 0 h 197"/>
                <a:gd name="T16" fmla="*/ 0 w 514"/>
                <a:gd name="T17" fmla="*/ 0 h 197"/>
                <a:gd name="T18" fmla="*/ 0 w 514"/>
                <a:gd name="T19" fmla="*/ 0 h 197"/>
                <a:gd name="T20" fmla="*/ 0 w 514"/>
                <a:gd name="T21" fmla="*/ 0 h 197"/>
                <a:gd name="T22" fmla="*/ 0 w 514"/>
                <a:gd name="T23" fmla="*/ 0 h 197"/>
                <a:gd name="T24" fmla="*/ 0 w 514"/>
                <a:gd name="T25" fmla="*/ 0 h 197"/>
                <a:gd name="T26" fmla="*/ 0 w 514"/>
                <a:gd name="T27" fmla="*/ 0 h 197"/>
                <a:gd name="T28" fmla="*/ 0 w 514"/>
                <a:gd name="T29" fmla="*/ 0 h 197"/>
                <a:gd name="T30" fmla="*/ 0 w 514"/>
                <a:gd name="T31" fmla="*/ 0 h 197"/>
                <a:gd name="T32" fmla="*/ 0 w 514"/>
                <a:gd name="T33" fmla="*/ 0 h 197"/>
                <a:gd name="T34" fmla="*/ 0 w 514"/>
                <a:gd name="T35" fmla="*/ 0 h 197"/>
                <a:gd name="T36" fmla="*/ 0 w 514"/>
                <a:gd name="T37" fmla="*/ 0 h 197"/>
                <a:gd name="T38" fmla="*/ 0 w 514"/>
                <a:gd name="T39" fmla="*/ 0 h 197"/>
                <a:gd name="T40" fmla="*/ 0 w 514"/>
                <a:gd name="T41" fmla="*/ 0 h 197"/>
                <a:gd name="T42" fmla="*/ 0 w 514"/>
                <a:gd name="T43" fmla="*/ 0 h 197"/>
                <a:gd name="T44" fmla="*/ 0 w 514"/>
                <a:gd name="T45" fmla="*/ 0 h 197"/>
                <a:gd name="T46" fmla="*/ 0 w 514"/>
                <a:gd name="T47" fmla="*/ 0 h 197"/>
                <a:gd name="T48" fmla="*/ 0 w 514"/>
                <a:gd name="T49" fmla="*/ 0 h 197"/>
                <a:gd name="T50" fmla="*/ 0 w 514"/>
                <a:gd name="T51" fmla="*/ 0 h 197"/>
                <a:gd name="T52" fmla="*/ 0 w 514"/>
                <a:gd name="T53" fmla="*/ 0 h 19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14"/>
                <a:gd name="T82" fmla="*/ 0 h 197"/>
                <a:gd name="T83" fmla="*/ 514 w 514"/>
                <a:gd name="T84" fmla="*/ 197 h 19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14" h="197">
                  <a:moveTo>
                    <a:pt x="0" y="149"/>
                  </a:moveTo>
                  <a:lnTo>
                    <a:pt x="0" y="87"/>
                  </a:lnTo>
                  <a:lnTo>
                    <a:pt x="4" y="1"/>
                  </a:lnTo>
                  <a:lnTo>
                    <a:pt x="245" y="0"/>
                  </a:lnTo>
                  <a:lnTo>
                    <a:pt x="237" y="6"/>
                  </a:lnTo>
                  <a:lnTo>
                    <a:pt x="239" y="14"/>
                  </a:lnTo>
                  <a:lnTo>
                    <a:pt x="339" y="14"/>
                  </a:lnTo>
                  <a:lnTo>
                    <a:pt x="351" y="86"/>
                  </a:lnTo>
                  <a:lnTo>
                    <a:pt x="388" y="73"/>
                  </a:lnTo>
                  <a:lnTo>
                    <a:pt x="450" y="86"/>
                  </a:lnTo>
                  <a:lnTo>
                    <a:pt x="490" y="98"/>
                  </a:lnTo>
                  <a:lnTo>
                    <a:pt x="502" y="98"/>
                  </a:lnTo>
                  <a:lnTo>
                    <a:pt x="502" y="135"/>
                  </a:lnTo>
                  <a:lnTo>
                    <a:pt x="514" y="134"/>
                  </a:lnTo>
                  <a:lnTo>
                    <a:pt x="502" y="148"/>
                  </a:lnTo>
                  <a:lnTo>
                    <a:pt x="490" y="148"/>
                  </a:lnTo>
                  <a:lnTo>
                    <a:pt x="477" y="124"/>
                  </a:lnTo>
                  <a:lnTo>
                    <a:pt x="424" y="111"/>
                  </a:lnTo>
                  <a:lnTo>
                    <a:pt x="414" y="135"/>
                  </a:lnTo>
                  <a:lnTo>
                    <a:pt x="375" y="197"/>
                  </a:lnTo>
                  <a:lnTo>
                    <a:pt x="175" y="197"/>
                  </a:lnTo>
                  <a:lnTo>
                    <a:pt x="139" y="185"/>
                  </a:lnTo>
                  <a:lnTo>
                    <a:pt x="126" y="135"/>
                  </a:lnTo>
                  <a:lnTo>
                    <a:pt x="113" y="111"/>
                  </a:lnTo>
                  <a:lnTo>
                    <a:pt x="50" y="111"/>
                  </a:lnTo>
                  <a:lnTo>
                    <a:pt x="24" y="148"/>
                  </a:lnTo>
                  <a:lnTo>
                    <a:pt x="0" y="149"/>
                  </a:lnTo>
                  <a:close/>
                </a:path>
              </a:pathLst>
            </a:custGeom>
            <a:solidFill>
              <a:srgbClr val="9A9A00"/>
            </a:solidFill>
            <a:ln w="1588">
              <a:solidFill>
                <a:srgbClr val="000000"/>
              </a:solidFill>
              <a:round/>
              <a:headEnd/>
              <a:tailEnd/>
            </a:ln>
          </p:spPr>
          <p:txBody>
            <a:bodyPr/>
            <a:lstStyle/>
            <a:p>
              <a:endParaRPr lang="es-CL"/>
            </a:p>
          </p:txBody>
        </p:sp>
        <p:sp>
          <p:nvSpPr>
            <p:cNvPr id="15415" name="Freeform 56"/>
            <p:cNvSpPr>
              <a:spLocks/>
            </p:cNvSpPr>
            <p:nvPr/>
          </p:nvSpPr>
          <p:spPr bwMode="auto">
            <a:xfrm>
              <a:off x="1185" y="3777"/>
              <a:ext cx="49" cy="35"/>
            </a:xfrm>
            <a:custGeom>
              <a:avLst/>
              <a:gdLst>
                <a:gd name="T0" fmla="*/ 0 w 99"/>
                <a:gd name="T1" fmla="*/ 1 h 70"/>
                <a:gd name="T2" fmla="*/ 0 w 99"/>
                <a:gd name="T3" fmla="*/ 0 h 70"/>
                <a:gd name="T4" fmla="*/ 0 w 99"/>
                <a:gd name="T5" fmla="*/ 0 h 70"/>
                <a:gd name="T6" fmla="*/ 0 w 99"/>
                <a:gd name="T7" fmla="*/ 1 h 70"/>
                <a:gd name="T8" fmla="*/ 0 w 99"/>
                <a:gd name="T9" fmla="*/ 1 h 70"/>
                <a:gd name="T10" fmla="*/ 0 60000 65536"/>
                <a:gd name="T11" fmla="*/ 0 60000 65536"/>
                <a:gd name="T12" fmla="*/ 0 60000 65536"/>
                <a:gd name="T13" fmla="*/ 0 60000 65536"/>
                <a:gd name="T14" fmla="*/ 0 60000 65536"/>
                <a:gd name="T15" fmla="*/ 0 w 99"/>
                <a:gd name="T16" fmla="*/ 0 h 70"/>
                <a:gd name="T17" fmla="*/ 99 w 99"/>
                <a:gd name="T18" fmla="*/ 70 h 70"/>
              </a:gdLst>
              <a:ahLst/>
              <a:cxnLst>
                <a:cxn ang="T10">
                  <a:pos x="T0" y="T1"/>
                </a:cxn>
                <a:cxn ang="T11">
                  <a:pos x="T2" y="T3"/>
                </a:cxn>
                <a:cxn ang="T12">
                  <a:pos x="T4" y="T5"/>
                </a:cxn>
                <a:cxn ang="T13">
                  <a:pos x="T6" y="T7"/>
                </a:cxn>
                <a:cxn ang="T14">
                  <a:pos x="T8" y="T9"/>
                </a:cxn>
              </a:cxnLst>
              <a:rect l="T15" t="T16" r="T17" b="T18"/>
              <a:pathLst>
                <a:path w="99" h="70">
                  <a:moveTo>
                    <a:pt x="0" y="59"/>
                  </a:moveTo>
                  <a:lnTo>
                    <a:pt x="0" y="0"/>
                  </a:lnTo>
                  <a:lnTo>
                    <a:pt x="99" y="0"/>
                  </a:lnTo>
                  <a:lnTo>
                    <a:pt x="99" y="59"/>
                  </a:lnTo>
                  <a:lnTo>
                    <a:pt x="99" y="70"/>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416" name="Freeform 57"/>
            <p:cNvSpPr>
              <a:spLocks/>
            </p:cNvSpPr>
            <p:nvPr/>
          </p:nvSpPr>
          <p:spPr bwMode="auto">
            <a:xfrm>
              <a:off x="1278" y="3806"/>
              <a:ext cx="17" cy="18"/>
            </a:xfrm>
            <a:custGeom>
              <a:avLst/>
              <a:gdLst>
                <a:gd name="T0" fmla="*/ 0 w 34"/>
                <a:gd name="T1" fmla="*/ 1 h 34"/>
                <a:gd name="T2" fmla="*/ 1 w 34"/>
                <a:gd name="T3" fmla="*/ 0 h 34"/>
                <a:gd name="T4" fmla="*/ 1 w 34"/>
                <a:gd name="T5" fmla="*/ 1 h 34"/>
                <a:gd name="T6" fmla="*/ 0 60000 65536"/>
                <a:gd name="T7" fmla="*/ 0 60000 65536"/>
                <a:gd name="T8" fmla="*/ 0 60000 65536"/>
                <a:gd name="T9" fmla="*/ 0 w 34"/>
                <a:gd name="T10" fmla="*/ 0 h 34"/>
                <a:gd name="T11" fmla="*/ 34 w 34"/>
                <a:gd name="T12" fmla="*/ 34 h 34"/>
              </a:gdLst>
              <a:ahLst/>
              <a:cxnLst>
                <a:cxn ang="T6">
                  <a:pos x="T0" y="T1"/>
                </a:cxn>
                <a:cxn ang="T7">
                  <a:pos x="T2" y="T3"/>
                </a:cxn>
                <a:cxn ang="T8">
                  <a:pos x="T4" y="T5"/>
                </a:cxn>
              </a:cxnLst>
              <a:rect l="T9" t="T10" r="T11" b="T12"/>
              <a:pathLst>
                <a:path w="34" h="34">
                  <a:moveTo>
                    <a:pt x="0" y="34"/>
                  </a:moveTo>
                  <a:lnTo>
                    <a:pt x="19" y="0"/>
                  </a:lnTo>
                  <a:lnTo>
                    <a:pt x="34" y="34"/>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417" name="Freeform 58"/>
            <p:cNvSpPr>
              <a:spLocks/>
            </p:cNvSpPr>
            <p:nvPr/>
          </p:nvSpPr>
          <p:spPr bwMode="auto">
            <a:xfrm>
              <a:off x="1273" y="3832"/>
              <a:ext cx="38" cy="16"/>
            </a:xfrm>
            <a:custGeom>
              <a:avLst/>
              <a:gdLst>
                <a:gd name="T0" fmla="*/ 1 w 76"/>
                <a:gd name="T1" fmla="*/ 1 h 31"/>
                <a:gd name="T2" fmla="*/ 1 w 76"/>
                <a:gd name="T3" fmla="*/ 0 h 31"/>
                <a:gd name="T4" fmla="*/ 0 w 76"/>
                <a:gd name="T5" fmla="*/ 0 h 31"/>
                <a:gd name="T6" fmla="*/ 0 60000 65536"/>
                <a:gd name="T7" fmla="*/ 0 60000 65536"/>
                <a:gd name="T8" fmla="*/ 0 60000 65536"/>
                <a:gd name="T9" fmla="*/ 0 w 76"/>
                <a:gd name="T10" fmla="*/ 0 h 31"/>
                <a:gd name="T11" fmla="*/ 76 w 76"/>
                <a:gd name="T12" fmla="*/ 31 h 31"/>
              </a:gdLst>
              <a:ahLst/>
              <a:cxnLst>
                <a:cxn ang="T6">
                  <a:pos x="T0" y="T1"/>
                </a:cxn>
                <a:cxn ang="T7">
                  <a:pos x="T2" y="T3"/>
                </a:cxn>
                <a:cxn ang="T8">
                  <a:pos x="T4" y="T5"/>
                </a:cxn>
              </a:cxnLst>
              <a:rect l="T9" t="T10" r="T11" b="T12"/>
              <a:pathLst>
                <a:path w="76" h="31">
                  <a:moveTo>
                    <a:pt x="76" y="31"/>
                  </a:moveTo>
                  <a:lnTo>
                    <a:pt x="63" y="0"/>
                  </a:lnTo>
                  <a:lnTo>
                    <a:pt x="0" y="0"/>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418" name="Line 59"/>
            <p:cNvSpPr>
              <a:spLocks noChangeShapeType="1"/>
            </p:cNvSpPr>
            <p:nvPr/>
          </p:nvSpPr>
          <p:spPr bwMode="auto">
            <a:xfrm>
              <a:off x="1254" y="3807"/>
              <a:ext cx="57" cy="19"/>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19" name="Freeform 60"/>
            <p:cNvSpPr>
              <a:spLocks/>
            </p:cNvSpPr>
            <p:nvPr/>
          </p:nvSpPr>
          <p:spPr bwMode="auto">
            <a:xfrm>
              <a:off x="1311" y="3818"/>
              <a:ext cx="15" cy="26"/>
            </a:xfrm>
            <a:custGeom>
              <a:avLst/>
              <a:gdLst>
                <a:gd name="T0" fmla="*/ 0 w 31"/>
                <a:gd name="T1" fmla="*/ 1 h 52"/>
                <a:gd name="T2" fmla="*/ 0 w 31"/>
                <a:gd name="T3" fmla="*/ 0 h 52"/>
                <a:gd name="T4" fmla="*/ 0 w 31"/>
                <a:gd name="T5" fmla="*/ 1 h 52"/>
                <a:gd name="T6" fmla="*/ 0 w 31"/>
                <a:gd name="T7" fmla="*/ 1 h 52"/>
                <a:gd name="T8" fmla="*/ 0 w 31"/>
                <a:gd name="T9" fmla="*/ 1 h 52"/>
                <a:gd name="T10" fmla="*/ 0 w 31"/>
                <a:gd name="T11" fmla="*/ 1 h 52"/>
                <a:gd name="T12" fmla="*/ 0 60000 65536"/>
                <a:gd name="T13" fmla="*/ 0 60000 65536"/>
                <a:gd name="T14" fmla="*/ 0 60000 65536"/>
                <a:gd name="T15" fmla="*/ 0 60000 65536"/>
                <a:gd name="T16" fmla="*/ 0 60000 65536"/>
                <a:gd name="T17" fmla="*/ 0 60000 65536"/>
                <a:gd name="T18" fmla="*/ 0 w 31"/>
                <a:gd name="T19" fmla="*/ 0 h 52"/>
                <a:gd name="T20" fmla="*/ 31 w 31"/>
                <a:gd name="T21" fmla="*/ 52 h 52"/>
              </a:gdLst>
              <a:ahLst/>
              <a:cxnLst>
                <a:cxn ang="T12">
                  <a:pos x="T0" y="T1"/>
                </a:cxn>
                <a:cxn ang="T13">
                  <a:pos x="T2" y="T3"/>
                </a:cxn>
                <a:cxn ang="T14">
                  <a:pos x="T4" y="T5"/>
                </a:cxn>
                <a:cxn ang="T15">
                  <a:pos x="T6" y="T7"/>
                </a:cxn>
                <a:cxn ang="T16">
                  <a:pos x="T8" y="T9"/>
                </a:cxn>
                <a:cxn ang="T17">
                  <a:pos x="T10" y="T11"/>
                </a:cxn>
              </a:cxnLst>
              <a:rect l="T18" t="T19" r="T20" b="T21"/>
              <a:pathLst>
                <a:path w="31" h="52">
                  <a:moveTo>
                    <a:pt x="0" y="15"/>
                  </a:moveTo>
                  <a:lnTo>
                    <a:pt x="15" y="0"/>
                  </a:lnTo>
                  <a:lnTo>
                    <a:pt x="15" y="15"/>
                  </a:lnTo>
                  <a:lnTo>
                    <a:pt x="15" y="28"/>
                  </a:lnTo>
                  <a:lnTo>
                    <a:pt x="31" y="39"/>
                  </a:lnTo>
                  <a:lnTo>
                    <a:pt x="0" y="52"/>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420" name="Line 61"/>
            <p:cNvSpPr>
              <a:spLocks noChangeShapeType="1"/>
            </p:cNvSpPr>
            <p:nvPr/>
          </p:nvSpPr>
          <p:spPr bwMode="auto">
            <a:xfrm>
              <a:off x="1153" y="3853"/>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21" name="Line 62"/>
            <p:cNvSpPr>
              <a:spLocks noChangeShapeType="1"/>
            </p:cNvSpPr>
            <p:nvPr/>
          </p:nvSpPr>
          <p:spPr bwMode="auto">
            <a:xfrm>
              <a:off x="1166" y="3853"/>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22" name="Line 63"/>
            <p:cNvSpPr>
              <a:spLocks noChangeShapeType="1"/>
            </p:cNvSpPr>
            <p:nvPr/>
          </p:nvSpPr>
          <p:spPr bwMode="auto">
            <a:xfrm>
              <a:off x="1209" y="3853"/>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23" name="Line 64"/>
            <p:cNvSpPr>
              <a:spLocks noChangeShapeType="1"/>
            </p:cNvSpPr>
            <p:nvPr/>
          </p:nvSpPr>
          <p:spPr bwMode="auto">
            <a:xfrm>
              <a:off x="1216" y="3853"/>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24" name="Line 65"/>
            <p:cNvSpPr>
              <a:spLocks noChangeShapeType="1"/>
            </p:cNvSpPr>
            <p:nvPr/>
          </p:nvSpPr>
          <p:spPr bwMode="auto">
            <a:xfrm>
              <a:off x="1229" y="3853"/>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25" name="Line 66"/>
            <p:cNvSpPr>
              <a:spLocks noChangeShapeType="1"/>
            </p:cNvSpPr>
            <p:nvPr/>
          </p:nvSpPr>
          <p:spPr bwMode="auto">
            <a:xfrm>
              <a:off x="1254" y="3809"/>
              <a:ext cx="1" cy="25"/>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26" name="Freeform 67"/>
            <p:cNvSpPr>
              <a:spLocks/>
            </p:cNvSpPr>
            <p:nvPr/>
          </p:nvSpPr>
          <p:spPr bwMode="auto">
            <a:xfrm>
              <a:off x="1267" y="3820"/>
              <a:ext cx="38" cy="17"/>
            </a:xfrm>
            <a:custGeom>
              <a:avLst/>
              <a:gdLst>
                <a:gd name="T0" fmla="*/ 0 w 76"/>
                <a:gd name="T1" fmla="*/ 0 h 33"/>
                <a:gd name="T2" fmla="*/ 1 w 76"/>
                <a:gd name="T3" fmla="*/ 0 h 33"/>
                <a:gd name="T4" fmla="*/ 1 w 76"/>
                <a:gd name="T5" fmla="*/ 1 h 33"/>
                <a:gd name="T6" fmla="*/ 0 60000 65536"/>
                <a:gd name="T7" fmla="*/ 0 60000 65536"/>
                <a:gd name="T8" fmla="*/ 0 60000 65536"/>
                <a:gd name="T9" fmla="*/ 0 w 76"/>
                <a:gd name="T10" fmla="*/ 0 h 33"/>
                <a:gd name="T11" fmla="*/ 76 w 76"/>
                <a:gd name="T12" fmla="*/ 33 h 33"/>
              </a:gdLst>
              <a:ahLst/>
              <a:cxnLst>
                <a:cxn ang="T6">
                  <a:pos x="T0" y="T1"/>
                </a:cxn>
                <a:cxn ang="T7">
                  <a:pos x="T2" y="T3"/>
                </a:cxn>
                <a:cxn ang="T8">
                  <a:pos x="T4" y="T5"/>
                </a:cxn>
              </a:cxnLst>
              <a:rect l="T9" t="T10" r="T11" b="T12"/>
              <a:pathLst>
                <a:path w="76" h="33">
                  <a:moveTo>
                    <a:pt x="0" y="0"/>
                  </a:moveTo>
                  <a:lnTo>
                    <a:pt x="60" y="0"/>
                  </a:lnTo>
                  <a:lnTo>
                    <a:pt x="76" y="33"/>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427" name="Freeform 68"/>
            <p:cNvSpPr>
              <a:spLocks/>
            </p:cNvSpPr>
            <p:nvPr/>
          </p:nvSpPr>
          <p:spPr bwMode="auto">
            <a:xfrm>
              <a:off x="1259" y="3820"/>
              <a:ext cx="17" cy="17"/>
            </a:xfrm>
            <a:custGeom>
              <a:avLst/>
              <a:gdLst>
                <a:gd name="T0" fmla="*/ 0 w 35"/>
                <a:gd name="T1" fmla="*/ 1 h 33"/>
                <a:gd name="T2" fmla="*/ 0 w 35"/>
                <a:gd name="T3" fmla="*/ 1 h 33"/>
                <a:gd name="T4" fmla="*/ 0 w 35"/>
                <a:gd name="T5" fmla="*/ 1 h 33"/>
                <a:gd name="T6" fmla="*/ 0 w 35"/>
                <a:gd name="T7" fmla="*/ 0 h 33"/>
                <a:gd name="T8" fmla="*/ 0 w 35"/>
                <a:gd name="T9" fmla="*/ 1 h 33"/>
                <a:gd name="T10" fmla="*/ 0 w 35"/>
                <a:gd name="T11" fmla="*/ 0 h 33"/>
                <a:gd name="T12" fmla="*/ 0 w 35"/>
                <a:gd name="T13" fmla="*/ 1 h 33"/>
                <a:gd name="T14" fmla="*/ 0 60000 65536"/>
                <a:gd name="T15" fmla="*/ 0 60000 65536"/>
                <a:gd name="T16" fmla="*/ 0 60000 65536"/>
                <a:gd name="T17" fmla="*/ 0 60000 65536"/>
                <a:gd name="T18" fmla="*/ 0 60000 65536"/>
                <a:gd name="T19" fmla="*/ 0 60000 65536"/>
                <a:gd name="T20" fmla="*/ 0 60000 65536"/>
                <a:gd name="T21" fmla="*/ 0 w 35"/>
                <a:gd name="T22" fmla="*/ 0 h 33"/>
                <a:gd name="T23" fmla="*/ 35 w 35"/>
                <a:gd name="T24" fmla="*/ 33 h 3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5" h="33">
                  <a:moveTo>
                    <a:pt x="0" y="15"/>
                  </a:moveTo>
                  <a:lnTo>
                    <a:pt x="0" y="33"/>
                  </a:lnTo>
                  <a:lnTo>
                    <a:pt x="35" y="15"/>
                  </a:lnTo>
                  <a:lnTo>
                    <a:pt x="35" y="0"/>
                  </a:lnTo>
                  <a:lnTo>
                    <a:pt x="35" y="15"/>
                  </a:lnTo>
                  <a:lnTo>
                    <a:pt x="35" y="0"/>
                  </a:lnTo>
                  <a:lnTo>
                    <a:pt x="0" y="15"/>
                  </a:lnTo>
                  <a:close/>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428" name="Freeform 69"/>
            <p:cNvSpPr>
              <a:spLocks/>
            </p:cNvSpPr>
            <p:nvPr/>
          </p:nvSpPr>
          <p:spPr bwMode="auto">
            <a:xfrm>
              <a:off x="1254" y="3824"/>
              <a:ext cx="16" cy="18"/>
            </a:xfrm>
            <a:custGeom>
              <a:avLst/>
              <a:gdLst>
                <a:gd name="T0" fmla="*/ 1 w 32"/>
                <a:gd name="T1" fmla="*/ 0 h 35"/>
                <a:gd name="T2" fmla="*/ 1 w 32"/>
                <a:gd name="T3" fmla="*/ 0 h 35"/>
                <a:gd name="T4" fmla="*/ 1 w 32"/>
                <a:gd name="T5" fmla="*/ 1 h 35"/>
                <a:gd name="T6" fmla="*/ 1 w 32"/>
                <a:gd name="T7" fmla="*/ 1 h 35"/>
                <a:gd name="T8" fmla="*/ 0 w 32"/>
                <a:gd name="T9" fmla="*/ 1 h 35"/>
                <a:gd name="T10" fmla="*/ 1 w 32"/>
                <a:gd name="T11" fmla="*/ 0 h 35"/>
                <a:gd name="T12" fmla="*/ 0 60000 65536"/>
                <a:gd name="T13" fmla="*/ 0 60000 65536"/>
                <a:gd name="T14" fmla="*/ 0 60000 65536"/>
                <a:gd name="T15" fmla="*/ 0 60000 65536"/>
                <a:gd name="T16" fmla="*/ 0 60000 65536"/>
                <a:gd name="T17" fmla="*/ 0 60000 65536"/>
                <a:gd name="T18" fmla="*/ 0 w 32"/>
                <a:gd name="T19" fmla="*/ 0 h 35"/>
                <a:gd name="T20" fmla="*/ 32 w 32"/>
                <a:gd name="T21" fmla="*/ 35 h 35"/>
              </a:gdLst>
              <a:ahLst/>
              <a:cxnLst>
                <a:cxn ang="T12">
                  <a:pos x="T0" y="T1"/>
                </a:cxn>
                <a:cxn ang="T13">
                  <a:pos x="T2" y="T3"/>
                </a:cxn>
                <a:cxn ang="T14">
                  <a:pos x="T4" y="T5"/>
                </a:cxn>
                <a:cxn ang="T15">
                  <a:pos x="T6" y="T7"/>
                </a:cxn>
                <a:cxn ang="T16">
                  <a:pos x="T8" y="T9"/>
                </a:cxn>
                <a:cxn ang="T17">
                  <a:pos x="T10" y="T11"/>
                </a:cxn>
              </a:cxnLst>
              <a:rect l="T18" t="T19" r="T20" b="T21"/>
              <a:pathLst>
                <a:path w="32" h="35">
                  <a:moveTo>
                    <a:pt x="18" y="0"/>
                  </a:moveTo>
                  <a:lnTo>
                    <a:pt x="32" y="0"/>
                  </a:lnTo>
                  <a:lnTo>
                    <a:pt x="18" y="18"/>
                  </a:lnTo>
                  <a:lnTo>
                    <a:pt x="18" y="35"/>
                  </a:lnTo>
                  <a:lnTo>
                    <a:pt x="0" y="18"/>
                  </a:lnTo>
                  <a:lnTo>
                    <a:pt x="18" y="0"/>
                  </a:lnTo>
                  <a:close/>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429" name="Freeform 70"/>
            <p:cNvSpPr>
              <a:spLocks/>
            </p:cNvSpPr>
            <p:nvPr/>
          </p:nvSpPr>
          <p:spPr bwMode="auto">
            <a:xfrm>
              <a:off x="1240" y="3806"/>
              <a:ext cx="19" cy="18"/>
            </a:xfrm>
            <a:custGeom>
              <a:avLst/>
              <a:gdLst>
                <a:gd name="T0" fmla="*/ 1 w 37"/>
                <a:gd name="T1" fmla="*/ 0 h 34"/>
                <a:gd name="T2" fmla="*/ 0 w 37"/>
                <a:gd name="T3" fmla="*/ 0 h 34"/>
                <a:gd name="T4" fmla="*/ 0 w 37"/>
                <a:gd name="T5" fmla="*/ 1 h 34"/>
                <a:gd name="T6" fmla="*/ 0 w 37"/>
                <a:gd name="T7" fmla="*/ 1 h 34"/>
                <a:gd name="T8" fmla="*/ 1 w 37"/>
                <a:gd name="T9" fmla="*/ 1 h 34"/>
                <a:gd name="T10" fmla="*/ 1 w 37"/>
                <a:gd name="T11" fmla="*/ 1 h 34"/>
                <a:gd name="T12" fmla="*/ 1 w 37"/>
                <a:gd name="T13" fmla="*/ 1 h 34"/>
                <a:gd name="T14" fmla="*/ 1 w 37"/>
                <a:gd name="T15" fmla="*/ 0 h 34"/>
                <a:gd name="T16" fmla="*/ 0 60000 65536"/>
                <a:gd name="T17" fmla="*/ 0 60000 65536"/>
                <a:gd name="T18" fmla="*/ 0 60000 65536"/>
                <a:gd name="T19" fmla="*/ 0 60000 65536"/>
                <a:gd name="T20" fmla="*/ 0 60000 65536"/>
                <a:gd name="T21" fmla="*/ 0 60000 65536"/>
                <a:gd name="T22" fmla="*/ 0 60000 65536"/>
                <a:gd name="T23" fmla="*/ 0 60000 65536"/>
                <a:gd name="T24" fmla="*/ 0 w 37"/>
                <a:gd name="T25" fmla="*/ 0 h 34"/>
                <a:gd name="T26" fmla="*/ 37 w 37"/>
                <a:gd name="T27" fmla="*/ 34 h 3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7" h="34">
                  <a:moveTo>
                    <a:pt x="25" y="0"/>
                  </a:moveTo>
                  <a:lnTo>
                    <a:pt x="0" y="0"/>
                  </a:lnTo>
                  <a:lnTo>
                    <a:pt x="0" y="18"/>
                  </a:lnTo>
                  <a:lnTo>
                    <a:pt x="0" y="34"/>
                  </a:lnTo>
                  <a:lnTo>
                    <a:pt x="12" y="34"/>
                  </a:lnTo>
                  <a:lnTo>
                    <a:pt x="12" y="18"/>
                  </a:lnTo>
                  <a:lnTo>
                    <a:pt x="37" y="18"/>
                  </a:lnTo>
                  <a:lnTo>
                    <a:pt x="25" y="0"/>
                  </a:lnTo>
                  <a:close/>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430" name="Line 71"/>
            <p:cNvSpPr>
              <a:spLocks noChangeShapeType="1"/>
            </p:cNvSpPr>
            <p:nvPr/>
          </p:nvSpPr>
          <p:spPr bwMode="auto">
            <a:xfrm>
              <a:off x="1148" y="3853"/>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31" name="Line 72"/>
            <p:cNvSpPr>
              <a:spLocks noChangeShapeType="1"/>
            </p:cNvSpPr>
            <p:nvPr/>
          </p:nvSpPr>
          <p:spPr bwMode="auto">
            <a:xfrm>
              <a:off x="1166" y="3853"/>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32" name="Line 73"/>
            <p:cNvSpPr>
              <a:spLocks noChangeShapeType="1"/>
            </p:cNvSpPr>
            <p:nvPr/>
          </p:nvSpPr>
          <p:spPr bwMode="auto">
            <a:xfrm>
              <a:off x="1209" y="3853"/>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33" name="Line 74"/>
            <p:cNvSpPr>
              <a:spLocks noChangeShapeType="1"/>
            </p:cNvSpPr>
            <p:nvPr/>
          </p:nvSpPr>
          <p:spPr bwMode="auto">
            <a:xfrm>
              <a:off x="1229" y="3853"/>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34" name="Freeform 75"/>
            <p:cNvSpPr>
              <a:spLocks/>
            </p:cNvSpPr>
            <p:nvPr/>
          </p:nvSpPr>
          <p:spPr bwMode="auto">
            <a:xfrm>
              <a:off x="1071" y="3820"/>
              <a:ext cx="17" cy="17"/>
            </a:xfrm>
            <a:custGeom>
              <a:avLst/>
              <a:gdLst>
                <a:gd name="T0" fmla="*/ 0 w 34"/>
                <a:gd name="T1" fmla="*/ 1 h 33"/>
                <a:gd name="T2" fmla="*/ 0 w 34"/>
                <a:gd name="T3" fmla="*/ 0 h 33"/>
                <a:gd name="T4" fmla="*/ 1 w 34"/>
                <a:gd name="T5" fmla="*/ 0 h 33"/>
                <a:gd name="T6" fmla="*/ 1 w 34"/>
                <a:gd name="T7" fmla="*/ 1 h 33"/>
                <a:gd name="T8" fmla="*/ 0 60000 65536"/>
                <a:gd name="T9" fmla="*/ 0 60000 65536"/>
                <a:gd name="T10" fmla="*/ 0 60000 65536"/>
                <a:gd name="T11" fmla="*/ 0 60000 65536"/>
                <a:gd name="T12" fmla="*/ 0 w 34"/>
                <a:gd name="T13" fmla="*/ 0 h 33"/>
                <a:gd name="T14" fmla="*/ 34 w 34"/>
                <a:gd name="T15" fmla="*/ 33 h 33"/>
              </a:gdLst>
              <a:ahLst/>
              <a:cxnLst>
                <a:cxn ang="T8">
                  <a:pos x="T0" y="T1"/>
                </a:cxn>
                <a:cxn ang="T9">
                  <a:pos x="T2" y="T3"/>
                </a:cxn>
                <a:cxn ang="T10">
                  <a:pos x="T4" y="T5"/>
                </a:cxn>
                <a:cxn ang="T11">
                  <a:pos x="T6" y="T7"/>
                </a:cxn>
              </a:cxnLst>
              <a:rect l="T12" t="T13" r="T14" b="T15"/>
              <a:pathLst>
                <a:path w="34" h="33">
                  <a:moveTo>
                    <a:pt x="0" y="33"/>
                  </a:moveTo>
                  <a:lnTo>
                    <a:pt x="0" y="0"/>
                  </a:lnTo>
                  <a:lnTo>
                    <a:pt x="34" y="0"/>
                  </a:lnTo>
                  <a:lnTo>
                    <a:pt x="34" y="15"/>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435" name="Line 76"/>
            <p:cNvSpPr>
              <a:spLocks noChangeShapeType="1"/>
            </p:cNvSpPr>
            <p:nvPr/>
          </p:nvSpPr>
          <p:spPr bwMode="auto">
            <a:xfrm flipH="1">
              <a:off x="1242" y="3832"/>
              <a:ext cx="6" cy="12"/>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36" name="Line 77"/>
            <p:cNvSpPr>
              <a:spLocks noChangeShapeType="1"/>
            </p:cNvSpPr>
            <p:nvPr/>
          </p:nvSpPr>
          <p:spPr bwMode="auto">
            <a:xfrm flipH="1">
              <a:off x="1248" y="3838"/>
              <a:ext cx="6" cy="6"/>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37" name="Line 78"/>
            <p:cNvSpPr>
              <a:spLocks noChangeShapeType="1"/>
            </p:cNvSpPr>
            <p:nvPr/>
          </p:nvSpPr>
          <p:spPr bwMode="auto">
            <a:xfrm>
              <a:off x="1311" y="3830"/>
              <a:ext cx="1" cy="10"/>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38" name="Line 79"/>
            <p:cNvSpPr>
              <a:spLocks noChangeShapeType="1"/>
            </p:cNvSpPr>
            <p:nvPr/>
          </p:nvSpPr>
          <p:spPr bwMode="auto">
            <a:xfrm>
              <a:off x="1308" y="3838"/>
              <a:ext cx="11" cy="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39" name="Line 80"/>
            <p:cNvSpPr>
              <a:spLocks noChangeShapeType="1"/>
            </p:cNvSpPr>
            <p:nvPr/>
          </p:nvSpPr>
          <p:spPr bwMode="auto">
            <a:xfrm>
              <a:off x="1311" y="3826"/>
              <a:ext cx="6" cy="6"/>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40" name="Line 81"/>
            <p:cNvSpPr>
              <a:spLocks noChangeShapeType="1"/>
            </p:cNvSpPr>
            <p:nvPr/>
          </p:nvSpPr>
          <p:spPr bwMode="auto">
            <a:xfrm>
              <a:off x="1311" y="3824"/>
              <a:ext cx="1" cy="10"/>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41" name="Freeform 82"/>
            <p:cNvSpPr>
              <a:spLocks/>
            </p:cNvSpPr>
            <p:nvPr/>
          </p:nvSpPr>
          <p:spPr bwMode="auto">
            <a:xfrm>
              <a:off x="1286" y="3806"/>
              <a:ext cx="16" cy="18"/>
            </a:xfrm>
            <a:custGeom>
              <a:avLst/>
              <a:gdLst>
                <a:gd name="T0" fmla="*/ 0 w 31"/>
                <a:gd name="T1" fmla="*/ 1 h 34"/>
                <a:gd name="T2" fmla="*/ 1 w 31"/>
                <a:gd name="T3" fmla="*/ 0 h 34"/>
                <a:gd name="T4" fmla="*/ 1 w 31"/>
                <a:gd name="T5" fmla="*/ 1 h 34"/>
                <a:gd name="T6" fmla="*/ 0 60000 65536"/>
                <a:gd name="T7" fmla="*/ 0 60000 65536"/>
                <a:gd name="T8" fmla="*/ 0 60000 65536"/>
                <a:gd name="T9" fmla="*/ 0 w 31"/>
                <a:gd name="T10" fmla="*/ 0 h 34"/>
                <a:gd name="T11" fmla="*/ 31 w 31"/>
                <a:gd name="T12" fmla="*/ 34 h 34"/>
              </a:gdLst>
              <a:ahLst/>
              <a:cxnLst>
                <a:cxn ang="T6">
                  <a:pos x="T0" y="T1"/>
                </a:cxn>
                <a:cxn ang="T7">
                  <a:pos x="T2" y="T3"/>
                </a:cxn>
                <a:cxn ang="T8">
                  <a:pos x="T4" y="T5"/>
                </a:cxn>
              </a:cxnLst>
              <a:rect l="T9" t="T10" r="T11" b="T12"/>
              <a:pathLst>
                <a:path w="31" h="34">
                  <a:moveTo>
                    <a:pt x="0" y="34"/>
                  </a:moveTo>
                  <a:lnTo>
                    <a:pt x="14" y="0"/>
                  </a:lnTo>
                  <a:lnTo>
                    <a:pt x="31" y="34"/>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442" name="Rectangle 83"/>
            <p:cNvSpPr>
              <a:spLocks noChangeArrowheads="1"/>
            </p:cNvSpPr>
            <p:nvPr/>
          </p:nvSpPr>
          <p:spPr bwMode="auto">
            <a:xfrm>
              <a:off x="1152" y="3769"/>
              <a:ext cx="33" cy="34"/>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443" name="Rectangle 84"/>
            <p:cNvSpPr>
              <a:spLocks noChangeArrowheads="1"/>
            </p:cNvSpPr>
            <p:nvPr/>
          </p:nvSpPr>
          <p:spPr bwMode="auto">
            <a:xfrm>
              <a:off x="1166" y="3782"/>
              <a:ext cx="19" cy="18"/>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444" name="Freeform 85"/>
            <p:cNvSpPr>
              <a:spLocks/>
            </p:cNvSpPr>
            <p:nvPr/>
          </p:nvSpPr>
          <p:spPr bwMode="auto">
            <a:xfrm>
              <a:off x="1153" y="3777"/>
              <a:ext cx="17" cy="16"/>
            </a:xfrm>
            <a:custGeom>
              <a:avLst/>
              <a:gdLst>
                <a:gd name="T0" fmla="*/ 1 w 34"/>
                <a:gd name="T1" fmla="*/ 1 h 32"/>
                <a:gd name="T2" fmla="*/ 0 w 34"/>
                <a:gd name="T3" fmla="*/ 1 h 32"/>
                <a:gd name="T4" fmla="*/ 0 w 34"/>
                <a:gd name="T5" fmla="*/ 0 h 32"/>
                <a:gd name="T6" fmla="*/ 0 w 34"/>
                <a:gd name="T7" fmla="*/ 1 h 32"/>
                <a:gd name="T8" fmla="*/ 1 w 34"/>
                <a:gd name="T9" fmla="*/ 1 h 32"/>
                <a:gd name="T10" fmla="*/ 1 w 34"/>
                <a:gd name="T11" fmla="*/ 1 h 32"/>
                <a:gd name="T12" fmla="*/ 0 60000 65536"/>
                <a:gd name="T13" fmla="*/ 0 60000 65536"/>
                <a:gd name="T14" fmla="*/ 0 60000 65536"/>
                <a:gd name="T15" fmla="*/ 0 60000 65536"/>
                <a:gd name="T16" fmla="*/ 0 60000 65536"/>
                <a:gd name="T17" fmla="*/ 0 60000 65536"/>
                <a:gd name="T18" fmla="*/ 0 w 34"/>
                <a:gd name="T19" fmla="*/ 0 h 32"/>
                <a:gd name="T20" fmla="*/ 34 w 34"/>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34" h="32">
                  <a:moveTo>
                    <a:pt x="34" y="15"/>
                  </a:moveTo>
                  <a:lnTo>
                    <a:pt x="0" y="15"/>
                  </a:lnTo>
                  <a:lnTo>
                    <a:pt x="0" y="0"/>
                  </a:lnTo>
                  <a:lnTo>
                    <a:pt x="0" y="32"/>
                  </a:lnTo>
                  <a:lnTo>
                    <a:pt x="34" y="32"/>
                  </a:lnTo>
                  <a:lnTo>
                    <a:pt x="34" y="15"/>
                  </a:lnTo>
                  <a:close/>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445" name="Oval 86"/>
            <p:cNvSpPr>
              <a:spLocks noChangeArrowheads="1"/>
            </p:cNvSpPr>
            <p:nvPr/>
          </p:nvSpPr>
          <p:spPr bwMode="auto">
            <a:xfrm>
              <a:off x="1146" y="3795"/>
              <a:ext cx="20" cy="26"/>
            </a:xfrm>
            <a:prstGeom prst="ellipse">
              <a:avLst/>
            </a:pr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446" name="Line 87"/>
            <p:cNvSpPr>
              <a:spLocks noChangeShapeType="1"/>
            </p:cNvSpPr>
            <p:nvPr/>
          </p:nvSpPr>
          <p:spPr bwMode="auto">
            <a:xfrm>
              <a:off x="1153" y="3792"/>
              <a:ext cx="1" cy="17"/>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47" name="Freeform 88"/>
            <p:cNvSpPr>
              <a:spLocks/>
            </p:cNvSpPr>
            <p:nvPr/>
          </p:nvSpPr>
          <p:spPr bwMode="auto">
            <a:xfrm>
              <a:off x="1148" y="3789"/>
              <a:ext cx="16" cy="31"/>
            </a:xfrm>
            <a:custGeom>
              <a:avLst/>
              <a:gdLst>
                <a:gd name="T0" fmla="*/ 1 w 32"/>
                <a:gd name="T1" fmla="*/ 0 h 63"/>
                <a:gd name="T2" fmla="*/ 0 w 32"/>
                <a:gd name="T3" fmla="*/ 0 h 63"/>
                <a:gd name="T4" fmla="*/ 0 w 32"/>
                <a:gd name="T5" fmla="*/ 0 h 63"/>
                <a:gd name="T6" fmla="*/ 0 w 32"/>
                <a:gd name="T7" fmla="*/ 0 h 63"/>
                <a:gd name="T8" fmla="*/ 0 w 32"/>
                <a:gd name="T9" fmla="*/ 0 h 63"/>
                <a:gd name="T10" fmla="*/ 0 w 32"/>
                <a:gd name="T11" fmla="*/ 0 h 63"/>
                <a:gd name="T12" fmla="*/ 0 w 32"/>
                <a:gd name="T13" fmla="*/ 0 h 63"/>
                <a:gd name="T14" fmla="*/ 1 w 32"/>
                <a:gd name="T15" fmla="*/ 0 h 63"/>
                <a:gd name="T16" fmla="*/ 1 w 32"/>
                <a:gd name="T17" fmla="*/ 0 h 6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2"/>
                <a:gd name="T28" fmla="*/ 0 h 63"/>
                <a:gd name="T29" fmla="*/ 32 w 32"/>
                <a:gd name="T30" fmla="*/ 63 h 6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2" h="63">
                  <a:moveTo>
                    <a:pt x="15" y="0"/>
                  </a:moveTo>
                  <a:lnTo>
                    <a:pt x="0" y="0"/>
                  </a:lnTo>
                  <a:lnTo>
                    <a:pt x="0" y="13"/>
                  </a:lnTo>
                  <a:lnTo>
                    <a:pt x="0" y="26"/>
                  </a:lnTo>
                  <a:lnTo>
                    <a:pt x="0" y="37"/>
                  </a:lnTo>
                  <a:lnTo>
                    <a:pt x="0" y="50"/>
                  </a:lnTo>
                  <a:lnTo>
                    <a:pt x="0" y="63"/>
                  </a:lnTo>
                  <a:lnTo>
                    <a:pt x="15" y="63"/>
                  </a:lnTo>
                  <a:lnTo>
                    <a:pt x="32" y="50"/>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448" name="Freeform 89"/>
            <p:cNvSpPr>
              <a:spLocks/>
            </p:cNvSpPr>
            <p:nvPr/>
          </p:nvSpPr>
          <p:spPr bwMode="auto">
            <a:xfrm>
              <a:off x="1135" y="3812"/>
              <a:ext cx="31" cy="43"/>
            </a:xfrm>
            <a:custGeom>
              <a:avLst/>
              <a:gdLst>
                <a:gd name="T0" fmla="*/ 0 w 61"/>
                <a:gd name="T1" fmla="*/ 0 h 85"/>
                <a:gd name="T2" fmla="*/ 1 w 61"/>
                <a:gd name="T3" fmla="*/ 1 h 85"/>
                <a:gd name="T4" fmla="*/ 1 w 61"/>
                <a:gd name="T5" fmla="*/ 1 h 85"/>
                <a:gd name="T6" fmla="*/ 0 60000 65536"/>
                <a:gd name="T7" fmla="*/ 0 60000 65536"/>
                <a:gd name="T8" fmla="*/ 0 60000 65536"/>
                <a:gd name="T9" fmla="*/ 0 w 61"/>
                <a:gd name="T10" fmla="*/ 0 h 85"/>
                <a:gd name="T11" fmla="*/ 61 w 61"/>
                <a:gd name="T12" fmla="*/ 85 h 85"/>
              </a:gdLst>
              <a:ahLst/>
              <a:cxnLst>
                <a:cxn ang="T6">
                  <a:pos x="T0" y="T1"/>
                </a:cxn>
                <a:cxn ang="T7">
                  <a:pos x="T2" y="T3"/>
                </a:cxn>
                <a:cxn ang="T8">
                  <a:pos x="T4" y="T5"/>
                </a:cxn>
              </a:cxnLst>
              <a:rect l="T9" t="T10" r="T11" b="T12"/>
              <a:pathLst>
                <a:path w="61" h="85">
                  <a:moveTo>
                    <a:pt x="0" y="0"/>
                  </a:moveTo>
                  <a:lnTo>
                    <a:pt x="49" y="37"/>
                  </a:lnTo>
                  <a:lnTo>
                    <a:pt x="61" y="85"/>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449" name="Line 90"/>
            <p:cNvSpPr>
              <a:spLocks noChangeShapeType="1"/>
            </p:cNvSpPr>
            <p:nvPr/>
          </p:nvSpPr>
          <p:spPr bwMode="auto">
            <a:xfrm>
              <a:off x="1185" y="3772"/>
              <a:ext cx="1" cy="86"/>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50" name="Rectangle 91"/>
            <p:cNvSpPr>
              <a:spLocks noChangeArrowheads="1"/>
            </p:cNvSpPr>
            <p:nvPr/>
          </p:nvSpPr>
          <p:spPr bwMode="auto">
            <a:xfrm>
              <a:off x="1171" y="3826"/>
              <a:ext cx="20" cy="20"/>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451" name="Freeform 92"/>
            <p:cNvSpPr>
              <a:spLocks/>
            </p:cNvSpPr>
            <p:nvPr/>
          </p:nvSpPr>
          <p:spPr bwMode="auto">
            <a:xfrm>
              <a:off x="1166" y="3795"/>
              <a:ext cx="19" cy="43"/>
            </a:xfrm>
            <a:custGeom>
              <a:avLst/>
              <a:gdLst>
                <a:gd name="T0" fmla="*/ 0 w 38"/>
                <a:gd name="T1" fmla="*/ 0 h 86"/>
                <a:gd name="T2" fmla="*/ 1 w 38"/>
                <a:gd name="T3" fmla="*/ 0 h 86"/>
                <a:gd name="T4" fmla="*/ 1 w 38"/>
                <a:gd name="T5" fmla="*/ 1 h 86"/>
                <a:gd name="T6" fmla="*/ 1 w 38"/>
                <a:gd name="T7" fmla="*/ 1 h 86"/>
                <a:gd name="T8" fmla="*/ 1 w 38"/>
                <a:gd name="T9" fmla="*/ 1 h 86"/>
                <a:gd name="T10" fmla="*/ 1 w 38"/>
                <a:gd name="T11" fmla="*/ 1 h 86"/>
                <a:gd name="T12" fmla="*/ 1 w 38"/>
                <a:gd name="T13" fmla="*/ 1 h 86"/>
                <a:gd name="T14" fmla="*/ 1 w 38"/>
                <a:gd name="T15" fmla="*/ 1 h 86"/>
                <a:gd name="T16" fmla="*/ 1 w 38"/>
                <a:gd name="T17" fmla="*/ 1 h 86"/>
                <a:gd name="T18" fmla="*/ 1 w 38"/>
                <a:gd name="T19" fmla="*/ 1 h 8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8"/>
                <a:gd name="T31" fmla="*/ 0 h 86"/>
                <a:gd name="T32" fmla="*/ 38 w 38"/>
                <a:gd name="T33" fmla="*/ 86 h 8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8" h="86">
                  <a:moveTo>
                    <a:pt x="0" y="0"/>
                  </a:moveTo>
                  <a:lnTo>
                    <a:pt x="14" y="0"/>
                  </a:lnTo>
                  <a:lnTo>
                    <a:pt x="14" y="13"/>
                  </a:lnTo>
                  <a:lnTo>
                    <a:pt x="14" y="24"/>
                  </a:lnTo>
                  <a:lnTo>
                    <a:pt x="14" y="37"/>
                  </a:lnTo>
                  <a:lnTo>
                    <a:pt x="14" y="50"/>
                  </a:lnTo>
                  <a:lnTo>
                    <a:pt x="14" y="62"/>
                  </a:lnTo>
                  <a:lnTo>
                    <a:pt x="26" y="75"/>
                  </a:lnTo>
                  <a:lnTo>
                    <a:pt x="38" y="75"/>
                  </a:lnTo>
                  <a:lnTo>
                    <a:pt x="38" y="86"/>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452" name="Rectangle 93"/>
            <p:cNvSpPr>
              <a:spLocks noChangeArrowheads="1"/>
            </p:cNvSpPr>
            <p:nvPr/>
          </p:nvSpPr>
          <p:spPr bwMode="auto">
            <a:xfrm>
              <a:off x="1187" y="3781"/>
              <a:ext cx="43" cy="33"/>
            </a:xfrm>
            <a:prstGeom prst="rect">
              <a:avLst/>
            </a:prstGeom>
            <a:solidFill>
              <a:srgbClr val="DCDCDC"/>
            </a:solidFill>
            <a:ln w="1588">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453" name="Freeform 94"/>
            <p:cNvSpPr>
              <a:spLocks/>
            </p:cNvSpPr>
            <p:nvPr/>
          </p:nvSpPr>
          <p:spPr bwMode="auto">
            <a:xfrm>
              <a:off x="1185" y="3812"/>
              <a:ext cx="16" cy="20"/>
            </a:xfrm>
            <a:custGeom>
              <a:avLst/>
              <a:gdLst>
                <a:gd name="T0" fmla="*/ 0 w 33"/>
                <a:gd name="T1" fmla="*/ 0 h 41"/>
                <a:gd name="T2" fmla="*/ 0 w 33"/>
                <a:gd name="T3" fmla="*/ 0 h 41"/>
                <a:gd name="T4" fmla="*/ 0 w 33"/>
                <a:gd name="T5" fmla="*/ 0 h 41"/>
                <a:gd name="T6" fmla="*/ 0 w 33"/>
                <a:gd name="T7" fmla="*/ 0 h 41"/>
                <a:gd name="T8" fmla="*/ 0 w 33"/>
                <a:gd name="T9" fmla="*/ 0 h 41"/>
                <a:gd name="T10" fmla="*/ 0 60000 65536"/>
                <a:gd name="T11" fmla="*/ 0 60000 65536"/>
                <a:gd name="T12" fmla="*/ 0 60000 65536"/>
                <a:gd name="T13" fmla="*/ 0 60000 65536"/>
                <a:gd name="T14" fmla="*/ 0 60000 65536"/>
                <a:gd name="T15" fmla="*/ 0 w 33"/>
                <a:gd name="T16" fmla="*/ 0 h 41"/>
                <a:gd name="T17" fmla="*/ 33 w 33"/>
                <a:gd name="T18" fmla="*/ 41 h 41"/>
              </a:gdLst>
              <a:ahLst/>
              <a:cxnLst>
                <a:cxn ang="T10">
                  <a:pos x="T0" y="T1"/>
                </a:cxn>
                <a:cxn ang="T11">
                  <a:pos x="T2" y="T3"/>
                </a:cxn>
                <a:cxn ang="T12">
                  <a:pos x="T4" y="T5"/>
                </a:cxn>
                <a:cxn ang="T13">
                  <a:pos x="T6" y="T7"/>
                </a:cxn>
                <a:cxn ang="T14">
                  <a:pos x="T8" y="T9"/>
                </a:cxn>
              </a:cxnLst>
              <a:rect l="T15" t="T16" r="T17" b="T18"/>
              <a:pathLst>
                <a:path w="33" h="41">
                  <a:moveTo>
                    <a:pt x="0" y="41"/>
                  </a:moveTo>
                  <a:lnTo>
                    <a:pt x="33" y="41"/>
                  </a:lnTo>
                  <a:lnTo>
                    <a:pt x="33" y="28"/>
                  </a:lnTo>
                  <a:lnTo>
                    <a:pt x="0" y="0"/>
                  </a:lnTo>
                  <a:lnTo>
                    <a:pt x="0" y="41"/>
                  </a:lnTo>
                  <a:close/>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454" name="Line 95"/>
            <p:cNvSpPr>
              <a:spLocks noChangeShapeType="1"/>
            </p:cNvSpPr>
            <p:nvPr/>
          </p:nvSpPr>
          <p:spPr bwMode="auto">
            <a:xfrm>
              <a:off x="1191" y="3817"/>
              <a:ext cx="1" cy="12"/>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55" name="Line 96"/>
            <p:cNvSpPr>
              <a:spLocks noChangeShapeType="1"/>
            </p:cNvSpPr>
            <p:nvPr/>
          </p:nvSpPr>
          <p:spPr bwMode="auto">
            <a:xfrm flipH="1">
              <a:off x="1183" y="3812"/>
              <a:ext cx="53" cy="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56" name="Line 97"/>
            <p:cNvSpPr>
              <a:spLocks noChangeShapeType="1"/>
            </p:cNvSpPr>
            <p:nvPr/>
          </p:nvSpPr>
          <p:spPr bwMode="auto">
            <a:xfrm>
              <a:off x="1185" y="3812"/>
              <a:ext cx="49" cy="43"/>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57" name="Line 98"/>
            <p:cNvSpPr>
              <a:spLocks noChangeShapeType="1"/>
            </p:cNvSpPr>
            <p:nvPr/>
          </p:nvSpPr>
          <p:spPr bwMode="auto">
            <a:xfrm flipH="1">
              <a:off x="1185" y="3812"/>
              <a:ext cx="49" cy="43"/>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58" name="Rectangle 99"/>
            <p:cNvSpPr>
              <a:spLocks noChangeArrowheads="1"/>
            </p:cNvSpPr>
            <p:nvPr/>
          </p:nvSpPr>
          <p:spPr bwMode="auto">
            <a:xfrm>
              <a:off x="1233" y="3820"/>
              <a:ext cx="19" cy="17"/>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459" name="Rectangle 100"/>
            <p:cNvSpPr>
              <a:spLocks noChangeArrowheads="1"/>
            </p:cNvSpPr>
            <p:nvPr/>
          </p:nvSpPr>
          <p:spPr bwMode="auto">
            <a:xfrm>
              <a:off x="1233" y="3844"/>
              <a:ext cx="19" cy="18"/>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460" name="Freeform 101"/>
            <p:cNvSpPr>
              <a:spLocks/>
            </p:cNvSpPr>
            <p:nvPr/>
          </p:nvSpPr>
          <p:spPr bwMode="auto">
            <a:xfrm>
              <a:off x="1102" y="3781"/>
              <a:ext cx="33" cy="36"/>
            </a:xfrm>
            <a:custGeom>
              <a:avLst/>
              <a:gdLst>
                <a:gd name="T0" fmla="*/ 0 w 66"/>
                <a:gd name="T1" fmla="*/ 1 h 71"/>
                <a:gd name="T2" fmla="*/ 0 w 66"/>
                <a:gd name="T3" fmla="*/ 1 h 71"/>
                <a:gd name="T4" fmla="*/ 0 w 66"/>
                <a:gd name="T5" fmla="*/ 1 h 71"/>
                <a:gd name="T6" fmla="*/ 1 w 66"/>
                <a:gd name="T7" fmla="*/ 1 h 71"/>
                <a:gd name="T8" fmla="*/ 1 w 66"/>
                <a:gd name="T9" fmla="*/ 1 h 71"/>
                <a:gd name="T10" fmla="*/ 1 w 66"/>
                <a:gd name="T11" fmla="*/ 1 h 71"/>
                <a:gd name="T12" fmla="*/ 1 w 66"/>
                <a:gd name="T13" fmla="*/ 1 h 71"/>
                <a:gd name="T14" fmla="*/ 1 w 66"/>
                <a:gd name="T15" fmla="*/ 1 h 71"/>
                <a:gd name="T16" fmla="*/ 1 w 66"/>
                <a:gd name="T17" fmla="*/ 1 h 71"/>
                <a:gd name="T18" fmla="*/ 1 w 66"/>
                <a:gd name="T19" fmla="*/ 0 h 71"/>
                <a:gd name="T20" fmla="*/ 1 w 66"/>
                <a:gd name="T21" fmla="*/ 0 h 71"/>
                <a:gd name="T22" fmla="*/ 0 w 66"/>
                <a:gd name="T23" fmla="*/ 1 h 7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6"/>
                <a:gd name="T37" fmla="*/ 0 h 71"/>
                <a:gd name="T38" fmla="*/ 66 w 66"/>
                <a:gd name="T39" fmla="*/ 71 h 7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6" h="71">
                  <a:moveTo>
                    <a:pt x="0" y="10"/>
                  </a:moveTo>
                  <a:lnTo>
                    <a:pt x="0" y="28"/>
                  </a:lnTo>
                  <a:lnTo>
                    <a:pt x="0" y="54"/>
                  </a:lnTo>
                  <a:lnTo>
                    <a:pt x="13" y="66"/>
                  </a:lnTo>
                  <a:lnTo>
                    <a:pt x="39" y="71"/>
                  </a:lnTo>
                  <a:lnTo>
                    <a:pt x="53" y="54"/>
                  </a:lnTo>
                  <a:lnTo>
                    <a:pt x="39" y="28"/>
                  </a:lnTo>
                  <a:lnTo>
                    <a:pt x="53" y="10"/>
                  </a:lnTo>
                  <a:lnTo>
                    <a:pt x="66" y="6"/>
                  </a:lnTo>
                  <a:lnTo>
                    <a:pt x="39" y="0"/>
                  </a:lnTo>
                  <a:lnTo>
                    <a:pt x="13" y="0"/>
                  </a:lnTo>
                  <a:lnTo>
                    <a:pt x="0" y="10"/>
                  </a:lnTo>
                  <a:close/>
                </a:path>
              </a:pathLst>
            </a:custGeom>
            <a:solidFill>
              <a:srgbClr val="808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461" name="Line 102"/>
            <p:cNvSpPr>
              <a:spLocks noChangeShapeType="1"/>
            </p:cNvSpPr>
            <p:nvPr/>
          </p:nvSpPr>
          <p:spPr bwMode="auto">
            <a:xfrm>
              <a:off x="1044" y="3670"/>
              <a:ext cx="1" cy="21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62" name="Line 103"/>
            <p:cNvSpPr>
              <a:spLocks noChangeShapeType="1"/>
            </p:cNvSpPr>
            <p:nvPr/>
          </p:nvSpPr>
          <p:spPr bwMode="auto">
            <a:xfrm>
              <a:off x="1013" y="3629"/>
              <a:ext cx="1" cy="23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63" name="Freeform 104"/>
            <p:cNvSpPr>
              <a:spLocks/>
            </p:cNvSpPr>
            <p:nvPr/>
          </p:nvSpPr>
          <p:spPr bwMode="auto">
            <a:xfrm>
              <a:off x="1045" y="3793"/>
              <a:ext cx="26" cy="71"/>
            </a:xfrm>
            <a:custGeom>
              <a:avLst/>
              <a:gdLst>
                <a:gd name="T0" fmla="*/ 1 w 51"/>
                <a:gd name="T1" fmla="*/ 0 h 140"/>
                <a:gd name="T2" fmla="*/ 1 w 51"/>
                <a:gd name="T3" fmla="*/ 1 h 140"/>
                <a:gd name="T4" fmla="*/ 1 w 51"/>
                <a:gd name="T5" fmla="*/ 1 h 140"/>
                <a:gd name="T6" fmla="*/ 1 w 51"/>
                <a:gd name="T7" fmla="*/ 1 h 140"/>
                <a:gd name="T8" fmla="*/ 1 w 51"/>
                <a:gd name="T9" fmla="*/ 1 h 140"/>
                <a:gd name="T10" fmla="*/ 0 w 51"/>
                <a:gd name="T11" fmla="*/ 1 h 140"/>
                <a:gd name="T12" fmla="*/ 0 60000 65536"/>
                <a:gd name="T13" fmla="*/ 0 60000 65536"/>
                <a:gd name="T14" fmla="*/ 0 60000 65536"/>
                <a:gd name="T15" fmla="*/ 0 60000 65536"/>
                <a:gd name="T16" fmla="*/ 0 60000 65536"/>
                <a:gd name="T17" fmla="*/ 0 60000 65536"/>
                <a:gd name="T18" fmla="*/ 0 w 51"/>
                <a:gd name="T19" fmla="*/ 0 h 140"/>
                <a:gd name="T20" fmla="*/ 51 w 51"/>
                <a:gd name="T21" fmla="*/ 140 h 140"/>
              </a:gdLst>
              <a:ahLst/>
              <a:cxnLst>
                <a:cxn ang="T12">
                  <a:pos x="T0" y="T1"/>
                </a:cxn>
                <a:cxn ang="T13">
                  <a:pos x="T2" y="T3"/>
                </a:cxn>
                <a:cxn ang="T14">
                  <a:pos x="T4" y="T5"/>
                </a:cxn>
                <a:cxn ang="T15">
                  <a:pos x="T6" y="T7"/>
                </a:cxn>
                <a:cxn ang="T16">
                  <a:pos x="T8" y="T9"/>
                </a:cxn>
                <a:cxn ang="T17">
                  <a:pos x="T10" y="T11"/>
                </a:cxn>
              </a:cxnLst>
              <a:rect l="T18" t="T19" r="T20" b="T21"/>
              <a:pathLst>
                <a:path w="51" h="140">
                  <a:moveTo>
                    <a:pt x="51" y="0"/>
                  </a:moveTo>
                  <a:lnTo>
                    <a:pt x="43" y="2"/>
                  </a:lnTo>
                  <a:lnTo>
                    <a:pt x="33" y="30"/>
                  </a:lnTo>
                  <a:lnTo>
                    <a:pt x="29" y="84"/>
                  </a:lnTo>
                  <a:lnTo>
                    <a:pt x="10" y="136"/>
                  </a:lnTo>
                  <a:lnTo>
                    <a:pt x="0" y="140"/>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464" name="Oval 105"/>
            <p:cNvSpPr>
              <a:spLocks noChangeArrowheads="1"/>
            </p:cNvSpPr>
            <p:nvPr/>
          </p:nvSpPr>
          <p:spPr bwMode="auto">
            <a:xfrm>
              <a:off x="1027" y="3655"/>
              <a:ext cx="38" cy="22"/>
            </a:xfrm>
            <a:prstGeom prst="ellipse">
              <a:avLst/>
            </a:prstGeom>
            <a:pattFill prst="ltVert">
              <a:fgClr>
                <a:srgbClr val="000000"/>
              </a:fgClr>
              <a:bgClr>
                <a:srgbClr val="FFFFFF"/>
              </a:bgClr>
            </a:pattFill>
            <a:ln w="9525">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465" name="Oval 106"/>
            <p:cNvSpPr>
              <a:spLocks noChangeArrowheads="1"/>
            </p:cNvSpPr>
            <p:nvPr/>
          </p:nvSpPr>
          <p:spPr bwMode="auto">
            <a:xfrm>
              <a:off x="988" y="3608"/>
              <a:ext cx="38" cy="22"/>
            </a:xfrm>
            <a:prstGeom prst="ellipse">
              <a:avLst/>
            </a:prstGeom>
            <a:pattFill prst="ltVert">
              <a:fgClr>
                <a:srgbClr val="000000"/>
              </a:fgClr>
              <a:bgClr>
                <a:srgbClr val="FFFFFF"/>
              </a:bgClr>
            </a:pattFill>
            <a:ln w="9525">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466" name="Freeform 107"/>
            <p:cNvSpPr>
              <a:spLocks/>
            </p:cNvSpPr>
            <p:nvPr/>
          </p:nvSpPr>
          <p:spPr bwMode="auto">
            <a:xfrm>
              <a:off x="1015" y="3777"/>
              <a:ext cx="52" cy="70"/>
            </a:xfrm>
            <a:custGeom>
              <a:avLst/>
              <a:gdLst>
                <a:gd name="T0" fmla="*/ 1 w 104"/>
                <a:gd name="T1" fmla="*/ 0 h 142"/>
                <a:gd name="T2" fmla="*/ 1 w 104"/>
                <a:gd name="T3" fmla="*/ 0 h 142"/>
                <a:gd name="T4" fmla="*/ 1 w 104"/>
                <a:gd name="T5" fmla="*/ 0 h 142"/>
                <a:gd name="T6" fmla="*/ 1 w 104"/>
                <a:gd name="T7" fmla="*/ 0 h 142"/>
                <a:gd name="T8" fmla="*/ 1 w 104"/>
                <a:gd name="T9" fmla="*/ 0 h 142"/>
                <a:gd name="T10" fmla="*/ 0 w 104"/>
                <a:gd name="T11" fmla="*/ 0 h 142"/>
                <a:gd name="T12" fmla="*/ 0 60000 65536"/>
                <a:gd name="T13" fmla="*/ 0 60000 65536"/>
                <a:gd name="T14" fmla="*/ 0 60000 65536"/>
                <a:gd name="T15" fmla="*/ 0 60000 65536"/>
                <a:gd name="T16" fmla="*/ 0 60000 65536"/>
                <a:gd name="T17" fmla="*/ 0 60000 65536"/>
                <a:gd name="T18" fmla="*/ 0 w 104"/>
                <a:gd name="T19" fmla="*/ 0 h 142"/>
                <a:gd name="T20" fmla="*/ 104 w 104"/>
                <a:gd name="T21" fmla="*/ 142 h 142"/>
              </a:gdLst>
              <a:ahLst/>
              <a:cxnLst>
                <a:cxn ang="T12">
                  <a:pos x="T0" y="T1"/>
                </a:cxn>
                <a:cxn ang="T13">
                  <a:pos x="T2" y="T3"/>
                </a:cxn>
                <a:cxn ang="T14">
                  <a:pos x="T4" y="T5"/>
                </a:cxn>
                <a:cxn ang="T15">
                  <a:pos x="T6" y="T7"/>
                </a:cxn>
                <a:cxn ang="T16">
                  <a:pos x="T8" y="T9"/>
                </a:cxn>
                <a:cxn ang="T17">
                  <a:pos x="T10" y="T11"/>
                </a:cxn>
              </a:cxnLst>
              <a:rect l="T18" t="T19" r="T20" b="T21"/>
              <a:pathLst>
                <a:path w="104" h="142">
                  <a:moveTo>
                    <a:pt x="104" y="0"/>
                  </a:moveTo>
                  <a:lnTo>
                    <a:pt x="91" y="3"/>
                  </a:lnTo>
                  <a:lnTo>
                    <a:pt x="69" y="32"/>
                  </a:lnTo>
                  <a:lnTo>
                    <a:pt x="61" y="85"/>
                  </a:lnTo>
                  <a:lnTo>
                    <a:pt x="22" y="139"/>
                  </a:lnTo>
                  <a:lnTo>
                    <a:pt x="0" y="142"/>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467" name="Line 108"/>
            <p:cNvSpPr>
              <a:spLocks noChangeShapeType="1"/>
            </p:cNvSpPr>
            <p:nvPr/>
          </p:nvSpPr>
          <p:spPr bwMode="auto">
            <a:xfrm flipH="1" flipV="1">
              <a:off x="1045" y="3803"/>
              <a:ext cx="25" cy="80"/>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68" name="Line 109"/>
            <p:cNvSpPr>
              <a:spLocks noChangeShapeType="1"/>
            </p:cNvSpPr>
            <p:nvPr/>
          </p:nvSpPr>
          <p:spPr bwMode="auto">
            <a:xfrm flipH="1">
              <a:off x="1024" y="3808"/>
              <a:ext cx="21" cy="73"/>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69" name="Line 110"/>
            <p:cNvSpPr>
              <a:spLocks noChangeShapeType="1"/>
            </p:cNvSpPr>
            <p:nvPr/>
          </p:nvSpPr>
          <p:spPr bwMode="auto">
            <a:xfrm>
              <a:off x="1013" y="3783"/>
              <a:ext cx="21" cy="8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70" name="Line 111"/>
            <p:cNvSpPr>
              <a:spLocks noChangeShapeType="1"/>
            </p:cNvSpPr>
            <p:nvPr/>
          </p:nvSpPr>
          <p:spPr bwMode="auto">
            <a:xfrm flipH="1">
              <a:off x="998" y="3794"/>
              <a:ext cx="15" cy="64"/>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71" name="Oval 112"/>
            <p:cNvSpPr>
              <a:spLocks noChangeArrowheads="1"/>
            </p:cNvSpPr>
            <p:nvPr/>
          </p:nvSpPr>
          <p:spPr bwMode="auto">
            <a:xfrm>
              <a:off x="996" y="4047"/>
              <a:ext cx="57" cy="63"/>
            </a:xfrm>
            <a:prstGeom prst="ellipse">
              <a:avLst/>
            </a:prstGeom>
            <a:solidFill>
              <a:srgbClr val="000000"/>
            </a:solidFill>
            <a:ln w="1588">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472" name="Freeform 113"/>
            <p:cNvSpPr>
              <a:spLocks/>
            </p:cNvSpPr>
            <p:nvPr/>
          </p:nvSpPr>
          <p:spPr bwMode="auto">
            <a:xfrm>
              <a:off x="941" y="4042"/>
              <a:ext cx="50" cy="35"/>
            </a:xfrm>
            <a:custGeom>
              <a:avLst/>
              <a:gdLst>
                <a:gd name="T0" fmla="*/ 1 w 100"/>
                <a:gd name="T1" fmla="*/ 0 h 71"/>
                <a:gd name="T2" fmla="*/ 1 w 100"/>
                <a:gd name="T3" fmla="*/ 0 h 71"/>
                <a:gd name="T4" fmla="*/ 0 w 100"/>
                <a:gd name="T5" fmla="*/ 0 h 71"/>
                <a:gd name="T6" fmla="*/ 0 w 100"/>
                <a:gd name="T7" fmla="*/ 0 h 71"/>
                <a:gd name="T8" fmla="*/ 0 w 100"/>
                <a:gd name="T9" fmla="*/ 0 h 71"/>
                <a:gd name="T10" fmla="*/ 0 60000 65536"/>
                <a:gd name="T11" fmla="*/ 0 60000 65536"/>
                <a:gd name="T12" fmla="*/ 0 60000 65536"/>
                <a:gd name="T13" fmla="*/ 0 60000 65536"/>
                <a:gd name="T14" fmla="*/ 0 60000 65536"/>
                <a:gd name="T15" fmla="*/ 0 w 100"/>
                <a:gd name="T16" fmla="*/ 0 h 71"/>
                <a:gd name="T17" fmla="*/ 100 w 100"/>
                <a:gd name="T18" fmla="*/ 71 h 71"/>
              </a:gdLst>
              <a:ahLst/>
              <a:cxnLst>
                <a:cxn ang="T10">
                  <a:pos x="T0" y="T1"/>
                </a:cxn>
                <a:cxn ang="T11">
                  <a:pos x="T2" y="T3"/>
                </a:cxn>
                <a:cxn ang="T12">
                  <a:pos x="T4" y="T5"/>
                </a:cxn>
                <a:cxn ang="T13">
                  <a:pos x="T6" y="T7"/>
                </a:cxn>
                <a:cxn ang="T14">
                  <a:pos x="T8" y="T9"/>
                </a:cxn>
              </a:cxnLst>
              <a:rect l="T15" t="T16" r="T17" b="T18"/>
              <a:pathLst>
                <a:path w="100" h="71">
                  <a:moveTo>
                    <a:pt x="100" y="58"/>
                  </a:moveTo>
                  <a:lnTo>
                    <a:pt x="100" y="0"/>
                  </a:lnTo>
                  <a:lnTo>
                    <a:pt x="0" y="0"/>
                  </a:lnTo>
                  <a:lnTo>
                    <a:pt x="0" y="58"/>
                  </a:lnTo>
                  <a:lnTo>
                    <a:pt x="0" y="71"/>
                  </a:lnTo>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473" name="Freeform 114"/>
            <p:cNvSpPr>
              <a:spLocks/>
            </p:cNvSpPr>
            <p:nvPr/>
          </p:nvSpPr>
          <p:spPr bwMode="auto">
            <a:xfrm>
              <a:off x="880" y="4071"/>
              <a:ext cx="18" cy="17"/>
            </a:xfrm>
            <a:custGeom>
              <a:avLst/>
              <a:gdLst>
                <a:gd name="T0" fmla="*/ 1 w 36"/>
                <a:gd name="T1" fmla="*/ 1 h 34"/>
                <a:gd name="T2" fmla="*/ 1 w 36"/>
                <a:gd name="T3" fmla="*/ 0 h 34"/>
                <a:gd name="T4" fmla="*/ 0 w 36"/>
                <a:gd name="T5" fmla="*/ 1 h 34"/>
                <a:gd name="T6" fmla="*/ 0 60000 65536"/>
                <a:gd name="T7" fmla="*/ 0 60000 65536"/>
                <a:gd name="T8" fmla="*/ 0 60000 65536"/>
                <a:gd name="T9" fmla="*/ 0 w 36"/>
                <a:gd name="T10" fmla="*/ 0 h 34"/>
                <a:gd name="T11" fmla="*/ 36 w 36"/>
                <a:gd name="T12" fmla="*/ 34 h 34"/>
              </a:gdLst>
              <a:ahLst/>
              <a:cxnLst>
                <a:cxn ang="T6">
                  <a:pos x="T0" y="T1"/>
                </a:cxn>
                <a:cxn ang="T7">
                  <a:pos x="T2" y="T3"/>
                </a:cxn>
                <a:cxn ang="T8">
                  <a:pos x="T4" y="T5"/>
                </a:cxn>
              </a:cxnLst>
              <a:rect l="T9" t="T10" r="T11" b="T12"/>
              <a:pathLst>
                <a:path w="36" h="34">
                  <a:moveTo>
                    <a:pt x="36" y="34"/>
                  </a:moveTo>
                  <a:lnTo>
                    <a:pt x="17" y="0"/>
                  </a:lnTo>
                  <a:lnTo>
                    <a:pt x="0" y="34"/>
                  </a:lnTo>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474" name="Line 115"/>
            <p:cNvSpPr>
              <a:spLocks noChangeShapeType="1"/>
            </p:cNvSpPr>
            <p:nvPr/>
          </p:nvSpPr>
          <p:spPr bwMode="auto">
            <a:xfrm flipH="1">
              <a:off x="865" y="4072"/>
              <a:ext cx="57" cy="19"/>
            </a:xfrm>
            <a:prstGeom prst="line">
              <a:avLst/>
            </a:prstGeom>
            <a:noFill/>
            <a:ln w="1588">
              <a:solidFill>
                <a:srgbClr val="91919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75" name="Line 116"/>
            <p:cNvSpPr>
              <a:spLocks noChangeShapeType="1"/>
            </p:cNvSpPr>
            <p:nvPr/>
          </p:nvSpPr>
          <p:spPr bwMode="auto">
            <a:xfrm>
              <a:off x="922" y="4074"/>
              <a:ext cx="1" cy="24"/>
            </a:xfrm>
            <a:prstGeom prst="line">
              <a:avLst/>
            </a:prstGeom>
            <a:noFill/>
            <a:ln w="1588">
              <a:solidFill>
                <a:srgbClr val="91919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76" name="Freeform 117"/>
            <p:cNvSpPr>
              <a:spLocks/>
            </p:cNvSpPr>
            <p:nvPr/>
          </p:nvSpPr>
          <p:spPr bwMode="auto">
            <a:xfrm>
              <a:off x="916" y="4071"/>
              <a:ext cx="20" cy="17"/>
            </a:xfrm>
            <a:custGeom>
              <a:avLst/>
              <a:gdLst>
                <a:gd name="T0" fmla="*/ 1 w 38"/>
                <a:gd name="T1" fmla="*/ 0 h 34"/>
                <a:gd name="T2" fmla="*/ 1 w 38"/>
                <a:gd name="T3" fmla="*/ 0 h 34"/>
                <a:gd name="T4" fmla="*/ 1 w 38"/>
                <a:gd name="T5" fmla="*/ 1 h 34"/>
                <a:gd name="T6" fmla="*/ 1 w 38"/>
                <a:gd name="T7" fmla="*/ 1 h 34"/>
                <a:gd name="T8" fmla="*/ 1 w 38"/>
                <a:gd name="T9" fmla="*/ 1 h 34"/>
                <a:gd name="T10" fmla="*/ 1 w 38"/>
                <a:gd name="T11" fmla="*/ 1 h 34"/>
                <a:gd name="T12" fmla="*/ 0 w 38"/>
                <a:gd name="T13" fmla="*/ 1 h 34"/>
                <a:gd name="T14" fmla="*/ 1 w 38"/>
                <a:gd name="T15" fmla="*/ 0 h 34"/>
                <a:gd name="T16" fmla="*/ 0 60000 65536"/>
                <a:gd name="T17" fmla="*/ 0 60000 65536"/>
                <a:gd name="T18" fmla="*/ 0 60000 65536"/>
                <a:gd name="T19" fmla="*/ 0 60000 65536"/>
                <a:gd name="T20" fmla="*/ 0 60000 65536"/>
                <a:gd name="T21" fmla="*/ 0 60000 65536"/>
                <a:gd name="T22" fmla="*/ 0 60000 65536"/>
                <a:gd name="T23" fmla="*/ 0 60000 65536"/>
                <a:gd name="T24" fmla="*/ 0 w 38"/>
                <a:gd name="T25" fmla="*/ 0 h 34"/>
                <a:gd name="T26" fmla="*/ 38 w 38"/>
                <a:gd name="T27" fmla="*/ 34 h 3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8" h="34">
                  <a:moveTo>
                    <a:pt x="12" y="0"/>
                  </a:moveTo>
                  <a:lnTo>
                    <a:pt x="38" y="0"/>
                  </a:lnTo>
                  <a:lnTo>
                    <a:pt x="38" y="18"/>
                  </a:lnTo>
                  <a:lnTo>
                    <a:pt x="38" y="34"/>
                  </a:lnTo>
                  <a:lnTo>
                    <a:pt x="26" y="34"/>
                  </a:lnTo>
                  <a:lnTo>
                    <a:pt x="26" y="18"/>
                  </a:lnTo>
                  <a:lnTo>
                    <a:pt x="0" y="18"/>
                  </a:lnTo>
                  <a:lnTo>
                    <a:pt x="12" y="0"/>
                  </a:lnTo>
                  <a:close/>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477" name="Freeform 118"/>
            <p:cNvSpPr>
              <a:spLocks/>
            </p:cNvSpPr>
            <p:nvPr/>
          </p:nvSpPr>
          <p:spPr bwMode="auto">
            <a:xfrm>
              <a:off x="874" y="4071"/>
              <a:ext cx="15" cy="17"/>
            </a:xfrm>
            <a:custGeom>
              <a:avLst/>
              <a:gdLst>
                <a:gd name="T0" fmla="*/ 1 w 30"/>
                <a:gd name="T1" fmla="*/ 1 h 34"/>
                <a:gd name="T2" fmla="*/ 1 w 30"/>
                <a:gd name="T3" fmla="*/ 0 h 34"/>
                <a:gd name="T4" fmla="*/ 0 w 30"/>
                <a:gd name="T5" fmla="*/ 1 h 34"/>
                <a:gd name="T6" fmla="*/ 0 60000 65536"/>
                <a:gd name="T7" fmla="*/ 0 60000 65536"/>
                <a:gd name="T8" fmla="*/ 0 60000 65536"/>
                <a:gd name="T9" fmla="*/ 0 w 30"/>
                <a:gd name="T10" fmla="*/ 0 h 34"/>
                <a:gd name="T11" fmla="*/ 30 w 30"/>
                <a:gd name="T12" fmla="*/ 34 h 34"/>
              </a:gdLst>
              <a:ahLst/>
              <a:cxnLst>
                <a:cxn ang="T6">
                  <a:pos x="T0" y="T1"/>
                </a:cxn>
                <a:cxn ang="T7">
                  <a:pos x="T2" y="T3"/>
                </a:cxn>
                <a:cxn ang="T8">
                  <a:pos x="T4" y="T5"/>
                </a:cxn>
              </a:cxnLst>
              <a:rect l="T9" t="T10" r="T11" b="T12"/>
              <a:pathLst>
                <a:path w="30" h="34">
                  <a:moveTo>
                    <a:pt x="30" y="34"/>
                  </a:moveTo>
                  <a:lnTo>
                    <a:pt x="17" y="0"/>
                  </a:lnTo>
                  <a:lnTo>
                    <a:pt x="0" y="34"/>
                  </a:lnTo>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478" name="Rectangle 119"/>
            <p:cNvSpPr>
              <a:spLocks noChangeArrowheads="1"/>
            </p:cNvSpPr>
            <p:nvPr/>
          </p:nvSpPr>
          <p:spPr bwMode="auto">
            <a:xfrm>
              <a:off x="1003" y="3998"/>
              <a:ext cx="34" cy="20"/>
            </a:xfrm>
            <a:prstGeom prst="rect">
              <a:avLst/>
            </a:prstGeom>
            <a:noFill/>
            <a:ln w="1588">
              <a:solidFill>
                <a:srgbClr val="919191"/>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479" name="Rectangle 120"/>
            <p:cNvSpPr>
              <a:spLocks noChangeArrowheads="1"/>
            </p:cNvSpPr>
            <p:nvPr/>
          </p:nvSpPr>
          <p:spPr bwMode="auto">
            <a:xfrm>
              <a:off x="991" y="4033"/>
              <a:ext cx="33" cy="34"/>
            </a:xfrm>
            <a:prstGeom prst="rect">
              <a:avLst/>
            </a:prstGeom>
            <a:noFill/>
            <a:ln w="1588">
              <a:solidFill>
                <a:srgbClr val="919191"/>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480" name="Rectangle 121"/>
            <p:cNvSpPr>
              <a:spLocks noChangeArrowheads="1"/>
            </p:cNvSpPr>
            <p:nvPr/>
          </p:nvSpPr>
          <p:spPr bwMode="auto">
            <a:xfrm>
              <a:off x="991" y="4047"/>
              <a:ext cx="19" cy="17"/>
            </a:xfrm>
            <a:prstGeom prst="rect">
              <a:avLst/>
            </a:prstGeom>
            <a:noFill/>
            <a:ln w="1588">
              <a:solidFill>
                <a:srgbClr val="919191"/>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481" name="Freeform 122"/>
            <p:cNvSpPr>
              <a:spLocks/>
            </p:cNvSpPr>
            <p:nvPr/>
          </p:nvSpPr>
          <p:spPr bwMode="auto">
            <a:xfrm>
              <a:off x="1005" y="4042"/>
              <a:ext cx="18" cy="16"/>
            </a:xfrm>
            <a:custGeom>
              <a:avLst/>
              <a:gdLst>
                <a:gd name="T0" fmla="*/ 0 w 35"/>
                <a:gd name="T1" fmla="*/ 1 h 31"/>
                <a:gd name="T2" fmla="*/ 1 w 35"/>
                <a:gd name="T3" fmla="*/ 1 h 31"/>
                <a:gd name="T4" fmla="*/ 1 w 35"/>
                <a:gd name="T5" fmla="*/ 0 h 31"/>
                <a:gd name="T6" fmla="*/ 1 w 35"/>
                <a:gd name="T7" fmla="*/ 1 h 31"/>
                <a:gd name="T8" fmla="*/ 0 w 35"/>
                <a:gd name="T9" fmla="*/ 1 h 31"/>
                <a:gd name="T10" fmla="*/ 0 w 35"/>
                <a:gd name="T11" fmla="*/ 1 h 31"/>
                <a:gd name="T12" fmla="*/ 0 60000 65536"/>
                <a:gd name="T13" fmla="*/ 0 60000 65536"/>
                <a:gd name="T14" fmla="*/ 0 60000 65536"/>
                <a:gd name="T15" fmla="*/ 0 60000 65536"/>
                <a:gd name="T16" fmla="*/ 0 60000 65536"/>
                <a:gd name="T17" fmla="*/ 0 60000 65536"/>
                <a:gd name="T18" fmla="*/ 0 w 35"/>
                <a:gd name="T19" fmla="*/ 0 h 31"/>
                <a:gd name="T20" fmla="*/ 35 w 35"/>
                <a:gd name="T21" fmla="*/ 31 h 31"/>
              </a:gdLst>
              <a:ahLst/>
              <a:cxnLst>
                <a:cxn ang="T12">
                  <a:pos x="T0" y="T1"/>
                </a:cxn>
                <a:cxn ang="T13">
                  <a:pos x="T2" y="T3"/>
                </a:cxn>
                <a:cxn ang="T14">
                  <a:pos x="T4" y="T5"/>
                </a:cxn>
                <a:cxn ang="T15">
                  <a:pos x="T6" y="T7"/>
                </a:cxn>
                <a:cxn ang="T16">
                  <a:pos x="T8" y="T9"/>
                </a:cxn>
                <a:cxn ang="T17">
                  <a:pos x="T10" y="T11"/>
                </a:cxn>
              </a:cxnLst>
              <a:rect l="T18" t="T19" r="T20" b="T21"/>
              <a:pathLst>
                <a:path w="35" h="31">
                  <a:moveTo>
                    <a:pt x="0" y="14"/>
                  </a:moveTo>
                  <a:lnTo>
                    <a:pt x="35" y="14"/>
                  </a:lnTo>
                  <a:lnTo>
                    <a:pt x="35" y="0"/>
                  </a:lnTo>
                  <a:lnTo>
                    <a:pt x="35" y="31"/>
                  </a:lnTo>
                  <a:lnTo>
                    <a:pt x="0" y="31"/>
                  </a:lnTo>
                  <a:lnTo>
                    <a:pt x="0" y="14"/>
                  </a:lnTo>
                  <a:close/>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482" name="Oval 123"/>
            <p:cNvSpPr>
              <a:spLocks noChangeArrowheads="1"/>
            </p:cNvSpPr>
            <p:nvPr/>
          </p:nvSpPr>
          <p:spPr bwMode="auto">
            <a:xfrm>
              <a:off x="1009" y="4060"/>
              <a:ext cx="20" cy="25"/>
            </a:xfrm>
            <a:prstGeom prst="ellipse">
              <a:avLst/>
            </a:pr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483" name="Line 124"/>
            <p:cNvSpPr>
              <a:spLocks noChangeShapeType="1"/>
            </p:cNvSpPr>
            <p:nvPr/>
          </p:nvSpPr>
          <p:spPr bwMode="auto">
            <a:xfrm>
              <a:off x="1023" y="4057"/>
              <a:ext cx="1" cy="17"/>
            </a:xfrm>
            <a:prstGeom prst="line">
              <a:avLst/>
            </a:prstGeom>
            <a:noFill/>
            <a:ln w="1588">
              <a:solidFill>
                <a:srgbClr val="91919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84" name="Freeform 125"/>
            <p:cNvSpPr>
              <a:spLocks/>
            </p:cNvSpPr>
            <p:nvPr/>
          </p:nvSpPr>
          <p:spPr bwMode="auto">
            <a:xfrm>
              <a:off x="1012" y="4054"/>
              <a:ext cx="15" cy="30"/>
            </a:xfrm>
            <a:custGeom>
              <a:avLst/>
              <a:gdLst>
                <a:gd name="T0" fmla="*/ 0 w 32"/>
                <a:gd name="T1" fmla="*/ 0 h 60"/>
                <a:gd name="T2" fmla="*/ 0 w 32"/>
                <a:gd name="T3" fmla="*/ 0 h 60"/>
                <a:gd name="T4" fmla="*/ 0 w 32"/>
                <a:gd name="T5" fmla="*/ 1 h 60"/>
                <a:gd name="T6" fmla="*/ 0 w 32"/>
                <a:gd name="T7" fmla="*/ 1 h 60"/>
                <a:gd name="T8" fmla="*/ 0 w 32"/>
                <a:gd name="T9" fmla="*/ 1 h 60"/>
                <a:gd name="T10" fmla="*/ 0 w 32"/>
                <a:gd name="T11" fmla="*/ 1 h 60"/>
                <a:gd name="T12" fmla="*/ 0 w 32"/>
                <a:gd name="T13" fmla="*/ 1 h 60"/>
                <a:gd name="T14" fmla="*/ 0 w 32"/>
                <a:gd name="T15" fmla="*/ 1 h 60"/>
                <a:gd name="T16" fmla="*/ 0 w 32"/>
                <a:gd name="T17" fmla="*/ 1 h 6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2"/>
                <a:gd name="T28" fmla="*/ 0 h 60"/>
                <a:gd name="T29" fmla="*/ 32 w 32"/>
                <a:gd name="T30" fmla="*/ 60 h 6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2" h="60">
                  <a:moveTo>
                    <a:pt x="17" y="0"/>
                  </a:moveTo>
                  <a:lnTo>
                    <a:pt x="32" y="0"/>
                  </a:lnTo>
                  <a:lnTo>
                    <a:pt x="32" y="13"/>
                  </a:lnTo>
                  <a:lnTo>
                    <a:pt x="32" y="25"/>
                  </a:lnTo>
                  <a:lnTo>
                    <a:pt x="32" y="37"/>
                  </a:lnTo>
                  <a:lnTo>
                    <a:pt x="32" y="49"/>
                  </a:lnTo>
                  <a:lnTo>
                    <a:pt x="32" y="60"/>
                  </a:lnTo>
                  <a:lnTo>
                    <a:pt x="17" y="60"/>
                  </a:lnTo>
                  <a:lnTo>
                    <a:pt x="0" y="49"/>
                  </a:lnTo>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485" name="Rectangle 126"/>
            <p:cNvSpPr>
              <a:spLocks noChangeArrowheads="1"/>
            </p:cNvSpPr>
            <p:nvPr/>
          </p:nvSpPr>
          <p:spPr bwMode="auto">
            <a:xfrm>
              <a:off x="934" y="4047"/>
              <a:ext cx="52" cy="38"/>
            </a:xfrm>
            <a:prstGeom prst="rect">
              <a:avLst/>
            </a:prstGeom>
            <a:solidFill>
              <a:srgbClr val="919191"/>
            </a:solidFill>
            <a:ln w="1588">
              <a:solidFill>
                <a:srgbClr val="919191"/>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486" name="Freeform 127"/>
            <p:cNvSpPr>
              <a:spLocks/>
            </p:cNvSpPr>
            <p:nvPr/>
          </p:nvSpPr>
          <p:spPr bwMode="auto">
            <a:xfrm>
              <a:off x="974" y="4077"/>
              <a:ext cx="17" cy="20"/>
            </a:xfrm>
            <a:custGeom>
              <a:avLst/>
              <a:gdLst>
                <a:gd name="T0" fmla="*/ 0 w 36"/>
                <a:gd name="T1" fmla="*/ 1 h 38"/>
                <a:gd name="T2" fmla="*/ 0 w 36"/>
                <a:gd name="T3" fmla="*/ 1 h 38"/>
                <a:gd name="T4" fmla="*/ 0 w 36"/>
                <a:gd name="T5" fmla="*/ 1 h 38"/>
                <a:gd name="T6" fmla="*/ 0 w 36"/>
                <a:gd name="T7" fmla="*/ 0 h 38"/>
                <a:gd name="T8" fmla="*/ 0 w 36"/>
                <a:gd name="T9" fmla="*/ 1 h 38"/>
                <a:gd name="T10" fmla="*/ 0 60000 65536"/>
                <a:gd name="T11" fmla="*/ 0 60000 65536"/>
                <a:gd name="T12" fmla="*/ 0 60000 65536"/>
                <a:gd name="T13" fmla="*/ 0 60000 65536"/>
                <a:gd name="T14" fmla="*/ 0 60000 65536"/>
                <a:gd name="T15" fmla="*/ 0 w 36"/>
                <a:gd name="T16" fmla="*/ 0 h 38"/>
                <a:gd name="T17" fmla="*/ 36 w 36"/>
                <a:gd name="T18" fmla="*/ 38 h 38"/>
              </a:gdLst>
              <a:ahLst/>
              <a:cxnLst>
                <a:cxn ang="T10">
                  <a:pos x="T0" y="T1"/>
                </a:cxn>
                <a:cxn ang="T11">
                  <a:pos x="T2" y="T3"/>
                </a:cxn>
                <a:cxn ang="T12">
                  <a:pos x="T4" y="T5"/>
                </a:cxn>
                <a:cxn ang="T13">
                  <a:pos x="T6" y="T7"/>
                </a:cxn>
                <a:cxn ang="T14">
                  <a:pos x="T8" y="T9"/>
                </a:cxn>
              </a:cxnLst>
              <a:rect l="T15" t="T16" r="T17" b="T18"/>
              <a:pathLst>
                <a:path w="36" h="38">
                  <a:moveTo>
                    <a:pt x="36" y="38"/>
                  </a:moveTo>
                  <a:lnTo>
                    <a:pt x="0" y="38"/>
                  </a:lnTo>
                  <a:lnTo>
                    <a:pt x="0" y="26"/>
                  </a:lnTo>
                  <a:lnTo>
                    <a:pt x="36" y="0"/>
                  </a:lnTo>
                  <a:lnTo>
                    <a:pt x="36" y="38"/>
                  </a:lnTo>
                  <a:close/>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487" name="Line 128"/>
            <p:cNvSpPr>
              <a:spLocks noChangeShapeType="1"/>
            </p:cNvSpPr>
            <p:nvPr/>
          </p:nvSpPr>
          <p:spPr bwMode="auto">
            <a:xfrm>
              <a:off x="985" y="4082"/>
              <a:ext cx="1" cy="12"/>
            </a:xfrm>
            <a:prstGeom prst="line">
              <a:avLst/>
            </a:prstGeom>
            <a:noFill/>
            <a:ln w="1588">
              <a:solidFill>
                <a:srgbClr val="91919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88" name="Line 129"/>
            <p:cNvSpPr>
              <a:spLocks noChangeShapeType="1"/>
            </p:cNvSpPr>
            <p:nvPr/>
          </p:nvSpPr>
          <p:spPr bwMode="auto">
            <a:xfrm>
              <a:off x="939" y="4077"/>
              <a:ext cx="54" cy="1"/>
            </a:xfrm>
            <a:prstGeom prst="line">
              <a:avLst/>
            </a:prstGeom>
            <a:noFill/>
            <a:ln w="1588">
              <a:solidFill>
                <a:srgbClr val="91919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489" name="Rectangle 130"/>
            <p:cNvSpPr>
              <a:spLocks noChangeArrowheads="1"/>
            </p:cNvSpPr>
            <p:nvPr/>
          </p:nvSpPr>
          <p:spPr bwMode="auto">
            <a:xfrm>
              <a:off x="979" y="3998"/>
              <a:ext cx="17" cy="18"/>
            </a:xfrm>
            <a:prstGeom prst="rect">
              <a:avLst/>
            </a:prstGeom>
            <a:noFill/>
            <a:ln w="1588">
              <a:solidFill>
                <a:srgbClr val="919191"/>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490" name="Freeform 131"/>
            <p:cNvSpPr>
              <a:spLocks/>
            </p:cNvSpPr>
            <p:nvPr/>
          </p:nvSpPr>
          <p:spPr bwMode="auto">
            <a:xfrm>
              <a:off x="1003" y="4054"/>
              <a:ext cx="58" cy="22"/>
            </a:xfrm>
            <a:custGeom>
              <a:avLst/>
              <a:gdLst>
                <a:gd name="T0" fmla="*/ 1 w 115"/>
                <a:gd name="T1" fmla="*/ 0 h 45"/>
                <a:gd name="T2" fmla="*/ 1 w 115"/>
                <a:gd name="T3" fmla="*/ 0 h 45"/>
                <a:gd name="T4" fmla="*/ 1 w 115"/>
                <a:gd name="T5" fmla="*/ 0 h 45"/>
                <a:gd name="T6" fmla="*/ 1 w 115"/>
                <a:gd name="T7" fmla="*/ 0 h 45"/>
                <a:gd name="T8" fmla="*/ 0 w 115"/>
                <a:gd name="T9" fmla="*/ 0 h 45"/>
                <a:gd name="T10" fmla="*/ 1 w 115"/>
                <a:gd name="T11" fmla="*/ 0 h 45"/>
                <a:gd name="T12" fmla="*/ 1 w 115"/>
                <a:gd name="T13" fmla="*/ 0 h 45"/>
                <a:gd name="T14" fmla="*/ 1 w 115"/>
                <a:gd name="T15" fmla="*/ 0 h 45"/>
                <a:gd name="T16" fmla="*/ 1 w 115"/>
                <a:gd name="T17" fmla="*/ 0 h 4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5"/>
                <a:gd name="T28" fmla="*/ 0 h 45"/>
                <a:gd name="T29" fmla="*/ 115 w 115"/>
                <a:gd name="T30" fmla="*/ 45 h 4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5" h="45">
                  <a:moveTo>
                    <a:pt x="115" y="24"/>
                  </a:moveTo>
                  <a:lnTo>
                    <a:pt x="115" y="35"/>
                  </a:lnTo>
                  <a:lnTo>
                    <a:pt x="102" y="35"/>
                  </a:lnTo>
                  <a:lnTo>
                    <a:pt x="89" y="45"/>
                  </a:lnTo>
                  <a:lnTo>
                    <a:pt x="0" y="45"/>
                  </a:lnTo>
                  <a:lnTo>
                    <a:pt x="40" y="0"/>
                  </a:lnTo>
                  <a:lnTo>
                    <a:pt x="77" y="0"/>
                  </a:lnTo>
                  <a:lnTo>
                    <a:pt x="102" y="24"/>
                  </a:lnTo>
                  <a:lnTo>
                    <a:pt x="115" y="24"/>
                  </a:lnTo>
                  <a:close/>
                </a:path>
              </a:pathLst>
            </a:custGeom>
            <a:solidFill>
              <a:srgbClr val="5A5A5A"/>
            </a:solidFill>
            <a:ln w="1588">
              <a:solidFill>
                <a:srgbClr val="000000"/>
              </a:solidFill>
              <a:round/>
              <a:headEnd/>
              <a:tailEnd/>
            </a:ln>
          </p:spPr>
          <p:txBody>
            <a:bodyPr/>
            <a:lstStyle/>
            <a:p>
              <a:endParaRPr lang="es-CL"/>
            </a:p>
          </p:txBody>
        </p:sp>
        <p:sp>
          <p:nvSpPr>
            <p:cNvPr id="15491" name="Freeform 132"/>
            <p:cNvSpPr>
              <a:spLocks/>
            </p:cNvSpPr>
            <p:nvPr/>
          </p:nvSpPr>
          <p:spPr bwMode="auto">
            <a:xfrm>
              <a:off x="815" y="4054"/>
              <a:ext cx="58" cy="22"/>
            </a:xfrm>
            <a:custGeom>
              <a:avLst/>
              <a:gdLst>
                <a:gd name="T0" fmla="*/ 1 w 116"/>
                <a:gd name="T1" fmla="*/ 0 h 45"/>
                <a:gd name="T2" fmla="*/ 1 w 116"/>
                <a:gd name="T3" fmla="*/ 0 h 45"/>
                <a:gd name="T4" fmla="*/ 1 w 116"/>
                <a:gd name="T5" fmla="*/ 0 h 45"/>
                <a:gd name="T6" fmla="*/ 0 w 116"/>
                <a:gd name="T7" fmla="*/ 0 h 45"/>
                <a:gd name="T8" fmla="*/ 0 w 116"/>
                <a:gd name="T9" fmla="*/ 0 h 45"/>
                <a:gd name="T10" fmla="*/ 1 w 116"/>
                <a:gd name="T11" fmla="*/ 0 h 45"/>
                <a:gd name="T12" fmla="*/ 1 w 116"/>
                <a:gd name="T13" fmla="*/ 0 h 45"/>
                <a:gd name="T14" fmla="*/ 1 w 116"/>
                <a:gd name="T15" fmla="*/ 0 h 45"/>
                <a:gd name="T16" fmla="*/ 1 w 116"/>
                <a:gd name="T17" fmla="*/ 0 h 4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6"/>
                <a:gd name="T28" fmla="*/ 0 h 45"/>
                <a:gd name="T29" fmla="*/ 116 w 116"/>
                <a:gd name="T30" fmla="*/ 45 h 4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6" h="45">
                  <a:moveTo>
                    <a:pt x="101" y="12"/>
                  </a:moveTo>
                  <a:lnTo>
                    <a:pt x="88" y="0"/>
                  </a:lnTo>
                  <a:lnTo>
                    <a:pt x="26" y="0"/>
                  </a:lnTo>
                  <a:lnTo>
                    <a:pt x="0" y="24"/>
                  </a:lnTo>
                  <a:lnTo>
                    <a:pt x="0" y="35"/>
                  </a:lnTo>
                  <a:lnTo>
                    <a:pt x="12" y="35"/>
                  </a:lnTo>
                  <a:lnTo>
                    <a:pt x="12" y="45"/>
                  </a:lnTo>
                  <a:lnTo>
                    <a:pt x="116" y="45"/>
                  </a:lnTo>
                  <a:lnTo>
                    <a:pt x="101" y="12"/>
                  </a:lnTo>
                  <a:close/>
                </a:path>
              </a:pathLst>
            </a:custGeom>
            <a:solidFill>
              <a:srgbClr val="5A5A5A"/>
            </a:solidFill>
            <a:ln w="1588">
              <a:solidFill>
                <a:srgbClr val="000000"/>
              </a:solidFill>
              <a:round/>
              <a:headEnd/>
              <a:tailEnd/>
            </a:ln>
          </p:spPr>
          <p:txBody>
            <a:bodyPr/>
            <a:lstStyle/>
            <a:p>
              <a:endParaRPr lang="es-CL"/>
            </a:p>
          </p:txBody>
        </p:sp>
        <p:sp>
          <p:nvSpPr>
            <p:cNvPr id="15492" name="Oval 133"/>
            <p:cNvSpPr>
              <a:spLocks noChangeArrowheads="1"/>
            </p:cNvSpPr>
            <p:nvPr/>
          </p:nvSpPr>
          <p:spPr bwMode="auto">
            <a:xfrm>
              <a:off x="809" y="4047"/>
              <a:ext cx="57" cy="63"/>
            </a:xfrm>
            <a:prstGeom prst="ellipse">
              <a:avLst/>
            </a:prstGeom>
            <a:solidFill>
              <a:srgbClr val="000000"/>
            </a:solidFill>
            <a:ln w="1588">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493" name="Oval 134"/>
            <p:cNvSpPr>
              <a:spLocks noChangeArrowheads="1"/>
            </p:cNvSpPr>
            <p:nvPr/>
          </p:nvSpPr>
          <p:spPr bwMode="auto">
            <a:xfrm>
              <a:off x="821" y="4059"/>
              <a:ext cx="34" cy="37"/>
            </a:xfrm>
            <a:prstGeom prst="ellipse">
              <a:avLst/>
            </a:prstGeom>
            <a:solidFill>
              <a:srgbClr val="808080"/>
            </a:solidFill>
            <a:ln w="1588">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494" name="Oval 135"/>
            <p:cNvSpPr>
              <a:spLocks noChangeArrowheads="1"/>
            </p:cNvSpPr>
            <p:nvPr/>
          </p:nvSpPr>
          <p:spPr bwMode="auto">
            <a:xfrm>
              <a:off x="830" y="4071"/>
              <a:ext cx="18" cy="18"/>
            </a:xfrm>
            <a:prstGeom prst="ellipse">
              <a:avLst/>
            </a:prstGeom>
            <a:solidFill>
              <a:srgbClr val="000000"/>
            </a:solidFill>
            <a:ln w="1588">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495" name="Oval 136"/>
            <p:cNvSpPr>
              <a:spLocks noChangeArrowheads="1"/>
            </p:cNvSpPr>
            <p:nvPr/>
          </p:nvSpPr>
          <p:spPr bwMode="auto">
            <a:xfrm>
              <a:off x="1003" y="4066"/>
              <a:ext cx="35" cy="30"/>
            </a:xfrm>
            <a:prstGeom prst="ellipse">
              <a:avLst/>
            </a:prstGeom>
            <a:solidFill>
              <a:srgbClr val="808080"/>
            </a:solidFill>
            <a:ln w="1588">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496" name="Oval 137"/>
            <p:cNvSpPr>
              <a:spLocks noChangeArrowheads="1"/>
            </p:cNvSpPr>
            <p:nvPr/>
          </p:nvSpPr>
          <p:spPr bwMode="auto">
            <a:xfrm>
              <a:off x="1013" y="4071"/>
              <a:ext cx="17" cy="18"/>
            </a:xfrm>
            <a:prstGeom prst="ellipse">
              <a:avLst/>
            </a:prstGeom>
            <a:solidFill>
              <a:srgbClr val="000000"/>
            </a:solidFill>
            <a:ln w="1588">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497" name="Freeform 138"/>
            <p:cNvSpPr>
              <a:spLocks/>
            </p:cNvSpPr>
            <p:nvPr/>
          </p:nvSpPr>
          <p:spPr bwMode="auto">
            <a:xfrm>
              <a:off x="810" y="3991"/>
              <a:ext cx="256" cy="98"/>
            </a:xfrm>
            <a:custGeom>
              <a:avLst/>
              <a:gdLst>
                <a:gd name="T0" fmla="*/ 0 w 513"/>
                <a:gd name="T1" fmla="*/ 0 h 198"/>
                <a:gd name="T2" fmla="*/ 0 w 513"/>
                <a:gd name="T3" fmla="*/ 0 h 198"/>
                <a:gd name="T4" fmla="*/ 0 w 513"/>
                <a:gd name="T5" fmla="*/ 0 h 198"/>
                <a:gd name="T6" fmla="*/ 0 w 513"/>
                <a:gd name="T7" fmla="*/ 0 h 198"/>
                <a:gd name="T8" fmla="*/ 0 w 513"/>
                <a:gd name="T9" fmla="*/ 0 h 198"/>
                <a:gd name="T10" fmla="*/ 0 w 513"/>
                <a:gd name="T11" fmla="*/ 0 h 198"/>
                <a:gd name="T12" fmla="*/ 0 w 513"/>
                <a:gd name="T13" fmla="*/ 0 h 198"/>
                <a:gd name="T14" fmla="*/ 0 w 513"/>
                <a:gd name="T15" fmla="*/ 0 h 198"/>
                <a:gd name="T16" fmla="*/ 0 w 513"/>
                <a:gd name="T17" fmla="*/ 0 h 198"/>
                <a:gd name="T18" fmla="*/ 0 w 513"/>
                <a:gd name="T19" fmla="*/ 0 h 198"/>
                <a:gd name="T20" fmla="*/ 0 w 513"/>
                <a:gd name="T21" fmla="*/ 0 h 198"/>
                <a:gd name="T22" fmla="*/ 0 w 513"/>
                <a:gd name="T23" fmla="*/ 0 h 198"/>
                <a:gd name="T24" fmla="*/ 0 w 513"/>
                <a:gd name="T25" fmla="*/ 0 h 198"/>
                <a:gd name="T26" fmla="*/ 0 w 513"/>
                <a:gd name="T27" fmla="*/ 0 h 198"/>
                <a:gd name="T28" fmla="*/ 0 w 513"/>
                <a:gd name="T29" fmla="*/ 0 h 198"/>
                <a:gd name="T30" fmla="*/ 0 w 513"/>
                <a:gd name="T31" fmla="*/ 0 h 198"/>
                <a:gd name="T32" fmla="*/ 0 w 513"/>
                <a:gd name="T33" fmla="*/ 0 h 198"/>
                <a:gd name="T34" fmla="*/ 0 w 513"/>
                <a:gd name="T35" fmla="*/ 0 h 198"/>
                <a:gd name="T36" fmla="*/ 0 w 513"/>
                <a:gd name="T37" fmla="*/ 0 h 198"/>
                <a:gd name="T38" fmla="*/ 0 w 513"/>
                <a:gd name="T39" fmla="*/ 0 h 198"/>
                <a:gd name="T40" fmla="*/ 0 w 513"/>
                <a:gd name="T41" fmla="*/ 0 h 198"/>
                <a:gd name="T42" fmla="*/ 0 w 513"/>
                <a:gd name="T43" fmla="*/ 0 h 198"/>
                <a:gd name="T44" fmla="*/ 0 w 513"/>
                <a:gd name="T45" fmla="*/ 0 h 198"/>
                <a:gd name="T46" fmla="*/ 0 w 513"/>
                <a:gd name="T47" fmla="*/ 0 h 198"/>
                <a:gd name="T48" fmla="*/ 0 w 513"/>
                <a:gd name="T49" fmla="*/ 0 h 198"/>
                <a:gd name="T50" fmla="*/ 0 w 513"/>
                <a:gd name="T51" fmla="*/ 0 h 198"/>
                <a:gd name="T52" fmla="*/ 0 w 513"/>
                <a:gd name="T53" fmla="*/ 0 h 19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13"/>
                <a:gd name="T82" fmla="*/ 0 h 198"/>
                <a:gd name="T83" fmla="*/ 513 w 513"/>
                <a:gd name="T84" fmla="*/ 198 h 19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13" h="198">
                  <a:moveTo>
                    <a:pt x="513" y="150"/>
                  </a:moveTo>
                  <a:lnTo>
                    <a:pt x="513" y="89"/>
                  </a:lnTo>
                  <a:lnTo>
                    <a:pt x="509" y="2"/>
                  </a:lnTo>
                  <a:lnTo>
                    <a:pt x="269" y="0"/>
                  </a:lnTo>
                  <a:lnTo>
                    <a:pt x="276" y="7"/>
                  </a:lnTo>
                  <a:lnTo>
                    <a:pt x="275" y="16"/>
                  </a:lnTo>
                  <a:lnTo>
                    <a:pt x="175" y="16"/>
                  </a:lnTo>
                  <a:lnTo>
                    <a:pt x="162" y="88"/>
                  </a:lnTo>
                  <a:lnTo>
                    <a:pt x="125" y="74"/>
                  </a:lnTo>
                  <a:lnTo>
                    <a:pt x="63" y="88"/>
                  </a:lnTo>
                  <a:lnTo>
                    <a:pt x="23" y="99"/>
                  </a:lnTo>
                  <a:lnTo>
                    <a:pt x="11" y="99"/>
                  </a:lnTo>
                  <a:lnTo>
                    <a:pt x="11" y="136"/>
                  </a:lnTo>
                  <a:lnTo>
                    <a:pt x="0" y="135"/>
                  </a:lnTo>
                  <a:lnTo>
                    <a:pt x="11" y="149"/>
                  </a:lnTo>
                  <a:lnTo>
                    <a:pt x="23" y="149"/>
                  </a:lnTo>
                  <a:lnTo>
                    <a:pt x="37" y="125"/>
                  </a:lnTo>
                  <a:lnTo>
                    <a:pt x="89" y="113"/>
                  </a:lnTo>
                  <a:lnTo>
                    <a:pt x="99" y="136"/>
                  </a:lnTo>
                  <a:lnTo>
                    <a:pt x="138" y="198"/>
                  </a:lnTo>
                  <a:lnTo>
                    <a:pt x="339" y="198"/>
                  </a:lnTo>
                  <a:lnTo>
                    <a:pt x="374" y="185"/>
                  </a:lnTo>
                  <a:lnTo>
                    <a:pt x="387" y="136"/>
                  </a:lnTo>
                  <a:lnTo>
                    <a:pt x="400" y="113"/>
                  </a:lnTo>
                  <a:lnTo>
                    <a:pt x="464" y="113"/>
                  </a:lnTo>
                  <a:lnTo>
                    <a:pt x="489" y="149"/>
                  </a:lnTo>
                  <a:lnTo>
                    <a:pt x="513" y="150"/>
                  </a:lnTo>
                  <a:close/>
                </a:path>
              </a:pathLst>
            </a:custGeom>
            <a:solidFill>
              <a:srgbClr val="9A9A00"/>
            </a:solidFill>
            <a:ln w="1588">
              <a:solidFill>
                <a:srgbClr val="000000"/>
              </a:solidFill>
              <a:round/>
              <a:headEnd/>
              <a:tailEnd/>
            </a:ln>
          </p:spPr>
          <p:txBody>
            <a:bodyPr/>
            <a:lstStyle/>
            <a:p>
              <a:endParaRPr lang="es-CL"/>
            </a:p>
          </p:txBody>
        </p:sp>
        <p:sp>
          <p:nvSpPr>
            <p:cNvPr id="15498" name="Freeform 139"/>
            <p:cNvSpPr>
              <a:spLocks/>
            </p:cNvSpPr>
            <p:nvPr/>
          </p:nvSpPr>
          <p:spPr bwMode="auto">
            <a:xfrm>
              <a:off x="898" y="3998"/>
              <a:ext cx="50" cy="35"/>
            </a:xfrm>
            <a:custGeom>
              <a:avLst/>
              <a:gdLst>
                <a:gd name="T0" fmla="*/ 1 w 99"/>
                <a:gd name="T1" fmla="*/ 1 h 69"/>
                <a:gd name="T2" fmla="*/ 1 w 99"/>
                <a:gd name="T3" fmla="*/ 0 h 69"/>
                <a:gd name="T4" fmla="*/ 0 w 99"/>
                <a:gd name="T5" fmla="*/ 0 h 69"/>
                <a:gd name="T6" fmla="*/ 0 w 99"/>
                <a:gd name="T7" fmla="*/ 1 h 69"/>
                <a:gd name="T8" fmla="*/ 0 w 99"/>
                <a:gd name="T9" fmla="*/ 1 h 69"/>
                <a:gd name="T10" fmla="*/ 0 60000 65536"/>
                <a:gd name="T11" fmla="*/ 0 60000 65536"/>
                <a:gd name="T12" fmla="*/ 0 60000 65536"/>
                <a:gd name="T13" fmla="*/ 0 60000 65536"/>
                <a:gd name="T14" fmla="*/ 0 60000 65536"/>
                <a:gd name="T15" fmla="*/ 0 w 99"/>
                <a:gd name="T16" fmla="*/ 0 h 69"/>
                <a:gd name="T17" fmla="*/ 99 w 99"/>
                <a:gd name="T18" fmla="*/ 69 h 69"/>
              </a:gdLst>
              <a:ahLst/>
              <a:cxnLst>
                <a:cxn ang="T10">
                  <a:pos x="T0" y="T1"/>
                </a:cxn>
                <a:cxn ang="T11">
                  <a:pos x="T2" y="T3"/>
                </a:cxn>
                <a:cxn ang="T12">
                  <a:pos x="T4" y="T5"/>
                </a:cxn>
                <a:cxn ang="T13">
                  <a:pos x="T6" y="T7"/>
                </a:cxn>
                <a:cxn ang="T14">
                  <a:pos x="T8" y="T9"/>
                </a:cxn>
              </a:cxnLst>
              <a:rect l="T15" t="T16" r="T17" b="T18"/>
              <a:pathLst>
                <a:path w="99" h="69">
                  <a:moveTo>
                    <a:pt x="99" y="58"/>
                  </a:moveTo>
                  <a:lnTo>
                    <a:pt x="99" y="0"/>
                  </a:lnTo>
                  <a:lnTo>
                    <a:pt x="0" y="0"/>
                  </a:lnTo>
                  <a:lnTo>
                    <a:pt x="0" y="58"/>
                  </a:lnTo>
                  <a:lnTo>
                    <a:pt x="0" y="69"/>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499" name="Freeform 140"/>
            <p:cNvSpPr>
              <a:spLocks/>
            </p:cNvSpPr>
            <p:nvPr/>
          </p:nvSpPr>
          <p:spPr bwMode="auto">
            <a:xfrm>
              <a:off x="837" y="4027"/>
              <a:ext cx="17" cy="18"/>
            </a:xfrm>
            <a:custGeom>
              <a:avLst/>
              <a:gdLst>
                <a:gd name="T0" fmla="*/ 1 w 34"/>
                <a:gd name="T1" fmla="*/ 1 h 34"/>
                <a:gd name="T2" fmla="*/ 1 w 34"/>
                <a:gd name="T3" fmla="*/ 0 h 34"/>
                <a:gd name="T4" fmla="*/ 0 w 34"/>
                <a:gd name="T5" fmla="*/ 1 h 34"/>
                <a:gd name="T6" fmla="*/ 0 60000 65536"/>
                <a:gd name="T7" fmla="*/ 0 60000 65536"/>
                <a:gd name="T8" fmla="*/ 0 60000 65536"/>
                <a:gd name="T9" fmla="*/ 0 w 34"/>
                <a:gd name="T10" fmla="*/ 0 h 34"/>
                <a:gd name="T11" fmla="*/ 34 w 34"/>
                <a:gd name="T12" fmla="*/ 34 h 34"/>
              </a:gdLst>
              <a:ahLst/>
              <a:cxnLst>
                <a:cxn ang="T6">
                  <a:pos x="T0" y="T1"/>
                </a:cxn>
                <a:cxn ang="T7">
                  <a:pos x="T2" y="T3"/>
                </a:cxn>
                <a:cxn ang="T8">
                  <a:pos x="T4" y="T5"/>
                </a:cxn>
              </a:cxnLst>
              <a:rect l="T9" t="T10" r="T11" b="T12"/>
              <a:pathLst>
                <a:path w="34" h="34">
                  <a:moveTo>
                    <a:pt x="34" y="34"/>
                  </a:moveTo>
                  <a:lnTo>
                    <a:pt x="15" y="0"/>
                  </a:lnTo>
                  <a:lnTo>
                    <a:pt x="0" y="34"/>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500" name="Freeform 141"/>
            <p:cNvSpPr>
              <a:spLocks/>
            </p:cNvSpPr>
            <p:nvPr/>
          </p:nvSpPr>
          <p:spPr bwMode="auto">
            <a:xfrm>
              <a:off x="821" y="4054"/>
              <a:ext cx="38" cy="15"/>
            </a:xfrm>
            <a:custGeom>
              <a:avLst/>
              <a:gdLst>
                <a:gd name="T0" fmla="*/ 0 w 76"/>
                <a:gd name="T1" fmla="*/ 0 h 31"/>
                <a:gd name="T2" fmla="*/ 1 w 76"/>
                <a:gd name="T3" fmla="*/ 0 h 31"/>
                <a:gd name="T4" fmla="*/ 1 w 76"/>
                <a:gd name="T5" fmla="*/ 0 h 31"/>
                <a:gd name="T6" fmla="*/ 0 60000 65536"/>
                <a:gd name="T7" fmla="*/ 0 60000 65536"/>
                <a:gd name="T8" fmla="*/ 0 60000 65536"/>
                <a:gd name="T9" fmla="*/ 0 w 76"/>
                <a:gd name="T10" fmla="*/ 0 h 31"/>
                <a:gd name="T11" fmla="*/ 76 w 76"/>
                <a:gd name="T12" fmla="*/ 31 h 31"/>
              </a:gdLst>
              <a:ahLst/>
              <a:cxnLst>
                <a:cxn ang="T6">
                  <a:pos x="T0" y="T1"/>
                </a:cxn>
                <a:cxn ang="T7">
                  <a:pos x="T2" y="T3"/>
                </a:cxn>
                <a:cxn ang="T8">
                  <a:pos x="T4" y="T5"/>
                </a:cxn>
              </a:cxnLst>
              <a:rect l="T9" t="T10" r="T11" b="T12"/>
              <a:pathLst>
                <a:path w="76" h="31">
                  <a:moveTo>
                    <a:pt x="0" y="31"/>
                  </a:moveTo>
                  <a:lnTo>
                    <a:pt x="14" y="0"/>
                  </a:lnTo>
                  <a:lnTo>
                    <a:pt x="76" y="0"/>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501" name="Line 142"/>
            <p:cNvSpPr>
              <a:spLocks noChangeShapeType="1"/>
            </p:cNvSpPr>
            <p:nvPr/>
          </p:nvSpPr>
          <p:spPr bwMode="auto">
            <a:xfrm flipH="1">
              <a:off x="821" y="4028"/>
              <a:ext cx="57" cy="19"/>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02" name="Freeform 143"/>
            <p:cNvSpPr>
              <a:spLocks/>
            </p:cNvSpPr>
            <p:nvPr/>
          </p:nvSpPr>
          <p:spPr bwMode="auto">
            <a:xfrm>
              <a:off x="806" y="4039"/>
              <a:ext cx="15" cy="27"/>
            </a:xfrm>
            <a:custGeom>
              <a:avLst/>
              <a:gdLst>
                <a:gd name="T0" fmla="*/ 0 w 31"/>
                <a:gd name="T1" fmla="*/ 1 h 52"/>
                <a:gd name="T2" fmla="*/ 0 w 31"/>
                <a:gd name="T3" fmla="*/ 0 h 52"/>
                <a:gd name="T4" fmla="*/ 0 w 31"/>
                <a:gd name="T5" fmla="*/ 1 h 52"/>
                <a:gd name="T6" fmla="*/ 0 w 31"/>
                <a:gd name="T7" fmla="*/ 1 h 52"/>
                <a:gd name="T8" fmla="*/ 0 w 31"/>
                <a:gd name="T9" fmla="*/ 1 h 52"/>
                <a:gd name="T10" fmla="*/ 0 w 31"/>
                <a:gd name="T11" fmla="*/ 1 h 52"/>
                <a:gd name="T12" fmla="*/ 0 60000 65536"/>
                <a:gd name="T13" fmla="*/ 0 60000 65536"/>
                <a:gd name="T14" fmla="*/ 0 60000 65536"/>
                <a:gd name="T15" fmla="*/ 0 60000 65536"/>
                <a:gd name="T16" fmla="*/ 0 60000 65536"/>
                <a:gd name="T17" fmla="*/ 0 60000 65536"/>
                <a:gd name="T18" fmla="*/ 0 w 31"/>
                <a:gd name="T19" fmla="*/ 0 h 52"/>
                <a:gd name="T20" fmla="*/ 31 w 31"/>
                <a:gd name="T21" fmla="*/ 52 h 52"/>
              </a:gdLst>
              <a:ahLst/>
              <a:cxnLst>
                <a:cxn ang="T12">
                  <a:pos x="T0" y="T1"/>
                </a:cxn>
                <a:cxn ang="T13">
                  <a:pos x="T2" y="T3"/>
                </a:cxn>
                <a:cxn ang="T14">
                  <a:pos x="T4" y="T5"/>
                </a:cxn>
                <a:cxn ang="T15">
                  <a:pos x="T6" y="T7"/>
                </a:cxn>
                <a:cxn ang="T16">
                  <a:pos x="T8" y="T9"/>
                </a:cxn>
                <a:cxn ang="T17">
                  <a:pos x="T10" y="T11"/>
                </a:cxn>
              </a:cxnLst>
              <a:rect l="T18" t="T19" r="T20" b="T21"/>
              <a:pathLst>
                <a:path w="31" h="52">
                  <a:moveTo>
                    <a:pt x="31" y="16"/>
                  </a:moveTo>
                  <a:lnTo>
                    <a:pt x="16" y="0"/>
                  </a:lnTo>
                  <a:lnTo>
                    <a:pt x="16" y="16"/>
                  </a:lnTo>
                  <a:lnTo>
                    <a:pt x="16" y="28"/>
                  </a:lnTo>
                  <a:lnTo>
                    <a:pt x="0" y="40"/>
                  </a:lnTo>
                  <a:lnTo>
                    <a:pt x="31" y="52"/>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503" name="Line 144"/>
            <p:cNvSpPr>
              <a:spLocks noChangeShapeType="1"/>
            </p:cNvSpPr>
            <p:nvPr/>
          </p:nvSpPr>
          <p:spPr bwMode="auto">
            <a:xfrm>
              <a:off x="979" y="4074"/>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04" name="Line 145"/>
            <p:cNvSpPr>
              <a:spLocks noChangeShapeType="1"/>
            </p:cNvSpPr>
            <p:nvPr/>
          </p:nvSpPr>
          <p:spPr bwMode="auto">
            <a:xfrm>
              <a:off x="966" y="4074"/>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05" name="Line 146"/>
            <p:cNvSpPr>
              <a:spLocks noChangeShapeType="1"/>
            </p:cNvSpPr>
            <p:nvPr/>
          </p:nvSpPr>
          <p:spPr bwMode="auto">
            <a:xfrm>
              <a:off x="923" y="4074"/>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06" name="Line 147"/>
            <p:cNvSpPr>
              <a:spLocks noChangeShapeType="1"/>
            </p:cNvSpPr>
            <p:nvPr/>
          </p:nvSpPr>
          <p:spPr bwMode="auto">
            <a:xfrm>
              <a:off x="916" y="4074"/>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07" name="Line 148"/>
            <p:cNvSpPr>
              <a:spLocks noChangeShapeType="1"/>
            </p:cNvSpPr>
            <p:nvPr/>
          </p:nvSpPr>
          <p:spPr bwMode="auto">
            <a:xfrm>
              <a:off x="903" y="4074"/>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08" name="Line 149"/>
            <p:cNvSpPr>
              <a:spLocks noChangeShapeType="1"/>
            </p:cNvSpPr>
            <p:nvPr/>
          </p:nvSpPr>
          <p:spPr bwMode="auto">
            <a:xfrm>
              <a:off x="878" y="4031"/>
              <a:ext cx="1" cy="25"/>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09" name="Freeform 150"/>
            <p:cNvSpPr>
              <a:spLocks/>
            </p:cNvSpPr>
            <p:nvPr/>
          </p:nvSpPr>
          <p:spPr bwMode="auto">
            <a:xfrm>
              <a:off x="828" y="4041"/>
              <a:ext cx="37" cy="17"/>
            </a:xfrm>
            <a:custGeom>
              <a:avLst/>
              <a:gdLst>
                <a:gd name="T0" fmla="*/ 0 w 75"/>
                <a:gd name="T1" fmla="*/ 0 h 33"/>
                <a:gd name="T2" fmla="*/ 0 w 75"/>
                <a:gd name="T3" fmla="*/ 0 h 33"/>
                <a:gd name="T4" fmla="*/ 0 w 75"/>
                <a:gd name="T5" fmla="*/ 1 h 33"/>
                <a:gd name="T6" fmla="*/ 0 60000 65536"/>
                <a:gd name="T7" fmla="*/ 0 60000 65536"/>
                <a:gd name="T8" fmla="*/ 0 60000 65536"/>
                <a:gd name="T9" fmla="*/ 0 w 75"/>
                <a:gd name="T10" fmla="*/ 0 h 33"/>
                <a:gd name="T11" fmla="*/ 75 w 75"/>
                <a:gd name="T12" fmla="*/ 33 h 33"/>
              </a:gdLst>
              <a:ahLst/>
              <a:cxnLst>
                <a:cxn ang="T6">
                  <a:pos x="T0" y="T1"/>
                </a:cxn>
                <a:cxn ang="T7">
                  <a:pos x="T2" y="T3"/>
                </a:cxn>
                <a:cxn ang="T8">
                  <a:pos x="T4" y="T5"/>
                </a:cxn>
              </a:cxnLst>
              <a:rect l="T9" t="T10" r="T11" b="T12"/>
              <a:pathLst>
                <a:path w="75" h="33">
                  <a:moveTo>
                    <a:pt x="75" y="0"/>
                  </a:moveTo>
                  <a:lnTo>
                    <a:pt x="14" y="0"/>
                  </a:lnTo>
                  <a:lnTo>
                    <a:pt x="0" y="33"/>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510" name="Freeform 151"/>
            <p:cNvSpPr>
              <a:spLocks/>
            </p:cNvSpPr>
            <p:nvPr/>
          </p:nvSpPr>
          <p:spPr bwMode="auto">
            <a:xfrm>
              <a:off x="856" y="4041"/>
              <a:ext cx="17" cy="17"/>
            </a:xfrm>
            <a:custGeom>
              <a:avLst/>
              <a:gdLst>
                <a:gd name="T0" fmla="*/ 1 w 34"/>
                <a:gd name="T1" fmla="*/ 1 h 33"/>
                <a:gd name="T2" fmla="*/ 1 w 34"/>
                <a:gd name="T3" fmla="*/ 1 h 33"/>
                <a:gd name="T4" fmla="*/ 0 w 34"/>
                <a:gd name="T5" fmla="*/ 1 h 33"/>
                <a:gd name="T6" fmla="*/ 0 w 34"/>
                <a:gd name="T7" fmla="*/ 0 h 33"/>
                <a:gd name="T8" fmla="*/ 0 w 34"/>
                <a:gd name="T9" fmla="*/ 1 h 33"/>
                <a:gd name="T10" fmla="*/ 0 w 34"/>
                <a:gd name="T11" fmla="*/ 0 h 33"/>
                <a:gd name="T12" fmla="*/ 1 w 34"/>
                <a:gd name="T13" fmla="*/ 1 h 33"/>
                <a:gd name="T14" fmla="*/ 0 60000 65536"/>
                <a:gd name="T15" fmla="*/ 0 60000 65536"/>
                <a:gd name="T16" fmla="*/ 0 60000 65536"/>
                <a:gd name="T17" fmla="*/ 0 60000 65536"/>
                <a:gd name="T18" fmla="*/ 0 60000 65536"/>
                <a:gd name="T19" fmla="*/ 0 60000 65536"/>
                <a:gd name="T20" fmla="*/ 0 60000 65536"/>
                <a:gd name="T21" fmla="*/ 0 w 34"/>
                <a:gd name="T22" fmla="*/ 0 h 33"/>
                <a:gd name="T23" fmla="*/ 34 w 34"/>
                <a:gd name="T24" fmla="*/ 33 h 3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4" h="33">
                  <a:moveTo>
                    <a:pt x="34" y="15"/>
                  </a:moveTo>
                  <a:lnTo>
                    <a:pt x="34" y="33"/>
                  </a:lnTo>
                  <a:lnTo>
                    <a:pt x="0" y="15"/>
                  </a:lnTo>
                  <a:lnTo>
                    <a:pt x="0" y="0"/>
                  </a:lnTo>
                  <a:lnTo>
                    <a:pt x="0" y="15"/>
                  </a:lnTo>
                  <a:lnTo>
                    <a:pt x="0" y="0"/>
                  </a:lnTo>
                  <a:lnTo>
                    <a:pt x="34" y="15"/>
                  </a:lnTo>
                  <a:close/>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511" name="Freeform 152"/>
            <p:cNvSpPr>
              <a:spLocks/>
            </p:cNvSpPr>
            <p:nvPr/>
          </p:nvSpPr>
          <p:spPr bwMode="auto">
            <a:xfrm>
              <a:off x="862" y="4045"/>
              <a:ext cx="16" cy="18"/>
            </a:xfrm>
            <a:custGeom>
              <a:avLst/>
              <a:gdLst>
                <a:gd name="T0" fmla="*/ 1 w 32"/>
                <a:gd name="T1" fmla="*/ 0 h 36"/>
                <a:gd name="T2" fmla="*/ 0 w 32"/>
                <a:gd name="T3" fmla="*/ 0 h 36"/>
                <a:gd name="T4" fmla="*/ 1 w 32"/>
                <a:gd name="T5" fmla="*/ 1 h 36"/>
                <a:gd name="T6" fmla="*/ 1 w 32"/>
                <a:gd name="T7" fmla="*/ 1 h 36"/>
                <a:gd name="T8" fmla="*/ 1 w 32"/>
                <a:gd name="T9" fmla="*/ 1 h 36"/>
                <a:gd name="T10" fmla="*/ 1 w 32"/>
                <a:gd name="T11" fmla="*/ 0 h 36"/>
                <a:gd name="T12" fmla="*/ 0 60000 65536"/>
                <a:gd name="T13" fmla="*/ 0 60000 65536"/>
                <a:gd name="T14" fmla="*/ 0 60000 65536"/>
                <a:gd name="T15" fmla="*/ 0 60000 65536"/>
                <a:gd name="T16" fmla="*/ 0 60000 65536"/>
                <a:gd name="T17" fmla="*/ 0 60000 65536"/>
                <a:gd name="T18" fmla="*/ 0 w 32"/>
                <a:gd name="T19" fmla="*/ 0 h 36"/>
                <a:gd name="T20" fmla="*/ 32 w 32"/>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32" h="36">
                  <a:moveTo>
                    <a:pt x="14" y="0"/>
                  </a:moveTo>
                  <a:lnTo>
                    <a:pt x="0" y="0"/>
                  </a:lnTo>
                  <a:lnTo>
                    <a:pt x="14" y="18"/>
                  </a:lnTo>
                  <a:lnTo>
                    <a:pt x="14" y="36"/>
                  </a:lnTo>
                  <a:lnTo>
                    <a:pt x="32" y="18"/>
                  </a:lnTo>
                  <a:lnTo>
                    <a:pt x="14" y="0"/>
                  </a:lnTo>
                  <a:close/>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512" name="Freeform 153"/>
            <p:cNvSpPr>
              <a:spLocks/>
            </p:cNvSpPr>
            <p:nvPr/>
          </p:nvSpPr>
          <p:spPr bwMode="auto">
            <a:xfrm>
              <a:off x="873" y="4027"/>
              <a:ext cx="19" cy="18"/>
            </a:xfrm>
            <a:custGeom>
              <a:avLst/>
              <a:gdLst>
                <a:gd name="T0" fmla="*/ 1 w 38"/>
                <a:gd name="T1" fmla="*/ 0 h 34"/>
                <a:gd name="T2" fmla="*/ 1 w 38"/>
                <a:gd name="T3" fmla="*/ 0 h 34"/>
                <a:gd name="T4" fmla="*/ 1 w 38"/>
                <a:gd name="T5" fmla="*/ 1 h 34"/>
                <a:gd name="T6" fmla="*/ 1 w 38"/>
                <a:gd name="T7" fmla="*/ 1 h 34"/>
                <a:gd name="T8" fmla="*/ 1 w 38"/>
                <a:gd name="T9" fmla="*/ 1 h 34"/>
                <a:gd name="T10" fmla="*/ 1 w 38"/>
                <a:gd name="T11" fmla="*/ 1 h 34"/>
                <a:gd name="T12" fmla="*/ 0 w 38"/>
                <a:gd name="T13" fmla="*/ 1 h 34"/>
                <a:gd name="T14" fmla="*/ 1 w 38"/>
                <a:gd name="T15" fmla="*/ 0 h 34"/>
                <a:gd name="T16" fmla="*/ 0 60000 65536"/>
                <a:gd name="T17" fmla="*/ 0 60000 65536"/>
                <a:gd name="T18" fmla="*/ 0 60000 65536"/>
                <a:gd name="T19" fmla="*/ 0 60000 65536"/>
                <a:gd name="T20" fmla="*/ 0 60000 65536"/>
                <a:gd name="T21" fmla="*/ 0 60000 65536"/>
                <a:gd name="T22" fmla="*/ 0 60000 65536"/>
                <a:gd name="T23" fmla="*/ 0 60000 65536"/>
                <a:gd name="T24" fmla="*/ 0 w 38"/>
                <a:gd name="T25" fmla="*/ 0 h 34"/>
                <a:gd name="T26" fmla="*/ 38 w 38"/>
                <a:gd name="T27" fmla="*/ 34 h 3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8" h="34">
                  <a:moveTo>
                    <a:pt x="13" y="0"/>
                  </a:moveTo>
                  <a:lnTo>
                    <a:pt x="38" y="0"/>
                  </a:lnTo>
                  <a:lnTo>
                    <a:pt x="38" y="18"/>
                  </a:lnTo>
                  <a:lnTo>
                    <a:pt x="38" y="34"/>
                  </a:lnTo>
                  <a:lnTo>
                    <a:pt x="25" y="34"/>
                  </a:lnTo>
                  <a:lnTo>
                    <a:pt x="25" y="18"/>
                  </a:lnTo>
                  <a:lnTo>
                    <a:pt x="0" y="18"/>
                  </a:lnTo>
                  <a:lnTo>
                    <a:pt x="13" y="0"/>
                  </a:lnTo>
                  <a:close/>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513" name="Line 154"/>
            <p:cNvSpPr>
              <a:spLocks noChangeShapeType="1"/>
            </p:cNvSpPr>
            <p:nvPr/>
          </p:nvSpPr>
          <p:spPr bwMode="auto">
            <a:xfrm>
              <a:off x="984" y="4074"/>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14" name="Line 155"/>
            <p:cNvSpPr>
              <a:spLocks noChangeShapeType="1"/>
            </p:cNvSpPr>
            <p:nvPr/>
          </p:nvSpPr>
          <p:spPr bwMode="auto">
            <a:xfrm>
              <a:off x="966" y="4074"/>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15" name="Line 156"/>
            <p:cNvSpPr>
              <a:spLocks noChangeShapeType="1"/>
            </p:cNvSpPr>
            <p:nvPr/>
          </p:nvSpPr>
          <p:spPr bwMode="auto">
            <a:xfrm>
              <a:off x="923" y="4074"/>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16" name="Line 157"/>
            <p:cNvSpPr>
              <a:spLocks noChangeShapeType="1"/>
            </p:cNvSpPr>
            <p:nvPr/>
          </p:nvSpPr>
          <p:spPr bwMode="auto">
            <a:xfrm>
              <a:off x="903" y="4074"/>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17" name="Freeform 158"/>
            <p:cNvSpPr>
              <a:spLocks/>
            </p:cNvSpPr>
            <p:nvPr/>
          </p:nvSpPr>
          <p:spPr bwMode="auto">
            <a:xfrm>
              <a:off x="1043" y="4041"/>
              <a:ext cx="18" cy="17"/>
            </a:xfrm>
            <a:custGeom>
              <a:avLst/>
              <a:gdLst>
                <a:gd name="T0" fmla="*/ 1 w 35"/>
                <a:gd name="T1" fmla="*/ 1 h 33"/>
                <a:gd name="T2" fmla="*/ 1 w 35"/>
                <a:gd name="T3" fmla="*/ 0 h 33"/>
                <a:gd name="T4" fmla="*/ 0 w 35"/>
                <a:gd name="T5" fmla="*/ 0 h 33"/>
                <a:gd name="T6" fmla="*/ 0 w 35"/>
                <a:gd name="T7" fmla="*/ 1 h 33"/>
                <a:gd name="T8" fmla="*/ 0 60000 65536"/>
                <a:gd name="T9" fmla="*/ 0 60000 65536"/>
                <a:gd name="T10" fmla="*/ 0 60000 65536"/>
                <a:gd name="T11" fmla="*/ 0 60000 65536"/>
                <a:gd name="T12" fmla="*/ 0 w 35"/>
                <a:gd name="T13" fmla="*/ 0 h 33"/>
                <a:gd name="T14" fmla="*/ 35 w 35"/>
                <a:gd name="T15" fmla="*/ 33 h 33"/>
              </a:gdLst>
              <a:ahLst/>
              <a:cxnLst>
                <a:cxn ang="T8">
                  <a:pos x="T0" y="T1"/>
                </a:cxn>
                <a:cxn ang="T9">
                  <a:pos x="T2" y="T3"/>
                </a:cxn>
                <a:cxn ang="T10">
                  <a:pos x="T4" y="T5"/>
                </a:cxn>
                <a:cxn ang="T11">
                  <a:pos x="T6" y="T7"/>
                </a:cxn>
              </a:cxnLst>
              <a:rect l="T12" t="T13" r="T14" b="T15"/>
              <a:pathLst>
                <a:path w="35" h="33">
                  <a:moveTo>
                    <a:pt x="35" y="33"/>
                  </a:moveTo>
                  <a:lnTo>
                    <a:pt x="35" y="0"/>
                  </a:lnTo>
                  <a:lnTo>
                    <a:pt x="0" y="0"/>
                  </a:lnTo>
                  <a:lnTo>
                    <a:pt x="0" y="15"/>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518" name="Line 159"/>
            <p:cNvSpPr>
              <a:spLocks noChangeShapeType="1"/>
            </p:cNvSpPr>
            <p:nvPr/>
          </p:nvSpPr>
          <p:spPr bwMode="auto">
            <a:xfrm>
              <a:off x="884" y="4054"/>
              <a:ext cx="6" cy="12"/>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19" name="Line 160"/>
            <p:cNvSpPr>
              <a:spLocks noChangeShapeType="1"/>
            </p:cNvSpPr>
            <p:nvPr/>
          </p:nvSpPr>
          <p:spPr bwMode="auto">
            <a:xfrm>
              <a:off x="878" y="4059"/>
              <a:ext cx="6" cy="7"/>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20" name="Line 161"/>
            <p:cNvSpPr>
              <a:spLocks noChangeShapeType="1"/>
            </p:cNvSpPr>
            <p:nvPr/>
          </p:nvSpPr>
          <p:spPr bwMode="auto">
            <a:xfrm>
              <a:off x="821" y="4051"/>
              <a:ext cx="1" cy="9"/>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21" name="Line 162"/>
            <p:cNvSpPr>
              <a:spLocks noChangeShapeType="1"/>
            </p:cNvSpPr>
            <p:nvPr/>
          </p:nvSpPr>
          <p:spPr bwMode="auto">
            <a:xfrm flipH="1">
              <a:off x="813" y="4059"/>
              <a:ext cx="11" cy="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22" name="Line 163"/>
            <p:cNvSpPr>
              <a:spLocks noChangeShapeType="1"/>
            </p:cNvSpPr>
            <p:nvPr/>
          </p:nvSpPr>
          <p:spPr bwMode="auto">
            <a:xfrm flipH="1">
              <a:off x="815" y="4047"/>
              <a:ext cx="6" cy="7"/>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23" name="Line 164"/>
            <p:cNvSpPr>
              <a:spLocks noChangeShapeType="1"/>
            </p:cNvSpPr>
            <p:nvPr/>
          </p:nvSpPr>
          <p:spPr bwMode="auto">
            <a:xfrm>
              <a:off x="821" y="4045"/>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24" name="Freeform 165"/>
            <p:cNvSpPr>
              <a:spLocks/>
            </p:cNvSpPr>
            <p:nvPr/>
          </p:nvSpPr>
          <p:spPr bwMode="auto">
            <a:xfrm>
              <a:off x="830" y="4027"/>
              <a:ext cx="16" cy="18"/>
            </a:xfrm>
            <a:custGeom>
              <a:avLst/>
              <a:gdLst>
                <a:gd name="T0" fmla="*/ 1 w 32"/>
                <a:gd name="T1" fmla="*/ 1 h 34"/>
                <a:gd name="T2" fmla="*/ 1 w 32"/>
                <a:gd name="T3" fmla="*/ 0 h 34"/>
                <a:gd name="T4" fmla="*/ 0 w 32"/>
                <a:gd name="T5" fmla="*/ 1 h 34"/>
                <a:gd name="T6" fmla="*/ 0 60000 65536"/>
                <a:gd name="T7" fmla="*/ 0 60000 65536"/>
                <a:gd name="T8" fmla="*/ 0 60000 65536"/>
                <a:gd name="T9" fmla="*/ 0 w 32"/>
                <a:gd name="T10" fmla="*/ 0 h 34"/>
                <a:gd name="T11" fmla="*/ 32 w 32"/>
                <a:gd name="T12" fmla="*/ 34 h 34"/>
              </a:gdLst>
              <a:ahLst/>
              <a:cxnLst>
                <a:cxn ang="T6">
                  <a:pos x="T0" y="T1"/>
                </a:cxn>
                <a:cxn ang="T7">
                  <a:pos x="T2" y="T3"/>
                </a:cxn>
                <a:cxn ang="T8">
                  <a:pos x="T4" y="T5"/>
                </a:cxn>
              </a:cxnLst>
              <a:rect l="T9" t="T10" r="T11" b="T12"/>
              <a:pathLst>
                <a:path w="32" h="34">
                  <a:moveTo>
                    <a:pt x="32" y="34"/>
                  </a:moveTo>
                  <a:lnTo>
                    <a:pt x="17" y="0"/>
                  </a:lnTo>
                  <a:lnTo>
                    <a:pt x="0" y="34"/>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525" name="Rectangle 166"/>
            <p:cNvSpPr>
              <a:spLocks noChangeArrowheads="1"/>
            </p:cNvSpPr>
            <p:nvPr/>
          </p:nvSpPr>
          <p:spPr bwMode="auto">
            <a:xfrm>
              <a:off x="948" y="3989"/>
              <a:ext cx="32" cy="35"/>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526" name="Rectangle 167"/>
            <p:cNvSpPr>
              <a:spLocks noChangeArrowheads="1"/>
            </p:cNvSpPr>
            <p:nvPr/>
          </p:nvSpPr>
          <p:spPr bwMode="auto">
            <a:xfrm>
              <a:off x="948" y="4004"/>
              <a:ext cx="18" cy="17"/>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527" name="Freeform 168"/>
            <p:cNvSpPr>
              <a:spLocks/>
            </p:cNvSpPr>
            <p:nvPr/>
          </p:nvSpPr>
          <p:spPr bwMode="auto">
            <a:xfrm>
              <a:off x="962" y="3998"/>
              <a:ext cx="17" cy="15"/>
            </a:xfrm>
            <a:custGeom>
              <a:avLst/>
              <a:gdLst>
                <a:gd name="T0" fmla="*/ 0 w 34"/>
                <a:gd name="T1" fmla="*/ 1 h 30"/>
                <a:gd name="T2" fmla="*/ 1 w 34"/>
                <a:gd name="T3" fmla="*/ 1 h 30"/>
                <a:gd name="T4" fmla="*/ 1 w 34"/>
                <a:gd name="T5" fmla="*/ 0 h 30"/>
                <a:gd name="T6" fmla="*/ 1 w 34"/>
                <a:gd name="T7" fmla="*/ 1 h 30"/>
                <a:gd name="T8" fmla="*/ 0 w 34"/>
                <a:gd name="T9" fmla="*/ 1 h 30"/>
                <a:gd name="T10" fmla="*/ 0 w 34"/>
                <a:gd name="T11" fmla="*/ 1 h 30"/>
                <a:gd name="T12" fmla="*/ 0 60000 65536"/>
                <a:gd name="T13" fmla="*/ 0 60000 65536"/>
                <a:gd name="T14" fmla="*/ 0 60000 65536"/>
                <a:gd name="T15" fmla="*/ 0 60000 65536"/>
                <a:gd name="T16" fmla="*/ 0 60000 65536"/>
                <a:gd name="T17" fmla="*/ 0 60000 65536"/>
                <a:gd name="T18" fmla="*/ 0 w 34"/>
                <a:gd name="T19" fmla="*/ 0 h 30"/>
                <a:gd name="T20" fmla="*/ 34 w 34"/>
                <a:gd name="T21" fmla="*/ 30 h 30"/>
              </a:gdLst>
              <a:ahLst/>
              <a:cxnLst>
                <a:cxn ang="T12">
                  <a:pos x="T0" y="T1"/>
                </a:cxn>
                <a:cxn ang="T13">
                  <a:pos x="T2" y="T3"/>
                </a:cxn>
                <a:cxn ang="T14">
                  <a:pos x="T4" y="T5"/>
                </a:cxn>
                <a:cxn ang="T15">
                  <a:pos x="T6" y="T7"/>
                </a:cxn>
                <a:cxn ang="T16">
                  <a:pos x="T8" y="T9"/>
                </a:cxn>
                <a:cxn ang="T17">
                  <a:pos x="T10" y="T11"/>
                </a:cxn>
              </a:cxnLst>
              <a:rect l="T18" t="T19" r="T20" b="T21"/>
              <a:pathLst>
                <a:path w="34" h="30">
                  <a:moveTo>
                    <a:pt x="0" y="14"/>
                  </a:moveTo>
                  <a:lnTo>
                    <a:pt x="34" y="14"/>
                  </a:lnTo>
                  <a:lnTo>
                    <a:pt x="34" y="0"/>
                  </a:lnTo>
                  <a:lnTo>
                    <a:pt x="34" y="30"/>
                  </a:lnTo>
                  <a:lnTo>
                    <a:pt x="0" y="30"/>
                  </a:lnTo>
                  <a:lnTo>
                    <a:pt x="0" y="14"/>
                  </a:lnTo>
                  <a:close/>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528" name="Oval 169"/>
            <p:cNvSpPr>
              <a:spLocks noChangeArrowheads="1"/>
            </p:cNvSpPr>
            <p:nvPr/>
          </p:nvSpPr>
          <p:spPr bwMode="auto">
            <a:xfrm>
              <a:off x="966" y="4016"/>
              <a:ext cx="20" cy="26"/>
            </a:xfrm>
            <a:prstGeom prst="ellipse">
              <a:avLst/>
            </a:pr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529" name="Line 170"/>
            <p:cNvSpPr>
              <a:spLocks noChangeShapeType="1"/>
            </p:cNvSpPr>
            <p:nvPr/>
          </p:nvSpPr>
          <p:spPr bwMode="auto">
            <a:xfrm>
              <a:off x="979" y="4013"/>
              <a:ext cx="1" cy="18"/>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30" name="Freeform 171"/>
            <p:cNvSpPr>
              <a:spLocks/>
            </p:cNvSpPr>
            <p:nvPr/>
          </p:nvSpPr>
          <p:spPr bwMode="auto">
            <a:xfrm>
              <a:off x="968" y="4010"/>
              <a:ext cx="16" cy="31"/>
            </a:xfrm>
            <a:custGeom>
              <a:avLst/>
              <a:gdLst>
                <a:gd name="T0" fmla="*/ 1 w 32"/>
                <a:gd name="T1" fmla="*/ 0 h 62"/>
                <a:gd name="T2" fmla="*/ 1 w 32"/>
                <a:gd name="T3" fmla="*/ 0 h 62"/>
                <a:gd name="T4" fmla="*/ 1 w 32"/>
                <a:gd name="T5" fmla="*/ 1 h 62"/>
                <a:gd name="T6" fmla="*/ 1 w 32"/>
                <a:gd name="T7" fmla="*/ 1 h 62"/>
                <a:gd name="T8" fmla="*/ 1 w 32"/>
                <a:gd name="T9" fmla="*/ 1 h 62"/>
                <a:gd name="T10" fmla="*/ 1 w 32"/>
                <a:gd name="T11" fmla="*/ 1 h 62"/>
                <a:gd name="T12" fmla="*/ 1 w 32"/>
                <a:gd name="T13" fmla="*/ 1 h 62"/>
                <a:gd name="T14" fmla="*/ 1 w 32"/>
                <a:gd name="T15" fmla="*/ 1 h 62"/>
                <a:gd name="T16" fmla="*/ 0 w 32"/>
                <a:gd name="T17" fmla="*/ 1 h 6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2"/>
                <a:gd name="T28" fmla="*/ 0 h 62"/>
                <a:gd name="T29" fmla="*/ 32 w 32"/>
                <a:gd name="T30" fmla="*/ 62 h 6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2" h="62">
                  <a:moveTo>
                    <a:pt x="18" y="0"/>
                  </a:moveTo>
                  <a:lnTo>
                    <a:pt x="32" y="0"/>
                  </a:lnTo>
                  <a:lnTo>
                    <a:pt x="32" y="12"/>
                  </a:lnTo>
                  <a:lnTo>
                    <a:pt x="32" y="26"/>
                  </a:lnTo>
                  <a:lnTo>
                    <a:pt x="32" y="36"/>
                  </a:lnTo>
                  <a:lnTo>
                    <a:pt x="32" y="50"/>
                  </a:lnTo>
                  <a:lnTo>
                    <a:pt x="32" y="62"/>
                  </a:lnTo>
                  <a:lnTo>
                    <a:pt x="18" y="62"/>
                  </a:lnTo>
                  <a:lnTo>
                    <a:pt x="0" y="50"/>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531" name="Freeform 172"/>
            <p:cNvSpPr>
              <a:spLocks/>
            </p:cNvSpPr>
            <p:nvPr/>
          </p:nvSpPr>
          <p:spPr bwMode="auto">
            <a:xfrm>
              <a:off x="966" y="4033"/>
              <a:ext cx="31" cy="43"/>
            </a:xfrm>
            <a:custGeom>
              <a:avLst/>
              <a:gdLst>
                <a:gd name="T0" fmla="*/ 1 w 61"/>
                <a:gd name="T1" fmla="*/ 0 h 86"/>
                <a:gd name="T2" fmla="*/ 1 w 61"/>
                <a:gd name="T3" fmla="*/ 1 h 86"/>
                <a:gd name="T4" fmla="*/ 0 w 61"/>
                <a:gd name="T5" fmla="*/ 1 h 86"/>
                <a:gd name="T6" fmla="*/ 0 60000 65536"/>
                <a:gd name="T7" fmla="*/ 0 60000 65536"/>
                <a:gd name="T8" fmla="*/ 0 60000 65536"/>
                <a:gd name="T9" fmla="*/ 0 w 61"/>
                <a:gd name="T10" fmla="*/ 0 h 86"/>
                <a:gd name="T11" fmla="*/ 61 w 61"/>
                <a:gd name="T12" fmla="*/ 86 h 86"/>
              </a:gdLst>
              <a:ahLst/>
              <a:cxnLst>
                <a:cxn ang="T6">
                  <a:pos x="T0" y="T1"/>
                </a:cxn>
                <a:cxn ang="T7">
                  <a:pos x="T2" y="T3"/>
                </a:cxn>
                <a:cxn ang="T8">
                  <a:pos x="T4" y="T5"/>
                </a:cxn>
              </a:cxnLst>
              <a:rect l="T9" t="T10" r="T11" b="T12"/>
              <a:pathLst>
                <a:path w="61" h="86">
                  <a:moveTo>
                    <a:pt x="61" y="0"/>
                  </a:moveTo>
                  <a:lnTo>
                    <a:pt x="12" y="37"/>
                  </a:lnTo>
                  <a:lnTo>
                    <a:pt x="0" y="86"/>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532" name="Line 173"/>
            <p:cNvSpPr>
              <a:spLocks noChangeShapeType="1"/>
            </p:cNvSpPr>
            <p:nvPr/>
          </p:nvSpPr>
          <p:spPr bwMode="auto">
            <a:xfrm>
              <a:off x="948" y="3994"/>
              <a:ext cx="1" cy="85"/>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33" name="Rectangle 174"/>
            <p:cNvSpPr>
              <a:spLocks noChangeArrowheads="1"/>
            </p:cNvSpPr>
            <p:nvPr/>
          </p:nvSpPr>
          <p:spPr bwMode="auto">
            <a:xfrm>
              <a:off x="941" y="4047"/>
              <a:ext cx="20" cy="20"/>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534" name="Freeform 175"/>
            <p:cNvSpPr>
              <a:spLocks/>
            </p:cNvSpPr>
            <p:nvPr/>
          </p:nvSpPr>
          <p:spPr bwMode="auto">
            <a:xfrm>
              <a:off x="948" y="4016"/>
              <a:ext cx="18" cy="43"/>
            </a:xfrm>
            <a:custGeom>
              <a:avLst/>
              <a:gdLst>
                <a:gd name="T0" fmla="*/ 0 w 37"/>
                <a:gd name="T1" fmla="*/ 0 h 87"/>
                <a:gd name="T2" fmla="*/ 0 w 37"/>
                <a:gd name="T3" fmla="*/ 0 h 87"/>
                <a:gd name="T4" fmla="*/ 0 w 37"/>
                <a:gd name="T5" fmla="*/ 0 h 87"/>
                <a:gd name="T6" fmla="*/ 0 w 37"/>
                <a:gd name="T7" fmla="*/ 0 h 87"/>
                <a:gd name="T8" fmla="*/ 0 w 37"/>
                <a:gd name="T9" fmla="*/ 0 h 87"/>
                <a:gd name="T10" fmla="*/ 0 w 37"/>
                <a:gd name="T11" fmla="*/ 0 h 87"/>
                <a:gd name="T12" fmla="*/ 0 w 37"/>
                <a:gd name="T13" fmla="*/ 0 h 87"/>
                <a:gd name="T14" fmla="*/ 0 w 37"/>
                <a:gd name="T15" fmla="*/ 0 h 87"/>
                <a:gd name="T16" fmla="*/ 0 w 37"/>
                <a:gd name="T17" fmla="*/ 0 h 87"/>
                <a:gd name="T18" fmla="*/ 0 w 37"/>
                <a:gd name="T19" fmla="*/ 0 h 8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7"/>
                <a:gd name="T31" fmla="*/ 0 h 87"/>
                <a:gd name="T32" fmla="*/ 37 w 37"/>
                <a:gd name="T33" fmla="*/ 87 h 8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7" h="87">
                  <a:moveTo>
                    <a:pt x="37" y="0"/>
                  </a:moveTo>
                  <a:lnTo>
                    <a:pt x="23" y="0"/>
                  </a:lnTo>
                  <a:lnTo>
                    <a:pt x="23" y="14"/>
                  </a:lnTo>
                  <a:lnTo>
                    <a:pt x="23" y="24"/>
                  </a:lnTo>
                  <a:lnTo>
                    <a:pt x="23" y="38"/>
                  </a:lnTo>
                  <a:lnTo>
                    <a:pt x="23" y="50"/>
                  </a:lnTo>
                  <a:lnTo>
                    <a:pt x="23" y="63"/>
                  </a:lnTo>
                  <a:lnTo>
                    <a:pt x="11" y="75"/>
                  </a:lnTo>
                  <a:lnTo>
                    <a:pt x="0" y="75"/>
                  </a:lnTo>
                  <a:lnTo>
                    <a:pt x="0" y="87"/>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535" name="Rectangle 176"/>
            <p:cNvSpPr>
              <a:spLocks noChangeArrowheads="1"/>
            </p:cNvSpPr>
            <p:nvPr/>
          </p:nvSpPr>
          <p:spPr bwMode="auto">
            <a:xfrm>
              <a:off x="902" y="4002"/>
              <a:ext cx="43" cy="33"/>
            </a:xfrm>
            <a:prstGeom prst="rect">
              <a:avLst/>
            </a:prstGeom>
            <a:solidFill>
              <a:srgbClr val="DCDCDC"/>
            </a:solidFill>
            <a:ln w="1588">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536" name="Freeform 177"/>
            <p:cNvSpPr>
              <a:spLocks/>
            </p:cNvSpPr>
            <p:nvPr/>
          </p:nvSpPr>
          <p:spPr bwMode="auto">
            <a:xfrm>
              <a:off x="931" y="4033"/>
              <a:ext cx="17" cy="21"/>
            </a:xfrm>
            <a:custGeom>
              <a:avLst/>
              <a:gdLst>
                <a:gd name="T0" fmla="*/ 1 w 34"/>
                <a:gd name="T1" fmla="*/ 1 h 41"/>
                <a:gd name="T2" fmla="*/ 0 w 34"/>
                <a:gd name="T3" fmla="*/ 1 h 41"/>
                <a:gd name="T4" fmla="*/ 0 w 34"/>
                <a:gd name="T5" fmla="*/ 1 h 41"/>
                <a:gd name="T6" fmla="*/ 1 w 34"/>
                <a:gd name="T7" fmla="*/ 0 h 41"/>
                <a:gd name="T8" fmla="*/ 1 w 34"/>
                <a:gd name="T9" fmla="*/ 1 h 41"/>
                <a:gd name="T10" fmla="*/ 0 60000 65536"/>
                <a:gd name="T11" fmla="*/ 0 60000 65536"/>
                <a:gd name="T12" fmla="*/ 0 60000 65536"/>
                <a:gd name="T13" fmla="*/ 0 60000 65536"/>
                <a:gd name="T14" fmla="*/ 0 60000 65536"/>
                <a:gd name="T15" fmla="*/ 0 w 34"/>
                <a:gd name="T16" fmla="*/ 0 h 41"/>
                <a:gd name="T17" fmla="*/ 34 w 34"/>
                <a:gd name="T18" fmla="*/ 41 h 41"/>
              </a:gdLst>
              <a:ahLst/>
              <a:cxnLst>
                <a:cxn ang="T10">
                  <a:pos x="T0" y="T1"/>
                </a:cxn>
                <a:cxn ang="T11">
                  <a:pos x="T2" y="T3"/>
                </a:cxn>
                <a:cxn ang="T12">
                  <a:pos x="T4" y="T5"/>
                </a:cxn>
                <a:cxn ang="T13">
                  <a:pos x="T6" y="T7"/>
                </a:cxn>
                <a:cxn ang="T14">
                  <a:pos x="T8" y="T9"/>
                </a:cxn>
              </a:cxnLst>
              <a:rect l="T15" t="T16" r="T17" b="T18"/>
              <a:pathLst>
                <a:path w="34" h="41">
                  <a:moveTo>
                    <a:pt x="34" y="41"/>
                  </a:moveTo>
                  <a:lnTo>
                    <a:pt x="0" y="41"/>
                  </a:lnTo>
                  <a:lnTo>
                    <a:pt x="0" y="29"/>
                  </a:lnTo>
                  <a:lnTo>
                    <a:pt x="34" y="0"/>
                  </a:lnTo>
                  <a:lnTo>
                    <a:pt x="34" y="41"/>
                  </a:lnTo>
                  <a:close/>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537" name="Line 178"/>
            <p:cNvSpPr>
              <a:spLocks noChangeShapeType="1"/>
            </p:cNvSpPr>
            <p:nvPr/>
          </p:nvSpPr>
          <p:spPr bwMode="auto">
            <a:xfrm>
              <a:off x="941" y="4038"/>
              <a:ext cx="1" cy="12"/>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38" name="Line 179"/>
            <p:cNvSpPr>
              <a:spLocks noChangeShapeType="1"/>
            </p:cNvSpPr>
            <p:nvPr/>
          </p:nvSpPr>
          <p:spPr bwMode="auto">
            <a:xfrm>
              <a:off x="896" y="4033"/>
              <a:ext cx="53" cy="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39" name="Line 180"/>
            <p:cNvSpPr>
              <a:spLocks noChangeShapeType="1"/>
            </p:cNvSpPr>
            <p:nvPr/>
          </p:nvSpPr>
          <p:spPr bwMode="auto">
            <a:xfrm flipH="1">
              <a:off x="898" y="4033"/>
              <a:ext cx="50" cy="43"/>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40" name="Line 181"/>
            <p:cNvSpPr>
              <a:spLocks noChangeShapeType="1"/>
            </p:cNvSpPr>
            <p:nvPr/>
          </p:nvSpPr>
          <p:spPr bwMode="auto">
            <a:xfrm>
              <a:off x="898" y="4033"/>
              <a:ext cx="50" cy="43"/>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41" name="Rectangle 182"/>
            <p:cNvSpPr>
              <a:spLocks noChangeArrowheads="1"/>
            </p:cNvSpPr>
            <p:nvPr/>
          </p:nvSpPr>
          <p:spPr bwMode="auto">
            <a:xfrm>
              <a:off x="880" y="4041"/>
              <a:ext cx="19" cy="17"/>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542" name="Rectangle 183"/>
            <p:cNvSpPr>
              <a:spLocks noChangeArrowheads="1"/>
            </p:cNvSpPr>
            <p:nvPr/>
          </p:nvSpPr>
          <p:spPr bwMode="auto">
            <a:xfrm>
              <a:off x="880" y="4066"/>
              <a:ext cx="19" cy="17"/>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543" name="Freeform 184"/>
            <p:cNvSpPr>
              <a:spLocks/>
            </p:cNvSpPr>
            <p:nvPr/>
          </p:nvSpPr>
          <p:spPr bwMode="auto">
            <a:xfrm>
              <a:off x="997" y="4001"/>
              <a:ext cx="33" cy="37"/>
            </a:xfrm>
            <a:custGeom>
              <a:avLst/>
              <a:gdLst>
                <a:gd name="T0" fmla="*/ 1 w 66"/>
                <a:gd name="T1" fmla="*/ 1 h 73"/>
                <a:gd name="T2" fmla="*/ 1 w 66"/>
                <a:gd name="T3" fmla="*/ 1 h 73"/>
                <a:gd name="T4" fmla="*/ 1 w 66"/>
                <a:gd name="T5" fmla="*/ 1 h 73"/>
                <a:gd name="T6" fmla="*/ 1 w 66"/>
                <a:gd name="T7" fmla="*/ 1 h 73"/>
                <a:gd name="T8" fmla="*/ 1 w 66"/>
                <a:gd name="T9" fmla="*/ 1 h 73"/>
                <a:gd name="T10" fmla="*/ 1 w 66"/>
                <a:gd name="T11" fmla="*/ 1 h 73"/>
                <a:gd name="T12" fmla="*/ 1 w 66"/>
                <a:gd name="T13" fmla="*/ 1 h 73"/>
                <a:gd name="T14" fmla="*/ 1 w 66"/>
                <a:gd name="T15" fmla="*/ 1 h 73"/>
                <a:gd name="T16" fmla="*/ 0 w 66"/>
                <a:gd name="T17" fmla="*/ 1 h 73"/>
                <a:gd name="T18" fmla="*/ 1 w 66"/>
                <a:gd name="T19" fmla="*/ 0 h 73"/>
                <a:gd name="T20" fmla="*/ 1 w 66"/>
                <a:gd name="T21" fmla="*/ 0 h 73"/>
                <a:gd name="T22" fmla="*/ 1 w 66"/>
                <a:gd name="T23" fmla="*/ 1 h 7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6"/>
                <a:gd name="T37" fmla="*/ 0 h 73"/>
                <a:gd name="T38" fmla="*/ 66 w 66"/>
                <a:gd name="T39" fmla="*/ 73 h 7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6" h="73">
                  <a:moveTo>
                    <a:pt x="66" y="11"/>
                  </a:moveTo>
                  <a:lnTo>
                    <a:pt x="66" y="29"/>
                  </a:lnTo>
                  <a:lnTo>
                    <a:pt x="66" y="55"/>
                  </a:lnTo>
                  <a:lnTo>
                    <a:pt x="53" y="68"/>
                  </a:lnTo>
                  <a:lnTo>
                    <a:pt x="27" y="73"/>
                  </a:lnTo>
                  <a:lnTo>
                    <a:pt x="13" y="55"/>
                  </a:lnTo>
                  <a:lnTo>
                    <a:pt x="27" y="29"/>
                  </a:lnTo>
                  <a:lnTo>
                    <a:pt x="13" y="11"/>
                  </a:lnTo>
                  <a:lnTo>
                    <a:pt x="0" y="7"/>
                  </a:lnTo>
                  <a:lnTo>
                    <a:pt x="27" y="0"/>
                  </a:lnTo>
                  <a:lnTo>
                    <a:pt x="53" y="0"/>
                  </a:lnTo>
                  <a:lnTo>
                    <a:pt x="66" y="11"/>
                  </a:lnTo>
                  <a:close/>
                </a:path>
              </a:pathLst>
            </a:custGeom>
            <a:solidFill>
              <a:srgbClr val="808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544" name="Line 185"/>
            <p:cNvSpPr>
              <a:spLocks noChangeShapeType="1"/>
            </p:cNvSpPr>
            <p:nvPr/>
          </p:nvSpPr>
          <p:spPr bwMode="auto">
            <a:xfrm>
              <a:off x="1063" y="3943"/>
              <a:ext cx="1" cy="12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45" name="Freeform 186"/>
            <p:cNvSpPr>
              <a:spLocks/>
            </p:cNvSpPr>
            <p:nvPr/>
          </p:nvSpPr>
          <p:spPr bwMode="auto">
            <a:xfrm>
              <a:off x="791" y="3503"/>
              <a:ext cx="36" cy="12"/>
            </a:xfrm>
            <a:custGeom>
              <a:avLst/>
              <a:gdLst>
                <a:gd name="T0" fmla="*/ 0 w 73"/>
                <a:gd name="T1" fmla="*/ 1 h 23"/>
                <a:gd name="T2" fmla="*/ 0 w 73"/>
                <a:gd name="T3" fmla="*/ 1 h 23"/>
                <a:gd name="T4" fmla="*/ 0 w 73"/>
                <a:gd name="T5" fmla="*/ 1 h 23"/>
                <a:gd name="T6" fmla="*/ 0 w 73"/>
                <a:gd name="T7" fmla="*/ 1 h 23"/>
                <a:gd name="T8" fmla="*/ 0 w 73"/>
                <a:gd name="T9" fmla="*/ 1 h 23"/>
                <a:gd name="T10" fmla="*/ 0 w 73"/>
                <a:gd name="T11" fmla="*/ 0 h 23"/>
                <a:gd name="T12" fmla="*/ 0 w 73"/>
                <a:gd name="T13" fmla="*/ 0 h 23"/>
                <a:gd name="T14" fmla="*/ 0 w 73"/>
                <a:gd name="T15" fmla="*/ 1 h 23"/>
                <a:gd name="T16" fmla="*/ 0 w 73"/>
                <a:gd name="T17" fmla="*/ 1 h 2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
                <a:gd name="T28" fmla="*/ 0 h 23"/>
                <a:gd name="T29" fmla="*/ 73 w 73"/>
                <a:gd name="T30" fmla="*/ 23 h 2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 h="23">
                  <a:moveTo>
                    <a:pt x="73" y="16"/>
                  </a:moveTo>
                  <a:lnTo>
                    <a:pt x="73" y="18"/>
                  </a:lnTo>
                  <a:lnTo>
                    <a:pt x="64" y="18"/>
                  </a:lnTo>
                  <a:lnTo>
                    <a:pt x="54" y="23"/>
                  </a:lnTo>
                  <a:lnTo>
                    <a:pt x="0" y="23"/>
                  </a:lnTo>
                  <a:lnTo>
                    <a:pt x="22" y="0"/>
                  </a:lnTo>
                  <a:lnTo>
                    <a:pt x="49" y="0"/>
                  </a:lnTo>
                  <a:lnTo>
                    <a:pt x="64" y="16"/>
                  </a:lnTo>
                  <a:lnTo>
                    <a:pt x="73" y="16"/>
                  </a:lnTo>
                  <a:close/>
                </a:path>
              </a:pathLst>
            </a:custGeom>
            <a:solidFill>
              <a:srgbClr val="919191"/>
            </a:solidFill>
            <a:ln w="1588">
              <a:solidFill>
                <a:srgbClr val="919191"/>
              </a:solidFill>
              <a:round/>
              <a:headEnd/>
              <a:tailEnd/>
            </a:ln>
          </p:spPr>
          <p:txBody>
            <a:bodyPr/>
            <a:lstStyle/>
            <a:p>
              <a:endParaRPr lang="es-CL"/>
            </a:p>
          </p:txBody>
        </p:sp>
        <p:sp>
          <p:nvSpPr>
            <p:cNvPr id="15546" name="Freeform 187"/>
            <p:cNvSpPr>
              <a:spLocks/>
            </p:cNvSpPr>
            <p:nvPr/>
          </p:nvSpPr>
          <p:spPr bwMode="auto">
            <a:xfrm>
              <a:off x="815" y="3496"/>
              <a:ext cx="13" cy="11"/>
            </a:xfrm>
            <a:custGeom>
              <a:avLst/>
              <a:gdLst>
                <a:gd name="T0" fmla="*/ 1 w 25"/>
                <a:gd name="T1" fmla="*/ 0 h 23"/>
                <a:gd name="T2" fmla="*/ 1 w 25"/>
                <a:gd name="T3" fmla="*/ 0 h 23"/>
                <a:gd name="T4" fmla="*/ 0 w 25"/>
                <a:gd name="T5" fmla="*/ 0 h 23"/>
                <a:gd name="T6" fmla="*/ 0 w 25"/>
                <a:gd name="T7" fmla="*/ 0 h 23"/>
                <a:gd name="T8" fmla="*/ 0 60000 65536"/>
                <a:gd name="T9" fmla="*/ 0 60000 65536"/>
                <a:gd name="T10" fmla="*/ 0 60000 65536"/>
                <a:gd name="T11" fmla="*/ 0 60000 65536"/>
                <a:gd name="T12" fmla="*/ 0 w 25"/>
                <a:gd name="T13" fmla="*/ 0 h 23"/>
                <a:gd name="T14" fmla="*/ 25 w 25"/>
                <a:gd name="T15" fmla="*/ 23 h 23"/>
              </a:gdLst>
              <a:ahLst/>
              <a:cxnLst>
                <a:cxn ang="T8">
                  <a:pos x="T0" y="T1"/>
                </a:cxn>
                <a:cxn ang="T9">
                  <a:pos x="T2" y="T3"/>
                </a:cxn>
                <a:cxn ang="T10">
                  <a:pos x="T4" y="T5"/>
                </a:cxn>
                <a:cxn ang="T11">
                  <a:pos x="T6" y="T7"/>
                </a:cxn>
              </a:cxnLst>
              <a:rect l="T12" t="T13" r="T14" b="T15"/>
              <a:pathLst>
                <a:path w="25" h="23">
                  <a:moveTo>
                    <a:pt x="25" y="23"/>
                  </a:moveTo>
                  <a:lnTo>
                    <a:pt x="25" y="0"/>
                  </a:lnTo>
                  <a:lnTo>
                    <a:pt x="0" y="0"/>
                  </a:lnTo>
                  <a:lnTo>
                    <a:pt x="0" y="9"/>
                  </a:lnTo>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grpSp>
          <p:nvGrpSpPr>
            <p:cNvPr id="15547" name="Group 188"/>
            <p:cNvGrpSpPr>
              <a:grpSpLocks/>
            </p:cNvGrpSpPr>
            <p:nvPr/>
          </p:nvGrpSpPr>
          <p:grpSpPr bwMode="auto">
            <a:xfrm flipH="1">
              <a:off x="158" y="3669"/>
              <a:ext cx="313" cy="241"/>
              <a:chOff x="2514" y="1296"/>
              <a:chExt cx="2046" cy="1424"/>
            </a:xfrm>
          </p:grpSpPr>
          <p:grpSp>
            <p:nvGrpSpPr>
              <p:cNvPr id="16864" name="Group 189"/>
              <p:cNvGrpSpPr>
                <a:grpSpLocks/>
              </p:cNvGrpSpPr>
              <p:nvPr/>
            </p:nvGrpSpPr>
            <p:grpSpPr bwMode="auto">
              <a:xfrm>
                <a:off x="2514" y="1587"/>
                <a:ext cx="2046" cy="1133"/>
                <a:chOff x="2514" y="1587"/>
                <a:chExt cx="2046" cy="1133"/>
              </a:xfrm>
            </p:grpSpPr>
            <p:sp>
              <p:nvSpPr>
                <p:cNvPr id="16891" name="Rectangle 190"/>
                <p:cNvSpPr>
                  <a:spLocks noChangeArrowheads="1"/>
                </p:cNvSpPr>
                <p:nvPr/>
              </p:nvSpPr>
              <p:spPr bwMode="auto">
                <a:xfrm>
                  <a:off x="3520" y="1630"/>
                  <a:ext cx="236" cy="155"/>
                </a:xfrm>
                <a:prstGeom prst="rect">
                  <a:avLst/>
                </a:prstGeom>
                <a:solidFill>
                  <a:srgbClr val="003A3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92" name="Rectangle 191"/>
                <p:cNvSpPr>
                  <a:spLocks noChangeArrowheads="1"/>
                </p:cNvSpPr>
                <p:nvPr/>
              </p:nvSpPr>
              <p:spPr bwMode="auto">
                <a:xfrm>
                  <a:off x="3520" y="1630"/>
                  <a:ext cx="236" cy="155"/>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93" name="Rectangle 192"/>
                <p:cNvSpPr>
                  <a:spLocks noChangeArrowheads="1"/>
                </p:cNvSpPr>
                <p:nvPr/>
              </p:nvSpPr>
              <p:spPr bwMode="auto">
                <a:xfrm>
                  <a:off x="3518" y="1774"/>
                  <a:ext cx="243" cy="20"/>
                </a:xfrm>
                <a:prstGeom prst="rect">
                  <a:avLst/>
                </a:prstGeom>
                <a:solidFill>
                  <a:srgbClr val="003A3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94" name="Rectangle 193"/>
                <p:cNvSpPr>
                  <a:spLocks noChangeArrowheads="1"/>
                </p:cNvSpPr>
                <p:nvPr/>
              </p:nvSpPr>
              <p:spPr bwMode="auto">
                <a:xfrm>
                  <a:off x="3518" y="1774"/>
                  <a:ext cx="243" cy="20"/>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95" name="Rectangle 194"/>
                <p:cNvSpPr>
                  <a:spLocks noChangeArrowheads="1"/>
                </p:cNvSpPr>
                <p:nvPr/>
              </p:nvSpPr>
              <p:spPr bwMode="auto">
                <a:xfrm>
                  <a:off x="3723" y="1794"/>
                  <a:ext cx="31" cy="25"/>
                </a:xfrm>
                <a:prstGeom prst="rect">
                  <a:avLst/>
                </a:prstGeom>
                <a:solidFill>
                  <a:srgbClr val="003A3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96" name="Rectangle 195"/>
                <p:cNvSpPr>
                  <a:spLocks noChangeArrowheads="1"/>
                </p:cNvSpPr>
                <p:nvPr/>
              </p:nvSpPr>
              <p:spPr bwMode="auto">
                <a:xfrm>
                  <a:off x="3723" y="1794"/>
                  <a:ext cx="31" cy="25"/>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97" name="Freeform 196"/>
                <p:cNvSpPr>
                  <a:spLocks/>
                </p:cNvSpPr>
                <p:nvPr/>
              </p:nvSpPr>
              <p:spPr bwMode="auto">
                <a:xfrm>
                  <a:off x="3518" y="1603"/>
                  <a:ext cx="247" cy="191"/>
                </a:xfrm>
                <a:custGeom>
                  <a:avLst/>
                  <a:gdLst>
                    <a:gd name="T0" fmla="*/ 699 w 220"/>
                    <a:gd name="T1" fmla="*/ 491 h 172"/>
                    <a:gd name="T2" fmla="*/ 0 w 220"/>
                    <a:gd name="T3" fmla="*/ 0 h 172"/>
                    <a:gd name="T4" fmla="*/ 0 w 220"/>
                    <a:gd name="T5" fmla="*/ 100 h 172"/>
                    <a:gd name="T6" fmla="*/ 578 w 220"/>
                    <a:gd name="T7" fmla="*/ 491 h 172"/>
                    <a:gd name="T8" fmla="*/ 699 w 220"/>
                    <a:gd name="T9" fmla="*/ 491 h 172"/>
                    <a:gd name="T10" fmla="*/ 0 60000 65536"/>
                    <a:gd name="T11" fmla="*/ 0 60000 65536"/>
                    <a:gd name="T12" fmla="*/ 0 60000 65536"/>
                    <a:gd name="T13" fmla="*/ 0 60000 65536"/>
                    <a:gd name="T14" fmla="*/ 0 60000 65536"/>
                    <a:gd name="T15" fmla="*/ 0 w 220"/>
                    <a:gd name="T16" fmla="*/ 0 h 172"/>
                    <a:gd name="T17" fmla="*/ 220 w 220"/>
                    <a:gd name="T18" fmla="*/ 172 h 172"/>
                  </a:gdLst>
                  <a:ahLst/>
                  <a:cxnLst>
                    <a:cxn ang="T10">
                      <a:pos x="T0" y="T1"/>
                    </a:cxn>
                    <a:cxn ang="T11">
                      <a:pos x="T2" y="T3"/>
                    </a:cxn>
                    <a:cxn ang="T12">
                      <a:pos x="T4" y="T5"/>
                    </a:cxn>
                    <a:cxn ang="T13">
                      <a:pos x="T6" y="T7"/>
                    </a:cxn>
                    <a:cxn ang="T14">
                      <a:pos x="T8" y="T9"/>
                    </a:cxn>
                  </a:cxnLst>
                  <a:rect l="T15" t="T16" r="T17" b="T18"/>
                  <a:pathLst>
                    <a:path w="220" h="172">
                      <a:moveTo>
                        <a:pt x="220" y="172"/>
                      </a:moveTo>
                      <a:lnTo>
                        <a:pt x="0" y="0"/>
                      </a:lnTo>
                      <a:lnTo>
                        <a:pt x="0" y="35"/>
                      </a:lnTo>
                      <a:lnTo>
                        <a:pt x="182" y="172"/>
                      </a:lnTo>
                      <a:lnTo>
                        <a:pt x="220" y="172"/>
                      </a:lnTo>
                      <a:close/>
                    </a:path>
                  </a:pathLst>
                </a:custGeom>
                <a:solidFill>
                  <a:srgbClr val="003A3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898" name="Rectangle 197"/>
                <p:cNvSpPr>
                  <a:spLocks noChangeArrowheads="1"/>
                </p:cNvSpPr>
                <p:nvPr/>
              </p:nvSpPr>
              <p:spPr bwMode="auto">
                <a:xfrm>
                  <a:off x="3678" y="1623"/>
                  <a:ext cx="81" cy="7"/>
                </a:xfrm>
                <a:prstGeom prst="rect">
                  <a:avLst/>
                </a:prstGeom>
                <a:solidFill>
                  <a:srgbClr val="003A3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99" name="Rectangle 198"/>
                <p:cNvSpPr>
                  <a:spLocks noChangeArrowheads="1"/>
                </p:cNvSpPr>
                <p:nvPr/>
              </p:nvSpPr>
              <p:spPr bwMode="auto">
                <a:xfrm>
                  <a:off x="3678" y="1623"/>
                  <a:ext cx="81" cy="7"/>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900" name="Rectangle 199"/>
                <p:cNvSpPr>
                  <a:spLocks noChangeArrowheads="1"/>
                </p:cNvSpPr>
                <p:nvPr/>
              </p:nvSpPr>
              <p:spPr bwMode="auto">
                <a:xfrm>
                  <a:off x="2561" y="1590"/>
                  <a:ext cx="964" cy="826"/>
                </a:xfrm>
                <a:prstGeom prst="rect">
                  <a:avLst/>
                </a:prstGeom>
                <a:solidFill>
                  <a:srgbClr val="7FA25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901" name="Rectangle 200"/>
                <p:cNvSpPr>
                  <a:spLocks noChangeArrowheads="1"/>
                </p:cNvSpPr>
                <p:nvPr/>
              </p:nvSpPr>
              <p:spPr bwMode="auto">
                <a:xfrm>
                  <a:off x="2561" y="1590"/>
                  <a:ext cx="964" cy="826"/>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902" name="Freeform 201"/>
                <p:cNvSpPr>
                  <a:spLocks/>
                </p:cNvSpPr>
                <p:nvPr/>
              </p:nvSpPr>
              <p:spPr bwMode="auto">
                <a:xfrm>
                  <a:off x="2991" y="2159"/>
                  <a:ext cx="563" cy="257"/>
                </a:xfrm>
                <a:custGeom>
                  <a:avLst/>
                  <a:gdLst>
                    <a:gd name="T0" fmla="*/ 1668 w 499"/>
                    <a:gd name="T1" fmla="*/ 0 h 229"/>
                    <a:gd name="T2" fmla="*/ 0 w 499"/>
                    <a:gd name="T3" fmla="*/ 0 h 229"/>
                    <a:gd name="T4" fmla="*/ 47 w 499"/>
                    <a:gd name="T5" fmla="*/ 49 h 229"/>
                    <a:gd name="T6" fmla="*/ 89 w 499"/>
                    <a:gd name="T7" fmla="*/ 104 h 229"/>
                    <a:gd name="T8" fmla="*/ 133 w 499"/>
                    <a:gd name="T9" fmla="*/ 147 h 229"/>
                    <a:gd name="T10" fmla="*/ 182 w 499"/>
                    <a:gd name="T11" fmla="*/ 202 h 229"/>
                    <a:gd name="T12" fmla="*/ 230 w 499"/>
                    <a:gd name="T13" fmla="*/ 257 h 229"/>
                    <a:gd name="T14" fmla="*/ 274 w 499"/>
                    <a:gd name="T15" fmla="*/ 308 h 229"/>
                    <a:gd name="T16" fmla="*/ 325 w 499"/>
                    <a:gd name="T17" fmla="*/ 351 h 229"/>
                    <a:gd name="T18" fmla="*/ 367 w 499"/>
                    <a:gd name="T19" fmla="*/ 406 h 229"/>
                    <a:gd name="T20" fmla="*/ 419 w 499"/>
                    <a:gd name="T21" fmla="*/ 440 h 229"/>
                    <a:gd name="T22" fmla="*/ 468 w 499"/>
                    <a:gd name="T23" fmla="*/ 490 h 229"/>
                    <a:gd name="T24" fmla="*/ 516 w 499"/>
                    <a:gd name="T25" fmla="*/ 529 h 229"/>
                    <a:gd name="T26" fmla="*/ 566 w 499"/>
                    <a:gd name="T27" fmla="*/ 573 h 229"/>
                    <a:gd name="T28" fmla="*/ 617 w 499"/>
                    <a:gd name="T29" fmla="*/ 602 h 229"/>
                    <a:gd name="T30" fmla="*/ 659 w 499"/>
                    <a:gd name="T31" fmla="*/ 650 h 229"/>
                    <a:gd name="T32" fmla="*/ 711 w 499"/>
                    <a:gd name="T33" fmla="*/ 680 h 229"/>
                    <a:gd name="T34" fmla="*/ 766 w 499"/>
                    <a:gd name="T35" fmla="*/ 717 h 229"/>
                    <a:gd name="T36" fmla="*/ 1666 w 499"/>
                    <a:gd name="T37" fmla="*/ 724 h 229"/>
                    <a:gd name="T38" fmla="*/ 1668 w 499"/>
                    <a:gd name="T39" fmla="*/ 0 h 22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99"/>
                    <a:gd name="T61" fmla="*/ 0 h 229"/>
                    <a:gd name="T62" fmla="*/ 499 w 499"/>
                    <a:gd name="T63" fmla="*/ 229 h 22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99" h="229">
                      <a:moveTo>
                        <a:pt x="499" y="0"/>
                      </a:moveTo>
                      <a:lnTo>
                        <a:pt x="0" y="0"/>
                      </a:lnTo>
                      <a:lnTo>
                        <a:pt x="14" y="16"/>
                      </a:lnTo>
                      <a:lnTo>
                        <a:pt x="27" y="33"/>
                      </a:lnTo>
                      <a:lnTo>
                        <a:pt x="40" y="47"/>
                      </a:lnTo>
                      <a:lnTo>
                        <a:pt x="55" y="63"/>
                      </a:lnTo>
                      <a:lnTo>
                        <a:pt x="69" y="81"/>
                      </a:lnTo>
                      <a:lnTo>
                        <a:pt x="82" y="96"/>
                      </a:lnTo>
                      <a:lnTo>
                        <a:pt x="97" y="111"/>
                      </a:lnTo>
                      <a:lnTo>
                        <a:pt x="109" y="128"/>
                      </a:lnTo>
                      <a:lnTo>
                        <a:pt x="126" y="139"/>
                      </a:lnTo>
                      <a:lnTo>
                        <a:pt x="140" y="154"/>
                      </a:lnTo>
                      <a:lnTo>
                        <a:pt x="155" y="167"/>
                      </a:lnTo>
                      <a:lnTo>
                        <a:pt x="169" y="181"/>
                      </a:lnTo>
                      <a:lnTo>
                        <a:pt x="185" y="191"/>
                      </a:lnTo>
                      <a:lnTo>
                        <a:pt x="198" y="205"/>
                      </a:lnTo>
                      <a:lnTo>
                        <a:pt x="213" y="215"/>
                      </a:lnTo>
                      <a:lnTo>
                        <a:pt x="230" y="226"/>
                      </a:lnTo>
                      <a:lnTo>
                        <a:pt x="498" y="229"/>
                      </a:lnTo>
                      <a:lnTo>
                        <a:pt x="499" y="0"/>
                      </a:lnTo>
                      <a:close/>
                    </a:path>
                  </a:pathLst>
                </a:custGeom>
                <a:solidFill>
                  <a:srgbClr val="0034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903" name="Freeform 202"/>
                <p:cNvSpPr>
                  <a:spLocks/>
                </p:cNvSpPr>
                <p:nvPr/>
              </p:nvSpPr>
              <p:spPr bwMode="auto">
                <a:xfrm>
                  <a:off x="2991" y="2159"/>
                  <a:ext cx="563" cy="257"/>
                </a:xfrm>
                <a:custGeom>
                  <a:avLst/>
                  <a:gdLst>
                    <a:gd name="T0" fmla="*/ 1668 w 499"/>
                    <a:gd name="T1" fmla="*/ 0 h 229"/>
                    <a:gd name="T2" fmla="*/ 0 w 499"/>
                    <a:gd name="T3" fmla="*/ 0 h 229"/>
                    <a:gd name="T4" fmla="*/ 47 w 499"/>
                    <a:gd name="T5" fmla="*/ 49 h 229"/>
                    <a:gd name="T6" fmla="*/ 89 w 499"/>
                    <a:gd name="T7" fmla="*/ 104 h 229"/>
                    <a:gd name="T8" fmla="*/ 133 w 499"/>
                    <a:gd name="T9" fmla="*/ 147 h 229"/>
                    <a:gd name="T10" fmla="*/ 182 w 499"/>
                    <a:gd name="T11" fmla="*/ 202 h 229"/>
                    <a:gd name="T12" fmla="*/ 230 w 499"/>
                    <a:gd name="T13" fmla="*/ 257 h 229"/>
                    <a:gd name="T14" fmla="*/ 274 w 499"/>
                    <a:gd name="T15" fmla="*/ 308 h 229"/>
                    <a:gd name="T16" fmla="*/ 325 w 499"/>
                    <a:gd name="T17" fmla="*/ 351 h 229"/>
                    <a:gd name="T18" fmla="*/ 367 w 499"/>
                    <a:gd name="T19" fmla="*/ 406 h 229"/>
                    <a:gd name="T20" fmla="*/ 419 w 499"/>
                    <a:gd name="T21" fmla="*/ 440 h 229"/>
                    <a:gd name="T22" fmla="*/ 468 w 499"/>
                    <a:gd name="T23" fmla="*/ 490 h 229"/>
                    <a:gd name="T24" fmla="*/ 516 w 499"/>
                    <a:gd name="T25" fmla="*/ 529 h 229"/>
                    <a:gd name="T26" fmla="*/ 566 w 499"/>
                    <a:gd name="T27" fmla="*/ 573 h 229"/>
                    <a:gd name="T28" fmla="*/ 617 w 499"/>
                    <a:gd name="T29" fmla="*/ 602 h 229"/>
                    <a:gd name="T30" fmla="*/ 659 w 499"/>
                    <a:gd name="T31" fmla="*/ 650 h 229"/>
                    <a:gd name="T32" fmla="*/ 711 w 499"/>
                    <a:gd name="T33" fmla="*/ 680 h 229"/>
                    <a:gd name="T34" fmla="*/ 766 w 499"/>
                    <a:gd name="T35" fmla="*/ 717 h 229"/>
                    <a:gd name="T36" fmla="*/ 1666 w 499"/>
                    <a:gd name="T37" fmla="*/ 724 h 229"/>
                    <a:gd name="T38" fmla="*/ 1668 w 499"/>
                    <a:gd name="T39" fmla="*/ 0 h 22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99"/>
                    <a:gd name="T61" fmla="*/ 0 h 229"/>
                    <a:gd name="T62" fmla="*/ 499 w 499"/>
                    <a:gd name="T63" fmla="*/ 229 h 22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99" h="229">
                      <a:moveTo>
                        <a:pt x="499" y="0"/>
                      </a:moveTo>
                      <a:lnTo>
                        <a:pt x="0" y="0"/>
                      </a:lnTo>
                      <a:lnTo>
                        <a:pt x="14" y="16"/>
                      </a:lnTo>
                      <a:lnTo>
                        <a:pt x="27" y="33"/>
                      </a:lnTo>
                      <a:lnTo>
                        <a:pt x="40" y="47"/>
                      </a:lnTo>
                      <a:lnTo>
                        <a:pt x="55" y="63"/>
                      </a:lnTo>
                      <a:lnTo>
                        <a:pt x="69" y="81"/>
                      </a:lnTo>
                      <a:lnTo>
                        <a:pt x="82" y="96"/>
                      </a:lnTo>
                      <a:lnTo>
                        <a:pt x="97" y="111"/>
                      </a:lnTo>
                      <a:lnTo>
                        <a:pt x="109" y="128"/>
                      </a:lnTo>
                      <a:lnTo>
                        <a:pt x="126" y="139"/>
                      </a:lnTo>
                      <a:lnTo>
                        <a:pt x="140" y="154"/>
                      </a:lnTo>
                      <a:lnTo>
                        <a:pt x="155" y="167"/>
                      </a:lnTo>
                      <a:lnTo>
                        <a:pt x="169" y="181"/>
                      </a:lnTo>
                      <a:lnTo>
                        <a:pt x="185" y="191"/>
                      </a:lnTo>
                      <a:lnTo>
                        <a:pt x="198" y="205"/>
                      </a:lnTo>
                      <a:lnTo>
                        <a:pt x="213" y="215"/>
                      </a:lnTo>
                      <a:lnTo>
                        <a:pt x="230" y="226"/>
                      </a:lnTo>
                      <a:lnTo>
                        <a:pt x="498" y="229"/>
                      </a:lnTo>
                      <a:lnTo>
                        <a:pt x="499" y="0"/>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904" name="Rectangle 203"/>
                <p:cNvSpPr>
                  <a:spLocks noChangeArrowheads="1"/>
                </p:cNvSpPr>
                <p:nvPr/>
              </p:nvSpPr>
              <p:spPr bwMode="auto">
                <a:xfrm>
                  <a:off x="2570" y="2231"/>
                  <a:ext cx="486" cy="140"/>
                </a:xfrm>
                <a:prstGeom prst="rect">
                  <a:avLst/>
                </a:prstGeom>
                <a:solidFill>
                  <a:srgbClr val="46464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905" name="Rectangle 204"/>
                <p:cNvSpPr>
                  <a:spLocks noChangeArrowheads="1"/>
                </p:cNvSpPr>
                <p:nvPr/>
              </p:nvSpPr>
              <p:spPr bwMode="auto">
                <a:xfrm>
                  <a:off x="2570" y="2231"/>
                  <a:ext cx="486" cy="140"/>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906" name="Rectangle 205"/>
                <p:cNvSpPr>
                  <a:spLocks noChangeArrowheads="1"/>
                </p:cNvSpPr>
                <p:nvPr/>
              </p:nvSpPr>
              <p:spPr bwMode="auto">
                <a:xfrm>
                  <a:off x="3988" y="2231"/>
                  <a:ext cx="484" cy="140"/>
                </a:xfrm>
                <a:prstGeom prst="rect">
                  <a:avLst/>
                </a:prstGeom>
                <a:solidFill>
                  <a:srgbClr val="46464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907" name="Rectangle 206"/>
                <p:cNvSpPr>
                  <a:spLocks noChangeArrowheads="1"/>
                </p:cNvSpPr>
                <p:nvPr/>
              </p:nvSpPr>
              <p:spPr bwMode="auto">
                <a:xfrm>
                  <a:off x="3988" y="2231"/>
                  <a:ext cx="484" cy="140"/>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908" name="Freeform 207"/>
                <p:cNvSpPr>
                  <a:spLocks/>
                </p:cNvSpPr>
                <p:nvPr/>
              </p:nvSpPr>
              <p:spPr bwMode="auto">
                <a:xfrm>
                  <a:off x="2523" y="2346"/>
                  <a:ext cx="2019" cy="131"/>
                </a:xfrm>
                <a:custGeom>
                  <a:avLst/>
                  <a:gdLst>
                    <a:gd name="T0" fmla="*/ 5847 w 1794"/>
                    <a:gd name="T1" fmla="*/ 0 h 116"/>
                    <a:gd name="T2" fmla="*/ 5847 w 1794"/>
                    <a:gd name="T3" fmla="*/ 392 h 116"/>
                    <a:gd name="T4" fmla="*/ 5726 w 1794"/>
                    <a:gd name="T5" fmla="*/ 392 h 116"/>
                    <a:gd name="T6" fmla="*/ 5670 w 1794"/>
                    <a:gd name="T7" fmla="*/ 203 h 116"/>
                    <a:gd name="T8" fmla="*/ 4704 w 1794"/>
                    <a:gd name="T9" fmla="*/ 203 h 116"/>
                    <a:gd name="T10" fmla="*/ 4505 w 1794"/>
                    <a:gd name="T11" fmla="*/ 392 h 116"/>
                    <a:gd name="T12" fmla="*/ 1585 w 1794"/>
                    <a:gd name="T13" fmla="*/ 392 h 116"/>
                    <a:gd name="T14" fmla="*/ 1456 w 1794"/>
                    <a:gd name="T15" fmla="*/ 213 h 116"/>
                    <a:gd name="T16" fmla="*/ 343 w 1794"/>
                    <a:gd name="T17" fmla="*/ 225 h 116"/>
                    <a:gd name="T18" fmla="*/ 232 w 1794"/>
                    <a:gd name="T19" fmla="*/ 392 h 116"/>
                    <a:gd name="T20" fmla="*/ 0 w 1794"/>
                    <a:gd name="T21" fmla="*/ 392 h 116"/>
                    <a:gd name="T22" fmla="*/ 0 w 1794"/>
                    <a:gd name="T23" fmla="*/ 2 h 116"/>
                    <a:gd name="T24" fmla="*/ 98 w 1794"/>
                    <a:gd name="T25" fmla="*/ 2 h 116"/>
                    <a:gd name="T26" fmla="*/ 1842 w 1794"/>
                    <a:gd name="T27" fmla="*/ 2 h 116"/>
                    <a:gd name="T28" fmla="*/ 2047 w 1794"/>
                    <a:gd name="T29" fmla="*/ 225 h 116"/>
                    <a:gd name="T30" fmla="*/ 3023 w 1794"/>
                    <a:gd name="T31" fmla="*/ 237 h 116"/>
                    <a:gd name="T32" fmla="*/ 3023 w 1794"/>
                    <a:gd name="T33" fmla="*/ 2 h 116"/>
                    <a:gd name="T34" fmla="*/ 5847 w 1794"/>
                    <a:gd name="T35" fmla="*/ 0 h 1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94"/>
                    <a:gd name="T55" fmla="*/ 0 h 116"/>
                    <a:gd name="T56" fmla="*/ 1794 w 1794"/>
                    <a:gd name="T57" fmla="*/ 116 h 1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94" h="116">
                      <a:moveTo>
                        <a:pt x="1794" y="0"/>
                      </a:moveTo>
                      <a:lnTo>
                        <a:pt x="1794" y="116"/>
                      </a:lnTo>
                      <a:lnTo>
                        <a:pt x="1757" y="116"/>
                      </a:lnTo>
                      <a:lnTo>
                        <a:pt x="1740" y="60"/>
                      </a:lnTo>
                      <a:lnTo>
                        <a:pt x="1443" y="60"/>
                      </a:lnTo>
                      <a:lnTo>
                        <a:pt x="1383" y="116"/>
                      </a:lnTo>
                      <a:lnTo>
                        <a:pt x="486" y="116"/>
                      </a:lnTo>
                      <a:lnTo>
                        <a:pt x="447" y="64"/>
                      </a:lnTo>
                      <a:lnTo>
                        <a:pt x="105" y="66"/>
                      </a:lnTo>
                      <a:lnTo>
                        <a:pt x="72" y="116"/>
                      </a:lnTo>
                      <a:lnTo>
                        <a:pt x="0" y="116"/>
                      </a:lnTo>
                      <a:lnTo>
                        <a:pt x="0" y="2"/>
                      </a:lnTo>
                      <a:lnTo>
                        <a:pt x="29" y="2"/>
                      </a:lnTo>
                      <a:lnTo>
                        <a:pt x="565" y="2"/>
                      </a:lnTo>
                      <a:lnTo>
                        <a:pt x="628" y="66"/>
                      </a:lnTo>
                      <a:lnTo>
                        <a:pt x="928" y="70"/>
                      </a:lnTo>
                      <a:lnTo>
                        <a:pt x="928" y="2"/>
                      </a:lnTo>
                      <a:lnTo>
                        <a:pt x="1794" y="0"/>
                      </a:lnTo>
                      <a:close/>
                    </a:path>
                  </a:pathLst>
                </a:custGeom>
                <a:solidFill>
                  <a:srgbClr val="46464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909" name="Freeform 208"/>
                <p:cNvSpPr>
                  <a:spLocks/>
                </p:cNvSpPr>
                <p:nvPr/>
              </p:nvSpPr>
              <p:spPr bwMode="auto">
                <a:xfrm>
                  <a:off x="2523" y="2346"/>
                  <a:ext cx="2019" cy="131"/>
                </a:xfrm>
                <a:custGeom>
                  <a:avLst/>
                  <a:gdLst>
                    <a:gd name="T0" fmla="*/ 5847 w 1794"/>
                    <a:gd name="T1" fmla="*/ 0 h 116"/>
                    <a:gd name="T2" fmla="*/ 5847 w 1794"/>
                    <a:gd name="T3" fmla="*/ 392 h 116"/>
                    <a:gd name="T4" fmla="*/ 5726 w 1794"/>
                    <a:gd name="T5" fmla="*/ 392 h 116"/>
                    <a:gd name="T6" fmla="*/ 5670 w 1794"/>
                    <a:gd name="T7" fmla="*/ 203 h 116"/>
                    <a:gd name="T8" fmla="*/ 4704 w 1794"/>
                    <a:gd name="T9" fmla="*/ 203 h 116"/>
                    <a:gd name="T10" fmla="*/ 4505 w 1794"/>
                    <a:gd name="T11" fmla="*/ 392 h 116"/>
                    <a:gd name="T12" fmla="*/ 1585 w 1794"/>
                    <a:gd name="T13" fmla="*/ 392 h 116"/>
                    <a:gd name="T14" fmla="*/ 1456 w 1794"/>
                    <a:gd name="T15" fmla="*/ 213 h 116"/>
                    <a:gd name="T16" fmla="*/ 343 w 1794"/>
                    <a:gd name="T17" fmla="*/ 225 h 116"/>
                    <a:gd name="T18" fmla="*/ 232 w 1794"/>
                    <a:gd name="T19" fmla="*/ 392 h 116"/>
                    <a:gd name="T20" fmla="*/ 0 w 1794"/>
                    <a:gd name="T21" fmla="*/ 392 h 116"/>
                    <a:gd name="T22" fmla="*/ 0 w 1794"/>
                    <a:gd name="T23" fmla="*/ 2 h 116"/>
                    <a:gd name="T24" fmla="*/ 98 w 1794"/>
                    <a:gd name="T25" fmla="*/ 2 h 116"/>
                    <a:gd name="T26" fmla="*/ 1842 w 1794"/>
                    <a:gd name="T27" fmla="*/ 2 h 116"/>
                    <a:gd name="T28" fmla="*/ 2047 w 1794"/>
                    <a:gd name="T29" fmla="*/ 225 h 116"/>
                    <a:gd name="T30" fmla="*/ 3023 w 1794"/>
                    <a:gd name="T31" fmla="*/ 237 h 116"/>
                    <a:gd name="T32" fmla="*/ 3023 w 1794"/>
                    <a:gd name="T33" fmla="*/ 2 h 116"/>
                    <a:gd name="T34" fmla="*/ 5847 w 1794"/>
                    <a:gd name="T35" fmla="*/ 0 h 1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94"/>
                    <a:gd name="T55" fmla="*/ 0 h 116"/>
                    <a:gd name="T56" fmla="*/ 1794 w 1794"/>
                    <a:gd name="T57" fmla="*/ 116 h 1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94" h="116">
                      <a:moveTo>
                        <a:pt x="1794" y="0"/>
                      </a:moveTo>
                      <a:lnTo>
                        <a:pt x="1794" y="116"/>
                      </a:lnTo>
                      <a:lnTo>
                        <a:pt x="1757" y="116"/>
                      </a:lnTo>
                      <a:lnTo>
                        <a:pt x="1740" y="60"/>
                      </a:lnTo>
                      <a:lnTo>
                        <a:pt x="1443" y="60"/>
                      </a:lnTo>
                      <a:lnTo>
                        <a:pt x="1383" y="116"/>
                      </a:lnTo>
                      <a:lnTo>
                        <a:pt x="486" y="116"/>
                      </a:lnTo>
                      <a:lnTo>
                        <a:pt x="447" y="64"/>
                      </a:lnTo>
                      <a:lnTo>
                        <a:pt x="105" y="66"/>
                      </a:lnTo>
                      <a:lnTo>
                        <a:pt x="72" y="116"/>
                      </a:lnTo>
                      <a:lnTo>
                        <a:pt x="0" y="116"/>
                      </a:lnTo>
                      <a:lnTo>
                        <a:pt x="0" y="2"/>
                      </a:lnTo>
                      <a:lnTo>
                        <a:pt x="29" y="2"/>
                      </a:lnTo>
                      <a:lnTo>
                        <a:pt x="565" y="2"/>
                      </a:lnTo>
                      <a:lnTo>
                        <a:pt x="628" y="66"/>
                      </a:lnTo>
                      <a:lnTo>
                        <a:pt x="928" y="70"/>
                      </a:lnTo>
                      <a:lnTo>
                        <a:pt x="928" y="2"/>
                      </a:lnTo>
                      <a:lnTo>
                        <a:pt x="1794" y="0"/>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910" name="Freeform 209"/>
                <p:cNvSpPr>
                  <a:spLocks/>
                </p:cNvSpPr>
                <p:nvPr/>
              </p:nvSpPr>
              <p:spPr bwMode="auto">
                <a:xfrm>
                  <a:off x="2514" y="1941"/>
                  <a:ext cx="1639" cy="576"/>
                </a:xfrm>
                <a:custGeom>
                  <a:avLst/>
                  <a:gdLst>
                    <a:gd name="T0" fmla="*/ 568 w 1457"/>
                    <a:gd name="T1" fmla="*/ 937 h 512"/>
                    <a:gd name="T2" fmla="*/ 470 w 1457"/>
                    <a:gd name="T3" fmla="*/ 989 h 512"/>
                    <a:gd name="T4" fmla="*/ 399 w 1457"/>
                    <a:gd name="T5" fmla="*/ 1061 h 512"/>
                    <a:gd name="T6" fmla="*/ 346 w 1457"/>
                    <a:gd name="T7" fmla="*/ 1135 h 512"/>
                    <a:gd name="T8" fmla="*/ 286 w 1457"/>
                    <a:gd name="T9" fmla="*/ 1216 h 512"/>
                    <a:gd name="T10" fmla="*/ 0 w 1457"/>
                    <a:gd name="T11" fmla="*/ 641 h 512"/>
                    <a:gd name="T12" fmla="*/ 1388 w 1457"/>
                    <a:gd name="T13" fmla="*/ 641 h 512"/>
                    <a:gd name="T14" fmla="*/ 1434 w 1457"/>
                    <a:gd name="T15" fmla="*/ 650 h 512"/>
                    <a:gd name="T16" fmla="*/ 1475 w 1457"/>
                    <a:gd name="T17" fmla="*/ 675 h 512"/>
                    <a:gd name="T18" fmla="*/ 1495 w 1457"/>
                    <a:gd name="T19" fmla="*/ 701 h 512"/>
                    <a:gd name="T20" fmla="*/ 1523 w 1457"/>
                    <a:gd name="T21" fmla="*/ 732 h 512"/>
                    <a:gd name="T22" fmla="*/ 1557 w 1457"/>
                    <a:gd name="T23" fmla="*/ 783 h 512"/>
                    <a:gd name="T24" fmla="*/ 1606 w 1457"/>
                    <a:gd name="T25" fmla="*/ 869 h 512"/>
                    <a:gd name="T26" fmla="*/ 1683 w 1457"/>
                    <a:gd name="T27" fmla="*/ 963 h 512"/>
                    <a:gd name="T28" fmla="*/ 1764 w 1457"/>
                    <a:gd name="T29" fmla="*/ 1061 h 512"/>
                    <a:gd name="T30" fmla="*/ 1847 w 1457"/>
                    <a:gd name="T31" fmla="*/ 1154 h 512"/>
                    <a:gd name="T32" fmla="*/ 1947 w 1457"/>
                    <a:gd name="T33" fmla="*/ 1252 h 512"/>
                    <a:gd name="T34" fmla="*/ 2048 w 1457"/>
                    <a:gd name="T35" fmla="*/ 1328 h 512"/>
                    <a:gd name="T36" fmla="*/ 2986 w 1457"/>
                    <a:gd name="T37" fmla="*/ 1368 h 512"/>
                    <a:gd name="T38" fmla="*/ 4136 w 1457"/>
                    <a:gd name="T39" fmla="*/ 0 h 512"/>
                    <a:gd name="T40" fmla="*/ 4312 w 1457"/>
                    <a:gd name="T41" fmla="*/ 600 h 512"/>
                    <a:gd name="T42" fmla="*/ 4566 w 1457"/>
                    <a:gd name="T43" fmla="*/ 1061 h 512"/>
                    <a:gd name="T44" fmla="*/ 4593 w 1457"/>
                    <a:gd name="T45" fmla="*/ 1173 h 512"/>
                    <a:gd name="T46" fmla="*/ 2282 w 1457"/>
                    <a:gd name="T47" fmla="*/ 1663 h 512"/>
                    <a:gd name="T48" fmla="*/ 1924 w 1457"/>
                    <a:gd name="T49" fmla="*/ 1586 h 512"/>
                    <a:gd name="T50" fmla="*/ 1802 w 1457"/>
                    <a:gd name="T51" fmla="*/ 1514 h 512"/>
                    <a:gd name="T52" fmla="*/ 1690 w 1457"/>
                    <a:gd name="T53" fmla="*/ 1433 h 512"/>
                    <a:gd name="T54" fmla="*/ 1602 w 1457"/>
                    <a:gd name="T55" fmla="*/ 1346 h 512"/>
                    <a:gd name="T56" fmla="*/ 1509 w 1457"/>
                    <a:gd name="T57" fmla="*/ 1253 h 512"/>
                    <a:gd name="T58" fmla="*/ 1434 w 1457"/>
                    <a:gd name="T59" fmla="*/ 1164 h 512"/>
                    <a:gd name="T60" fmla="*/ 1357 w 1457"/>
                    <a:gd name="T61" fmla="*/ 1071 h 512"/>
                    <a:gd name="T62" fmla="*/ 1272 w 1457"/>
                    <a:gd name="T63" fmla="*/ 979 h 51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457"/>
                    <a:gd name="T97" fmla="*/ 0 h 512"/>
                    <a:gd name="T98" fmla="*/ 1457 w 1457"/>
                    <a:gd name="T99" fmla="*/ 512 h 51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457" h="512">
                      <a:moveTo>
                        <a:pt x="380" y="288"/>
                      </a:moveTo>
                      <a:lnTo>
                        <a:pt x="175" y="288"/>
                      </a:lnTo>
                      <a:lnTo>
                        <a:pt x="158" y="296"/>
                      </a:lnTo>
                      <a:lnTo>
                        <a:pt x="145" y="304"/>
                      </a:lnTo>
                      <a:lnTo>
                        <a:pt x="134" y="315"/>
                      </a:lnTo>
                      <a:lnTo>
                        <a:pt x="124" y="326"/>
                      </a:lnTo>
                      <a:lnTo>
                        <a:pt x="117" y="335"/>
                      </a:lnTo>
                      <a:lnTo>
                        <a:pt x="108" y="349"/>
                      </a:lnTo>
                      <a:lnTo>
                        <a:pt x="101" y="360"/>
                      </a:lnTo>
                      <a:lnTo>
                        <a:pt x="88" y="374"/>
                      </a:lnTo>
                      <a:lnTo>
                        <a:pt x="0" y="374"/>
                      </a:lnTo>
                      <a:lnTo>
                        <a:pt x="0" y="197"/>
                      </a:lnTo>
                      <a:lnTo>
                        <a:pt x="418" y="197"/>
                      </a:lnTo>
                      <a:lnTo>
                        <a:pt x="428" y="197"/>
                      </a:lnTo>
                      <a:lnTo>
                        <a:pt x="437" y="198"/>
                      </a:lnTo>
                      <a:lnTo>
                        <a:pt x="442" y="200"/>
                      </a:lnTo>
                      <a:lnTo>
                        <a:pt x="449" y="205"/>
                      </a:lnTo>
                      <a:lnTo>
                        <a:pt x="454" y="207"/>
                      </a:lnTo>
                      <a:lnTo>
                        <a:pt x="459" y="211"/>
                      </a:lnTo>
                      <a:lnTo>
                        <a:pt x="460" y="216"/>
                      </a:lnTo>
                      <a:lnTo>
                        <a:pt x="464" y="220"/>
                      </a:lnTo>
                      <a:lnTo>
                        <a:pt x="469" y="226"/>
                      </a:lnTo>
                      <a:lnTo>
                        <a:pt x="472" y="234"/>
                      </a:lnTo>
                      <a:lnTo>
                        <a:pt x="480" y="242"/>
                      </a:lnTo>
                      <a:lnTo>
                        <a:pt x="486" y="254"/>
                      </a:lnTo>
                      <a:lnTo>
                        <a:pt x="495" y="267"/>
                      </a:lnTo>
                      <a:lnTo>
                        <a:pt x="506" y="280"/>
                      </a:lnTo>
                      <a:lnTo>
                        <a:pt x="518" y="296"/>
                      </a:lnTo>
                      <a:lnTo>
                        <a:pt x="531" y="310"/>
                      </a:lnTo>
                      <a:lnTo>
                        <a:pt x="543" y="326"/>
                      </a:lnTo>
                      <a:lnTo>
                        <a:pt x="556" y="339"/>
                      </a:lnTo>
                      <a:lnTo>
                        <a:pt x="570" y="356"/>
                      </a:lnTo>
                      <a:lnTo>
                        <a:pt x="586" y="372"/>
                      </a:lnTo>
                      <a:lnTo>
                        <a:pt x="600" y="385"/>
                      </a:lnTo>
                      <a:lnTo>
                        <a:pt x="617" y="398"/>
                      </a:lnTo>
                      <a:lnTo>
                        <a:pt x="631" y="408"/>
                      </a:lnTo>
                      <a:lnTo>
                        <a:pt x="648" y="421"/>
                      </a:lnTo>
                      <a:lnTo>
                        <a:pt x="920" y="421"/>
                      </a:lnTo>
                      <a:lnTo>
                        <a:pt x="920" y="0"/>
                      </a:lnTo>
                      <a:lnTo>
                        <a:pt x="1275" y="0"/>
                      </a:lnTo>
                      <a:lnTo>
                        <a:pt x="1294" y="184"/>
                      </a:lnTo>
                      <a:lnTo>
                        <a:pt x="1329" y="184"/>
                      </a:lnTo>
                      <a:lnTo>
                        <a:pt x="1333" y="254"/>
                      </a:lnTo>
                      <a:lnTo>
                        <a:pt x="1407" y="326"/>
                      </a:lnTo>
                      <a:lnTo>
                        <a:pt x="1457" y="328"/>
                      </a:lnTo>
                      <a:lnTo>
                        <a:pt x="1415" y="362"/>
                      </a:lnTo>
                      <a:lnTo>
                        <a:pt x="1346" y="512"/>
                      </a:lnTo>
                      <a:lnTo>
                        <a:pt x="704" y="512"/>
                      </a:lnTo>
                      <a:lnTo>
                        <a:pt x="614" y="499"/>
                      </a:lnTo>
                      <a:lnTo>
                        <a:pt x="593" y="488"/>
                      </a:lnTo>
                      <a:lnTo>
                        <a:pt x="573" y="476"/>
                      </a:lnTo>
                      <a:lnTo>
                        <a:pt x="555" y="466"/>
                      </a:lnTo>
                      <a:lnTo>
                        <a:pt x="538" y="451"/>
                      </a:lnTo>
                      <a:lnTo>
                        <a:pt x="521" y="441"/>
                      </a:lnTo>
                      <a:lnTo>
                        <a:pt x="506" y="427"/>
                      </a:lnTo>
                      <a:lnTo>
                        <a:pt x="493" y="414"/>
                      </a:lnTo>
                      <a:lnTo>
                        <a:pt x="480" y="400"/>
                      </a:lnTo>
                      <a:lnTo>
                        <a:pt x="465" y="386"/>
                      </a:lnTo>
                      <a:lnTo>
                        <a:pt x="454" y="373"/>
                      </a:lnTo>
                      <a:lnTo>
                        <a:pt x="442" y="358"/>
                      </a:lnTo>
                      <a:lnTo>
                        <a:pt x="432" y="346"/>
                      </a:lnTo>
                      <a:lnTo>
                        <a:pt x="418" y="330"/>
                      </a:lnTo>
                      <a:lnTo>
                        <a:pt x="404" y="315"/>
                      </a:lnTo>
                      <a:lnTo>
                        <a:pt x="392" y="301"/>
                      </a:lnTo>
                      <a:lnTo>
                        <a:pt x="380" y="288"/>
                      </a:lnTo>
                      <a:close/>
                    </a:path>
                  </a:pathLst>
                </a:custGeom>
                <a:solidFill>
                  <a:srgbClr val="5A5A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911" name="Freeform 210"/>
                <p:cNvSpPr>
                  <a:spLocks/>
                </p:cNvSpPr>
                <p:nvPr/>
              </p:nvSpPr>
              <p:spPr bwMode="auto">
                <a:xfrm>
                  <a:off x="2514" y="1941"/>
                  <a:ext cx="1639" cy="576"/>
                </a:xfrm>
                <a:custGeom>
                  <a:avLst/>
                  <a:gdLst>
                    <a:gd name="T0" fmla="*/ 568 w 1457"/>
                    <a:gd name="T1" fmla="*/ 937 h 512"/>
                    <a:gd name="T2" fmla="*/ 470 w 1457"/>
                    <a:gd name="T3" fmla="*/ 989 h 512"/>
                    <a:gd name="T4" fmla="*/ 399 w 1457"/>
                    <a:gd name="T5" fmla="*/ 1061 h 512"/>
                    <a:gd name="T6" fmla="*/ 346 w 1457"/>
                    <a:gd name="T7" fmla="*/ 1135 h 512"/>
                    <a:gd name="T8" fmla="*/ 286 w 1457"/>
                    <a:gd name="T9" fmla="*/ 1216 h 512"/>
                    <a:gd name="T10" fmla="*/ 0 w 1457"/>
                    <a:gd name="T11" fmla="*/ 641 h 512"/>
                    <a:gd name="T12" fmla="*/ 1388 w 1457"/>
                    <a:gd name="T13" fmla="*/ 641 h 512"/>
                    <a:gd name="T14" fmla="*/ 1434 w 1457"/>
                    <a:gd name="T15" fmla="*/ 650 h 512"/>
                    <a:gd name="T16" fmla="*/ 1475 w 1457"/>
                    <a:gd name="T17" fmla="*/ 675 h 512"/>
                    <a:gd name="T18" fmla="*/ 1495 w 1457"/>
                    <a:gd name="T19" fmla="*/ 701 h 512"/>
                    <a:gd name="T20" fmla="*/ 1523 w 1457"/>
                    <a:gd name="T21" fmla="*/ 732 h 512"/>
                    <a:gd name="T22" fmla="*/ 1557 w 1457"/>
                    <a:gd name="T23" fmla="*/ 783 h 512"/>
                    <a:gd name="T24" fmla="*/ 1606 w 1457"/>
                    <a:gd name="T25" fmla="*/ 869 h 512"/>
                    <a:gd name="T26" fmla="*/ 1683 w 1457"/>
                    <a:gd name="T27" fmla="*/ 963 h 512"/>
                    <a:gd name="T28" fmla="*/ 1764 w 1457"/>
                    <a:gd name="T29" fmla="*/ 1061 h 512"/>
                    <a:gd name="T30" fmla="*/ 1847 w 1457"/>
                    <a:gd name="T31" fmla="*/ 1154 h 512"/>
                    <a:gd name="T32" fmla="*/ 1947 w 1457"/>
                    <a:gd name="T33" fmla="*/ 1252 h 512"/>
                    <a:gd name="T34" fmla="*/ 2048 w 1457"/>
                    <a:gd name="T35" fmla="*/ 1328 h 512"/>
                    <a:gd name="T36" fmla="*/ 2986 w 1457"/>
                    <a:gd name="T37" fmla="*/ 1368 h 512"/>
                    <a:gd name="T38" fmla="*/ 4136 w 1457"/>
                    <a:gd name="T39" fmla="*/ 0 h 512"/>
                    <a:gd name="T40" fmla="*/ 4312 w 1457"/>
                    <a:gd name="T41" fmla="*/ 600 h 512"/>
                    <a:gd name="T42" fmla="*/ 4566 w 1457"/>
                    <a:gd name="T43" fmla="*/ 1061 h 512"/>
                    <a:gd name="T44" fmla="*/ 4593 w 1457"/>
                    <a:gd name="T45" fmla="*/ 1173 h 512"/>
                    <a:gd name="T46" fmla="*/ 2282 w 1457"/>
                    <a:gd name="T47" fmla="*/ 1663 h 512"/>
                    <a:gd name="T48" fmla="*/ 1924 w 1457"/>
                    <a:gd name="T49" fmla="*/ 1586 h 512"/>
                    <a:gd name="T50" fmla="*/ 1802 w 1457"/>
                    <a:gd name="T51" fmla="*/ 1514 h 512"/>
                    <a:gd name="T52" fmla="*/ 1690 w 1457"/>
                    <a:gd name="T53" fmla="*/ 1433 h 512"/>
                    <a:gd name="T54" fmla="*/ 1602 w 1457"/>
                    <a:gd name="T55" fmla="*/ 1346 h 512"/>
                    <a:gd name="T56" fmla="*/ 1509 w 1457"/>
                    <a:gd name="T57" fmla="*/ 1253 h 512"/>
                    <a:gd name="T58" fmla="*/ 1434 w 1457"/>
                    <a:gd name="T59" fmla="*/ 1164 h 512"/>
                    <a:gd name="T60" fmla="*/ 1357 w 1457"/>
                    <a:gd name="T61" fmla="*/ 1071 h 512"/>
                    <a:gd name="T62" fmla="*/ 1272 w 1457"/>
                    <a:gd name="T63" fmla="*/ 979 h 51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457"/>
                    <a:gd name="T97" fmla="*/ 0 h 512"/>
                    <a:gd name="T98" fmla="*/ 1457 w 1457"/>
                    <a:gd name="T99" fmla="*/ 512 h 51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457" h="512">
                      <a:moveTo>
                        <a:pt x="380" y="288"/>
                      </a:moveTo>
                      <a:lnTo>
                        <a:pt x="175" y="288"/>
                      </a:lnTo>
                      <a:lnTo>
                        <a:pt x="158" y="296"/>
                      </a:lnTo>
                      <a:lnTo>
                        <a:pt x="145" y="304"/>
                      </a:lnTo>
                      <a:lnTo>
                        <a:pt x="134" y="315"/>
                      </a:lnTo>
                      <a:lnTo>
                        <a:pt x="124" y="326"/>
                      </a:lnTo>
                      <a:lnTo>
                        <a:pt x="117" y="335"/>
                      </a:lnTo>
                      <a:lnTo>
                        <a:pt x="108" y="349"/>
                      </a:lnTo>
                      <a:lnTo>
                        <a:pt x="101" y="360"/>
                      </a:lnTo>
                      <a:lnTo>
                        <a:pt x="88" y="374"/>
                      </a:lnTo>
                      <a:lnTo>
                        <a:pt x="0" y="374"/>
                      </a:lnTo>
                      <a:lnTo>
                        <a:pt x="0" y="197"/>
                      </a:lnTo>
                      <a:lnTo>
                        <a:pt x="418" y="197"/>
                      </a:lnTo>
                      <a:lnTo>
                        <a:pt x="428" y="197"/>
                      </a:lnTo>
                      <a:lnTo>
                        <a:pt x="437" y="198"/>
                      </a:lnTo>
                      <a:lnTo>
                        <a:pt x="442" y="200"/>
                      </a:lnTo>
                      <a:lnTo>
                        <a:pt x="449" y="205"/>
                      </a:lnTo>
                      <a:lnTo>
                        <a:pt x="454" y="207"/>
                      </a:lnTo>
                      <a:lnTo>
                        <a:pt x="459" y="211"/>
                      </a:lnTo>
                      <a:lnTo>
                        <a:pt x="460" y="216"/>
                      </a:lnTo>
                      <a:lnTo>
                        <a:pt x="464" y="220"/>
                      </a:lnTo>
                      <a:lnTo>
                        <a:pt x="469" y="226"/>
                      </a:lnTo>
                      <a:lnTo>
                        <a:pt x="472" y="234"/>
                      </a:lnTo>
                      <a:lnTo>
                        <a:pt x="480" y="242"/>
                      </a:lnTo>
                      <a:lnTo>
                        <a:pt x="486" y="254"/>
                      </a:lnTo>
                      <a:lnTo>
                        <a:pt x="495" y="267"/>
                      </a:lnTo>
                      <a:lnTo>
                        <a:pt x="506" y="280"/>
                      </a:lnTo>
                      <a:lnTo>
                        <a:pt x="518" y="296"/>
                      </a:lnTo>
                      <a:lnTo>
                        <a:pt x="531" y="310"/>
                      </a:lnTo>
                      <a:lnTo>
                        <a:pt x="543" y="326"/>
                      </a:lnTo>
                      <a:lnTo>
                        <a:pt x="556" y="339"/>
                      </a:lnTo>
                      <a:lnTo>
                        <a:pt x="570" y="356"/>
                      </a:lnTo>
                      <a:lnTo>
                        <a:pt x="586" y="372"/>
                      </a:lnTo>
                      <a:lnTo>
                        <a:pt x="600" y="385"/>
                      </a:lnTo>
                      <a:lnTo>
                        <a:pt x="617" y="398"/>
                      </a:lnTo>
                      <a:lnTo>
                        <a:pt x="631" y="408"/>
                      </a:lnTo>
                      <a:lnTo>
                        <a:pt x="648" y="421"/>
                      </a:lnTo>
                      <a:lnTo>
                        <a:pt x="920" y="421"/>
                      </a:lnTo>
                      <a:lnTo>
                        <a:pt x="920" y="0"/>
                      </a:lnTo>
                      <a:lnTo>
                        <a:pt x="1275" y="0"/>
                      </a:lnTo>
                      <a:lnTo>
                        <a:pt x="1294" y="184"/>
                      </a:lnTo>
                      <a:lnTo>
                        <a:pt x="1329" y="184"/>
                      </a:lnTo>
                      <a:lnTo>
                        <a:pt x="1333" y="254"/>
                      </a:lnTo>
                      <a:lnTo>
                        <a:pt x="1407" y="326"/>
                      </a:lnTo>
                      <a:lnTo>
                        <a:pt x="1457" y="328"/>
                      </a:lnTo>
                      <a:lnTo>
                        <a:pt x="1415" y="362"/>
                      </a:lnTo>
                      <a:lnTo>
                        <a:pt x="1346" y="512"/>
                      </a:lnTo>
                      <a:lnTo>
                        <a:pt x="704" y="512"/>
                      </a:lnTo>
                      <a:lnTo>
                        <a:pt x="614" y="499"/>
                      </a:lnTo>
                      <a:lnTo>
                        <a:pt x="593" y="488"/>
                      </a:lnTo>
                      <a:lnTo>
                        <a:pt x="573" y="476"/>
                      </a:lnTo>
                      <a:lnTo>
                        <a:pt x="555" y="466"/>
                      </a:lnTo>
                      <a:lnTo>
                        <a:pt x="538" y="451"/>
                      </a:lnTo>
                      <a:lnTo>
                        <a:pt x="521" y="441"/>
                      </a:lnTo>
                      <a:lnTo>
                        <a:pt x="506" y="427"/>
                      </a:lnTo>
                      <a:lnTo>
                        <a:pt x="493" y="414"/>
                      </a:lnTo>
                      <a:lnTo>
                        <a:pt x="480" y="400"/>
                      </a:lnTo>
                      <a:lnTo>
                        <a:pt x="465" y="386"/>
                      </a:lnTo>
                      <a:lnTo>
                        <a:pt x="454" y="373"/>
                      </a:lnTo>
                      <a:lnTo>
                        <a:pt x="442" y="358"/>
                      </a:lnTo>
                      <a:lnTo>
                        <a:pt x="432" y="346"/>
                      </a:lnTo>
                      <a:lnTo>
                        <a:pt x="418" y="330"/>
                      </a:lnTo>
                      <a:lnTo>
                        <a:pt x="404" y="315"/>
                      </a:lnTo>
                      <a:lnTo>
                        <a:pt x="392" y="301"/>
                      </a:lnTo>
                      <a:lnTo>
                        <a:pt x="380" y="288"/>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912" name="Freeform 211"/>
                <p:cNvSpPr>
                  <a:spLocks/>
                </p:cNvSpPr>
                <p:nvPr/>
              </p:nvSpPr>
              <p:spPr bwMode="auto">
                <a:xfrm>
                  <a:off x="2890" y="2184"/>
                  <a:ext cx="162" cy="86"/>
                </a:xfrm>
                <a:custGeom>
                  <a:avLst/>
                  <a:gdLst>
                    <a:gd name="T0" fmla="*/ 439 w 145"/>
                    <a:gd name="T1" fmla="*/ 297 h 75"/>
                    <a:gd name="T2" fmla="*/ 284 w 145"/>
                    <a:gd name="T3" fmla="*/ 0 h 75"/>
                    <a:gd name="T4" fmla="*/ 0 w 145"/>
                    <a:gd name="T5" fmla="*/ 0 h 75"/>
                    <a:gd name="T6" fmla="*/ 0 w 145"/>
                    <a:gd name="T7" fmla="*/ 172 h 75"/>
                    <a:gd name="T8" fmla="*/ 179 w 145"/>
                    <a:gd name="T9" fmla="*/ 172 h 75"/>
                    <a:gd name="T10" fmla="*/ 263 w 145"/>
                    <a:gd name="T11" fmla="*/ 297 h 75"/>
                    <a:gd name="T12" fmla="*/ 439 w 145"/>
                    <a:gd name="T13" fmla="*/ 297 h 75"/>
                    <a:gd name="T14" fmla="*/ 0 60000 65536"/>
                    <a:gd name="T15" fmla="*/ 0 60000 65536"/>
                    <a:gd name="T16" fmla="*/ 0 60000 65536"/>
                    <a:gd name="T17" fmla="*/ 0 60000 65536"/>
                    <a:gd name="T18" fmla="*/ 0 60000 65536"/>
                    <a:gd name="T19" fmla="*/ 0 60000 65536"/>
                    <a:gd name="T20" fmla="*/ 0 60000 65536"/>
                    <a:gd name="T21" fmla="*/ 0 w 145"/>
                    <a:gd name="T22" fmla="*/ 0 h 75"/>
                    <a:gd name="T23" fmla="*/ 145 w 145"/>
                    <a:gd name="T24" fmla="*/ 75 h 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5" h="75">
                      <a:moveTo>
                        <a:pt x="145" y="75"/>
                      </a:moveTo>
                      <a:lnTo>
                        <a:pt x="94" y="0"/>
                      </a:lnTo>
                      <a:lnTo>
                        <a:pt x="0" y="0"/>
                      </a:lnTo>
                      <a:lnTo>
                        <a:pt x="0" y="44"/>
                      </a:lnTo>
                      <a:lnTo>
                        <a:pt x="58" y="44"/>
                      </a:lnTo>
                      <a:lnTo>
                        <a:pt x="86" y="75"/>
                      </a:lnTo>
                      <a:lnTo>
                        <a:pt x="145" y="75"/>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913" name="Freeform 212"/>
                <p:cNvSpPr>
                  <a:spLocks/>
                </p:cNvSpPr>
                <p:nvPr/>
              </p:nvSpPr>
              <p:spPr bwMode="auto">
                <a:xfrm>
                  <a:off x="4008" y="2150"/>
                  <a:ext cx="550" cy="205"/>
                </a:xfrm>
                <a:custGeom>
                  <a:avLst/>
                  <a:gdLst>
                    <a:gd name="T0" fmla="*/ 0 w 489"/>
                    <a:gd name="T1" fmla="*/ 0 h 183"/>
                    <a:gd name="T2" fmla="*/ 1107 w 489"/>
                    <a:gd name="T3" fmla="*/ 103 h 183"/>
                    <a:gd name="T4" fmla="*/ 1239 w 489"/>
                    <a:gd name="T5" fmla="*/ 170 h 183"/>
                    <a:gd name="T6" fmla="*/ 1482 w 489"/>
                    <a:gd name="T7" fmla="*/ 215 h 183"/>
                    <a:gd name="T8" fmla="*/ 1527 w 489"/>
                    <a:gd name="T9" fmla="*/ 511 h 183"/>
                    <a:gd name="T10" fmla="*/ 1576 w 489"/>
                    <a:gd name="T11" fmla="*/ 511 h 183"/>
                    <a:gd name="T12" fmla="*/ 1586 w 489"/>
                    <a:gd name="T13" fmla="*/ 572 h 183"/>
                    <a:gd name="T14" fmla="*/ 1322 w 489"/>
                    <a:gd name="T15" fmla="*/ 572 h 183"/>
                    <a:gd name="T16" fmla="*/ 1296 w 489"/>
                    <a:gd name="T17" fmla="*/ 524 h 183"/>
                    <a:gd name="T18" fmla="*/ 1254 w 489"/>
                    <a:gd name="T19" fmla="*/ 498 h 183"/>
                    <a:gd name="T20" fmla="*/ 1217 w 489"/>
                    <a:gd name="T21" fmla="*/ 459 h 183"/>
                    <a:gd name="T22" fmla="*/ 1170 w 489"/>
                    <a:gd name="T23" fmla="*/ 437 h 183"/>
                    <a:gd name="T24" fmla="*/ 1126 w 489"/>
                    <a:gd name="T25" fmla="*/ 418 h 183"/>
                    <a:gd name="T26" fmla="*/ 1082 w 489"/>
                    <a:gd name="T27" fmla="*/ 394 h 183"/>
                    <a:gd name="T28" fmla="*/ 1018 w 489"/>
                    <a:gd name="T29" fmla="*/ 379 h 183"/>
                    <a:gd name="T30" fmla="*/ 963 w 489"/>
                    <a:gd name="T31" fmla="*/ 366 h 183"/>
                    <a:gd name="T32" fmla="*/ 913 w 489"/>
                    <a:gd name="T33" fmla="*/ 365 h 183"/>
                    <a:gd name="T34" fmla="*/ 855 w 489"/>
                    <a:gd name="T35" fmla="*/ 354 h 183"/>
                    <a:gd name="T36" fmla="*/ 799 w 489"/>
                    <a:gd name="T37" fmla="*/ 354 h 183"/>
                    <a:gd name="T38" fmla="*/ 734 w 489"/>
                    <a:gd name="T39" fmla="*/ 354 h 183"/>
                    <a:gd name="T40" fmla="*/ 682 w 489"/>
                    <a:gd name="T41" fmla="*/ 354 h 183"/>
                    <a:gd name="T42" fmla="*/ 619 w 489"/>
                    <a:gd name="T43" fmla="*/ 357 h 183"/>
                    <a:gd name="T44" fmla="*/ 563 w 489"/>
                    <a:gd name="T45" fmla="*/ 366 h 183"/>
                    <a:gd name="T46" fmla="*/ 516 w 489"/>
                    <a:gd name="T47" fmla="*/ 372 h 183"/>
                    <a:gd name="T48" fmla="*/ 418 w 489"/>
                    <a:gd name="T49" fmla="*/ 437 h 183"/>
                    <a:gd name="T50" fmla="*/ 244 w 489"/>
                    <a:gd name="T51" fmla="*/ 437 h 183"/>
                    <a:gd name="T52" fmla="*/ 17 w 489"/>
                    <a:gd name="T53" fmla="*/ 209 h 183"/>
                    <a:gd name="T54" fmla="*/ 0 w 489"/>
                    <a:gd name="T55" fmla="*/ 0 h 18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89"/>
                    <a:gd name="T85" fmla="*/ 0 h 183"/>
                    <a:gd name="T86" fmla="*/ 489 w 489"/>
                    <a:gd name="T87" fmla="*/ 183 h 183"/>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89" h="183">
                      <a:moveTo>
                        <a:pt x="0" y="0"/>
                      </a:moveTo>
                      <a:lnTo>
                        <a:pt x="341" y="33"/>
                      </a:lnTo>
                      <a:lnTo>
                        <a:pt x="382" y="55"/>
                      </a:lnTo>
                      <a:lnTo>
                        <a:pt x="458" y="70"/>
                      </a:lnTo>
                      <a:lnTo>
                        <a:pt x="471" y="163"/>
                      </a:lnTo>
                      <a:lnTo>
                        <a:pt x="487" y="163"/>
                      </a:lnTo>
                      <a:lnTo>
                        <a:pt x="489" y="183"/>
                      </a:lnTo>
                      <a:lnTo>
                        <a:pt x="409" y="183"/>
                      </a:lnTo>
                      <a:lnTo>
                        <a:pt x="399" y="169"/>
                      </a:lnTo>
                      <a:lnTo>
                        <a:pt x="387" y="160"/>
                      </a:lnTo>
                      <a:lnTo>
                        <a:pt x="375" y="148"/>
                      </a:lnTo>
                      <a:lnTo>
                        <a:pt x="361" y="140"/>
                      </a:lnTo>
                      <a:lnTo>
                        <a:pt x="347" y="135"/>
                      </a:lnTo>
                      <a:lnTo>
                        <a:pt x="333" y="127"/>
                      </a:lnTo>
                      <a:lnTo>
                        <a:pt x="314" y="122"/>
                      </a:lnTo>
                      <a:lnTo>
                        <a:pt x="297" y="118"/>
                      </a:lnTo>
                      <a:lnTo>
                        <a:pt x="282" y="117"/>
                      </a:lnTo>
                      <a:lnTo>
                        <a:pt x="263" y="114"/>
                      </a:lnTo>
                      <a:lnTo>
                        <a:pt x="246" y="114"/>
                      </a:lnTo>
                      <a:lnTo>
                        <a:pt x="228" y="114"/>
                      </a:lnTo>
                      <a:lnTo>
                        <a:pt x="211" y="114"/>
                      </a:lnTo>
                      <a:lnTo>
                        <a:pt x="191" y="115"/>
                      </a:lnTo>
                      <a:lnTo>
                        <a:pt x="174" y="118"/>
                      </a:lnTo>
                      <a:lnTo>
                        <a:pt x="160" y="120"/>
                      </a:lnTo>
                      <a:lnTo>
                        <a:pt x="129" y="140"/>
                      </a:lnTo>
                      <a:lnTo>
                        <a:pt x="76" y="140"/>
                      </a:lnTo>
                      <a:lnTo>
                        <a:pt x="5" y="68"/>
                      </a:lnTo>
                      <a:lnTo>
                        <a:pt x="0" y="0"/>
                      </a:lnTo>
                      <a:close/>
                    </a:path>
                  </a:pathLst>
                </a:custGeom>
                <a:solidFill>
                  <a:srgbClr val="7FA25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914" name="Freeform 213"/>
                <p:cNvSpPr>
                  <a:spLocks/>
                </p:cNvSpPr>
                <p:nvPr/>
              </p:nvSpPr>
              <p:spPr bwMode="auto">
                <a:xfrm>
                  <a:off x="4008" y="2150"/>
                  <a:ext cx="550" cy="205"/>
                </a:xfrm>
                <a:custGeom>
                  <a:avLst/>
                  <a:gdLst>
                    <a:gd name="T0" fmla="*/ 0 w 489"/>
                    <a:gd name="T1" fmla="*/ 0 h 183"/>
                    <a:gd name="T2" fmla="*/ 1107 w 489"/>
                    <a:gd name="T3" fmla="*/ 103 h 183"/>
                    <a:gd name="T4" fmla="*/ 1239 w 489"/>
                    <a:gd name="T5" fmla="*/ 170 h 183"/>
                    <a:gd name="T6" fmla="*/ 1482 w 489"/>
                    <a:gd name="T7" fmla="*/ 215 h 183"/>
                    <a:gd name="T8" fmla="*/ 1527 w 489"/>
                    <a:gd name="T9" fmla="*/ 511 h 183"/>
                    <a:gd name="T10" fmla="*/ 1576 w 489"/>
                    <a:gd name="T11" fmla="*/ 511 h 183"/>
                    <a:gd name="T12" fmla="*/ 1586 w 489"/>
                    <a:gd name="T13" fmla="*/ 572 h 183"/>
                    <a:gd name="T14" fmla="*/ 1322 w 489"/>
                    <a:gd name="T15" fmla="*/ 572 h 183"/>
                    <a:gd name="T16" fmla="*/ 1296 w 489"/>
                    <a:gd name="T17" fmla="*/ 524 h 183"/>
                    <a:gd name="T18" fmla="*/ 1254 w 489"/>
                    <a:gd name="T19" fmla="*/ 498 h 183"/>
                    <a:gd name="T20" fmla="*/ 1217 w 489"/>
                    <a:gd name="T21" fmla="*/ 459 h 183"/>
                    <a:gd name="T22" fmla="*/ 1170 w 489"/>
                    <a:gd name="T23" fmla="*/ 437 h 183"/>
                    <a:gd name="T24" fmla="*/ 1126 w 489"/>
                    <a:gd name="T25" fmla="*/ 418 h 183"/>
                    <a:gd name="T26" fmla="*/ 1082 w 489"/>
                    <a:gd name="T27" fmla="*/ 394 h 183"/>
                    <a:gd name="T28" fmla="*/ 1018 w 489"/>
                    <a:gd name="T29" fmla="*/ 379 h 183"/>
                    <a:gd name="T30" fmla="*/ 963 w 489"/>
                    <a:gd name="T31" fmla="*/ 366 h 183"/>
                    <a:gd name="T32" fmla="*/ 913 w 489"/>
                    <a:gd name="T33" fmla="*/ 365 h 183"/>
                    <a:gd name="T34" fmla="*/ 855 w 489"/>
                    <a:gd name="T35" fmla="*/ 354 h 183"/>
                    <a:gd name="T36" fmla="*/ 799 w 489"/>
                    <a:gd name="T37" fmla="*/ 354 h 183"/>
                    <a:gd name="T38" fmla="*/ 734 w 489"/>
                    <a:gd name="T39" fmla="*/ 354 h 183"/>
                    <a:gd name="T40" fmla="*/ 682 w 489"/>
                    <a:gd name="T41" fmla="*/ 354 h 183"/>
                    <a:gd name="T42" fmla="*/ 619 w 489"/>
                    <a:gd name="T43" fmla="*/ 357 h 183"/>
                    <a:gd name="T44" fmla="*/ 563 w 489"/>
                    <a:gd name="T45" fmla="*/ 366 h 183"/>
                    <a:gd name="T46" fmla="*/ 516 w 489"/>
                    <a:gd name="T47" fmla="*/ 372 h 183"/>
                    <a:gd name="T48" fmla="*/ 418 w 489"/>
                    <a:gd name="T49" fmla="*/ 437 h 183"/>
                    <a:gd name="T50" fmla="*/ 244 w 489"/>
                    <a:gd name="T51" fmla="*/ 437 h 183"/>
                    <a:gd name="T52" fmla="*/ 17 w 489"/>
                    <a:gd name="T53" fmla="*/ 209 h 183"/>
                    <a:gd name="T54" fmla="*/ 0 w 489"/>
                    <a:gd name="T55" fmla="*/ 0 h 18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89"/>
                    <a:gd name="T85" fmla="*/ 0 h 183"/>
                    <a:gd name="T86" fmla="*/ 489 w 489"/>
                    <a:gd name="T87" fmla="*/ 183 h 183"/>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89" h="183">
                      <a:moveTo>
                        <a:pt x="0" y="0"/>
                      </a:moveTo>
                      <a:lnTo>
                        <a:pt x="341" y="33"/>
                      </a:lnTo>
                      <a:lnTo>
                        <a:pt x="382" y="55"/>
                      </a:lnTo>
                      <a:lnTo>
                        <a:pt x="458" y="70"/>
                      </a:lnTo>
                      <a:lnTo>
                        <a:pt x="471" y="163"/>
                      </a:lnTo>
                      <a:lnTo>
                        <a:pt x="487" y="163"/>
                      </a:lnTo>
                      <a:lnTo>
                        <a:pt x="489" y="183"/>
                      </a:lnTo>
                      <a:lnTo>
                        <a:pt x="409" y="183"/>
                      </a:lnTo>
                      <a:lnTo>
                        <a:pt x="399" y="169"/>
                      </a:lnTo>
                      <a:lnTo>
                        <a:pt x="387" y="160"/>
                      </a:lnTo>
                      <a:lnTo>
                        <a:pt x="375" y="148"/>
                      </a:lnTo>
                      <a:lnTo>
                        <a:pt x="361" y="140"/>
                      </a:lnTo>
                      <a:lnTo>
                        <a:pt x="347" y="135"/>
                      </a:lnTo>
                      <a:lnTo>
                        <a:pt x="333" y="127"/>
                      </a:lnTo>
                      <a:lnTo>
                        <a:pt x="314" y="122"/>
                      </a:lnTo>
                      <a:lnTo>
                        <a:pt x="297" y="118"/>
                      </a:lnTo>
                      <a:lnTo>
                        <a:pt x="282" y="117"/>
                      </a:lnTo>
                      <a:lnTo>
                        <a:pt x="263" y="114"/>
                      </a:lnTo>
                      <a:lnTo>
                        <a:pt x="246" y="114"/>
                      </a:lnTo>
                      <a:lnTo>
                        <a:pt x="228" y="114"/>
                      </a:lnTo>
                      <a:lnTo>
                        <a:pt x="211" y="114"/>
                      </a:lnTo>
                      <a:lnTo>
                        <a:pt x="191" y="115"/>
                      </a:lnTo>
                      <a:lnTo>
                        <a:pt x="174" y="118"/>
                      </a:lnTo>
                      <a:lnTo>
                        <a:pt x="160" y="120"/>
                      </a:lnTo>
                      <a:lnTo>
                        <a:pt x="129" y="140"/>
                      </a:lnTo>
                      <a:lnTo>
                        <a:pt x="76" y="140"/>
                      </a:lnTo>
                      <a:lnTo>
                        <a:pt x="5" y="68"/>
                      </a:lnTo>
                      <a:lnTo>
                        <a:pt x="0" y="0"/>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915" name="Freeform 214"/>
                <p:cNvSpPr>
                  <a:spLocks/>
                </p:cNvSpPr>
                <p:nvPr/>
              </p:nvSpPr>
              <p:spPr bwMode="auto">
                <a:xfrm>
                  <a:off x="4090" y="2261"/>
                  <a:ext cx="243" cy="36"/>
                </a:xfrm>
                <a:custGeom>
                  <a:avLst/>
                  <a:gdLst>
                    <a:gd name="T0" fmla="*/ 701 w 216"/>
                    <a:gd name="T1" fmla="*/ 2 h 33"/>
                    <a:gd name="T2" fmla="*/ 678 w 216"/>
                    <a:gd name="T3" fmla="*/ 2 h 33"/>
                    <a:gd name="T4" fmla="*/ 645 w 216"/>
                    <a:gd name="T5" fmla="*/ 2 h 33"/>
                    <a:gd name="T6" fmla="*/ 619 w 216"/>
                    <a:gd name="T7" fmla="*/ 0 h 33"/>
                    <a:gd name="T8" fmla="*/ 600 w 216"/>
                    <a:gd name="T9" fmla="*/ 0 h 33"/>
                    <a:gd name="T10" fmla="*/ 567 w 216"/>
                    <a:gd name="T11" fmla="*/ 0 h 33"/>
                    <a:gd name="T12" fmla="*/ 547 w 216"/>
                    <a:gd name="T13" fmla="*/ 0 h 33"/>
                    <a:gd name="T14" fmla="*/ 514 w 216"/>
                    <a:gd name="T15" fmla="*/ 0 h 33"/>
                    <a:gd name="T16" fmla="*/ 488 w 216"/>
                    <a:gd name="T17" fmla="*/ 2 h 33"/>
                    <a:gd name="T18" fmla="*/ 466 w 216"/>
                    <a:gd name="T19" fmla="*/ 2 h 33"/>
                    <a:gd name="T20" fmla="*/ 443 w 216"/>
                    <a:gd name="T21" fmla="*/ 4 h 33"/>
                    <a:gd name="T22" fmla="*/ 407 w 216"/>
                    <a:gd name="T23" fmla="*/ 16 h 33"/>
                    <a:gd name="T24" fmla="*/ 385 w 216"/>
                    <a:gd name="T25" fmla="*/ 16 h 33"/>
                    <a:gd name="T26" fmla="*/ 354 w 216"/>
                    <a:gd name="T27" fmla="*/ 16 h 33"/>
                    <a:gd name="T28" fmla="*/ 327 w 216"/>
                    <a:gd name="T29" fmla="*/ 17 h 33"/>
                    <a:gd name="T30" fmla="*/ 304 w 216"/>
                    <a:gd name="T31" fmla="*/ 21 h 33"/>
                    <a:gd name="T32" fmla="*/ 273 w 216"/>
                    <a:gd name="T33" fmla="*/ 27 h 33"/>
                    <a:gd name="T34" fmla="*/ 179 w 216"/>
                    <a:gd name="T35" fmla="*/ 74 h 33"/>
                    <a:gd name="T36" fmla="*/ 0 w 216"/>
                    <a:gd name="T37" fmla="*/ 80 h 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6"/>
                    <a:gd name="T58" fmla="*/ 0 h 33"/>
                    <a:gd name="T59" fmla="*/ 216 w 216"/>
                    <a:gd name="T60" fmla="*/ 33 h 3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6" h="33">
                      <a:moveTo>
                        <a:pt x="216" y="2"/>
                      </a:moveTo>
                      <a:lnTo>
                        <a:pt x="209" y="2"/>
                      </a:lnTo>
                      <a:lnTo>
                        <a:pt x="198" y="2"/>
                      </a:lnTo>
                      <a:lnTo>
                        <a:pt x="191" y="0"/>
                      </a:lnTo>
                      <a:lnTo>
                        <a:pt x="184" y="0"/>
                      </a:lnTo>
                      <a:lnTo>
                        <a:pt x="174" y="0"/>
                      </a:lnTo>
                      <a:lnTo>
                        <a:pt x="167" y="0"/>
                      </a:lnTo>
                      <a:lnTo>
                        <a:pt x="158" y="0"/>
                      </a:lnTo>
                      <a:lnTo>
                        <a:pt x="150" y="2"/>
                      </a:lnTo>
                      <a:lnTo>
                        <a:pt x="143" y="2"/>
                      </a:lnTo>
                      <a:lnTo>
                        <a:pt x="136" y="4"/>
                      </a:lnTo>
                      <a:lnTo>
                        <a:pt x="125" y="6"/>
                      </a:lnTo>
                      <a:lnTo>
                        <a:pt x="117" y="6"/>
                      </a:lnTo>
                      <a:lnTo>
                        <a:pt x="109" y="6"/>
                      </a:lnTo>
                      <a:lnTo>
                        <a:pt x="100" y="7"/>
                      </a:lnTo>
                      <a:lnTo>
                        <a:pt x="92" y="9"/>
                      </a:lnTo>
                      <a:lnTo>
                        <a:pt x="84" y="12"/>
                      </a:lnTo>
                      <a:lnTo>
                        <a:pt x="54" y="31"/>
                      </a:lnTo>
                      <a:lnTo>
                        <a:pt x="0" y="33"/>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916" name="Line 215"/>
                <p:cNvSpPr>
                  <a:spLocks noChangeShapeType="1"/>
                </p:cNvSpPr>
                <p:nvPr/>
              </p:nvSpPr>
              <p:spPr bwMode="auto">
                <a:xfrm>
                  <a:off x="3977" y="2150"/>
                  <a:ext cx="2" cy="369"/>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917" name="Rectangle 216"/>
                <p:cNvSpPr>
                  <a:spLocks noChangeArrowheads="1"/>
                </p:cNvSpPr>
                <p:nvPr/>
              </p:nvSpPr>
              <p:spPr bwMode="auto">
                <a:xfrm>
                  <a:off x="4528" y="2355"/>
                  <a:ext cx="32" cy="97"/>
                </a:xfrm>
                <a:prstGeom prst="rect">
                  <a:avLst/>
                </a:prstGeom>
                <a:solidFill>
                  <a:srgbClr val="46464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918" name="Rectangle 217"/>
                <p:cNvSpPr>
                  <a:spLocks noChangeArrowheads="1"/>
                </p:cNvSpPr>
                <p:nvPr/>
              </p:nvSpPr>
              <p:spPr bwMode="auto">
                <a:xfrm>
                  <a:off x="4528" y="2355"/>
                  <a:ext cx="32" cy="97"/>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919" name="Freeform 218"/>
                <p:cNvSpPr>
                  <a:spLocks/>
                </p:cNvSpPr>
                <p:nvPr/>
              </p:nvSpPr>
              <p:spPr bwMode="auto">
                <a:xfrm>
                  <a:off x="3549" y="1941"/>
                  <a:ext cx="99" cy="245"/>
                </a:xfrm>
                <a:custGeom>
                  <a:avLst/>
                  <a:gdLst>
                    <a:gd name="T0" fmla="*/ 286 w 88"/>
                    <a:gd name="T1" fmla="*/ 0 h 219"/>
                    <a:gd name="T2" fmla="*/ 0 w 88"/>
                    <a:gd name="T3" fmla="*/ 0 h 219"/>
                    <a:gd name="T4" fmla="*/ 0 w 88"/>
                    <a:gd name="T5" fmla="*/ 673 h 219"/>
                    <a:gd name="T6" fmla="*/ 141 w 88"/>
                    <a:gd name="T7" fmla="*/ 604 h 219"/>
                    <a:gd name="T8" fmla="*/ 286 w 88"/>
                    <a:gd name="T9" fmla="*/ 0 h 219"/>
                    <a:gd name="T10" fmla="*/ 0 60000 65536"/>
                    <a:gd name="T11" fmla="*/ 0 60000 65536"/>
                    <a:gd name="T12" fmla="*/ 0 60000 65536"/>
                    <a:gd name="T13" fmla="*/ 0 60000 65536"/>
                    <a:gd name="T14" fmla="*/ 0 60000 65536"/>
                    <a:gd name="T15" fmla="*/ 0 w 88"/>
                    <a:gd name="T16" fmla="*/ 0 h 219"/>
                    <a:gd name="T17" fmla="*/ 88 w 88"/>
                    <a:gd name="T18" fmla="*/ 219 h 219"/>
                  </a:gdLst>
                  <a:ahLst/>
                  <a:cxnLst>
                    <a:cxn ang="T10">
                      <a:pos x="T0" y="T1"/>
                    </a:cxn>
                    <a:cxn ang="T11">
                      <a:pos x="T2" y="T3"/>
                    </a:cxn>
                    <a:cxn ang="T12">
                      <a:pos x="T4" y="T5"/>
                    </a:cxn>
                    <a:cxn ang="T13">
                      <a:pos x="T6" y="T7"/>
                    </a:cxn>
                    <a:cxn ang="T14">
                      <a:pos x="T8" y="T9"/>
                    </a:cxn>
                  </a:cxnLst>
                  <a:rect l="T15" t="T16" r="T17" b="T18"/>
                  <a:pathLst>
                    <a:path w="88" h="219">
                      <a:moveTo>
                        <a:pt x="88" y="0"/>
                      </a:moveTo>
                      <a:lnTo>
                        <a:pt x="0" y="0"/>
                      </a:lnTo>
                      <a:lnTo>
                        <a:pt x="0" y="219"/>
                      </a:lnTo>
                      <a:lnTo>
                        <a:pt x="43" y="197"/>
                      </a:lnTo>
                      <a:lnTo>
                        <a:pt x="8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920" name="Freeform 219"/>
                <p:cNvSpPr>
                  <a:spLocks/>
                </p:cNvSpPr>
                <p:nvPr/>
              </p:nvSpPr>
              <p:spPr bwMode="auto">
                <a:xfrm>
                  <a:off x="3549" y="1941"/>
                  <a:ext cx="99" cy="245"/>
                </a:xfrm>
                <a:custGeom>
                  <a:avLst/>
                  <a:gdLst>
                    <a:gd name="T0" fmla="*/ 286 w 88"/>
                    <a:gd name="T1" fmla="*/ 0 h 219"/>
                    <a:gd name="T2" fmla="*/ 0 w 88"/>
                    <a:gd name="T3" fmla="*/ 0 h 219"/>
                    <a:gd name="T4" fmla="*/ 0 w 88"/>
                    <a:gd name="T5" fmla="*/ 673 h 219"/>
                    <a:gd name="T6" fmla="*/ 141 w 88"/>
                    <a:gd name="T7" fmla="*/ 604 h 219"/>
                    <a:gd name="T8" fmla="*/ 286 w 88"/>
                    <a:gd name="T9" fmla="*/ 0 h 219"/>
                    <a:gd name="T10" fmla="*/ 0 60000 65536"/>
                    <a:gd name="T11" fmla="*/ 0 60000 65536"/>
                    <a:gd name="T12" fmla="*/ 0 60000 65536"/>
                    <a:gd name="T13" fmla="*/ 0 60000 65536"/>
                    <a:gd name="T14" fmla="*/ 0 60000 65536"/>
                    <a:gd name="T15" fmla="*/ 0 w 88"/>
                    <a:gd name="T16" fmla="*/ 0 h 219"/>
                    <a:gd name="T17" fmla="*/ 88 w 88"/>
                    <a:gd name="T18" fmla="*/ 219 h 219"/>
                  </a:gdLst>
                  <a:ahLst/>
                  <a:cxnLst>
                    <a:cxn ang="T10">
                      <a:pos x="T0" y="T1"/>
                    </a:cxn>
                    <a:cxn ang="T11">
                      <a:pos x="T2" y="T3"/>
                    </a:cxn>
                    <a:cxn ang="T12">
                      <a:pos x="T4" y="T5"/>
                    </a:cxn>
                    <a:cxn ang="T13">
                      <a:pos x="T6" y="T7"/>
                    </a:cxn>
                    <a:cxn ang="T14">
                      <a:pos x="T8" y="T9"/>
                    </a:cxn>
                  </a:cxnLst>
                  <a:rect l="T15" t="T16" r="T17" b="T18"/>
                  <a:pathLst>
                    <a:path w="88" h="219">
                      <a:moveTo>
                        <a:pt x="88" y="0"/>
                      </a:moveTo>
                      <a:lnTo>
                        <a:pt x="0" y="0"/>
                      </a:lnTo>
                      <a:lnTo>
                        <a:pt x="0" y="219"/>
                      </a:lnTo>
                      <a:lnTo>
                        <a:pt x="43" y="197"/>
                      </a:lnTo>
                      <a:lnTo>
                        <a:pt x="88" y="0"/>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921" name="Freeform 220"/>
                <p:cNvSpPr>
                  <a:spLocks/>
                </p:cNvSpPr>
                <p:nvPr/>
              </p:nvSpPr>
              <p:spPr bwMode="auto">
                <a:xfrm>
                  <a:off x="3842" y="1941"/>
                  <a:ext cx="216" cy="574"/>
                </a:xfrm>
                <a:custGeom>
                  <a:avLst/>
                  <a:gdLst>
                    <a:gd name="T0" fmla="*/ 538 w 192"/>
                    <a:gd name="T1" fmla="*/ 1663 h 510"/>
                    <a:gd name="T2" fmla="*/ 162 w 192"/>
                    <a:gd name="T3" fmla="*/ 1663 h 510"/>
                    <a:gd name="T4" fmla="*/ 189 w 192"/>
                    <a:gd name="T5" fmla="*/ 1564 h 510"/>
                    <a:gd name="T6" fmla="*/ 205 w 192"/>
                    <a:gd name="T7" fmla="*/ 1456 h 510"/>
                    <a:gd name="T8" fmla="*/ 214 w 192"/>
                    <a:gd name="T9" fmla="*/ 1355 h 510"/>
                    <a:gd name="T10" fmla="*/ 216 w 192"/>
                    <a:gd name="T11" fmla="*/ 1248 h 510"/>
                    <a:gd name="T12" fmla="*/ 214 w 192"/>
                    <a:gd name="T13" fmla="*/ 1149 h 510"/>
                    <a:gd name="T14" fmla="*/ 201 w 192"/>
                    <a:gd name="T15" fmla="*/ 1047 h 510"/>
                    <a:gd name="T16" fmla="*/ 182 w 192"/>
                    <a:gd name="T17" fmla="*/ 945 h 510"/>
                    <a:gd name="T18" fmla="*/ 163 w 192"/>
                    <a:gd name="T19" fmla="*/ 836 h 510"/>
                    <a:gd name="T20" fmla="*/ 144 w 192"/>
                    <a:gd name="T21" fmla="*/ 730 h 510"/>
                    <a:gd name="T22" fmla="*/ 125 w 192"/>
                    <a:gd name="T23" fmla="*/ 629 h 510"/>
                    <a:gd name="T24" fmla="*/ 99 w 192"/>
                    <a:gd name="T25" fmla="*/ 522 h 510"/>
                    <a:gd name="T26" fmla="*/ 74 w 192"/>
                    <a:gd name="T27" fmla="*/ 420 h 510"/>
                    <a:gd name="T28" fmla="*/ 43 w 192"/>
                    <a:gd name="T29" fmla="*/ 315 h 510"/>
                    <a:gd name="T30" fmla="*/ 26 w 192"/>
                    <a:gd name="T31" fmla="*/ 214 h 510"/>
                    <a:gd name="T32" fmla="*/ 3 w 192"/>
                    <a:gd name="T33" fmla="*/ 111 h 510"/>
                    <a:gd name="T34" fmla="*/ 0 w 192"/>
                    <a:gd name="T35" fmla="*/ 0 h 510"/>
                    <a:gd name="T36" fmla="*/ 315 w 192"/>
                    <a:gd name="T37" fmla="*/ 2 h 510"/>
                    <a:gd name="T38" fmla="*/ 371 w 192"/>
                    <a:gd name="T39" fmla="*/ 600 h 510"/>
                    <a:gd name="T40" fmla="*/ 548 w 192"/>
                    <a:gd name="T41" fmla="*/ 603 h 510"/>
                    <a:gd name="T42" fmla="*/ 476 w 192"/>
                    <a:gd name="T43" fmla="*/ 703 h 510"/>
                    <a:gd name="T44" fmla="*/ 433 w 192"/>
                    <a:gd name="T45" fmla="*/ 788 h 510"/>
                    <a:gd name="T46" fmla="*/ 398 w 192"/>
                    <a:gd name="T47" fmla="*/ 875 h 510"/>
                    <a:gd name="T48" fmla="*/ 388 w 192"/>
                    <a:gd name="T49" fmla="*/ 950 h 510"/>
                    <a:gd name="T50" fmla="*/ 388 w 192"/>
                    <a:gd name="T51" fmla="*/ 1010 h 510"/>
                    <a:gd name="T52" fmla="*/ 398 w 192"/>
                    <a:gd name="T53" fmla="*/ 1070 h 510"/>
                    <a:gd name="T54" fmla="*/ 433 w 192"/>
                    <a:gd name="T55" fmla="*/ 1133 h 510"/>
                    <a:gd name="T56" fmla="*/ 458 w 192"/>
                    <a:gd name="T57" fmla="*/ 1178 h 510"/>
                    <a:gd name="T58" fmla="*/ 487 w 192"/>
                    <a:gd name="T59" fmla="*/ 1228 h 510"/>
                    <a:gd name="T60" fmla="*/ 528 w 192"/>
                    <a:gd name="T61" fmla="*/ 1276 h 510"/>
                    <a:gd name="T62" fmla="*/ 554 w 192"/>
                    <a:gd name="T63" fmla="*/ 1316 h 510"/>
                    <a:gd name="T64" fmla="*/ 587 w 192"/>
                    <a:gd name="T65" fmla="*/ 1355 h 510"/>
                    <a:gd name="T66" fmla="*/ 605 w 192"/>
                    <a:gd name="T67" fmla="*/ 1393 h 510"/>
                    <a:gd name="T68" fmla="*/ 619 w 192"/>
                    <a:gd name="T69" fmla="*/ 1433 h 510"/>
                    <a:gd name="T70" fmla="*/ 623 w 192"/>
                    <a:gd name="T71" fmla="*/ 1463 h 510"/>
                    <a:gd name="T72" fmla="*/ 605 w 192"/>
                    <a:gd name="T73" fmla="*/ 1521 h 510"/>
                    <a:gd name="T74" fmla="*/ 538 w 192"/>
                    <a:gd name="T75" fmla="*/ 1663 h 51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92"/>
                    <a:gd name="T115" fmla="*/ 0 h 510"/>
                    <a:gd name="T116" fmla="*/ 192 w 192"/>
                    <a:gd name="T117" fmla="*/ 510 h 510"/>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92" h="510">
                      <a:moveTo>
                        <a:pt x="166" y="510"/>
                      </a:moveTo>
                      <a:lnTo>
                        <a:pt x="50" y="510"/>
                      </a:lnTo>
                      <a:lnTo>
                        <a:pt x="58" y="479"/>
                      </a:lnTo>
                      <a:lnTo>
                        <a:pt x="63" y="447"/>
                      </a:lnTo>
                      <a:lnTo>
                        <a:pt x="66" y="416"/>
                      </a:lnTo>
                      <a:lnTo>
                        <a:pt x="67" y="382"/>
                      </a:lnTo>
                      <a:lnTo>
                        <a:pt x="66" y="352"/>
                      </a:lnTo>
                      <a:lnTo>
                        <a:pt x="61" y="321"/>
                      </a:lnTo>
                      <a:lnTo>
                        <a:pt x="56" y="290"/>
                      </a:lnTo>
                      <a:lnTo>
                        <a:pt x="51" y="256"/>
                      </a:lnTo>
                      <a:lnTo>
                        <a:pt x="44" y="224"/>
                      </a:lnTo>
                      <a:lnTo>
                        <a:pt x="38" y="193"/>
                      </a:lnTo>
                      <a:lnTo>
                        <a:pt x="30" y="160"/>
                      </a:lnTo>
                      <a:lnTo>
                        <a:pt x="22" y="129"/>
                      </a:lnTo>
                      <a:lnTo>
                        <a:pt x="13" y="97"/>
                      </a:lnTo>
                      <a:lnTo>
                        <a:pt x="8" y="66"/>
                      </a:lnTo>
                      <a:lnTo>
                        <a:pt x="3" y="34"/>
                      </a:lnTo>
                      <a:lnTo>
                        <a:pt x="0" y="0"/>
                      </a:lnTo>
                      <a:lnTo>
                        <a:pt x="97" y="2"/>
                      </a:lnTo>
                      <a:lnTo>
                        <a:pt x="114" y="184"/>
                      </a:lnTo>
                      <a:lnTo>
                        <a:pt x="168" y="186"/>
                      </a:lnTo>
                      <a:lnTo>
                        <a:pt x="147" y="216"/>
                      </a:lnTo>
                      <a:lnTo>
                        <a:pt x="132" y="242"/>
                      </a:lnTo>
                      <a:lnTo>
                        <a:pt x="123" y="267"/>
                      </a:lnTo>
                      <a:lnTo>
                        <a:pt x="120" y="291"/>
                      </a:lnTo>
                      <a:lnTo>
                        <a:pt x="120" y="310"/>
                      </a:lnTo>
                      <a:lnTo>
                        <a:pt x="123" y="329"/>
                      </a:lnTo>
                      <a:lnTo>
                        <a:pt x="132" y="347"/>
                      </a:lnTo>
                      <a:lnTo>
                        <a:pt x="141" y="361"/>
                      </a:lnTo>
                      <a:lnTo>
                        <a:pt x="149" y="377"/>
                      </a:lnTo>
                      <a:lnTo>
                        <a:pt x="162" y="392"/>
                      </a:lnTo>
                      <a:lnTo>
                        <a:pt x="171" y="404"/>
                      </a:lnTo>
                      <a:lnTo>
                        <a:pt x="180" y="416"/>
                      </a:lnTo>
                      <a:lnTo>
                        <a:pt x="187" y="427"/>
                      </a:lnTo>
                      <a:lnTo>
                        <a:pt x="191" y="439"/>
                      </a:lnTo>
                      <a:lnTo>
                        <a:pt x="192" y="450"/>
                      </a:lnTo>
                      <a:lnTo>
                        <a:pt x="187" y="466"/>
                      </a:lnTo>
                      <a:lnTo>
                        <a:pt x="166" y="510"/>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922" name="Freeform 221"/>
                <p:cNvSpPr>
                  <a:spLocks/>
                </p:cNvSpPr>
                <p:nvPr/>
              </p:nvSpPr>
              <p:spPr bwMode="auto">
                <a:xfrm>
                  <a:off x="3601" y="1954"/>
                  <a:ext cx="356" cy="460"/>
                </a:xfrm>
                <a:custGeom>
                  <a:avLst/>
                  <a:gdLst>
                    <a:gd name="T0" fmla="*/ 944 w 317"/>
                    <a:gd name="T1" fmla="*/ 0 h 407"/>
                    <a:gd name="T2" fmla="*/ 1012 w 317"/>
                    <a:gd name="T3" fmla="*/ 578 h 407"/>
                    <a:gd name="T4" fmla="*/ 1012 w 317"/>
                    <a:gd name="T5" fmla="*/ 1342 h 407"/>
                    <a:gd name="T6" fmla="*/ 1011 w 317"/>
                    <a:gd name="T7" fmla="*/ 1362 h 407"/>
                    <a:gd name="T8" fmla="*/ 1001 w 317"/>
                    <a:gd name="T9" fmla="*/ 1375 h 407"/>
                    <a:gd name="T10" fmla="*/ 991 w 317"/>
                    <a:gd name="T11" fmla="*/ 1382 h 407"/>
                    <a:gd name="T12" fmla="*/ 982 w 317"/>
                    <a:gd name="T13" fmla="*/ 1387 h 407"/>
                    <a:gd name="T14" fmla="*/ 0 w 317"/>
                    <a:gd name="T15" fmla="*/ 1387 h 407"/>
                    <a:gd name="T16" fmla="*/ 0 w 317"/>
                    <a:gd name="T17" fmla="*/ 0 h 407"/>
                    <a:gd name="T18" fmla="*/ 944 w 317"/>
                    <a:gd name="T19" fmla="*/ 0 h 40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17"/>
                    <a:gd name="T31" fmla="*/ 0 h 407"/>
                    <a:gd name="T32" fmla="*/ 317 w 317"/>
                    <a:gd name="T33" fmla="*/ 407 h 40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17" h="407">
                      <a:moveTo>
                        <a:pt x="296" y="0"/>
                      </a:moveTo>
                      <a:lnTo>
                        <a:pt x="317" y="170"/>
                      </a:lnTo>
                      <a:lnTo>
                        <a:pt x="317" y="394"/>
                      </a:lnTo>
                      <a:lnTo>
                        <a:pt x="316" y="400"/>
                      </a:lnTo>
                      <a:lnTo>
                        <a:pt x="313" y="404"/>
                      </a:lnTo>
                      <a:lnTo>
                        <a:pt x="310" y="406"/>
                      </a:lnTo>
                      <a:lnTo>
                        <a:pt x="307" y="407"/>
                      </a:lnTo>
                      <a:lnTo>
                        <a:pt x="0" y="407"/>
                      </a:lnTo>
                      <a:lnTo>
                        <a:pt x="0" y="0"/>
                      </a:lnTo>
                      <a:lnTo>
                        <a:pt x="296" y="0"/>
                      </a:lnTo>
                      <a:close/>
                    </a:path>
                  </a:pathLst>
                </a:custGeom>
                <a:solidFill>
                  <a:srgbClr val="5A5A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923" name="Freeform 222"/>
                <p:cNvSpPr>
                  <a:spLocks/>
                </p:cNvSpPr>
                <p:nvPr/>
              </p:nvSpPr>
              <p:spPr bwMode="auto">
                <a:xfrm>
                  <a:off x="3592" y="1961"/>
                  <a:ext cx="358" cy="459"/>
                </a:xfrm>
                <a:custGeom>
                  <a:avLst/>
                  <a:gdLst>
                    <a:gd name="T0" fmla="*/ 997 w 317"/>
                    <a:gd name="T1" fmla="*/ 0 h 407"/>
                    <a:gd name="T2" fmla="*/ 1068 w 317"/>
                    <a:gd name="T3" fmla="*/ 574 h 407"/>
                    <a:gd name="T4" fmla="*/ 1068 w 317"/>
                    <a:gd name="T5" fmla="*/ 1317 h 407"/>
                    <a:gd name="T6" fmla="*/ 1066 w 317"/>
                    <a:gd name="T7" fmla="*/ 1333 h 407"/>
                    <a:gd name="T8" fmla="*/ 1062 w 317"/>
                    <a:gd name="T9" fmla="*/ 1345 h 407"/>
                    <a:gd name="T10" fmla="*/ 1046 w 317"/>
                    <a:gd name="T11" fmla="*/ 1352 h 407"/>
                    <a:gd name="T12" fmla="*/ 1038 w 317"/>
                    <a:gd name="T13" fmla="*/ 1356 h 407"/>
                    <a:gd name="T14" fmla="*/ 0 w 317"/>
                    <a:gd name="T15" fmla="*/ 1356 h 407"/>
                    <a:gd name="T16" fmla="*/ 0 w 317"/>
                    <a:gd name="T17" fmla="*/ 0 h 407"/>
                    <a:gd name="T18" fmla="*/ 997 w 317"/>
                    <a:gd name="T19" fmla="*/ 0 h 40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17"/>
                    <a:gd name="T31" fmla="*/ 0 h 407"/>
                    <a:gd name="T32" fmla="*/ 317 w 317"/>
                    <a:gd name="T33" fmla="*/ 407 h 40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17" h="407">
                      <a:moveTo>
                        <a:pt x="296" y="0"/>
                      </a:moveTo>
                      <a:lnTo>
                        <a:pt x="317" y="172"/>
                      </a:lnTo>
                      <a:lnTo>
                        <a:pt x="317" y="396"/>
                      </a:lnTo>
                      <a:lnTo>
                        <a:pt x="316" y="401"/>
                      </a:lnTo>
                      <a:lnTo>
                        <a:pt x="314" y="404"/>
                      </a:lnTo>
                      <a:lnTo>
                        <a:pt x="310" y="406"/>
                      </a:lnTo>
                      <a:lnTo>
                        <a:pt x="307" y="407"/>
                      </a:lnTo>
                      <a:lnTo>
                        <a:pt x="0" y="407"/>
                      </a:lnTo>
                      <a:lnTo>
                        <a:pt x="0" y="0"/>
                      </a:lnTo>
                      <a:lnTo>
                        <a:pt x="296" y="0"/>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924" name="Freeform 223"/>
                <p:cNvSpPr>
                  <a:spLocks/>
                </p:cNvSpPr>
                <p:nvPr/>
              </p:nvSpPr>
              <p:spPr bwMode="auto">
                <a:xfrm>
                  <a:off x="3617" y="2179"/>
                  <a:ext cx="85" cy="18"/>
                </a:xfrm>
                <a:custGeom>
                  <a:avLst/>
                  <a:gdLst>
                    <a:gd name="T0" fmla="*/ 233 w 75"/>
                    <a:gd name="T1" fmla="*/ 0 h 15"/>
                    <a:gd name="T2" fmla="*/ 16 w 75"/>
                    <a:gd name="T3" fmla="*/ 0 h 15"/>
                    <a:gd name="T4" fmla="*/ 2 w 75"/>
                    <a:gd name="T5" fmla="*/ 20 h 15"/>
                    <a:gd name="T6" fmla="*/ 0 w 75"/>
                    <a:gd name="T7" fmla="*/ 35 h 15"/>
                    <a:gd name="T8" fmla="*/ 0 w 75"/>
                    <a:gd name="T9" fmla="*/ 42 h 15"/>
                    <a:gd name="T10" fmla="*/ 0 w 75"/>
                    <a:gd name="T11" fmla="*/ 50 h 15"/>
                    <a:gd name="T12" fmla="*/ 0 w 75"/>
                    <a:gd name="T13" fmla="*/ 71 h 15"/>
                    <a:gd name="T14" fmla="*/ 2 w 75"/>
                    <a:gd name="T15" fmla="*/ 85 h 15"/>
                    <a:gd name="T16" fmla="*/ 16 w 75"/>
                    <a:gd name="T17" fmla="*/ 92 h 15"/>
                    <a:gd name="T18" fmla="*/ 233 w 75"/>
                    <a:gd name="T19" fmla="*/ 92 h 15"/>
                    <a:gd name="T20" fmla="*/ 244 w 75"/>
                    <a:gd name="T21" fmla="*/ 92 h 15"/>
                    <a:gd name="T22" fmla="*/ 249 w 75"/>
                    <a:gd name="T23" fmla="*/ 85 h 15"/>
                    <a:gd name="T24" fmla="*/ 258 w 75"/>
                    <a:gd name="T25" fmla="*/ 71 h 15"/>
                    <a:gd name="T26" fmla="*/ 263 w 75"/>
                    <a:gd name="T27" fmla="*/ 50 h 15"/>
                    <a:gd name="T28" fmla="*/ 263 w 75"/>
                    <a:gd name="T29" fmla="*/ 42 h 15"/>
                    <a:gd name="T30" fmla="*/ 258 w 75"/>
                    <a:gd name="T31" fmla="*/ 35 h 15"/>
                    <a:gd name="T32" fmla="*/ 249 w 75"/>
                    <a:gd name="T33" fmla="*/ 20 h 15"/>
                    <a:gd name="T34" fmla="*/ 244 w 75"/>
                    <a:gd name="T35" fmla="*/ 0 h 15"/>
                    <a:gd name="T36" fmla="*/ 233 w 75"/>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5"/>
                    <a:gd name="T58" fmla="*/ 0 h 15"/>
                    <a:gd name="T59" fmla="*/ 75 w 75"/>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5" h="15">
                      <a:moveTo>
                        <a:pt x="67" y="0"/>
                      </a:moveTo>
                      <a:lnTo>
                        <a:pt x="4" y="0"/>
                      </a:lnTo>
                      <a:lnTo>
                        <a:pt x="2" y="3"/>
                      </a:lnTo>
                      <a:lnTo>
                        <a:pt x="0" y="6"/>
                      </a:lnTo>
                      <a:lnTo>
                        <a:pt x="0" y="7"/>
                      </a:lnTo>
                      <a:lnTo>
                        <a:pt x="0" y="8"/>
                      </a:lnTo>
                      <a:lnTo>
                        <a:pt x="0" y="11"/>
                      </a:lnTo>
                      <a:lnTo>
                        <a:pt x="2" y="13"/>
                      </a:lnTo>
                      <a:lnTo>
                        <a:pt x="4" y="15"/>
                      </a:lnTo>
                      <a:lnTo>
                        <a:pt x="67" y="15"/>
                      </a:lnTo>
                      <a:lnTo>
                        <a:pt x="70" y="15"/>
                      </a:lnTo>
                      <a:lnTo>
                        <a:pt x="71" y="13"/>
                      </a:lnTo>
                      <a:lnTo>
                        <a:pt x="74" y="11"/>
                      </a:lnTo>
                      <a:lnTo>
                        <a:pt x="75" y="8"/>
                      </a:lnTo>
                      <a:lnTo>
                        <a:pt x="75" y="7"/>
                      </a:lnTo>
                      <a:lnTo>
                        <a:pt x="74" y="6"/>
                      </a:lnTo>
                      <a:lnTo>
                        <a:pt x="71" y="3"/>
                      </a:lnTo>
                      <a:lnTo>
                        <a:pt x="70" y="0"/>
                      </a:lnTo>
                      <a:lnTo>
                        <a:pt x="6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925" name="Freeform 224"/>
                <p:cNvSpPr>
                  <a:spLocks/>
                </p:cNvSpPr>
                <p:nvPr/>
              </p:nvSpPr>
              <p:spPr bwMode="auto">
                <a:xfrm>
                  <a:off x="3617" y="2179"/>
                  <a:ext cx="85" cy="18"/>
                </a:xfrm>
                <a:custGeom>
                  <a:avLst/>
                  <a:gdLst>
                    <a:gd name="T0" fmla="*/ 233 w 75"/>
                    <a:gd name="T1" fmla="*/ 0 h 15"/>
                    <a:gd name="T2" fmla="*/ 16 w 75"/>
                    <a:gd name="T3" fmla="*/ 0 h 15"/>
                    <a:gd name="T4" fmla="*/ 2 w 75"/>
                    <a:gd name="T5" fmla="*/ 20 h 15"/>
                    <a:gd name="T6" fmla="*/ 0 w 75"/>
                    <a:gd name="T7" fmla="*/ 35 h 15"/>
                    <a:gd name="T8" fmla="*/ 0 w 75"/>
                    <a:gd name="T9" fmla="*/ 42 h 15"/>
                    <a:gd name="T10" fmla="*/ 0 w 75"/>
                    <a:gd name="T11" fmla="*/ 50 h 15"/>
                    <a:gd name="T12" fmla="*/ 0 w 75"/>
                    <a:gd name="T13" fmla="*/ 71 h 15"/>
                    <a:gd name="T14" fmla="*/ 2 w 75"/>
                    <a:gd name="T15" fmla="*/ 85 h 15"/>
                    <a:gd name="T16" fmla="*/ 16 w 75"/>
                    <a:gd name="T17" fmla="*/ 92 h 15"/>
                    <a:gd name="T18" fmla="*/ 233 w 75"/>
                    <a:gd name="T19" fmla="*/ 92 h 15"/>
                    <a:gd name="T20" fmla="*/ 244 w 75"/>
                    <a:gd name="T21" fmla="*/ 92 h 15"/>
                    <a:gd name="T22" fmla="*/ 249 w 75"/>
                    <a:gd name="T23" fmla="*/ 85 h 15"/>
                    <a:gd name="T24" fmla="*/ 258 w 75"/>
                    <a:gd name="T25" fmla="*/ 71 h 15"/>
                    <a:gd name="T26" fmla="*/ 263 w 75"/>
                    <a:gd name="T27" fmla="*/ 50 h 15"/>
                    <a:gd name="T28" fmla="*/ 263 w 75"/>
                    <a:gd name="T29" fmla="*/ 42 h 15"/>
                    <a:gd name="T30" fmla="*/ 258 w 75"/>
                    <a:gd name="T31" fmla="*/ 35 h 15"/>
                    <a:gd name="T32" fmla="*/ 249 w 75"/>
                    <a:gd name="T33" fmla="*/ 20 h 15"/>
                    <a:gd name="T34" fmla="*/ 244 w 75"/>
                    <a:gd name="T35" fmla="*/ 0 h 15"/>
                    <a:gd name="T36" fmla="*/ 233 w 75"/>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5"/>
                    <a:gd name="T58" fmla="*/ 0 h 15"/>
                    <a:gd name="T59" fmla="*/ 75 w 75"/>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5" h="15">
                      <a:moveTo>
                        <a:pt x="67" y="0"/>
                      </a:moveTo>
                      <a:lnTo>
                        <a:pt x="4" y="0"/>
                      </a:lnTo>
                      <a:lnTo>
                        <a:pt x="2" y="3"/>
                      </a:lnTo>
                      <a:lnTo>
                        <a:pt x="0" y="6"/>
                      </a:lnTo>
                      <a:lnTo>
                        <a:pt x="0" y="7"/>
                      </a:lnTo>
                      <a:lnTo>
                        <a:pt x="0" y="8"/>
                      </a:lnTo>
                      <a:lnTo>
                        <a:pt x="0" y="11"/>
                      </a:lnTo>
                      <a:lnTo>
                        <a:pt x="2" y="13"/>
                      </a:lnTo>
                      <a:lnTo>
                        <a:pt x="4" y="15"/>
                      </a:lnTo>
                      <a:lnTo>
                        <a:pt x="67" y="15"/>
                      </a:lnTo>
                      <a:lnTo>
                        <a:pt x="70" y="15"/>
                      </a:lnTo>
                      <a:lnTo>
                        <a:pt x="71" y="13"/>
                      </a:lnTo>
                      <a:lnTo>
                        <a:pt x="74" y="11"/>
                      </a:lnTo>
                      <a:lnTo>
                        <a:pt x="75" y="8"/>
                      </a:lnTo>
                      <a:lnTo>
                        <a:pt x="75" y="7"/>
                      </a:lnTo>
                      <a:lnTo>
                        <a:pt x="74" y="6"/>
                      </a:lnTo>
                      <a:lnTo>
                        <a:pt x="71" y="3"/>
                      </a:lnTo>
                      <a:lnTo>
                        <a:pt x="70" y="0"/>
                      </a:lnTo>
                      <a:lnTo>
                        <a:pt x="67" y="0"/>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926" name="Rectangle 225"/>
                <p:cNvSpPr>
                  <a:spLocks noChangeArrowheads="1"/>
                </p:cNvSpPr>
                <p:nvPr/>
              </p:nvSpPr>
              <p:spPr bwMode="auto">
                <a:xfrm>
                  <a:off x="3916" y="2200"/>
                  <a:ext cx="43" cy="1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927" name="Rectangle 226"/>
                <p:cNvSpPr>
                  <a:spLocks noChangeArrowheads="1"/>
                </p:cNvSpPr>
                <p:nvPr/>
              </p:nvSpPr>
              <p:spPr bwMode="auto">
                <a:xfrm>
                  <a:off x="3916" y="2200"/>
                  <a:ext cx="43" cy="18"/>
                </a:xfrm>
                <a:prstGeom prst="rect">
                  <a:avLst/>
                </a:prstGeom>
                <a:noFill/>
                <a:ln w="1588">
                  <a:solidFill>
                    <a:srgbClr val="5A5A5A"/>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928" name="Freeform 227"/>
                <p:cNvSpPr>
                  <a:spLocks/>
                </p:cNvSpPr>
                <p:nvPr/>
              </p:nvSpPr>
              <p:spPr bwMode="auto">
                <a:xfrm>
                  <a:off x="3621" y="1981"/>
                  <a:ext cx="304" cy="149"/>
                </a:xfrm>
                <a:custGeom>
                  <a:avLst/>
                  <a:gdLst>
                    <a:gd name="T0" fmla="*/ 863 w 269"/>
                    <a:gd name="T1" fmla="*/ 24 h 133"/>
                    <a:gd name="T2" fmla="*/ 917 w 269"/>
                    <a:gd name="T3" fmla="*/ 384 h 133"/>
                    <a:gd name="T4" fmla="*/ 906 w 269"/>
                    <a:gd name="T5" fmla="*/ 394 h 133"/>
                    <a:gd name="T6" fmla="*/ 900 w 269"/>
                    <a:gd name="T7" fmla="*/ 400 h 133"/>
                    <a:gd name="T8" fmla="*/ 894 w 269"/>
                    <a:gd name="T9" fmla="*/ 409 h 133"/>
                    <a:gd name="T10" fmla="*/ 875 w 269"/>
                    <a:gd name="T11" fmla="*/ 413 h 133"/>
                    <a:gd name="T12" fmla="*/ 26 w 269"/>
                    <a:gd name="T13" fmla="*/ 413 h 133"/>
                    <a:gd name="T14" fmla="*/ 1 w 269"/>
                    <a:gd name="T15" fmla="*/ 410 h 133"/>
                    <a:gd name="T16" fmla="*/ 1 w 269"/>
                    <a:gd name="T17" fmla="*/ 400 h 133"/>
                    <a:gd name="T18" fmla="*/ 1 w 269"/>
                    <a:gd name="T19" fmla="*/ 390 h 133"/>
                    <a:gd name="T20" fmla="*/ 0 w 269"/>
                    <a:gd name="T21" fmla="*/ 379 h 133"/>
                    <a:gd name="T22" fmla="*/ 0 w 269"/>
                    <a:gd name="T23" fmla="*/ 44 h 133"/>
                    <a:gd name="T24" fmla="*/ 1 w 269"/>
                    <a:gd name="T25" fmla="*/ 27 h 133"/>
                    <a:gd name="T26" fmla="*/ 1 w 269"/>
                    <a:gd name="T27" fmla="*/ 21 h 133"/>
                    <a:gd name="T28" fmla="*/ 26 w 269"/>
                    <a:gd name="T29" fmla="*/ 2 h 133"/>
                    <a:gd name="T30" fmla="*/ 47 w 269"/>
                    <a:gd name="T31" fmla="*/ 0 h 133"/>
                    <a:gd name="T32" fmla="*/ 820 w 269"/>
                    <a:gd name="T33" fmla="*/ 0 h 133"/>
                    <a:gd name="T34" fmla="*/ 836 w 269"/>
                    <a:gd name="T35" fmla="*/ 2 h 133"/>
                    <a:gd name="T36" fmla="*/ 853 w 269"/>
                    <a:gd name="T37" fmla="*/ 17 h 133"/>
                    <a:gd name="T38" fmla="*/ 854 w 269"/>
                    <a:gd name="T39" fmla="*/ 21 h 133"/>
                    <a:gd name="T40" fmla="*/ 863 w 269"/>
                    <a:gd name="T41" fmla="*/ 24 h 13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69"/>
                    <a:gd name="T64" fmla="*/ 0 h 133"/>
                    <a:gd name="T65" fmla="*/ 269 w 269"/>
                    <a:gd name="T66" fmla="*/ 133 h 13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69" h="133">
                      <a:moveTo>
                        <a:pt x="254" y="8"/>
                      </a:moveTo>
                      <a:lnTo>
                        <a:pt x="269" y="123"/>
                      </a:lnTo>
                      <a:lnTo>
                        <a:pt x="267" y="127"/>
                      </a:lnTo>
                      <a:lnTo>
                        <a:pt x="265" y="129"/>
                      </a:lnTo>
                      <a:lnTo>
                        <a:pt x="263" y="131"/>
                      </a:lnTo>
                      <a:lnTo>
                        <a:pt x="257" y="133"/>
                      </a:lnTo>
                      <a:lnTo>
                        <a:pt x="8" y="133"/>
                      </a:lnTo>
                      <a:lnTo>
                        <a:pt x="1" y="132"/>
                      </a:lnTo>
                      <a:lnTo>
                        <a:pt x="1" y="129"/>
                      </a:lnTo>
                      <a:lnTo>
                        <a:pt x="1" y="125"/>
                      </a:lnTo>
                      <a:lnTo>
                        <a:pt x="0" y="122"/>
                      </a:lnTo>
                      <a:lnTo>
                        <a:pt x="0" y="14"/>
                      </a:lnTo>
                      <a:lnTo>
                        <a:pt x="1" y="9"/>
                      </a:lnTo>
                      <a:lnTo>
                        <a:pt x="1" y="7"/>
                      </a:lnTo>
                      <a:lnTo>
                        <a:pt x="8" y="2"/>
                      </a:lnTo>
                      <a:lnTo>
                        <a:pt x="14" y="0"/>
                      </a:lnTo>
                      <a:lnTo>
                        <a:pt x="242" y="0"/>
                      </a:lnTo>
                      <a:lnTo>
                        <a:pt x="247" y="2"/>
                      </a:lnTo>
                      <a:lnTo>
                        <a:pt x="251" y="5"/>
                      </a:lnTo>
                      <a:lnTo>
                        <a:pt x="252" y="7"/>
                      </a:lnTo>
                      <a:lnTo>
                        <a:pt x="254" y="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929" name="Freeform 228"/>
                <p:cNvSpPr>
                  <a:spLocks/>
                </p:cNvSpPr>
                <p:nvPr/>
              </p:nvSpPr>
              <p:spPr bwMode="auto">
                <a:xfrm>
                  <a:off x="3621" y="1981"/>
                  <a:ext cx="304" cy="149"/>
                </a:xfrm>
                <a:custGeom>
                  <a:avLst/>
                  <a:gdLst>
                    <a:gd name="T0" fmla="*/ 863 w 269"/>
                    <a:gd name="T1" fmla="*/ 24 h 133"/>
                    <a:gd name="T2" fmla="*/ 917 w 269"/>
                    <a:gd name="T3" fmla="*/ 384 h 133"/>
                    <a:gd name="T4" fmla="*/ 906 w 269"/>
                    <a:gd name="T5" fmla="*/ 394 h 133"/>
                    <a:gd name="T6" fmla="*/ 900 w 269"/>
                    <a:gd name="T7" fmla="*/ 400 h 133"/>
                    <a:gd name="T8" fmla="*/ 894 w 269"/>
                    <a:gd name="T9" fmla="*/ 409 h 133"/>
                    <a:gd name="T10" fmla="*/ 875 w 269"/>
                    <a:gd name="T11" fmla="*/ 413 h 133"/>
                    <a:gd name="T12" fmla="*/ 26 w 269"/>
                    <a:gd name="T13" fmla="*/ 413 h 133"/>
                    <a:gd name="T14" fmla="*/ 1 w 269"/>
                    <a:gd name="T15" fmla="*/ 410 h 133"/>
                    <a:gd name="T16" fmla="*/ 1 w 269"/>
                    <a:gd name="T17" fmla="*/ 400 h 133"/>
                    <a:gd name="T18" fmla="*/ 1 w 269"/>
                    <a:gd name="T19" fmla="*/ 390 h 133"/>
                    <a:gd name="T20" fmla="*/ 0 w 269"/>
                    <a:gd name="T21" fmla="*/ 379 h 133"/>
                    <a:gd name="T22" fmla="*/ 0 w 269"/>
                    <a:gd name="T23" fmla="*/ 44 h 133"/>
                    <a:gd name="T24" fmla="*/ 1 w 269"/>
                    <a:gd name="T25" fmla="*/ 27 h 133"/>
                    <a:gd name="T26" fmla="*/ 1 w 269"/>
                    <a:gd name="T27" fmla="*/ 21 h 133"/>
                    <a:gd name="T28" fmla="*/ 26 w 269"/>
                    <a:gd name="T29" fmla="*/ 2 h 133"/>
                    <a:gd name="T30" fmla="*/ 47 w 269"/>
                    <a:gd name="T31" fmla="*/ 0 h 133"/>
                    <a:gd name="T32" fmla="*/ 820 w 269"/>
                    <a:gd name="T33" fmla="*/ 0 h 133"/>
                    <a:gd name="T34" fmla="*/ 836 w 269"/>
                    <a:gd name="T35" fmla="*/ 2 h 133"/>
                    <a:gd name="T36" fmla="*/ 853 w 269"/>
                    <a:gd name="T37" fmla="*/ 17 h 133"/>
                    <a:gd name="T38" fmla="*/ 854 w 269"/>
                    <a:gd name="T39" fmla="*/ 21 h 133"/>
                    <a:gd name="T40" fmla="*/ 863 w 269"/>
                    <a:gd name="T41" fmla="*/ 24 h 13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69"/>
                    <a:gd name="T64" fmla="*/ 0 h 133"/>
                    <a:gd name="T65" fmla="*/ 269 w 269"/>
                    <a:gd name="T66" fmla="*/ 133 h 13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69" h="133">
                      <a:moveTo>
                        <a:pt x="254" y="8"/>
                      </a:moveTo>
                      <a:lnTo>
                        <a:pt x="269" y="123"/>
                      </a:lnTo>
                      <a:lnTo>
                        <a:pt x="267" y="127"/>
                      </a:lnTo>
                      <a:lnTo>
                        <a:pt x="265" y="129"/>
                      </a:lnTo>
                      <a:lnTo>
                        <a:pt x="263" y="131"/>
                      </a:lnTo>
                      <a:lnTo>
                        <a:pt x="257" y="133"/>
                      </a:lnTo>
                      <a:lnTo>
                        <a:pt x="8" y="133"/>
                      </a:lnTo>
                      <a:lnTo>
                        <a:pt x="1" y="132"/>
                      </a:lnTo>
                      <a:lnTo>
                        <a:pt x="1" y="129"/>
                      </a:lnTo>
                      <a:lnTo>
                        <a:pt x="1" y="125"/>
                      </a:lnTo>
                      <a:lnTo>
                        <a:pt x="0" y="122"/>
                      </a:lnTo>
                      <a:lnTo>
                        <a:pt x="0" y="14"/>
                      </a:lnTo>
                      <a:lnTo>
                        <a:pt x="1" y="9"/>
                      </a:lnTo>
                      <a:lnTo>
                        <a:pt x="1" y="7"/>
                      </a:lnTo>
                      <a:lnTo>
                        <a:pt x="8" y="2"/>
                      </a:lnTo>
                      <a:lnTo>
                        <a:pt x="14" y="0"/>
                      </a:lnTo>
                      <a:lnTo>
                        <a:pt x="242" y="0"/>
                      </a:lnTo>
                      <a:lnTo>
                        <a:pt x="247" y="2"/>
                      </a:lnTo>
                      <a:lnTo>
                        <a:pt x="251" y="5"/>
                      </a:lnTo>
                      <a:lnTo>
                        <a:pt x="252" y="7"/>
                      </a:lnTo>
                      <a:lnTo>
                        <a:pt x="254" y="8"/>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930" name="Freeform 229"/>
                <p:cNvSpPr>
                  <a:spLocks/>
                </p:cNvSpPr>
                <p:nvPr/>
              </p:nvSpPr>
              <p:spPr bwMode="auto">
                <a:xfrm>
                  <a:off x="3059" y="2222"/>
                  <a:ext cx="211" cy="291"/>
                </a:xfrm>
                <a:custGeom>
                  <a:avLst/>
                  <a:gdLst>
                    <a:gd name="T0" fmla="*/ 653 w 186"/>
                    <a:gd name="T1" fmla="*/ 890 h 257"/>
                    <a:gd name="T2" fmla="*/ 652 w 186"/>
                    <a:gd name="T3" fmla="*/ 847 h 257"/>
                    <a:gd name="T4" fmla="*/ 641 w 186"/>
                    <a:gd name="T5" fmla="*/ 816 h 257"/>
                    <a:gd name="T6" fmla="*/ 625 w 186"/>
                    <a:gd name="T7" fmla="*/ 791 h 257"/>
                    <a:gd name="T8" fmla="*/ 606 w 186"/>
                    <a:gd name="T9" fmla="*/ 760 h 257"/>
                    <a:gd name="T10" fmla="*/ 600 w 186"/>
                    <a:gd name="T11" fmla="*/ 721 h 257"/>
                    <a:gd name="T12" fmla="*/ 600 w 186"/>
                    <a:gd name="T13" fmla="*/ 688 h 257"/>
                    <a:gd name="T14" fmla="*/ 618 w 186"/>
                    <a:gd name="T15" fmla="*/ 648 h 257"/>
                    <a:gd name="T16" fmla="*/ 653 w 186"/>
                    <a:gd name="T17" fmla="*/ 589 h 257"/>
                    <a:gd name="T18" fmla="*/ 574 w 186"/>
                    <a:gd name="T19" fmla="*/ 589 h 257"/>
                    <a:gd name="T20" fmla="*/ 534 w 186"/>
                    <a:gd name="T21" fmla="*/ 563 h 257"/>
                    <a:gd name="T22" fmla="*/ 491 w 186"/>
                    <a:gd name="T23" fmla="*/ 530 h 257"/>
                    <a:gd name="T24" fmla="*/ 448 w 186"/>
                    <a:gd name="T25" fmla="*/ 494 h 257"/>
                    <a:gd name="T26" fmla="*/ 411 w 186"/>
                    <a:gd name="T27" fmla="*/ 464 h 257"/>
                    <a:gd name="T28" fmla="*/ 373 w 186"/>
                    <a:gd name="T29" fmla="*/ 435 h 257"/>
                    <a:gd name="T30" fmla="*/ 337 w 186"/>
                    <a:gd name="T31" fmla="*/ 399 h 257"/>
                    <a:gd name="T32" fmla="*/ 297 w 186"/>
                    <a:gd name="T33" fmla="*/ 365 h 257"/>
                    <a:gd name="T34" fmla="*/ 258 w 186"/>
                    <a:gd name="T35" fmla="*/ 332 h 257"/>
                    <a:gd name="T36" fmla="*/ 231 w 186"/>
                    <a:gd name="T37" fmla="*/ 286 h 257"/>
                    <a:gd name="T38" fmla="*/ 193 w 186"/>
                    <a:gd name="T39" fmla="*/ 253 h 257"/>
                    <a:gd name="T40" fmla="*/ 162 w 186"/>
                    <a:gd name="T41" fmla="*/ 211 h 257"/>
                    <a:gd name="T42" fmla="*/ 124 w 186"/>
                    <a:gd name="T43" fmla="*/ 177 h 257"/>
                    <a:gd name="T44" fmla="*/ 87 w 186"/>
                    <a:gd name="T45" fmla="*/ 138 h 257"/>
                    <a:gd name="T46" fmla="*/ 60 w 186"/>
                    <a:gd name="T47" fmla="*/ 86 h 257"/>
                    <a:gd name="T48" fmla="*/ 26 w 186"/>
                    <a:gd name="T49" fmla="*/ 42 h 257"/>
                    <a:gd name="T50" fmla="*/ 0 w 186"/>
                    <a:gd name="T51" fmla="*/ 0 h 257"/>
                    <a:gd name="T52" fmla="*/ 20 w 186"/>
                    <a:gd name="T53" fmla="*/ 76 h 257"/>
                    <a:gd name="T54" fmla="*/ 33 w 186"/>
                    <a:gd name="T55" fmla="*/ 138 h 257"/>
                    <a:gd name="T56" fmla="*/ 37 w 186"/>
                    <a:gd name="T57" fmla="*/ 185 h 257"/>
                    <a:gd name="T58" fmla="*/ 54 w 186"/>
                    <a:gd name="T59" fmla="*/ 237 h 257"/>
                    <a:gd name="T60" fmla="*/ 60 w 186"/>
                    <a:gd name="T61" fmla="*/ 271 h 257"/>
                    <a:gd name="T62" fmla="*/ 60 w 186"/>
                    <a:gd name="T63" fmla="*/ 303 h 257"/>
                    <a:gd name="T64" fmla="*/ 54 w 186"/>
                    <a:gd name="T65" fmla="*/ 332 h 257"/>
                    <a:gd name="T66" fmla="*/ 37 w 186"/>
                    <a:gd name="T67" fmla="*/ 349 h 257"/>
                    <a:gd name="T68" fmla="*/ 33 w 186"/>
                    <a:gd name="T69" fmla="*/ 376 h 257"/>
                    <a:gd name="T70" fmla="*/ 33 w 186"/>
                    <a:gd name="T71" fmla="*/ 396 h 257"/>
                    <a:gd name="T72" fmla="*/ 20 w 186"/>
                    <a:gd name="T73" fmla="*/ 419 h 257"/>
                    <a:gd name="T74" fmla="*/ 16 w 186"/>
                    <a:gd name="T75" fmla="*/ 435 h 257"/>
                    <a:gd name="T76" fmla="*/ 1 w 186"/>
                    <a:gd name="T77" fmla="*/ 452 h 257"/>
                    <a:gd name="T78" fmla="*/ 0 w 186"/>
                    <a:gd name="T79" fmla="*/ 468 h 257"/>
                    <a:gd name="T80" fmla="*/ 0 w 186"/>
                    <a:gd name="T81" fmla="*/ 506 h 257"/>
                    <a:gd name="T82" fmla="*/ 0 w 186"/>
                    <a:gd name="T83" fmla="*/ 533 h 257"/>
                    <a:gd name="T84" fmla="*/ 37 w 186"/>
                    <a:gd name="T85" fmla="*/ 584 h 257"/>
                    <a:gd name="T86" fmla="*/ 99 w 186"/>
                    <a:gd name="T87" fmla="*/ 628 h 257"/>
                    <a:gd name="T88" fmla="*/ 155 w 186"/>
                    <a:gd name="T89" fmla="*/ 679 h 257"/>
                    <a:gd name="T90" fmla="*/ 210 w 186"/>
                    <a:gd name="T91" fmla="*/ 717 h 257"/>
                    <a:gd name="T92" fmla="*/ 270 w 186"/>
                    <a:gd name="T93" fmla="*/ 760 h 257"/>
                    <a:gd name="T94" fmla="*/ 332 w 186"/>
                    <a:gd name="T95" fmla="*/ 794 h 257"/>
                    <a:gd name="T96" fmla="*/ 391 w 186"/>
                    <a:gd name="T97" fmla="*/ 831 h 257"/>
                    <a:gd name="T98" fmla="*/ 456 w 186"/>
                    <a:gd name="T99" fmla="*/ 861 h 257"/>
                    <a:gd name="T100" fmla="*/ 653 w 186"/>
                    <a:gd name="T101" fmla="*/ 890 h 25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6"/>
                    <a:gd name="T154" fmla="*/ 0 h 257"/>
                    <a:gd name="T155" fmla="*/ 186 w 186"/>
                    <a:gd name="T156" fmla="*/ 257 h 25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6" h="257">
                      <a:moveTo>
                        <a:pt x="186" y="257"/>
                      </a:moveTo>
                      <a:lnTo>
                        <a:pt x="185" y="245"/>
                      </a:lnTo>
                      <a:lnTo>
                        <a:pt x="182" y="237"/>
                      </a:lnTo>
                      <a:lnTo>
                        <a:pt x="176" y="228"/>
                      </a:lnTo>
                      <a:lnTo>
                        <a:pt x="172" y="220"/>
                      </a:lnTo>
                      <a:lnTo>
                        <a:pt x="170" y="209"/>
                      </a:lnTo>
                      <a:lnTo>
                        <a:pt x="170" y="199"/>
                      </a:lnTo>
                      <a:lnTo>
                        <a:pt x="175" y="186"/>
                      </a:lnTo>
                      <a:lnTo>
                        <a:pt x="186" y="170"/>
                      </a:lnTo>
                      <a:lnTo>
                        <a:pt x="162" y="170"/>
                      </a:lnTo>
                      <a:lnTo>
                        <a:pt x="152" y="163"/>
                      </a:lnTo>
                      <a:lnTo>
                        <a:pt x="140" y="153"/>
                      </a:lnTo>
                      <a:lnTo>
                        <a:pt x="128" y="143"/>
                      </a:lnTo>
                      <a:lnTo>
                        <a:pt x="116" y="134"/>
                      </a:lnTo>
                      <a:lnTo>
                        <a:pt x="106" y="125"/>
                      </a:lnTo>
                      <a:lnTo>
                        <a:pt x="95" y="116"/>
                      </a:lnTo>
                      <a:lnTo>
                        <a:pt x="84" y="105"/>
                      </a:lnTo>
                      <a:lnTo>
                        <a:pt x="73" y="96"/>
                      </a:lnTo>
                      <a:lnTo>
                        <a:pt x="65" y="83"/>
                      </a:lnTo>
                      <a:lnTo>
                        <a:pt x="55" y="73"/>
                      </a:lnTo>
                      <a:lnTo>
                        <a:pt x="46" y="61"/>
                      </a:lnTo>
                      <a:lnTo>
                        <a:pt x="35" y="50"/>
                      </a:lnTo>
                      <a:lnTo>
                        <a:pt x="25" y="39"/>
                      </a:lnTo>
                      <a:lnTo>
                        <a:pt x="17" y="25"/>
                      </a:lnTo>
                      <a:lnTo>
                        <a:pt x="8" y="12"/>
                      </a:lnTo>
                      <a:lnTo>
                        <a:pt x="0" y="0"/>
                      </a:lnTo>
                      <a:lnTo>
                        <a:pt x="6" y="22"/>
                      </a:lnTo>
                      <a:lnTo>
                        <a:pt x="10" y="39"/>
                      </a:lnTo>
                      <a:lnTo>
                        <a:pt x="11" y="53"/>
                      </a:lnTo>
                      <a:lnTo>
                        <a:pt x="16" y="68"/>
                      </a:lnTo>
                      <a:lnTo>
                        <a:pt x="17" y="78"/>
                      </a:lnTo>
                      <a:lnTo>
                        <a:pt x="17" y="87"/>
                      </a:lnTo>
                      <a:lnTo>
                        <a:pt x="16" y="96"/>
                      </a:lnTo>
                      <a:lnTo>
                        <a:pt x="11" y="101"/>
                      </a:lnTo>
                      <a:lnTo>
                        <a:pt x="10" y="109"/>
                      </a:lnTo>
                      <a:lnTo>
                        <a:pt x="10" y="115"/>
                      </a:lnTo>
                      <a:lnTo>
                        <a:pt x="6" y="121"/>
                      </a:lnTo>
                      <a:lnTo>
                        <a:pt x="4" y="125"/>
                      </a:lnTo>
                      <a:lnTo>
                        <a:pt x="1" y="131"/>
                      </a:lnTo>
                      <a:lnTo>
                        <a:pt x="0" y="135"/>
                      </a:lnTo>
                      <a:lnTo>
                        <a:pt x="0" y="146"/>
                      </a:lnTo>
                      <a:lnTo>
                        <a:pt x="0" y="154"/>
                      </a:lnTo>
                      <a:lnTo>
                        <a:pt x="11" y="169"/>
                      </a:lnTo>
                      <a:lnTo>
                        <a:pt x="28" y="181"/>
                      </a:lnTo>
                      <a:lnTo>
                        <a:pt x="43" y="196"/>
                      </a:lnTo>
                      <a:lnTo>
                        <a:pt x="60" y="207"/>
                      </a:lnTo>
                      <a:lnTo>
                        <a:pt x="77" y="220"/>
                      </a:lnTo>
                      <a:lnTo>
                        <a:pt x="94" y="230"/>
                      </a:lnTo>
                      <a:lnTo>
                        <a:pt x="110" y="239"/>
                      </a:lnTo>
                      <a:lnTo>
                        <a:pt x="129" y="249"/>
                      </a:lnTo>
                      <a:lnTo>
                        <a:pt x="186" y="25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931" name="Freeform 230"/>
                <p:cNvSpPr>
                  <a:spLocks/>
                </p:cNvSpPr>
                <p:nvPr/>
              </p:nvSpPr>
              <p:spPr bwMode="auto">
                <a:xfrm>
                  <a:off x="3059" y="2222"/>
                  <a:ext cx="211" cy="291"/>
                </a:xfrm>
                <a:custGeom>
                  <a:avLst/>
                  <a:gdLst>
                    <a:gd name="T0" fmla="*/ 653 w 186"/>
                    <a:gd name="T1" fmla="*/ 890 h 257"/>
                    <a:gd name="T2" fmla="*/ 652 w 186"/>
                    <a:gd name="T3" fmla="*/ 847 h 257"/>
                    <a:gd name="T4" fmla="*/ 641 w 186"/>
                    <a:gd name="T5" fmla="*/ 816 h 257"/>
                    <a:gd name="T6" fmla="*/ 625 w 186"/>
                    <a:gd name="T7" fmla="*/ 791 h 257"/>
                    <a:gd name="T8" fmla="*/ 606 w 186"/>
                    <a:gd name="T9" fmla="*/ 760 h 257"/>
                    <a:gd name="T10" fmla="*/ 600 w 186"/>
                    <a:gd name="T11" fmla="*/ 721 h 257"/>
                    <a:gd name="T12" fmla="*/ 600 w 186"/>
                    <a:gd name="T13" fmla="*/ 688 h 257"/>
                    <a:gd name="T14" fmla="*/ 618 w 186"/>
                    <a:gd name="T15" fmla="*/ 648 h 257"/>
                    <a:gd name="T16" fmla="*/ 653 w 186"/>
                    <a:gd name="T17" fmla="*/ 589 h 257"/>
                    <a:gd name="T18" fmla="*/ 574 w 186"/>
                    <a:gd name="T19" fmla="*/ 589 h 257"/>
                    <a:gd name="T20" fmla="*/ 534 w 186"/>
                    <a:gd name="T21" fmla="*/ 563 h 257"/>
                    <a:gd name="T22" fmla="*/ 491 w 186"/>
                    <a:gd name="T23" fmla="*/ 530 h 257"/>
                    <a:gd name="T24" fmla="*/ 448 w 186"/>
                    <a:gd name="T25" fmla="*/ 494 h 257"/>
                    <a:gd name="T26" fmla="*/ 411 w 186"/>
                    <a:gd name="T27" fmla="*/ 464 h 257"/>
                    <a:gd name="T28" fmla="*/ 373 w 186"/>
                    <a:gd name="T29" fmla="*/ 435 h 257"/>
                    <a:gd name="T30" fmla="*/ 337 w 186"/>
                    <a:gd name="T31" fmla="*/ 399 h 257"/>
                    <a:gd name="T32" fmla="*/ 297 w 186"/>
                    <a:gd name="T33" fmla="*/ 365 h 257"/>
                    <a:gd name="T34" fmla="*/ 258 w 186"/>
                    <a:gd name="T35" fmla="*/ 332 h 257"/>
                    <a:gd name="T36" fmla="*/ 231 w 186"/>
                    <a:gd name="T37" fmla="*/ 286 h 257"/>
                    <a:gd name="T38" fmla="*/ 193 w 186"/>
                    <a:gd name="T39" fmla="*/ 253 h 257"/>
                    <a:gd name="T40" fmla="*/ 162 w 186"/>
                    <a:gd name="T41" fmla="*/ 211 h 257"/>
                    <a:gd name="T42" fmla="*/ 124 w 186"/>
                    <a:gd name="T43" fmla="*/ 177 h 257"/>
                    <a:gd name="T44" fmla="*/ 87 w 186"/>
                    <a:gd name="T45" fmla="*/ 138 h 257"/>
                    <a:gd name="T46" fmla="*/ 60 w 186"/>
                    <a:gd name="T47" fmla="*/ 86 h 257"/>
                    <a:gd name="T48" fmla="*/ 26 w 186"/>
                    <a:gd name="T49" fmla="*/ 42 h 257"/>
                    <a:gd name="T50" fmla="*/ 0 w 186"/>
                    <a:gd name="T51" fmla="*/ 0 h 257"/>
                    <a:gd name="T52" fmla="*/ 20 w 186"/>
                    <a:gd name="T53" fmla="*/ 76 h 257"/>
                    <a:gd name="T54" fmla="*/ 33 w 186"/>
                    <a:gd name="T55" fmla="*/ 138 h 257"/>
                    <a:gd name="T56" fmla="*/ 37 w 186"/>
                    <a:gd name="T57" fmla="*/ 185 h 257"/>
                    <a:gd name="T58" fmla="*/ 54 w 186"/>
                    <a:gd name="T59" fmla="*/ 237 h 257"/>
                    <a:gd name="T60" fmla="*/ 60 w 186"/>
                    <a:gd name="T61" fmla="*/ 271 h 257"/>
                    <a:gd name="T62" fmla="*/ 60 w 186"/>
                    <a:gd name="T63" fmla="*/ 303 h 257"/>
                    <a:gd name="T64" fmla="*/ 54 w 186"/>
                    <a:gd name="T65" fmla="*/ 332 h 257"/>
                    <a:gd name="T66" fmla="*/ 37 w 186"/>
                    <a:gd name="T67" fmla="*/ 349 h 257"/>
                    <a:gd name="T68" fmla="*/ 33 w 186"/>
                    <a:gd name="T69" fmla="*/ 376 h 257"/>
                    <a:gd name="T70" fmla="*/ 33 w 186"/>
                    <a:gd name="T71" fmla="*/ 396 h 257"/>
                    <a:gd name="T72" fmla="*/ 20 w 186"/>
                    <a:gd name="T73" fmla="*/ 419 h 257"/>
                    <a:gd name="T74" fmla="*/ 16 w 186"/>
                    <a:gd name="T75" fmla="*/ 435 h 257"/>
                    <a:gd name="T76" fmla="*/ 1 w 186"/>
                    <a:gd name="T77" fmla="*/ 452 h 257"/>
                    <a:gd name="T78" fmla="*/ 0 w 186"/>
                    <a:gd name="T79" fmla="*/ 468 h 257"/>
                    <a:gd name="T80" fmla="*/ 0 w 186"/>
                    <a:gd name="T81" fmla="*/ 506 h 257"/>
                    <a:gd name="T82" fmla="*/ 0 w 186"/>
                    <a:gd name="T83" fmla="*/ 533 h 257"/>
                    <a:gd name="T84" fmla="*/ 37 w 186"/>
                    <a:gd name="T85" fmla="*/ 584 h 257"/>
                    <a:gd name="T86" fmla="*/ 99 w 186"/>
                    <a:gd name="T87" fmla="*/ 628 h 257"/>
                    <a:gd name="T88" fmla="*/ 155 w 186"/>
                    <a:gd name="T89" fmla="*/ 679 h 257"/>
                    <a:gd name="T90" fmla="*/ 210 w 186"/>
                    <a:gd name="T91" fmla="*/ 717 h 257"/>
                    <a:gd name="T92" fmla="*/ 270 w 186"/>
                    <a:gd name="T93" fmla="*/ 760 h 257"/>
                    <a:gd name="T94" fmla="*/ 332 w 186"/>
                    <a:gd name="T95" fmla="*/ 794 h 257"/>
                    <a:gd name="T96" fmla="*/ 391 w 186"/>
                    <a:gd name="T97" fmla="*/ 831 h 257"/>
                    <a:gd name="T98" fmla="*/ 456 w 186"/>
                    <a:gd name="T99" fmla="*/ 861 h 257"/>
                    <a:gd name="T100" fmla="*/ 653 w 186"/>
                    <a:gd name="T101" fmla="*/ 890 h 25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6"/>
                    <a:gd name="T154" fmla="*/ 0 h 257"/>
                    <a:gd name="T155" fmla="*/ 186 w 186"/>
                    <a:gd name="T156" fmla="*/ 257 h 25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6" h="257">
                      <a:moveTo>
                        <a:pt x="186" y="257"/>
                      </a:moveTo>
                      <a:lnTo>
                        <a:pt x="185" y="245"/>
                      </a:lnTo>
                      <a:lnTo>
                        <a:pt x="182" y="237"/>
                      </a:lnTo>
                      <a:lnTo>
                        <a:pt x="176" y="228"/>
                      </a:lnTo>
                      <a:lnTo>
                        <a:pt x="172" y="220"/>
                      </a:lnTo>
                      <a:lnTo>
                        <a:pt x="170" y="209"/>
                      </a:lnTo>
                      <a:lnTo>
                        <a:pt x="170" y="199"/>
                      </a:lnTo>
                      <a:lnTo>
                        <a:pt x="175" y="186"/>
                      </a:lnTo>
                      <a:lnTo>
                        <a:pt x="186" y="170"/>
                      </a:lnTo>
                      <a:lnTo>
                        <a:pt x="162" y="170"/>
                      </a:lnTo>
                      <a:lnTo>
                        <a:pt x="152" y="163"/>
                      </a:lnTo>
                      <a:lnTo>
                        <a:pt x="140" y="153"/>
                      </a:lnTo>
                      <a:lnTo>
                        <a:pt x="128" y="143"/>
                      </a:lnTo>
                      <a:lnTo>
                        <a:pt x="116" y="134"/>
                      </a:lnTo>
                      <a:lnTo>
                        <a:pt x="106" y="125"/>
                      </a:lnTo>
                      <a:lnTo>
                        <a:pt x="95" y="116"/>
                      </a:lnTo>
                      <a:lnTo>
                        <a:pt x="84" y="105"/>
                      </a:lnTo>
                      <a:lnTo>
                        <a:pt x="73" y="96"/>
                      </a:lnTo>
                      <a:lnTo>
                        <a:pt x="65" y="83"/>
                      </a:lnTo>
                      <a:lnTo>
                        <a:pt x="55" y="73"/>
                      </a:lnTo>
                      <a:lnTo>
                        <a:pt x="46" y="61"/>
                      </a:lnTo>
                      <a:lnTo>
                        <a:pt x="35" y="50"/>
                      </a:lnTo>
                      <a:lnTo>
                        <a:pt x="25" y="39"/>
                      </a:lnTo>
                      <a:lnTo>
                        <a:pt x="17" y="25"/>
                      </a:lnTo>
                      <a:lnTo>
                        <a:pt x="8" y="12"/>
                      </a:lnTo>
                      <a:lnTo>
                        <a:pt x="0" y="0"/>
                      </a:lnTo>
                      <a:lnTo>
                        <a:pt x="6" y="22"/>
                      </a:lnTo>
                      <a:lnTo>
                        <a:pt x="10" y="39"/>
                      </a:lnTo>
                      <a:lnTo>
                        <a:pt x="11" y="53"/>
                      </a:lnTo>
                      <a:lnTo>
                        <a:pt x="16" y="68"/>
                      </a:lnTo>
                      <a:lnTo>
                        <a:pt x="17" y="78"/>
                      </a:lnTo>
                      <a:lnTo>
                        <a:pt x="17" y="87"/>
                      </a:lnTo>
                      <a:lnTo>
                        <a:pt x="16" y="96"/>
                      </a:lnTo>
                      <a:lnTo>
                        <a:pt x="11" y="101"/>
                      </a:lnTo>
                      <a:lnTo>
                        <a:pt x="10" y="109"/>
                      </a:lnTo>
                      <a:lnTo>
                        <a:pt x="10" y="115"/>
                      </a:lnTo>
                      <a:lnTo>
                        <a:pt x="6" y="121"/>
                      </a:lnTo>
                      <a:lnTo>
                        <a:pt x="4" y="125"/>
                      </a:lnTo>
                      <a:lnTo>
                        <a:pt x="1" y="131"/>
                      </a:lnTo>
                      <a:lnTo>
                        <a:pt x="0" y="135"/>
                      </a:lnTo>
                      <a:lnTo>
                        <a:pt x="0" y="146"/>
                      </a:lnTo>
                      <a:lnTo>
                        <a:pt x="0" y="154"/>
                      </a:lnTo>
                      <a:lnTo>
                        <a:pt x="11" y="169"/>
                      </a:lnTo>
                      <a:lnTo>
                        <a:pt x="28" y="181"/>
                      </a:lnTo>
                      <a:lnTo>
                        <a:pt x="43" y="196"/>
                      </a:lnTo>
                      <a:lnTo>
                        <a:pt x="60" y="207"/>
                      </a:lnTo>
                      <a:lnTo>
                        <a:pt x="77" y="220"/>
                      </a:lnTo>
                      <a:lnTo>
                        <a:pt x="94" y="230"/>
                      </a:lnTo>
                      <a:lnTo>
                        <a:pt x="110" y="239"/>
                      </a:lnTo>
                      <a:lnTo>
                        <a:pt x="129" y="249"/>
                      </a:lnTo>
                      <a:lnTo>
                        <a:pt x="186" y="257"/>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932" name="Freeform 231"/>
                <p:cNvSpPr>
                  <a:spLocks/>
                </p:cNvSpPr>
                <p:nvPr/>
              </p:nvSpPr>
              <p:spPr bwMode="auto">
                <a:xfrm>
                  <a:off x="2514" y="2159"/>
                  <a:ext cx="272" cy="201"/>
                </a:xfrm>
                <a:custGeom>
                  <a:avLst/>
                  <a:gdLst>
                    <a:gd name="T0" fmla="*/ 781 w 242"/>
                    <a:gd name="T1" fmla="*/ 290 h 179"/>
                    <a:gd name="T2" fmla="*/ 725 w 242"/>
                    <a:gd name="T3" fmla="*/ 256 h 179"/>
                    <a:gd name="T4" fmla="*/ 696 w 242"/>
                    <a:gd name="T5" fmla="*/ 216 h 179"/>
                    <a:gd name="T6" fmla="*/ 679 w 242"/>
                    <a:gd name="T7" fmla="*/ 185 h 179"/>
                    <a:gd name="T8" fmla="*/ 672 w 242"/>
                    <a:gd name="T9" fmla="*/ 146 h 179"/>
                    <a:gd name="T10" fmla="*/ 664 w 242"/>
                    <a:gd name="T11" fmla="*/ 112 h 179"/>
                    <a:gd name="T12" fmla="*/ 652 w 242"/>
                    <a:gd name="T13" fmla="*/ 76 h 179"/>
                    <a:gd name="T14" fmla="*/ 623 w 242"/>
                    <a:gd name="T15" fmla="*/ 38 h 179"/>
                    <a:gd name="T16" fmla="*/ 580 w 242"/>
                    <a:gd name="T17" fmla="*/ 0 h 179"/>
                    <a:gd name="T18" fmla="*/ 0 w 242"/>
                    <a:gd name="T19" fmla="*/ 0 h 179"/>
                    <a:gd name="T20" fmla="*/ 0 w 242"/>
                    <a:gd name="T21" fmla="*/ 572 h 179"/>
                    <a:gd name="T22" fmla="*/ 294 w 242"/>
                    <a:gd name="T23" fmla="*/ 572 h 179"/>
                    <a:gd name="T24" fmla="*/ 317 w 242"/>
                    <a:gd name="T25" fmla="*/ 527 h 179"/>
                    <a:gd name="T26" fmla="*/ 346 w 242"/>
                    <a:gd name="T27" fmla="*/ 492 h 179"/>
                    <a:gd name="T28" fmla="*/ 377 w 242"/>
                    <a:gd name="T29" fmla="*/ 441 h 179"/>
                    <a:gd name="T30" fmla="*/ 408 w 242"/>
                    <a:gd name="T31" fmla="*/ 410 h 179"/>
                    <a:gd name="T32" fmla="*/ 436 w 242"/>
                    <a:gd name="T33" fmla="*/ 372 h 179"/>
                    <a:gd name="T34" fmla="*/ 472 w 242"/>
                    <a:gd name="T35" fmla="*/ 346 h 179"/>
                    <a:gd name="T36" fmla="*/ 510 w 242"/>
                    <a:gd name="T37" fmla="*/ 312 h 179"/>
                    <a:gd name="T38" fmla="*/ 553 w 242"/>
                    <a:gd name="T39" fmla="*/ 290 h 179"/>
                    <a:gd name="T40" fmla="*/ 781 w 242"/>
                    <a:gd name="T41" fmla="*/ 290 h 1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179"/>
                    <a:gd name="T65" fmla="*/ 242 w 242"/>
                    <a:gd name="T66" fmla="*/ 179 h 1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179">
                      <a:moveTo>
                        <a:pt x="242" y="91"/>
                      </a:moveTo>
                      <a:lnTo>
                        <a:pt x="226" y="80"/>
                      </a:lnTo>
                      <a:lnTo>
                        <a:pt x="216" y="68"/>
                      </a:lnTo>
                      <a:lnTo>
                        <a:pt x="211" y="59"/>
                      </a:lnTo>
                      <a:lnTo>
                        <a:pt x="209" y="46"/>
                      </a:lnTo>
                      <a:lnTo>
                        <a:pt x="206" y="35"/>
                      </a:lnTo>
                      <a:lnTo>
                        <a:pt x="202" y="24"/>
                      </a:lnTo>
                      <a:lnTo>
                        <a:pt x="195" y="12"/>
                      </a:lnTo>
                      <a:lnTo>
                        <a:pt x="180" y="0"/>
                      </a:lnTo>
                      <a:lnTo>
                        <a:pt x="0" y="0"/>
                      </a:lnTo>
                      <a:lnTo>
                        <a:pt x="0" y="179"/>
                      </a:lnTo>
                      <a:lnTo>
                        <a:pt x="92" y="179"/>
                      </a:lnTo>
                      <a:lnTo>
                        <a:pt x="99" y="165"/>
                      </a:lnTo>
                      <a:lnTo>
                        <a:pt x="108" y="154"/>
                      </a:lnTo>
                      <a:lnTo>
                        <a:pt x="117" y="139"/>
                      </a:lnTo>
                      <a:lnTo>
                        <a:pt x="126" y="128"/>
                      </a:lnTo>
                      <a:lnTo>
                        <a:pt x="135" y="117"/>
                      </a:lnTo>
                      <a:lnTo>
                        <a:pt x="147" y="108"/>
                      </a:lnTo>
                      <a:lnTo>
                        <a:pt x="158" y="98"/>
                      </a:lnTo>
                      <a:lnTo>
                        <a:pt x="173" y="91"/>
                      </a:lnTo>
                      <a:lnTo>
                        <a:pt x="242" y="9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933" name="Freeform 232"/>
                <p:cNvSpPr>
                  <a:spLocks/>
                </p:cNvSpPr>
                <p:nvPr/>
              </p:nvSpPr>
              <p:spPr bwMode="auto">
                <a:xfrm>
                  <a:off x="2514" y="2159"/>
                  <a:ext cx="272" cy="201"/>
                </a:xfrm>
                <a:custGeom>
                  <a:avLst/>
                  <a:gdLst>
                    <a:gd name="T0" fmla="*/ 781 w 242"/>
                    <a:gd name="T1" fmla="*/ 290 h 179"/>
                    <a:gd name="T2" fmla="*/ 725 w 242"/>
                    <a:gd name="T3" fmla="*/ 256 h 179"/>
                    <a:gd name="T4" fmla="*/ 696 w 242"/>
                    <a:gd name="T5" fmla="*/ 216 h 179"/>
                    <a:gd name="T6" fmla="*/ 679 w 242"/>
                    <a:gd name="T7" fmla="*/ 185 h 179"/>
                    <a:gd name="T8" fmla="*/ 672 w 242"/>
                    <a:gd name="T9" fmla="*/ 146 h 179"/>
                    <a:gd name="T10" fmla="*/ 664 w 242"/>
                    <a:gd name="T11" fmla="*/ 112 h 179"/>
                    <a:gd name="T12" fmla="*/ 652 w 242"/>
                    <a:gd name="T13" fmla="*/ 76 h 179"/>
                    <a:gd name="T14" fmla="*/ 623 w 242"/>
                    <a:gd name="T15" fmla="*/ 38 h 179"/>
                    <a:gd name="T16" fmla="*/ 580 w 242"/>
                    <a:gd name="T17" fmla="*/ 0 h 179"/>
                    <a:gd name="T18" fmla="*/ 0 w 242"/>
                    <a:gd name="T19" fmla="*/ 0 h 179"/>
                    <a:gd name="T20" fmla="*/ 0 w 242"/>
                    <a:gd name="T21" fmla="*/ 572 h 179"/>
                    <a:gd name="T22" fmla="*/ 294 w 242"/>
                    <a:gd name="T23" fmla="*/ 572 h 179"/>
                    <a:gd name="T24" fmla="*/ 317 w 242"/>
                    <a:gd name="T25" fmla="*/ 527 h 179"/>
                    <a:gd name="T26" fmla="*/ 346 w 242"/>
                    <a:gd name="T27" fmla="*/ 492 h 179"/>
                    <a:gd name="T28" fmla="*/ 377 w 242"/>
                    <a:gd name="T29" fmla="*/ 441 h 179"/>
                    <a:gd name="T30" fmla="*/ 408 w 242"/>
                    <a:gd name="T31" fmla="*/ 410 h 179"/>
                    <a:gd name="T32" fmla="*/ 436 w 242"/>
                    <a:gd name="T33" fmla="*/ 372 h 179"/>
                    <a:gd name="T34" fmla="*/ 472 w 242"/>
                    <a:gd name="T35" fmla="*/ 346 h 179"/>
                    <a:gd name="T36" fmla="*/ 510 w 242"/>
                    <a:gd name="T37" fmla="*/ 312 h 179"/>
                    <a:gd name="T38" fmla="*/ 553 w 242"/>
                    <a:gd name="T39" fmla="*/ 290 h 179"/>
                    <a:gd name="T40" fmla="*/ 781 w 242"/>
                    <a:gd name="T41" fmla="*/ 290 h 1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179"/>
                    <a:gd name="T65" fmla="*/ 242 w 242"/>
                    <a:gd name="T66" fmla="*/ 179 h 1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179">
                      <a:moveTo>
                        <a:pt x="242" y="91"/>
                      </a:moveTo>
                      <a:lnTo>
                        <a:pt x="226" y="80"/>
                      </a:lnTo>
                      <a:lnTo>
                        <a:pt x="216" y="68"/>
                      </a:lnTo>
                      <a:lnTo>
                        <a:pt x="211" y="59"/>
                      </a:lnTo>
                      <a:lnTo>
                        <a:pt x="209" y="46"/>
                      </a:lnTo>
                      <a:lnTo>
                        <a:pt x="206" y="35"/>
                      </a:lnTo>
                      <a:lnTo>
                        <a:pt x="202" y="24"/>
                      </a:lnTo>
                      <a:lnTo>
                        <a:pt x="195" y="12"/>
                      </a:lnTo>
                      <a:lnTo>
                        <a:pt x="180" y="0"/>
                      </a:lnTo>
                      <a:lnTo>
                        <a:pt x="0" y="0"/>
                      </a:lnTo>
                      <a:lnTo>
                        <a:pt x="0" y="179"/>
                      </a:lnTo>
                      <a:lnTo>
                        <a:pt x="92" y="179"/>
                      </a:lnTo>
                      <a:lnTo>
                        <a:pt x="99" y="165"/>
                      </a:lnTo>
                      <a:lnTo>
                        <a:pt x="108" y="154"/>
                      </a:lnTo>
                      <a:lnTo>
                        <a:pt x="117" y="139"/>
                      </a:lnTo>
                      <a:lnTo>
                        <a:pt x="126" y="128"/>
                      </a:lnTo>
                      <a:lnTo>
                        <a:pt x="135" y="117"/>
                      </a:lnTo>
                      <a:lnTo>
                        <a:pt x="147" y="108"/>
                      </a:lnTo>
                      <a:lnTo>
                        <a:pt x="158" y="98"/>
                      </a:lnTo>
                      <a:lnTo>
                        <a:pt x="173" y="91"/>
                      </a:lnTo>
                      <a:lnTo>
                        <a:pt x="242" y="91"/>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934" name="Freeform 233"/>
                <p:cNvSpPr>
                  <a:spLocks/>
                </p:cNvSpPr>
                <p:nvPr/>
              </p:nvSpPr>
              <p:spPr bwMode="auto">
                <a:xfrm>
                  <a:off x="4328" y="2182"/>
                  <a:ext cx="227" cy="173"/>
                </a:xfrm>
                <a:custGeom>
                  <a:avLst/>
                  <a:gdLst>
                    <a:gd name="T0" fmla="*/ 623 w 203"/>
                    <a:gd name="T1" fmla="*/ 492 h 154"/>
                    <a:gd name="T2" fmla="*/ 375 w 203"/>
                    <a:gd name="T3" fmla="*/ 492 h 154"/>
                    <a:gd name="T4" fmla="*/ 346 w 203"/>
                    <a:gd name="T5" fmla="*/ 456 h 154"/>
                    <a:gd name="T6" fmla="*/ 311 w 203"/>
                    <a:gd name="T7" fmla="*/ 417 h 154"/>
                    <a:gd name="T8" fmla="*/ 275 w 203"/>
                    <a:gd name="T9" fmla="*/ 377 h 154"/>
                    <a:gd name="T10" fmla="*/ 234 w 203"/>
                    <a:gd name="T11" fmla="*/ 352 h 154"/>
                    <a:gd name="T12" fmla="*/ 178 w 203"/>
                    <a:gd name="T13" fmla="*/ 330 h 154"/>
                    <a:gd name="T14" fmla="*/ 121 w 203"/>
                    <a:gd name="T15" fmla="*/ 308 h 154"/>
                    <a:gd name="T16" fmla="*/ 69 w 203"/>
                    <a:gd name="T17" fmla="*/ 280 h 154"/>
                    <a:gd name="T18" fmla="*/ 0 w 203"/>
                    <a:gd name="T19" fmla="*/ 273 h 154"/>
                    <a:gd name="T20" fmla="*/ 178 w 203"/>
                    <a:gd name="T21" fmla="*/ 0 h 154"/>
                    <a:gd name="T22" fmla="*/ 309 w 203"/>
                    <a:gd name="T23" fmla="*/ 79 h 154"/>
                    <a:gd name="T24" fmla="*/ 532 w 203"/>
                    <a:gd name="T25" fmla="*/ 125 h 154"/>
                    <a:gd name="T26" fmla="*/ 571 w 203"/>
                    <a:gd name="T27" fmla="*/ 418 h 154"/>
                    <a:gd name="T28" fmla="*/ 623 w 203"/>
                    <a:gd name="T29" fmla="*/ 418 h 154"/>
                    <a:gd name="T30" fmla="*/ 623 w 203"/>
                    <a:gd name="T31" fmla="*/ 492 h 15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03"/>
                    <a:gd name="T49" fmla="*/ 0 h 154"/>
                    <a:gd name="T50" fmla="*/ 203 w 203"/>
                    <a:gd name="T51" fmla="*/ 154 h 15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03" h="154">
                      <a:moveTo>
                        <a:pt x="203" y="154"/>
                      </a:moveTo>
                      <a:lnTo>
                        <a:pt x="123" y="154"/>
                      </a:lnTo>
                      <a:lnTo>
                        <a:pt x="113" y="142"/>
                      </a:lnTo>
                      <a:lnTo>
                        <a:pt x="102" y="130"/>
                      </a:lnTo>
                      <a:lnTo>
                        <a:pt x="89" y="118"/>
                      </a:lnTo>
                      <a:lnTo>
                        <a:pt x="76" y="110"/>
                      </a:lnTo>
                      <a:lnTo>
                        <a:pt x="57" y="103"/>
                      </a:lnTo>
                      <a:lnTo>
                        <a:pt x="40" y="96"/>
                      </a:lnTo>
                      <a:lnTo>
                        <a:pt x="22" y="88"/>
                      </a:lnTo>
                      <a:lnTo>
                        <a:pt x="0" y="85"/>
                      </a:lnTo>
                      <a:lnTo>
                        <a:pt x="57" y="0"/>
                      </a:lnTo>
                      <a:lnTo>
                        <a:pt x="101" y="25"/>
                      </a:lnTo>
                      <a:lnTo>
                        <a:pt x="174" y="38"/>
                      </a:lnTo>
                      <a:lnTo>
                        <a:pt x="186" y="131"/>
                      </a:lnTo>
                      <a:lnTo>
                        <a:pt x="203" y="131"/>
                      </a:lnTo>
                      <a:lnTo>
                        <a:pt x="203" y="154"/>
                      </a:lnTo>
                      <a:close/>
                    </a:path>
                  </a:pathLst>
                </a:custGeom>
                <a:solidFill>
                  <a:srgbClr val="003A3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935" name="Freeform 234"/>
                <p:cNvSpPr>
                  <a:spLocks/>
                </p:cNvSpPr>
                <p:nvPr/>
              </p:nvSpPr>
              <p:spPr bwMode="auto">
                <a:xfrm>
                  <a:off x="4011" y="2186"/>
                  <a:ext cx="524" cy="144"/>
                </a:xfrm>
                <a:custGeom>
                  <a:avLst/>
                  <a:gdLst>
                    <a:gd name="T0" fmla="*/ 0 w 467"/>
                    <a:gd name="T1" fmla="*/ 0 h 128"/>
                    <a:gd name="T2" fmla="*/ 432 w 467"/>
                    <a:gd name="T3" fmla="*/ 37 h 128"/>
                    <a:gd name="T4" fmla="*/ 886 w 467"/>
                    <a:gd name="T5" fmla="*/ 60 h 128"/>
                    <a:gd name="T6" fmla="*/ 921 w 467"/>
                    <a:gd name="T7" fmla="*/ 231 h 128"/>
                    <a:gd name="T8" fmla="*/ 987 w 467"/>
                    <a:gd name="T9" fmla="*/ 241 h 128"/>
                    <a:gd name="T10" fmla="*/ 1051 w 467"/>
                    <a:gd name="T11" fmla="*/ 261 h 128"/>
                    <a:gd name="T12" fmla="*/ 1100 w 467"/>
                    <a:gd name="T13" fmla="*/ 277 h 128"/>
                    <a:gd name="T14" fmla="*/ 1146 w 467"/>
                    <a:gd name="T15" fmla="*/ 294 h 128"/>
                    <a:gd name="T16" fmla="*/ 1194 w 467"/>
                    <a:gd name="T17" fmla="*/ 327 h 128"/>
                    <a:gd name="T18" fmla="*/ 1238 w 467"/>
                    <a:gd name="T19" fmla="*/ 345 h 128"/>
                    <a:gd name="T20" fmla="*/ 1271 w 467"/>
                    <a:gd name="T21" fmla="*/ 372 h 128"/>
                    <a:gd name="T22" fmla="*/ 1314 w 467"/>
                    <a:gd name="T23" fmla="*/ 417 h 128"/>
                    <a:gd name="T24" fmla="*/ 1478 w 467"/>
                    <a:gd name="T25" fmla="*/ 417 h 1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67"/>
                    <a:gd name="T40" fmla="*/ 0 h 128"/>
                    <a:gd name="T41" fmla="*/ 467 w 467"/>
                    <a:gd name="T42" fmla="*/ 128 h 1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67" h="128">
                      <a:moveTo>
                        <a:pt x="0" y="0"/>
                      </a:moveTo>
                      <a:lnTo>
                        <a:pt x="136" y="11"/>
                      </a:lnTo>
                      <a:lnTo>
                        <a:pt x="281" y="18"/>
                      </a:lnTo>
                      <a:lnTo>
                        <a:pt x="291" y="71"/>
                      </a:lnTo>
                      <a:lnTo>
                        <a:pt x="312" y="74"/>
                      </a:lnTo>
                      <a:lnTo>
                        <a:pt x="332" y="81"/>
                      </a:lnTo>
                      <a:lnTo>
                        <a:pt x="348" y="85"/>
                      </a:lnTo>
                      <a:lnTo>
                        <a:pt x="362" y="91"/>
                      </a:lnTo>
                      <a:lnTo>
                        <a:pt x="377" y="100"/>
                      </a:lnTo>
                      <a:lnTo>
                        <a:pt x="391" y="107"/>
                      </a:lnTo>
                      <a:lnTo>
                        <a:pt x="402" y="115"/>
                      </a:lnTo>
                      <a:lnTo>
                        <a:pt x="415" y="128"/>
                      </a:lnTo>
                      <a:lnTo>
                        <a:pt x="467" y="128"/>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936" name="Freeform 235"/>
                <p:cNvSpPr>
                  <a:spLocks/>
                </p:cNvSpPr>
                <p:nvPr/>
              </p:nvSpPr>
              <p:spPr bwMode="auto">
                <a:xfrm>
                  <a:off x="2977" y="2299"/>
                  <a:ext cx="145" cy="7"/>
                </a:xfrm>
                <a:custGeom>
                  <a:avLst/>
                  <a:gdLst>
                    <a:gd name="T0" fmla="*/ 0 w 128"/>
                    <a:gd name="T1" fmla="*/ 18 h 6"/>
                    <a:gd name="T2" fmla="*/ 0 w 128"/>
                    <a:gd name="T3" fmla="*/ 0 h 6"/>
                    <a:gd name="T4" fmla="*/ 446 w 128"/>
                    <a:gd name="T5" fmla="*/ 0 h 6"/>
                    <a:gd name="T6" fmla="*/ 446 w 128"/>
                    <a:gd name="T7" fmla="*/ 29 h 6"/>
                    <a:gd name="T8" fmla="*/ 0 w 128"/>
                    <a:gd name="T9" fmla="*/ 29 h 6"/>
                    <a:gd name="T10" fmla="*/ 0 w 128"/>
                    <a:gd name="T11" fmla="*/ 18 h 6"/>
                    <a:gd name="T12" fmla="*/ 0 60000 65536"/>
                    <a:gd name="T13" fmla="*/ 0 60000 65536"/>
                    <a:gd name="T14" fmla="*/ 0 60000 65536"/>
                    <a:gd name="T15" fmla="*/ 0 60000 65536"/>
                    <a:gd name="T16" fmla="*/ 0 60000 65536"/>
                    <a:gd name="T17" fmla="*/ 0 60000 65536"/>
                    <a:gd name="T18" fmla="*/ 0 w 128"/>
                    <a:gd name="T19" fmla="*/ 0 h 6"/>
                    <a:gd name="T20" fmla="*/ 128 w 128"/>
                    <a:gd name="T21" fmla="*/ 6 h 6"/>
                  </a:gdLst>
                  <a:ahLst/>
                  <a:cxnLst>
                    <a:cxn ang="T12">
                      <a:pos x="T0" y="T1"/>
                    </a:cxn>
                    <a:cxn ang="T13">
                      <a:pos x="T2" y="T3"/>
                    </a:cxn>
                    <a:cxn ang="T14">
                      <a:pos x="T4" y="T5"/>
                    </a:cxn>
                    <a:cxn ang="T15">
                      <a:pos x="T6" y="T7"/>
                    </a:cxn>
                    <a:cxn ang="T16">
                      <a:pos x="T8" y="T9"/>
                    </a:cxn>
                    <a:cxn ang="T17">
                      <a:pos x="T10" y="T11"/>
                    </a:cxn>
                  </a:cxnLst>
                  <a:rect l="T18" t="T19" r="T20" b="T21"/>
                  <a:pathLst>
                    <a:path w="128" h="6">
                      <a:moveTo>
                        <a:pt x="0" y="3"/>
                      </a:moveTo>
                      <a:lnTo>
                        <a:pt x="0" y="0"/>
                      </a:lnTo>
                      <a:lnTo>
                        <a:pt x="128" y="0"/>
                      </a:lnTo>
                      <a:lnTo>
                        <a:pt x="128" y="6"/>
                      </a:lnTo>
                      <a:lnTo>
                        <a:pt x="0" y="6"/>
                      </a:lnTo>
                      <a:lnTo>
                        <a:pt x="0" y="3"/>
                      </a:lnTo>
                      <a:close/>
                    </a:path>
                  </a:pathLst>
                </a:custGeom>
                <a:solidFill>
                  <a:srgbClr val="46464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937" name="Freeform 236"/>
                <p:cNvSpPr>
                  <a:spLocks/>
                </p:cNvSpPr>
                <p:nvPr/>
              </p:nvSpPr>
              <p:spPr bwMode="auto">
                <a:xfrm>
                  <a:off x="4092" y="2326"/>
                  <a:ext cx="389" cy="394"/>
                </a:xfrm>
                <a:custGeom>
                  <a:avLst/>
                  <a:gdLst>
                    <a:gd name="T0" fmla="*/ 528 w 345"/>
                    <a:gd name="T1" fmla="*/ 3 h 351"/>
                    <a:gd name="T2" fmla="*/ 406 w 345"/>
                    <a:gd name="T3" fmla="*/ 27 h 351"/>
                    <a:gd name="T4" fmla="*/ 306 w 345"/>
                    <a:gd name="T5" fmla="*/ 76 h 351"/>
                    <a:gd name="T6" fmla="*/ 226 w 345"/>
                    <a:gd name="T7" fmla="*/ 128 h 351"/>
                    <a:gd name="T8" fmla="*/ 139 w 345"/>
                    <a:gd name="T9" fmla="*/ 207 h 351"/>
                    <a:gd name="T10" fmla="*/ 77 w 345"/>
                    <a:gd name="T11" fmla="*/ 287 h 351"/>
                    <a:gd name="T12" fmla="*/ 33 w 345"/>
                    <a:gd name="T13" fmla="*/ 392 h 351"/>
                    <a:gd name="T14" fmla="*/ 2 w 345"/>
                    <a:gd name="T15" fmla="*/ 506 h 351"/>
                    <a:gd name="T16" fmla="*/ 2 w 345"/>
                    <a:gd name="T17" fmla="*/ 616 h 351"/>
                    <a:gd name="T18" fmla="*/ 33 w 345"/>
                    <a:gd name="T19" fmla="*/ 726 h 351"/>
                    <a:gd name="T20" fmla="*/ 77 w 345"/>
                    <a:gd name="T21" fmla="*/ 827 h 351"/>
                    <a:gd name="T22" fmla="*/ 139 w 345"/>
                    <a:gd name="T23" fmla="*/ 915 h 351"/>
                    <a:gd name="T24" fmla="*/ 226 w 345"/>
                    <a:gd name="T25" fmla="*/ 989 h 351"/>
                    <a:gd name="T26" fmla="*/ 306 w 345"/>
                    <a:gd name="T27" fmla="*/ 1051 h 351"/>
                    <a:gd name="T28" fmla="*/ 406 w 345"/>
                    <a:gd name="T29" fmla="*/ 1092 h 351"/>
                    <a:gd name="T30" fmla="*/ 528 w 345"/>
                    <a:gd name="T31" fmla="*/ 1115 h 351"/>
                    <a:gd name="T32" fmla="*/ 630 w 345"/>
                    <a:gd name="T33" fmla="*/ 1115 h 351"/>
                    <a:gd name="T34" fmla="*/ 745 w 345"/>
                    <a:gd name="T35" fmla="*/ 1092 h 351"/>
                    <a:gd name="T36" fmla="*/ 855 w 345"/>
                    <a:gd name="T37" fmla="*/ 1051 h 351"/>
                    <a:gd name="T38" fmla="*/ 940 w 345"/>
                    <a:gd name="T39" fmla="*/ 989 h 351"/>
                    <a:gd name="T40" fmla="*/ 1014 w 345"/>
                    <a:gd name="T41" fmla="*/ 915 h 351"/>
                    <a:gd name="T42" fmla="*/ 1077 w 345"/>
                    <a:gd name="T43" fmla="*/ 827 h 351"/>
                    <a:gd name="T44" fmla="*/ 1128 w 345"/>
                    <a:gd name="T45" fmla="*/ 726 h 351"/>
                    <a:gd name="T46" fmla="*/ 1146 w 345"/>
                    <a:gd name="T47" fmla="*/ 616 h 351"/>
                    <a:gd name="T48" fmla="*/ 1146 w 345"/>
                    <a:gd name="T49" fmla="*/ 506 h 351"/>
                    <a:gd name="T50" fmla="*/ 1128 w 345"/>
                    <a:gd name="T51" fmla="*/ 392 h 351"/>
                    <a:gd name="T52" fmla="*/ 1077 w 345"/>
                    <a:gd name="T53" fmla="*/ 287 h 351"/>
                    <a:gd name="T54" fmla="*/ 1014 w 345"/>
                    <a:gd name="T55" fmla="*/ 207 h 351"/>
                    <a:gd name="T56" fmla="*/ 940 w 345"/>
                    <a:gd name="T57" fmla="*/ 128 h 351"/>
                    <a:gd name="T58" fmla="*/ 855 w 345"/>
                    <a:gd name="T59" fmla="*/ 76 h 351"/>
                    <a:gd name="T60" fmla="*/ 745 w 345"/>
                    <a:gd name="T61" fmla="*/ 27 h 351"/>
                    <a:gd name="T62" fmla="*/ 630 w 345"/>
                    <a:gd name="T63" fmla="*/ 3 h 35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45"/>
                    <a:gd name="T97" fmla="*/ 0 h 351"/>
                    <a:gd name="T98" fmla="*/ 345 w 345"/>
                    <a:gd name="T99" fmla="*/ 351 h 351"/>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45" h="351">
                      <a:moveTo>
                        <a:pt x="172" y="0"/>
                      </a:moveTo>
                      <a:lnTo>
                        <a:pt x="158" y="3"/>
                      </a:lnTo>
                      <a:lnTo>
                        <a:pt x="140" y="4"/>
                      </a:lnTo>
                      <a:lnTo>
                        <a:pt x="122" y="9"/>
                      </a:lnTo>
                      <a:lnTo>
                        <a:pt x="108" y="14"/>
                      </a:lnTo>
                      <a:lnTo>
                        <a:pt x="92" y="24"/>
                      </a:lnTo>
                      <a:lnTo>
                        <a:pt x="76" y="32"/>
                      </a:lnTo>
                      <a:lnTo>
                        <a:pt x="67" y="40"/>
                      </a:lnTo>
                      <a:lnTo>
                        <a:pt x="52" y="51"/>
                      </a:lnTo>
                      <a:lnTo>
                        <a:pt x="41" y="65"/>
                      </a:lnTo>
                      <a:lnTo>
                        <a:pt x="31" y="79"/>
                      </a:lnTo>
                      <a:lnTo>
                        <a:pt x="23" y="90"/>
                      </a:lnTo>
                      <a:lnTo>
                        <a:pt x="15" y="106"/>
                      </a:lnTo>
                      <a:lnTo>
                        <a:pt x="10" y="124"/>
                      </a:lnTo>
                      <a:lnTo>
                        <a:pt x="6" y="141"/>
                      </a:lnTo>
                      <a:lnTo>
                        <a:pt x="2" y="159"/>
                      </a:lnTo>
                      <a:lnTo>
                        <a:pt x="0" y="176"/>
                      </a:lnTo>
                      <a:lnTo>
                        <a:pt x="2" y="193"/>
                      </a:lnTo>
                      <a:lnTo>
                        <a:pt x="6" y="212"/>
                      </a:lnTo>
                      <a:lnTo>
                        <a:pt x="10" y="229"/>
                      </a:lnTo>
                      <a:lnTo>
                        <a:pt x="15" y="244"/>
                      </a:lnTo>
                      <a:lnTo>
                        <a:pt x="23" y="260"/>
                      </a:lnTo>
                      <a:lnTo>
                        <a:pt x="31" y="275"/>
                      </a:lnTo>
                      <a:lnTo>
                        <a:pt x="41" y="288"/>
                      </a:lnTo>
                      <a:lnTo>
                        <a:pt x="52" y="300"/>
                      </a:lnTo>
                      <a:lnTo>
                        <a:pt x="67" y="311"/>
                      </a:lnTo>
                      <a:lnTo>
                        <a:pt x="76" y="320"/>
                      </a:lnTo>
                      <a:lnTo>
                        <a:pt x="92" y="331"/>
                      </a:lnTo>
                      <a:lnTo>
                        <a:pt x="108" y="338"/>
                      </a:lnTo>
                      <a:lnTo>
                        <a:pt x="122" y="344"/>
                      </a:lnTo>
                      <a:lnTo>
                        <a:pt x="140" y="346"/>
                      </a:lnTo>
                      <a:lnTo>
                        <a:pt x="158" y="351"/>
                      </a:lnTo>
                      <a:lnTo>
                        <a:pt x="172" y="351"/>
                      </a:lnTo>
                      <a:lnTo>
                        <a:pt x="190" y="351"/>
                      </a:lnTo>
                      <a:lnTo>
                        <a:pt x="208" y="346"/>
                      </a:lnTo>
                      <a:lnTo>
                        <a:pt x="225" y="344"/>
                      </a:lnTo>
                      <a:lnTo>
                        <a:pt x="241" y="338"/>
                      </a:lnTo>
                      <a:lnTo>
                        <a:pt x="257" y="331"/>
                      </a:lnTo>
                      <a:lnTo>
                        <a:pt x="270" y="320"/>
                      </a:lnTo>
                      <a:lnTo>
                        <a:pt x="283" y="311"/>
                      </a:lnTo>
                      <a:lnTo>
                        <a:pt x="295" y="300"/>
                      </a:lnTo>
                      <a:lnTo>
                        <a:pt x="305" y="288"/>
                      </a:lnTo>
                      <a:lnTo>
                        <a:pt x="318" y="275"/>
                      </a:lnTo>
                      <a:lnTo>
                        <a:pt x="324" y="260"/>
                      </a:lnTo>
                      <a:lnTo>
                        <a:pt x="331" y="244"/>
                      </a:lnTo>
                      <a:lnTo>
                        <a:pt x="340" y="229"/>
                      </a:lnTo>
                      <a:lnTo>
                        <a:pt x="342" y="212"/>
                      </a:lnTo>
                      <a:lnTo>
                        <a:pt x="345" y="193"/>
                      </a:lnTo>
                      <a:lnTo>
                        <a:pt x="345" y="176"/>
                      </a:lnTo>
                      <a:lnTo>
                        <a:pt x="345" y="159"/>
                      </a:lnTo>
                      <a:lnTo>
                        <a:pt x="342" y="141"/>
                      </a:lnTo>
                      <a:lnTo>
                        <a:pt x="340" y="124"/>
                      </a:lnTo>
                      <a:lnTo>
                        <a:pt x="331" y="106"/>
                      </a:lnTo>
                      <a:lnTo>
                        <a:pt x="324" y="90"/>
                      </a:lnTo>
                      <a:lnTo>
                        <a:pt x="318" y="79"/>
                      </a:lnTo>
                      <a:lnTo>
                        <a:pt x="305" y="65"/>
                      </a:lnTo>
                      <a:lnTo>
                        <a:pt x="295" y="51"/>
                      </a:lnTo>
                      <a:lnTo>
                        <a:pt x="283" y="40"/>
                      </a:lnTo>
                      <a:lnTo>
                        <a:pt x="270" y="32"/>
                      </a:lnTo>
                      <a:lnTo>
                        <a:pt x="257" y="24"/>
                      </a:lnTo>
                      <a:lnTo>
                        <a:pt x="241" y="14"/>
                      </a:lnTo>
                      <a:lnTo>
                        <a:pt x="225" y="9"/>
                      </a:lnTo>
                      <a:lnTo>
                        <a:pt x="208" y="4"/>
                      </a:lnTo>
                      <a:lnTo>
                        <a:pt x="190" y="3"/>
                      </a:lnTo>
                      <a:lnTo>
                        <a:pt x="172" y="0"/>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938" name="Freeform 237"/>
                <p:cNvSpPr>
                  <a:spLocks/>
                </p:cNvSpPr>
                <p:nvPr/>
              </p:nvSpPr>
              <p:spPr bwMode="auto">
                <a:xfrm>
                  <a:off x="2617" y="2317"/>
                  <a:ext cx="390" cy="396"/>
                </a:xfrm>
                <a:custGeom>
                  <a:avLst/>
                  <a:gdLst>
                    <a:gd name="T0" fmla="*/ 516 w 346"/>
                    <a:gd name="T1" fmla="*/ 3 h 352"/>
                    <a:gd name="T2" fmla="*/ 406 w 346"/>
                    <a:gd name="T3" fmla="*/ 37 h 352"/>
                    <a:gd name="T4" fmla="*/ 303 w 346"/>
                    <a:gd name="T5" fmla="*/ 78 h 352"/>
                    <a:gd name="T6" fmla="*/ 212 w 346"/>
                    <a:gd name="T7" fmla="*/ 140 h 352"/>
                    <a:gd name="T8" fmla="*/ 131 w 346"/>
                    <a:gd name="T9" fmla="*/ 216 h 352"/>
                    <a:gd name="T10" fmla="*/ 69 w 346"/>
                    <a:gd name="T11" fmla="*/ 305 h 352"/>
                    <a:gd name="T12" fmla="*/ 33 w 346"/>
                    <a:gd name="T13" fmla="*/ 407 h 352"/>
                    <a:gd name="T14" fmla="*/ 3 w 346"/>
                    <a:gd name="T15" fmla="*/ 524 h 352"/>
                    <a:gd name="T16" fmla="*/ 3 w 346"/>
                    <a:gd name="T17" fmla="*/ 630 h 352"/>
                    <a:gd name="T18" fmla="*/ 33 w 346"/>
                    <a:gd name="T19" fmla="*/ 747 h 352"/>
                    <a:gd name="T20" fmla="*/ 69 w 346"/>
                    <a:gd name="T21" fmla="*/ 849 h 352"/>
                    <a:gd name="T22" fmla="*/ 131 w 346"/>
                    <a:gd name="T23" fmla="*/ 941 h 352"/>
                    <a:gd name="T24" fmla="*/ 212 w 346"/>
                    <a:gd name="T25" fmla="*/ 1014 h 352"/>
                    <a:gd name="T26" fmla="*/ 303 w 346"/>
                    <a:gd name="T27" fmla="*/ 1074 h 352"/>
                    <a:gd name="T28" fmla="*/ 406 w 346"/>
                    <a:gd name="T29" fmla="*/ 1125 h 352"/>
                    <a:gd name="T30" fmla="*/ 516 w 346"/>
                    <a:gd name="T31" fmla="*/ 1148 h 352"/>
                    <a:gd name="T32" fmla="*/ 631 w 346"/>
                    <a:gd name="T33" fmla="*/ 1148 h 352"/>
                    <a:gd name="T34" fmla="*/ 741 w 346"/>
                    <a:gd name="T35" fmla="*/ 1125 h 352"/>
                    <a:gd name="T36" fmla="*/ 840 w 346"/>
                    <a:gd name="T37" fmla="*/ 1074 h 352"/>
                    <a:gd name="T38" fmla="*/ 939 w 346"/>
                    <a:gd name="T39" fmla="*/ 1014 h 352"/>
                    <a:gd name="T40" fmla="*/ 1013 w 346"/>
                    <a:gd name="T41" fmla="*/ 941 h 352"/>
                    <a:gd name="T42" fmla="*/ 1067 w 346"/>
                    <a:gd name="T43" fmla="*/ 849 h 352"/>
                    <a:gd name="T44" fmla="*/ 1126 w 346"/>
                    <a:gd name="T45" fmla="*/ 747 h 352"/>
                    <a:gd name="T46" fmla="*/ 1142 w 346"/>
                    <a:gd name="T47" fmla="*/ 630 h 352"/>
                    <a:gd name="T48" fmla="*/ 1142 w 346"/>
                    <a:gd name="T49" fmla="*/ 524 h 352"/>
                    <a:gd name="T50" fmla="*/ 1126 w 346"/>
                    <a:gd name="T51" fmla="*/ 407 h 352"/>
                    <a:gd name="T52" fmla="*/ 1067 w 346"/>
                    <a:gd name="T53" fmla="*/ 305 h 352"/>
                    <a:gd name="T54" fmla="*/ 1013 w 346"/>
                    <a:gd name="T55" fmla="*/ 216 h 352"/>
                    <a:gd name="T56" fmla="*/ 939 w 346"/>
                    <a:gd name="T57" fmla="*/ 140 h 352"/>
                    <a:gd name="T58" fmla="*/ 840 w 346"/>
                    <a:gd name="T59" fmla="*/ 78 h 352"/>
                    <a:gd name="T60" fmla="*/ 741 w 346"/>
                    <a:gd name="T61" fmla="*/ 37 h 352"/>
                    <a:gd name="T62" fmla="*/ 631 w 346"/>
                    <a:gd name="T63" fmla="*/ 3 h 35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46"/>
                    <a:gd name="T97" fmla="*/ 0 h 352"/>
                    <a:gd name="T98" fmla="*/ 346 w 346"/>
                    <a:gd name="T99" fmla="*/ 352 h 35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46" h="352">
                      <a:moveTo>
                        <a:pt x="173" y="0"/>
                      </a:moveTo>
                      <a:lnTo>
                        <a:pt x="156" y="3"/>
                      </a:lnTo>
                      <a:lnTo>
                        <a:pt x="138" y="4"/>
                      </a:lnTo>
                      <a:lnTo>
                        <a:pt x="122" y="11"/>
                      </a:lnTo>
                      <a:lnTo>
                        <a:pt x="107" y="16"/>
                      </a:lnTo>
                      <a:lnTo>
                        <a:pt x="91" y="24"/>
                      </a:lnTo>
                      <a:lnTo>
                        <a:pt x="78" y="34"/>
                      </a:lnTo>
                      <a:lnTo>
                        <a:pt x="64" y="42"/>
                      </a:lnTo>
                      <a:lnTo>
                        <a:pt x="52" y="51"/>
                      </a:lnTo>
                      <a:lnTo>
                        <a:pt x="40" y="67"/>
                      </a:lnTo>
                      <a:lnTo>
                        <a:pt x="32" y="81"/>
                      </a:lnTo>
                      <a:lnTo>
                        <a:pt x="21" y="93"/>
                      </a:lnTo>
                      <a:lnTo>
                        <a:pt x="16" y="109"/>
                      </a:lnTo>
                      <a:lnTo>
                        <a:pt x="10" y="125"/>
                      </a:lnTo>
                      <a:lnTo>
                        <a:pt x="5" y="142"/>
                      </a:lnTo>
                      <a:lnTo>
                        <a:pt x="3" y="161"/>
                      </a:lnTo>
                      <a:lnTo>
                        <a:pt x="0" y="177"/>
                      </a:lnTo>
                      <a:lnTo>
                        <a:pt x="3" y="194"/>
                      </a:lnTo>
                      <a:lnTo>
                        <a:pt x="5" y="213"/>
                      </a:lnTo>
                      <a:lnTo>
                        <a:pt x="10" y="230"/>
                      </a:lnTo>
                      <a:lnTo>
                        <a:pt x="16" y="246"/>
                      </a:lnTo>
                      <a:lnTo>
                        <a:pt x="21" y="261"/>
                      </a:lnTo>
                      <a:lnTo>
                        <a:pt x="32" y="276"/>
                      </a:lnTo>
                      <a:lnTo>
                        <a:pt x="40" y="289"/>
                      </a:lnTo>
                      <a:lnTo>
                        <a:pt x="52" y="301"/>
                      </a:lnTo>
                      <a:lnTo>
                        <a:pt x="64" y="312"/>
                      </a:lnTo>
                      <a:lnTo>
                        <a:pt x="78" y="322"/>
                      </a:lnTo>
                      <a:lnTo>
                        <a:pt x="91" y="331"/>
                      </a:lnTo>
                      <a:lnTo>
                        <a:pt x="107" y="340"/>
                      </a:lnTo>
                      <a:lnTo>
                        <a:pt x="122" y="346"/>
                      </a:lnTo>
                      <a:lnTo>
                        <a:pt x="138" y="348"/>
                      </a:lnTo>
                      <a:lnTo>
                        <a:pt x="156" y="352"/>
                      </a:lnTo>
                      <a:lnTo>
                        <a:pt x="173" y="352"/>
                      </a:lnTo>
                      <a:lnTo>
                        <a:pt x="191" y="352"/>
                      </a:lnTo>
                      <a:lnTo>
                        <a:pt x="208" y="348"/>
                      </a:lnTo>
                      <a:lnTo>
                        <a:pt x="224" y="346"/>
                      </a:lnTo>
                      <a:lnTo>
                        <a:pt x="240" y="340"/>
                      </a:lnTo>
                      <a:lnTo>
                        <a:pt x="254" y="331"/>
                      </a:lnTo>
                      <a:lnTo>
                        <a:pt x="269" y="322"/>
                      </a:lnTo>
                      <a:lnTo>
                        <a:pt x="283" y="312"/>
                      </a:lnTo>
                      <a:lnTo>
                        <a:pt x="296" y="301"/>
                      </a:lnTo>
                      <a:lnTo>
                        <a:pt x="306" y="289"/>
                      </a:lnTo>
                      <a:lnTo>
                        <a:pt x="315" y="276"/>
                      </a:lnTo>
                      <a:lnTo>
                        <a:pt x="322" y="261"/>
                      </a:lnTo>
                      <a:lnTo>
                        <a:pt x="334" y="246"/>
                      </a:lnTo>
                      <a:lnTo>
                        <a:pt x="339" y="230"/>
                      </a:lnTo>
                      <a:lnTo>
                        <a:pt x="341" y="213"/>
                      </a:lnTo>
                      <a:lnTo>
                        <a:pt x="345" y="194"/>
                      </a:lnTo>
                      <a:lnTo>
                        <a:pt x="346" y="177"/>
                      </a:lnTo>
                      <a:lnTo>
                        <a:pt x="345" y="161"/>
                      </a:lnTo>
                      <a:lnTo>
                        <a:pt x="341" y="142"/>
                      </a:lnTo>
                      <a:lnTo>
                        <a:pt x="339" y="125"/>
                      </a:lnTo>
                      <a:lnTo>
                        <a:pt x="334" y="109"/>
                      </a:lnTo>
                      <a:lnTo>
                        <a:pt x="322" y="93"/>
                      </a:lnTo>
                      <a:lnTo>
                        <a:pt x="315" y="81"/>
                      </a:lnTo>
                      <a:lnTo>
                        <a:pt x="306" y="67"/>
                      </a:lnTo>
                      <a:lnTo>
                        <a:pt x="296" y="51"/>
                      </a:lnTo>
                      <a:lnTo>
                        <a:pt x="283" y="42"/>
                      </a:lnTo>
                      <a:lnTo>
                        <a:pt x="269" y="34"/>
                      </a:lnTo>
                      <a:lnTo>
                        <a:pt x="254" y="24"/>
                      </a:lnTo>
                      <a:lnTo>
                        <a:pt x="240" y="16"/>
                      </a:lnTo>
                      <a:lnTo>
                        <a:pt x="224" y="11"/>
                      </a:lnTo>
                      <a:lnTo>
                        <a:pt x="208" y="4"/>
                      </a:lnTo>
                      <a:lnTo>
                        <a:pt x="191" y="3"/>
                      </a:lnTo>
                      <a:lnTo>
                        <a:pt x="173" y="0"/>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939" name="Rectangle 238"/>
                <p:cNvSpPr>
                  <a:spLocks noChangeArrowheads="1"/>
                </p:cNvSpPr>
                <p:nvPr/>
              </p:nvSpPr>
              <p:spPr bwMode="auto">
                <a:xfrm>
                  <a:off x="3885" y="1952"/>
                  <a:ext cx="22" cy="18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940" name="Rectangle 239"/>
                <p:cNvSpPr>
                  <a:spLocks noChangeArrowheads="1"/>
                </p:cNvSpPr>
                <p:nvPr/>
              </p:nvSpPr>
              <p:spPr bwMode="auto">
                <a:xfrm>
                  <a:off x="3885" y="1952"/>
                  <a:ext cx="22" cy="185"/>
                </a:xfrm>
                <a:prstGeom prst="rect">
                  <a:avLst/>
                </a:prstGeom>
                <a:noFill/>
                <a:ln w="1588">
                  <a:solidFill>
                    <a:srgbClr val="5A5A5A"/>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941" name="Rectangle 240"/>
                <p:cNvSpPr>
                  <a:spLocks noChangeArrowheads="1"/>
                </p:cNvSpPr>
                <p:nvPr/>
              </p:nvSpPr>
              <p:spPr bwMode="auto">
                <a:xfrm>
                  <a:off x="3876" y="1941"/>
                  <a:ext cx="78" cy="1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942" name="Rectangle 241"/>
                <p:cNvSpPr>
                  <a:spLocks noChangeArrowheads="1"/>
                </p:cNvSpPr>
                <p:nvPr/>
              </p:nvSpPr>
              <p:spPr bwMode="auto">
                <a:xfrm>
                  <a:off x="3876" y="1941"/>
                  <a:ext cx="78" cy="11"/>
                </a:xfrm>
                <a:prstGeom prst="rect">
                  <a:avLst/>
                </a:prstGeom>
                <a:noFill/>
                <a:ln w="1588">
                  <a:solidFill>
                    <a:srgbClr val="5A5A5A"/>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943" name="Freeform 242"/>
                <p:cNvSpPr>
                  <a:spLocks/>
                </p:cNvSpPr>
                <p:nvPr/>
              </p:nvSpPr>
              <p:spPr bwMode="auto">
                <a:xfrm>
                  <a:off x="3529" y="1614"/>
                  <a:ext cx="20" cy="529"/>
                </a:xfrm>
                <a:custGeom>
                  <a:avLst/>
                  <a:gdLst>
                    <a:gd name="T0" fmla="*/ 24 w 18"/>
                    <a:gd name="T1" fmla="*/ 0 h 470"/>
                    <a:gd name="T2" fmla="*/ 51 w 18"/>
                    <a:gd name="T3" fmla="*/ 0 h 470"/>
                    <a:gd name="T4" fmla="*/ 24 w 18"/>
                    <a:gd name="T5" fmla="*/ 1534 h 470"/>
                    <a:gd name="T6" fmla="*/ 0 w 18"/>
                    <a:gd name="T7" fmla="*/ 1534 h 470"/>
                    <a:gd name="T8" fmla="*/ 24 w 18"/>
                    <a:gd name="T9" fmla="*/ 0 h 470"/>
                    <a:gd name="T10" fmla="*/ 0 60000 65536"/>
                    <a:gd name="T11" fmla="*/ 0 60000 65536"/>
                    <a:gd name="T12" fmla="*/ 0 60000 65536"/>
                    <a:gd name="T13" fmla="*/ 0 60000 65536"/>
                    <a:gd name="T14" fmla="*/ 0 60000 65536"/>
                    <a:gd name="T15" fmla="*/ 0 w 18"/>
                    <a:gd name="T16" fmla="*/ 0 h 470"/>
                    <a:gd name="T17" fmla="*/ 18 w 18"/>
                    <a:gd name="T18" fmla="*/ 470 h 470"/>
                  </a:gdLst>
                  <a:ahLst/>
                  <a:cxnLst>
                    <a:cxn ang="T10">
                      <a:pos x="T0" y="T1"/>
                    </a:cxn>
                    <a:cxn ang="T11">
                      <a:pos x="T2" y="T3"/>
                    </a:cxn>
                    <a:cxn ang="T12">
                      <a:pos x="T4" y="T5"/>
                    </a:cxn>
                    <a:cxn ang="T13">
                      <a:pos x="T6" y="T7"/>
                    </a:cxn>
                    <a:cxn ang="T14">
                      <a:pos x="T8" y="T9"/>
                    </a:cxn>
                  </a:cxnLst>
                  <a:rect l="T15" t="T16" r="T17" b="T18"/>
                  <a:pathLst>
                    <a:path w="18" h="470">
                      <a:moveTo>
                        <a:pt x="9" y="0"/>
                      </a:moveTo>
                      <a:lnTo>
                        <a:pt x="18" y="0"/>
                      </a:lnTo>
                      <a:lnTo>
                        <a:pt x="9" y="470"/>
                      </a:lnTo>
                      <a:lnTo>
                        <a:pt x="0" y="470"/>
                      </a:lnTo>
                      <a:lnTo>
                        <a:pt x="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944" name="Freeform 243"/>
                <p:cNvSpPr>
                  <a:spLocks/>
                </p:cNvSpPr>
                <p:nvPr/>
              </p:nvSpPr>
              <p:spPr bwMode="auto">
                <a:xfrm>
                  <a:off x="3529" y="1614"/>
                  <a:ext cx="20" cy="529"/>
                </a:xfrm>
                <a:custGeom>
                  <a:avLst/>
                  <a:gdLst>
                    <a:gd name="T0" fmla="*/ 24 w 18"/>
                    <a:gd name="T1" fmla="*/ 0 h 470"/>
                    <a:gd name="T2" fmla="*/ 51 w 18"/>
                    <a:gd name="T3" fmla="*/ 0 h 470"/>
                    <a:gd name="T4" fmla="*/ 24 w 18"/>
                    <a:gd name="T5" fmla="*/ 1534 h 470"/>
                    <a:gd name="T6" fmla="*/ 0 w 18"/>
                    <a:gd name="T7" fmla="*/ 1534 h 470"/>
                    <a:gd name="T8" fmla="*/ 24 w 18"/>
                    <a:gd name="T9" fmla="*/ 0 h 470"/>
                    <a:gd name="T10" fmla="*/ 0 60000 65536"/>
                    <a:gd name="T11" fmla="*/ 0 60000 65536"/>
                    <a:gd name="T12" fmla="*/ 0 60000 65536"/>
                    <a:gd name="T13" fmla="*/ 0 60000 65536"/>
                    <a:gd name="T14" fmla="*/ 0 60000 65536"/>
                    <a:gd name="T15" fmla="*/ 0 w 18"/>
                    <a:gd name="T16" fmla="*/ 0 h 470"/>
                    <a:gd name="T17" fmla="*/ 18 w 18"/>
                    <a:gd name="T18" fmla="*/ 470 h 470"/>
                  </a:gdLst>
                  <a:ahLst/>
                  <a:cxnLst>
                    <a:cxn ang="T10">
                      <a:pos x="T0" y="T1"/>
                    </a:cxn>
                    <a:cxn ang="T11">
                      <a:pos x="T2" y="T3"/>
                    </a:cxn>
                    <a:cxn ang="T12">
                      <a:pos x="T4" y="T5"/>
                    </a:cxn>
                    <a:cxn ang="T13">
                      <a:pos x="T6" y="T7"/>
                    </a:cxn>
                    <a:cxn ang="T14">
                      <a:pos x="T8" y="T9"/>
                    </a:cxn>
                  </a:cxnLst>
                  <a:rect l="T15" t="T16" r="T17" b="T18"/>
                  <a:pathLst>
                    <a:path w="18" h="470">
                      <a:moveTo>
                        <a:pt x="9" y="0"/>
                      </a:moveTo>
                      <a:lnTo>
                        <a:pt x="18" y="0"/>
                      </a:lnTo>
                      <a:lnTo>
                        <a:pt x="9" y="470"/>
                      </a:lnTo>
                      <a:lnTo>
                        <a:pt x="0" y="470"/>
                      </a:lnTo>
                      <a:lnTo>
                        <a:pt x="9" y="0"/>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945" name="Freeform 244"/>
                <p:cNvSpPr>
                  <a:spLocks/>
                </p:cNvSpPr>
                <p:nvPr/>
              </p:nvSpPr>
              <p:spPr bwMode="auto">
                <a:xfrm>
                  <a:off x="3525" y="1999"/>
                  <a:ext cx="20" cy="158"/>
                </a:xfrm>
                <a:custGeom>
                  <a:avLst/>
                  <a:gdLst>
                    <a:gd name="T0" fmla="*/ 8 w 19"/>
                    <a:gd name="T1" fmla="*/ 0 h 141"/>
                    <a:gd name="T2" fmla="*/ 23 w 19"/>
                    <a:gd name="T3" fmla="*/ 0 h 141"/>
                    <a:gd name="T4" fmla="*/ 24 w 19"/>
                    <a:gd name="T5" fmla="*/ 1 h 141"/>
                    <a:gd name="T6" fmla="*/ 27 w 19"/>
                    <a:gd name="T7" fmla="*/ 17 h 141"/>
                    <a:gd name="T8" fmla="*/ 29 w 19"/>
                    <a:gd name="T9" fmla="*/ 17 h 141"/>
                    <a:gd name="T10" fmla="*/ 29 w 19"/>
                    <a:gd name="T11" fmla="*/ 34 h 141"/>
                    <a:gd name="T12" fmla="*/ 26 w 19"/>
                    <a:gd name="T13" fmla="*/ 416 h 141"/>
                    <a:gd name="T14" fmla="*/ 26 w 19"/>
                    <a:gd name="T15" fmla="*/ 429 h 141"/>
                    <a:gd name="T16" fmla="*/ 23 w 19"/>
                    <a:gd name="T17" fmla="*/ 439 h 141"/>
                    <a:gd name="T18" fmla="*/ 23 w 19"/>
                    <a:gd name="T19" fmla="*/ 440 h 141"/>
                    <a:gd name="T20" fmla="*/ 20 w 19"/>
                    <a:gd name="T21" fmla="*/ 440 h 141"/>
                    <a:gd name="T22" fmla="*/ 4 w 19"/>
                    <a:gd name="T23" fmla="*/ 440 h 141"/>
                    <a:gd name="T24" fmla="*/ 3 w 19"/>
                    <a:gd name="T25" fmla="*/ 439 h 141"/>
                    <a:gd name="T26" fmla="*/ 1 w 19"/>
                    <a:gd name="T27" fmla="*/ 439 h 141"/>
                    <a:gd name="T28" fmla="*/ 0 w 19"/>
                    <a:gd name="T29" fmla="*/ 420 h 141"/>
                    <a:gd name="T30" fmla="*/ 0 w 19"/>
                    <a:gd name="T31" fmla="*/ 409 h 141"/>
                    <a:gd name="T32" fmla="*/ 1 w 19"/>
                    <a:gd name="T33" fmla="*/ 27 h 141"/>
                    <a:gd name="T34" fmla="*/ 1 w 19"/>
                    <a:gd name="T35" fmla="*/ 17 h 141"/>
                    <a:gd name="T36" fmla="*/ 4 w 19"/>
                    <a:gd name="T37" fmla="*/ 3 h 141"/>
                    <a:gd name="T38" fmla="*/ 4 w 19"/>
                    <a:gd name="T39" fmla="*/ 1 h 141"/>
                    <a:gd name="T40" fmla="*/ 8 w 19"/>
                    <a:gd name="T41" fmla="*/ 0 h 14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9"/>
                    <a:gd name="T64" fmla="*/ 0 h 141"/>
                    <a:gd name="T65" fmla="*/ 19 w 19"/>
                    <a:gd name="T66" fmla="*/ 141 h 14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9" h="141">
                      <a:moveTo>
                        <a:pt x="8" y="0"/>
                      </a:moveTo>
                      <a:lnTo>
                        <a:pt x="13" y="0"/>
                      </a:lnTo>
                      <a:lnTo>
                        <a:pt x="14" y="1"/>
                      </a:lnTo>
                      <a:lnTo>
                        <a:pt x="17" y="5"/>
                      </a:lnTo>
                      <a:lnTo>
                        <a:pt x="19" y="5"/>
                      </a:lnTo>
                      <a:lnTo>
                        <a:pt x="19" y="11"/>
                      </a:lnTo>
                      <a:lnTo>
                        <a:pt x="16" y="133"/>
                      </a:lnTo>
                      <a:lnTo>
                        <a:pt x="16" y="137"/>
                      </a:lnTo>
                      <a:lnTo>
                        <a:pt x="13" y="140"/>
                      </a:lnTo>
                      <a:lnTo>
                        <a:pt x="13" y="141"/>
                      </a:lnTo>
                      <a:lnTo>
                        <a:pt x="10" y="141"/>
                      </a:lnTo>
                      <a:lnTo>
                        <a:pt x="4" y="141"/>
                      </a:lnTo>
                      <a:lnTo>
                        <a:pt x="3" y="140"/>
                      </a:lnTo>
                      <a:lnTo>
                        <a:pt x="1" y="140"/>
                      </a:lnTo>
                      <a:lnTo>
                        <a:pt x="0" y="135"/>
                      </a:lnTo>
                      <a:lnTo>
                        <a:pt x="0" y="131"/>
                      </a:lnTo>
                      <a:lnTo>
                        <a:pt x="1" y="9"/>
                      </a:lnTo>
                      <a:lnTo>
                        <a:pt x="1" y="5"/>
                      </a:lnTo>
                      <a:lnTo>
                        <a:pt x="4" y="3"/>
                      </a:lnTo>
                      <a:lnTo>
                        <a:pt x="4" y="1"/>
                      </a:lnTo>
                      <a:lnTo>
                        <a:pt x="8" y="0"/>
                      </a:lnTo>
                      <a:close/>
                    </a:path>
                  </a:pathLst>
                </a:custGeom>
                <a:solidFill>
                  <a:srgbClr val="A0A0A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946" name="Freeform 245"/>
                <p:cNvSpPr>
                  <a:spLocks/>
                </p:cNvSpPr>
                <p:nvPr/>
              </p:nvSpPr>
              <p:spPr bwMode="auto">
                <a:xfrm>
                  <a:off x="3525" y="1999"/>
                  <a:ext cx="20" cy="158"/>
                </a:xfrm>
                <a:custGeom>
                  <a:avLst/>
                  <a:gdLst>
                    <a:gd name="T0" fmla="*/ 8 w 19"/>
                    <a:gd name="T1" fmla="*/ 0 h 141"/>
                    <a:gd name="T2" fmla="*/ 23 w 19"/>
                    <a:gd name="T3" fmla="*/ 0 h 141"/>
                    <a:gd name="T4" fmla="*/ 24 w 19"/>
                    <a:gd name="T5" fmla="*/ 1 h 141"/>
                    <a:gd name="T6" fmla="*/ 27 w 19"/>
                    <a:gd name="T7" fmla="*/ 17 h 141"/>
                    <a:gd name="T8" fmla="*/ 29 w 19"/>
                    <a:gd name="T9" fmla="*/ 17 h 141"/>
                    <a:gd name="T10" fmla="*/ 29 w 19"/>
                    <a:gd name="T11" fmla="*/ 34 h 141"/>
                    <a:gd name="T12" fmla="*/ 26 w 19"/>
                    <a:gd name="T13" fmla="*/ 416 h 141"/>
                    <a:gd name="T14" fmla="*/ 26 w 19"/>
                    <a:gd name="T15" fmla="*/ 429 h 141"/>
                    <a:gd name="T16" fmla="*/ 23 w 19"/>
                    <a:gd name="T17" fmla="*/ 439 h 141"/>
                    <a:gd name="T18" fmla="*/ 23 w 19"/>
                    <a:gd name="T19" fmla="*/ 440 h 141"/>
                    <a:gd name="T20" fmla="*/ 20 w 19"/>
                    <a:gd name="T21" fmla="*/ 440 h 141"/>
                    <a:gd name="T22" fmla="*/ 4 w 19"/>
                    <a:gd name="T23" fmla="*/ 440 h 141"/>
                    <a:gd name="T24" fmla="*/ 3 w 19"/>
                    <a:gd name="T25" fmla="*/ 439 h 141"/>
                    <a:gd name="T26" fmla="*/ 1 w 19"/>
                    <a:gd name="T27" fmla="*/ 439 h 141"/>
                    <a:gd name="T28" fmla="*/ 0 w 19"/>
                    <a:gd name="T29" fmla="*/ 420 h 141"/>
                    <a:gd name="T30" fmla="*/ 0 w 19"/>
                    <a:gd name="T31" fmla="*/ 409 h 141"/>
                    <a:gd name="T32" fmla="*/ 1 w 19"/>
                    <a:gd name="T33" fmla="*/ 27 h 141"/>
                    <a:gd name="T34" fmla="*/ 1 w 19"/>
                    <a:gd name="T35" fmla="*/ 17 h 141"/>
                    <a:gd name="T36" fmla="*/ 4 w 19"/>
                    <a:gd name="T37" fmla="*/ 3 h 141"/>
                    <a:gd name="T38" fmla="*/ 4 w 19"/>
                    <a:gd name="T39" fmla="*/ 1 h 141"/>
                    <a:gd name="T40" fmla="*/ 8 w 19"/>
                    <a:gd name="T41" fmla="*/ 0 h 14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9"/>
                    <a:gd name="T64" fmla="*/ 0 h 141"/>
                    <a:gd name="T65" fmla="*/ 19 w 19"/>
                    <a:gd name="T66" fmla="*/ 141 h 14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9" h="141">
                      <a:moveTo>
                        <a:pt x="8" y="0"/>
                      </a:moveTo>
                      <a:lnTo>
                        <a:pt x="13" y="0"/>
                      </a:lnTo>
                      <a:lnTo>
                        <a:pt x="14" y="1"/>
                      </a:lnTo>
                      <a:lnTo>
                        <a:pt x="17" y="5"/>
                      </a:lnTo>
                      <a:lnTo>
                        <a:pt x="19" y="5"/>
                      </a:lnTo>
                      <a:lnTo>
                        <a:pt x="19" y="11"/>
                      </a:lnTo>
                      <a:lnTo>
                        <a:pt x="16" y="133"/>
                      </a:lnTo>
                      <a:lnTo>
                        <a:pt x="16" y="137"/>
                      </a:lnTo>
                      <a:lnTo>
                        <a:pt x="13" y="140"/>
                      </a:lnTo>
                      <a:lnTo>
                        <a:pt x="13" y="141"/>
                      </a:lnTo>
                      <a:lnTo>
                        <a:pt x="10" y="141"/>
                      </a:lnTo>
                      <a:lnTo>
                        <a:pt x="4" y="141"/>
                      </a:lnTo>
                      <a:lnTo>
                        <a:pt x="3" y="140"/>
                      </a:lnTo>
                      <a:lnTo>
                        <a:pt x="1" y="140"/>
                      </a:lnTo>
                      <a:lnTo>
                        <a:pt x="0" y="135"/>
                      </a:lnTo>
                      <a:lnTo>
                        <a:pt x="0" y="131"/>
                      </a:lnTo>
                      <a:lnTo>
                        <a:pt x="1" y="9"/>
                      </a:lnTo>
                      <a:lnTo>
                        <a:pt x="1" y="5"/>
                      </a:lnTo>
                      <a:lnTo>
                        <a:pt x="4" y="3"/>
                      </a:lnTo>
                      <a:lnTo>
                        <a:pt x="4" y="1"/>
                      </a:lnTo>
                      <a:lnTo>
                        <a:pt x="8" y="0"/>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947" name="Freeform 246"/>
                <p:cNvSpPr>
                  <a:spLocks/>
                </p:cNvSpPr>
                <p:nvPr/>
              </p:nvSpPr>
              <p:spPr bwMode="auto">
                <a:xfrm>
                  <a:off x="3214" y="2179"/>
                  <a:ext cx="311" cy="235"/>
                </a:xfrm>
                <a:custGeom>
                  <a:avLst/>
                  <a:gdLst>
                    <a:gd name="T0" fmla="*/ 661 w 276"/>
                    <a:gd name="T1" fmla="*/ 129 h 208"/>
                    <a:gd name="T2" fmla="*/ 674 w 276"/>
                    <a:gd name="T3" fmla="*/ 183 h 208"/>
                    <a:gd name="T4" fmla="*/ 684 w 276"/>
                    <a:gd name="T5" fmla="*/ 225 h 208"/>
                    <a:gd name="T6" fmla="*/ 697 w 276"/>
                    <a:gd name="T7" fmla="*/ 246 h 208"/>
                    <a:gd name="T8" fmla="*/ 712 w 276"/>
                    <a:gd name="T9" fmla="*/ 264 h 208"/>
                    <a:gd name="T10" fmla="*/ 740 w 276"/>
                    <a:gd name="T11" fmla="*/ 285 h 208"/>
                    <a:gd name="T12" fmla="*/ 779 w 276"/>
                    <a:gd name="T13" fmla="*/ 286 h 208"/>
                    <a:gd name="T14" fmla="*/ 825 w 276"/>
                    <a:gd name="T15" fmla="*/ 293 h 208"/>
                    <a:gd name="T16" fmla="*/ 899 w 276"/>
                    <a:gd name="T17" fmla="*/ 306 h 208"/>
                    <a:gd name="T18" fmla="*/ 907 w 276"/>
                    <a:gd name="T19" fmla="*/ 385 h 208"/>
                    <a:gd name="T20" fmla="*/ 892 w 276"/>
                    <a:gd name="T21" fmla="*/ 449 h 208"/>
                    <a:gd name="T22" fmla="*/ 858 w 276"/>
                    <a:gd name="T23" fmla="*/ 491 h 208"/>
                    <a:gd name="T24" fmla="*/ 817 w 276"/>
                    <a:gd name="T25" fmla="*/ 525 h 208"/>
                    <a:gd name="T26" fmla="*/ 772 w 276"/>
                    <a:gd name="T27" fmla="*/ 555 h 208"/>
                    <a:gd name="T28" fmla="*/ 732 w 276"/>
                    <a:gd name="T29" fmla="*/ 582 h 208"/>
                    <a:gd name="T30" fmla="*/ 712 w 276"/>
                    <a:gd name="T31" fmla="*/ 641 h 208"/>
                    <a:gd name="T32" fmla="*/ 701 w 276"/>
                    <a:gd name="T33" fmla="*/ 707 h 208"/>
                    <a:gd name="T34" fmla="*/ 661 w 276"/>
                    <a:gd name="T35" fmla="*/ 707 h 208"/>
                    <a:gd name="T36" fmla="*/ 631 w 276"/>
                    <a:gd name="T37" fmla="*/ 707 h 208"/>
                    <a:gd name="T38" fmla="*/ 598 w 276"/>
                    <a:gd name="T39" fmla="*/ 707 h 208"/>
                    <a:gd name="T40" fmla="*/ 557 w 276"/>
                    <a:gd name="T41" fmla="*/ 707 h 208"/>
                    <a:gd name="T42" fmla="*/ 531 w 276"/>
                    <a:gd name="T43" fmla="*/ 707 h 208"/>
                    <a:gd name="T44" fmla="*/ 488 w 276"/>
                    <a:gd name="T45" fmla="*/ 707 h 208"/>
                    <a:gd name="T46" fmla="*/ 459 w 276"/>
                    <a:gd name="T47" fmla="*/ 707 h 208"/>
                    <a:gd name="T48" fmla="*/ 430 w 276"/>
                    <a:gd name="T49" fmla="*/ 707 h 208"/>
                    <a:gd name="T50" fmla="*/ 386 w 276"/>
                    <a:gd name="T51" fmla="*/ 707 h 208"/>
                    <a:gd name="T52" fmla="*/ 357 w 276"/>
                    <a:gd name="T53" fmla="*/ 707 h 208"/>
                    <a:gd name="T54" fmla="*/ 317 w 276"/>
                    <a:gd name="T55" fmla="*/ 707 h 208"/>
                    <a:gd name="T56" fmla="*/ 287 w 276"/>
                    <a:gd name="T57" fmla="*/ 707 h 208"/>
                    <a:gd name="T58" fmla="*/ 252 w 276"/>
                    <a:gd name="T59" fmla="*/ 707 h 208"/>
                    <a:gd name="T60" fmla="*/ 216 w 276"/>
                    <a:gd name="T61" fmla="*/ 707 h 208"/>
                    <a:gd name="T62" fmla="*/ 183 w 276"/>
                    <a:gd name="T63" fmla="*/ 707 h 208"/>
                    <a:gd name="T64" fmla="*/ 144 w 276"/>
                    <a:gd name="T65" fmla="*/ 707 h 208"/>
                    <a:gd name="T66" fmla="*/ 128 w 276"/>
                    <a:gd name="T67" fmla="*/ 655 h 208"/>
                    <a:gd name="T68" fmla="*/ 112 w 276"/>
                    <a:gd name="T69" fmla="*/ 611 h 208"/>
                    <a:gd name="T70" fmla="*/ 94 w 276"/>
                    <a:gd name="T71" fmla="*/ 576 h 208"/>
                    <a:gd name="T72" fmla="*/ 74 w 276"/>
                    <a:gd name="T73" fmla="*/ 529 h 208"/>
                    <a:gd name="T74" fmla="*/ 54 w 276"/>
                    <a:gd name="T75" fmla="*/ 469 h 208"/>
                    <a:gd name="T76" fmla="*/ 33 w 276"/>
                    <a:gd name="T77" fmla="*/ 442 h 208"/>
                    <a:gd name="T78" fmla="*/ 23 w 276"/>
                    <a:gd name="T79" fmla="*/ 391 h 208"/>
                    <a:gd name="T80" fmla="*/ 0 w 276"/>
                    <a:gd name="T81" fmla="*/ 346 h 208"/>
                    <a:gd name="T82" fmla="*/ 74 w 276"/>
                    <a:gd name="T83" fmla="*/ 337 h 208"/>
                    <a:gd name="T84" fmla="*/ 144 w 276"/>
                    <a:gd name="T85" fmla="*/ 323 h 208"/>
                    <a:gd name="T86" fmla="*/ 192 w 276"/>
                    <a:gd name="T87" fmla="*/ 306 h 208"/>
                    <a:gd name="T88" fmla="*/ 239 w 276"/>
                    <a:gd name="T89" fmla="*/ 271 h 208"/>
                    <a:gd name="T90" fmla="*/ 274 w 276"/>
                    <a:gd name="T91" fmla="*/ 228 h 208"/>
                    <a:gd name="T92" fmla="*/ 294 w 276"/>
                    <a:gd name="T93" fmla="*/ 183 h 208"/>
                    <a:gd name="T94" fmla="*/ 303 w 276"/>
                    <a:gd name="T95" fmla="*/ 124 h 208"/>
                    <a:gd name="T96" fmla="*/ 294 w 276"/>
                    <a:gd name="T97" fmla="*/ 58 h 208"/>
                    <a:gd name="T98" fmla="*/ 331 w 276"/>
                    <a:gd name="T99" fmla="*/ 20 h 208"/>
                    <a:gd name="T100" fmla="*/ 386 w 276"/>
                    <a:gd name="T101" fmla="*/ 3 h 208"/>
                    <a:gd name="T102" fmla="*/ 435 w 276"/>
                    <a:gd name="T103" fmla="*/ 0 h 208"/>
                    <a:gd name="T104" fmla="*/ 478 w 276"/>
                    <a:gd name="T105" fmla="*/ 20 h 208"/>
                    <a:gd name="T106" fmla="*/ 530 w 276"/>
                    <a:gd name="T107" fmla="*/ 37 h 208"/>
                    <a:gd name="T108" fmla="*/ 571 w 276"/>
                    <a:gd name="T109" fmla="*/ 58 h 208"/>
                    <a:gd name="T110" fmla="*/ 622 w 276"/>
                    <a:gd name="T111" fmla="*/ 96 h 208"/>
                    <a:gd name="T112" fmla="*/ 661 w 276"/>
                    <a:gd name="T113" fmla="*/ 129 h 20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76"/>
                    <a:gd name="T172" fmla="*/ 0 h 208"/>
                    <a:gd name="T173" fmla="*/ 276 w 276"/>
                    <a:gd name="T174" fmla="*/ 208 h 208"/>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76" h="208">
                      <a:moveTo>
                        <a:pt x="201" y="38"/>
                      </a:moveTo>
                      <a:lnTo>
                        <a:pt x="204" y="54"/>
                      </a:lnTo>
                      <a:lnTo>
                        <a:pt x="207" y="66"/>
                      </a:lnTo>
                      <a:lnTo>
                        <a:pt x="211" y="73"/>
                      </a:lnTo>
                      <a:lnTo>
                        <a:pt x="216" y="78"/>
                      </a:lnTo>
                      <a:lnTo>
                        <a:pt x="224" y="83"/>
                      </a:lnTo>
                      <a:lnTo>
                        <a:pt x="236" y="84"/>
                      </a:lnTo>
                      <a:lnTo>
                        <a:pt x="250" y="87"/>
                      </a:lnTo>
                      <a:lnTo>
                        <a:pt x="272" y="90"/>
                      </a:lnTo>
                      <a:lnTo>
                        <a:pt x="276" y="113"/>
                      </a:lnTo>
                      <a:lnTo>
                        <a:pt x="271" y="132"/>
                      </a:lnTo>
                      <a:lnTo>
                        <a:pt x="260" y="145"/>
                      </a:lnTo>
                      <a:lnTo>
                        <a:pt x="248" y="155"/>
                      </a:lnTo>
                      <a:lnTo>
                        <a:pt x="234" y="164"/>
                      </a:lnTo>
                      <a:lnTo>
                        <a:pt x="222" y="173"/>
                      </a:lnTo>
                      <a:lnTo>
                        <a:pt x="216" y="189"/>
                      </a:lnTo>
                      <a:lnTo>
                        <a:pt x="213" y="208"/>
                      </a:lnTo>
                      <a:lnTo>
                        <a:pt x="201" y="208"/>
                      </a:lnTo>
                      <a:lnTo>
                        <a:pt x="191" y="208"/>
                      </a:lnTo>
                      <a:lnTo>
                        <a:pt x="181" y="208"/>
                      </a:lnTo>
                      <a:lnTo>
                        <a:pt x="169" y="208"/>
                      </a:lnTo>
                      <a:lnTo>
                        <a:pt x="161" y="208"/>
                      </a:lnTo>
                      <a:lnTo>
                        <a:pt x="148" y="208"/>
                      </a:lnTo>
                      <a:lnTo>
                        <a:pt x="139" y="208"/>
                      </a:lnTo>
                      <a:lnTo>
                        <a:pt x="130" y="208"/>
                      </a:lnTo>
                      <a:lnTo>
                        <a:pt x="117" y="208"/>
                      </a:lnTo>
                      <a:lnTo>
                        <a:pt x="108" y="208"/>
                      </a:lnTo>
                      <a:lnTo>
                        <a:pt x="96" y="208"/>
                      </a:lnTo>
                      <a:lnTo>
                        <a:pt x="87" y="208"/>
                      </a:lnTo>
                      <a:lnTo>
                        <a:pt x="76" y="208"/>
                      </a:lnTo>
                      <a:lnTo>
                        <a:pt x="66" y="208"/>
                      </a:lnTo>
                      <a:lnTo>
                        <a:pt x="56" y="208"/>
                      </a:lnTo>
                      <a:lnTo>
                        <a:pt x="44" y="208"/>
                      </a:lnTo>
                      <a:lnTo>
                        <a:pt x="39" y="194"/>
                      </a:lnTo>
                      <a:lnTo>
                        <a:pt x="34" y="181"/>
                      </a:lnTo>
                      <a:lnTo>
                        <a:pt x="28" y="169"/>
                      </a:lnTo>
                      <a:lnTo>
                        <a:pt x="22" y="156"/>
                      </a:lnTo>
                      <a:lnTo>
                        <a:pt x="17" y="139"/>
                      </a:lnTo>
                      <a:lnTo>
                        <a:pt x="10" y="130"/>
                      </a:lnTo>
                      <a:lnTo>
                        <a:pt x="7" y="115"/>
                      </a:lnTo>
                      <a:lnTo>
                        <a:pt x="0" y="102"/>
                      </a:lnTo>
                      <a:lnTo>
                        <a:pt x="22" y="99"/>
                      </a:lnTo>
                      <a:lnTo>
                        <a:pt x="44" y="95"/>
                      </a:lnTo>
                      <a:lnTo>
                        <a:pt x="59" y="90"/>
                      </a:lnTo>
                      <a:lnTo>
                        <a:pt x="72" y="80"/>
                      </a:lnTo>
                      <a:lnTo>
                        <a:pt x="83" y="67"/>
                      </a:lnTo>
                      <a:lnTo>
                        <a:pt x="90" y="54"/>
                      </a:lnTo>
                      <a:lnTo>
                        <a:pt x="91" y="36"/>
                      </a:lnTo>
                      <a:lnTo>
                        <a:pt x="90" y="17"/>
                      </a:lnTo>
                      <a:lnTo>
                        <a:pt x="101" y="6"/>
                      </a:lnTo>
                      <a:lnTo>
                        <a:pt x="117" y="3"/>
                      </a:lnTo>
                      <a:lnTo>
                        <a:pt x="132" y="0"/>
                      </a:lnTo>
                      <a:lnTo>
                        <a:pt x="145" y="6"/>
                      </a:lnTo>
                      <a:lnTo>
                        <a:pt x="160" y="11"/>
                      </a:lnTo>
                      <a:lnTo>
                        <a:pt x="173" y="17"/>
                      </a:lnTo>
                      <a:lnTo>
                        <a:pt x="189" y="27"/>
                      </a:lnTo>
                      <a:lnTo>
                        <a:pt x="201" y="38"/>
                      </a:lnTo>
                      <a:close/>
                    </a:path>
                  </a:pathLst>
                </a:custGeom>
                <a:solidFill>
                  <a:srgbClr val="5A5A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948" name="Freeform 247"/>
                <p:cNvSpPr>
                  <a:spLocks/>
                </p:cNvSpPr>
                <p:nvPr/>
              </p:nvSpPr>
              <p:spPr bwMode="auto">
                <a:xfrm>
                  <a:off x="3059" y="2159"/>
                  <a:ext cx="285" cy="255"/>
                </a:xfrm>
                <a:custGeom>
                  <a:avLst/>
                  <a:gdLst>
                    <a:gd name="T0" fmla="*/ 668 w 253"/>
                    <a:gd name="T1" fmla="*/ 732 h 226"/>
                    <a:gd name="T2" fmla="*/ 762 w 253"/>
                    <a:gd name="T3" fmla="*/ 669 h 226"/>
                    <a:gd name="T4" fmla="*/ 823 w 253"/>
                    <a:gd name="T5" fmla="*/ 596 h 226"/>
                    <a:gd name="T6" fmla="*/ 835 w 253"/>
                    <a:gd name="T7" fmla="*/ 515 h 226"/>
                    <a:gd name="T8" fmla="*/ 733 w 253"/>
                    <a:gd name="T9" fmla="*/ 480 h 226"/>
                    <a:gd name="T10" fmla="*/ 668 w 253"/>
                    <a:gd name="T11" fmla="*/ 446 h 226"/>
                    <a:gd name="T12" fmla="*/ 668 w 253"/>
                    <a:gd name="T13" fmla="*/ 367 h 226"/>
                    <a:gd name="T14" fmla="*/ 620 w 253"/>
                    <a:gd name="T15" fmla="*/ 296 h 226"/>
                    <a:gd name="T16" fmla="*/ 540 w 253"/>
                    <a:gd name="T17" fmla="*/ 232 h 226"/>
                    <a:gd name="T18" fmla="*/ 554 w 253"/>
                    <a:gd name="T19" fmla="*/ 179 h 226"/>
                    <a:gd name="T20" fmla="*/ 600 w 253"/>
                    <a:gd name="T21" fmla="*/ 115 h 226"/>
                    <a:gd name="T22" fmla="*/ 678 w 253"/>
                    <a:gd name="T23" fmla="*/ 43 h 226"/>
                    <a:gd name="T24" fmla="*/ 668 w 253"/>
                    <a:gd name="T25" fmla="*/ 0 h 226"/>
                    <a:gd name="T26" fmla="*/ 569 w 253"/>
                    <a:gd name="T27" fmla="*/ 0 h 226"/>
                    <a:gd name="T28" fmla="*/ 479 w 253"/>
                    <a:gd name="T29" fmla="*/ 0 h 226"/>
                    <a:gd name="T30" fmla="*/ 415 w 253"/>
                    <a:gd name="T31" fmla="*/ 0 h 226"/>
                    <a:gd name="T32" fmla="*/ 330 w 253"/>
                    <a:gd name="T33" fmla="*/ 0 h 226"/>
                    <a:gd name="T34" fmla="*/ 259 w 253"/>
                    <a:gd name="T35" fmla="*/ 0 h 226"/>
                    <a:gd name="T36" fmla="*/ 180 w 253"/>
                    <a:gd name="T37" fmla="*/ 0 h 226"/>
                    <a:gd name="T38" fmla="*/ 69 w 253"/>
                    <a:gd name="T39" fmla="*/ 0 h 226"/>
                    <a:gd name="T40" fmla="*/ 33 w 253"/>
                    <a:gd name="T41" fmla="*/ 33 h 226"/>
                    <a:gd name="T42" fmla="*/ 53 w 253"/>
                    <a:gd name="T43" fmla="*/ 86 h 226"/>
                    <a:gd name="T44" fmla="*/ 37 w 253"/>
                    <a:gd name="T45" fmla="*/ 130 h 226"/>
                    <a:gd name="T46" fmla="*/ 20 w 253"/>
                    <a:gd name="T47" fmla="*/ 179 h 226"/>
                    <a:gd name="T48" fmla="*/ 26 w 253"/>
                    <a:gd name="T49" fmla="*/ 232 h 226"/>
                    <a:gd name="T50" fmla="*/ 83 w 253"/>
                    <a:gd name="T51" fmla="*/ 324 h 226"/>
                    <a:gd name="T52" fmla="*/ 142 w 253"/>
                    <a:gd name="T53" fmla="*/ 395 h 226"/>
                    <a:gd name="T54" fmla="*/ 205 w 253"/>
                    <a:gd name="T55" fmla="*/ 468 h 226"/>
                    <a:gd name="T56" fmla="*/ 271 w 253"/>
                    <a:gd name="T57" fmla="*/ 546 h 226"/>
                    <a:gd name="T58" fmla="*/ 342 w 253"/>
                    <a:gd name="T59" fmla="*/ 607 h 226"/>
                    <a:gd name="T60" fmla="*/ 419 w 253"/>
                    <a:gd name="T61" fmla="*/ 672 h 226"/>
                    <a:gd name="T62" fmla="*/ 505 w 253"/>
                    <a:gd name="T63" fmla="*/ 732 h 226"/>
                    <a:gd name="T64" fmla="*/ 569 w 253"/>
                    <a:gd name="T65" fmla="*/ 757 h 226"/>
                    <a:gd name="T66" fmla="*/ 599 w 253"/>
                    <a:gd name="T67" fmla="*/ 757 h 22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53"/>
                    <a:gd name="T103" fmla="*/ 0 h 226"/>
                    <a:gd name="T104" fmla="*/ 253 w 253"/>
                    <a:gd name="T105" fmla="*/ 226 h 22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53" h="226">
                      <a:moveTo>
                        <a:pt x="186" y="226"/>
                      </a:moveTo>
                      <a:lnTo>
                        <a:pt x="202" y="219"/>
                      </a:lnTo>
                      <a:lnTo>
                        <a:pt x="219" y="209"/>
                      </a:lnTo>
                      <a:lnTo>
                        <a:pt x="232" y="199"/>
                      </a:lnTo>
                      <a:lnTo>
                        <a:pt x="244" y="187"/>
                      </a:lnTo>
                      <a:lnTo>
                        <a:pt x="250" y="178"/>
                      </a:lnTo>
                      <a:lnTo>
                        <a:pt x="253" y="165"/>
                      </a:lnTo>
                      <a:lnTo>
                        <a:pt x="253" y="154"/>
                      </a:lnTo>
                      <a:lnTo>
                        <a:pt x="245" y="140"/>
                      </a:lnTo>
                      <a:lnTo>
                        <a:pt x="223" y="144"/>
                      </a:lnTo>
                      <a:lnTo>
                        <a:pt x="210" y="140"/>
                      </a:lnTo>
                      <a:lnTo>
                        <a:pt x="202" y="133"/>
                      </a:lnTo>
                      <a:lnTo>
                        <a:pt x="202" y="120"/>
                      </a:lnTo>
                      <a:lnTo>
                        <a:pt x="202" y="109"/>
                      </a:lnTo>
                      <a:lnTo>
                        <a:pt x="199" y="96"/>
                      </a:lnTo>
                      <a:lnTo>
                        <a:pt x="188" y="89"/>
                      </a:lnTo>
                      <a:lnTo>
                        <a:pt x="170" y="84"/>
                      </a:lnTo>
                      <a:lnTo>
                        <a:pt x="164" y="70"/>
                      </a:lnTo>
                      <a:lnTo>
                        <a:pt x="164" y="59"/>
                      </a:lnTo>
                      <a:lnTo>
                        <a:pt x="169" y="53"/>
                      </a:lnTo>
                      <a:lnTo>
                        <a:pt x="175" y="42"/>
                      </a:lnTo>
                      <a:lnTo>
                        <a:pt x="183" y="35"/>
                      </a:lnTo>
                      <a:lnTo>
                        <a:pt x="195" y="25"/>
                      </a:lnTo>
                      <a:lnTo>
                        <a:pt x="207" y="13"/>
                      </a:lnTo>
                      <a:lnTo>
                        <a:pt x="223" y="0"/>
                      </a:lnTo>
                      <a:lnTo>
                        <a:pt x="202" y="0"/>
                      </a:lnTo>
                      <a:lnTo>
                        <a:pt x="187" y="0"/>
                      </a:lnTo>
                      <a:lnTo>
                        <a:pt x="172" y="0"/>
                      </a:lnTo>
                      <a:lnTo>
                        <a:pt x="158" y="0"/>
                      </a:lnTo>
                      <a:lnTo>
                        <a:pt x="146" y="0"/>
                      </a:lnTo>
                      <a:lnTo>
                        <a:pt x="134" y="0"/>
                      </a:lnTo>
                      <a:lnTo>
                        <a:pt x="125" y="0"/>
                      </a:lnTo>
                      <a:lnTo>
                        <a:pt x="113" y="0"/>
                      </a:lnTo>
                      <a:lnTo>
                        <a:pt x="101" y="0"/>
                      </a:lnTo>
                      <a:lnTo>
                        <a:pt x="91" y="0"/>
                      </a:lnTo>
                      <a:lnTo>
                        <a:pt x="79" y="0"/>
                      </a:lnTo>
                      <a:lnTo>
                        <a:pt x="67" y="0"/>
                      </a:lnTo>
                      <a:lnTo>
                        <a:pt x="54" y="0"/>
                      </a:lnTo>
                      <a:lnTo>
                        <a:pt x="40" y="0"/>
                      </a:lnTo>
                      <a:lnTo>
                        <a:pt x="21" y="0"/>
                      </a:lnTo>
                      <a:lnTo>
                        <a:pt x="4" y="0"/>
                      </a:lnTo>
                      <a:lnTo>
                        <a:pt x="10" y="10"/>
                      </a:lnTo>
                      <a:lnTo>
                        <a:pt x="11" y="16"/>
                      </a:lnTo>
                      <a:lnTo>
                        <a:pt x="16" y="25"/>
                      </a:lnTo>
                      <a:lnTo>
                        <a:pt x="16" y="33"/>
                      </a:lnTo>
                      <a:lnTo>
                        <a:pt x="11" y="39"/>
                      </a:lnTo>
                      <a:lnTo>
                        <a:pt x="10" y="46"/>
                      </a:lnTo>
                      <a:lnTo>
                        <a:pt x="6" y="53"/>
                      </a:lnTo>
                      <a:lnTo>
                        <a:pt x="0" y="59"/>
                      </a:lnTo>
                      <a:lnTo>
                        <a:pt x="8" y="70"/>
                      </a:lnTo>
                      <a:lnTo>
                        <a:pt x="17" y="84"/>
                      </a:lnTo>
                      <a:lnTo>
                        <a:pt x="25" y="96"/>
                      </a:lnTo>
                      <a:lnTo>
                        <a:pt x="35" y="108"/>
                      </a:lnTo>
                      <a:lnTo>
                        <a:pt x="43" y="118"/>
                      </a:lnTo>
                      <a:lnTo>
                        <a:pt x="53" y="131"/>
                      </a:lnTo>
                      <a:lnTo>
                        <a:pt x="63" y="140"/>
                      </a:lnTo>
                      <a:lnTo>
                        <a:pt x="72" y="152"/>
                      </a:lnTo>
                      <a:lnTo>
                        <a:pt x="83" y="163"/>
                      </a:lnTo>
                      <a:lnTo>
                        <a:pt x="94" y="174"/>
                      </a:lnTo>
                      <a:lnTo>
                        <a:pt x="104" y="182"/>
                      </a:lnTo>
                      <a:lnTo>
                        <a:pt x="116" y="191"/>
                      </a:lnTo>
                      <a:lnTo>
                        <a:pt x="128" y="201"/>
                      </a:lnTo>
                      <a:lnTo>
                        <a:pt x="141" y="209"/>
                      </a:lnTo>
                      <a:lnTo>
                        <a:pt x="153" y="219"/>
                      </a:lnTo>
                      <a:lnTo>
                        <a:pt x="164" y="226"/>
                      </a:lnTo>
                      <a:lnTo>
                        <a:pt x="172" y="226"/>
                      </a:lnTo>
                      <a:lnTo>
                        <a:pt x="176" y="226"/>
                      </a:lnTo>
                      <a:lnTo>
                        <a:pt x="182" y="226"/>
                      </a:lnTo>
                      <a:lnTo>
                        <a:pt x="186" y="22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949" name="Freeform 248"/>
                <p:cNvSpPr>
                  <a:spLocks/>
                </p:cNvSpPr>
                <p:nvPr/>
              </p:nvSpPr>
              <p:spPr bwMode="auto">
                <a:xfrm>
                  <a:off x="3059" y="2159"/>
                  <a:ext cx="285" cy="255"/>
                </a:xfrm>
                <a:custGeom>
                  <a:avLst/>
                  <a:gdLst>
                    <a:gd name="T0" fmla="*/ 668 w 253"/>
                    <a:gd name="T1" fmla="*/ 732 h 226"/>
                    <a:gd name="T2" fmla="*/ 762 w 253"/>
                    <a:gd name="T3" fmla="*/ 669 h 226"/>
                    <a:gd name="T4" fmla="*/ 823 w 253"/>
                    <a:gd name="T5" fmla="*/ 596 h 226"/>
                    <a:gd name="T6" fmla="*/ 835 w 253"/>
                    <a:gd name="T7" fmla="*/ 515 h 226"/>
                    <a:gd name="T8" fmla="*/ 733 w 253"/>
                    <a:gd name="T9" fmla="*/ 480 h 226"/>
                    <a:gd name="T10" fmla="*/ 668 w 253"/>
                    <a:gd name="T11" fmla="*/ 446 h 226"/>
                    <a:gd name="T12" fmla="*/ 668 w 253"/>
                    <a:gd name="T13" fmla="*/ 367 h 226"/>
                    <a:gd name="T14" fmla="*/ 620 w 253"/>
                    <a:gd name="T15" fmla="*/ 296 h 226"/>
                    <a:gd name="T16" fmla="*/ 540 w 253"/>
                    <a:gd name="T17" fmla="*/ 232 h 226"/>
                    <a:gd name="T18" fmla="*/ 554 w 253"/>
                    <a:gd name="T19" fmla="*/ 179 h 226"/>
                    <a:gd name="T20" fmla="*/ 600 w 253"/>
                    <a:gd name="T21" fmla="*/ 115 h 226"/>
                    <a:gd name="T22" fmla="*/ 678 w 253"/>
                    <a:gd name="T23" fmla="*/ 43 h 226"/>
                    <a:gd name="T24" fmla="*/ 668 w 253"/>
                    <a:gd name="T25" fmla="*/ 0 h 226"/>
                    <a:gd name="T26" fmla="*/ 569 w 253"/>
                    <a:gd name="T27" fmla="*/ 0 h 226"/>
                    <a:gd name="T28" fmla="*/ 479 w 253"/>
                    <a:gd name="T29" fmla="*/ 0 h 226"/>
                    <a:gd name="T30" fmla="*/ 415 w 253"/>
                    <a:gd name="T31" fmla="*/ 0 h 226"/>
                    <a:gd name="T32" fmla="*/ 330 w 253"/>
                    <a:gd name="T33" fmla="*/ 0 h 226"/>
                    <a:gd name="T34" fmla="*/ 259 w 253"/>
                    <a:gd name="T35" fmla="*/ 0 h 226"/>
                    <a:gd name="T36" fmla="*/ 180 w 253"/>
                    <a:gd name="T37" fmla="*/ 0 h 226"/>
                    <a:gd name="T38" fmla="*/ 69 w 253"/>
                    <a:gd name="T39" fmla="*/ 0 h 226"/>
                    <a:gd name="T40" fmla="*/ 33 w 253"/>
                    <a:gd name="T41" fmla="*/ 33 h 226"/>
                    <a:gd name="T42" fmla="*/ 53 w 253"/>
                    <a:gd name="T43" fmla="*/ 86 h 226"/>
                    <a:gd name="T44" fmla="*/ 37 w 253"/>
                    <a:gd name="T45" fmla="*/ 130 h 226"/>
                    <a:gd name="T46" fmla="*/ 20 w 253"/>
                    <a:gd name="T47" fmla="*/ 179 h 226"/>
                    <a:gd name="T48" fmla="*/ 26 w 253"/>
                    <a:gd name="T49" fmla="*/ 232 h 226"/>
                    <a:gd name="T50" fmla="*/ 83 w 253"/>
                    <a:gd name="T51" fmla="*/ 324 h 226"/>
                    <a:gd name="T52" fmla="*/ 142 w 253"/>
                    <a:gd name="T53" fmla="*/ 395 h 226"/>
                    <a:gd name="T54" fmla="*/ 205 w 253"/>
                    <a:gd name="T55" fmla="*/ 468 h 226"/>
                    <a:gd name="T56" fmla="*/ 271 w 253"/>
                    <a:gd name="T57" fmla="*/ 546 h 226"/>
                    <a:gd name="T58" fmla="*/ 342 w 253"/>
                    <a:gd name="T59" fmla="*/ 607 h 226"/>
                    <a:gd name="T60" fmla="*/ 419 w 253"/>
                    <a:gd name="T61" fmla="*/ 672 h 226"/>
                    <a:gd name="T62" fmla="*/ 505 w 253"/>
                    <a:gd name="T63" fmla="*/ 732 h 226"/>
                    <a:gd name="T64" fmla="*/ 569 w 253"/>
                    <a:gd name="T65" fmla="*/ 757 h 226"/>
                    <a:gd name="T66" fmla="*/ 599 w 253"/>
                    <a:gd name="T67" fmla="*/ 757 h 22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53"/>
                    <a:gd name="T103" fmla="*/ 0 h 226"/>
                    <a:gd name="T104" fmla="*/ 253 w 253"/>
                    <a:gd name="T105" fmla="*/ 226 h 22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53" h="226">
                      <a:moveTo>
                        <a:pt x="186" y="226"/>
                      </a:moveTo>
                      <a:lnTo>
                        <a:pt x="202" y="219"/>
                      </a:lnTo>
                      <a:lnTo>
                        <a:pt x="219" y="209"/>
                      </a:lnTo>
                      <a:lnTo>
                        <a:pt x="232" y="199"/>
                      </a:lnTo>
                      <a:lnTo>
                        <a:pt x="244" y="187"/>
                      </a:lnTo>
                      <a:lnTo>
                        <a:pt x="250" y="178"/>
                      </a:lnTo>
                      <a:lnTo>
                        <a:pt x="253" y="165"/>
                      </a:lnTo>
                      <a:lnTo>
                        <a:pt x="253" y="154"/>
                      </a:lnTo>
                      <a:lnTo>
                        <a:pt x="245" y="140"/>
                      </a:lnTo>
                      <a:lnTo>
                        <a:pt x="223" y="144"/>
                      </a:lnTo>
                      <a:lnTo>
                        <a:pt x="210" y="140"/>
                      </a:lnTo>
                      <a:lnTo>
                        <a:pt x="202" y="133"/>
                      </a:lnTo>
                      <a:lnTo>
                        <a:pt x="202" y="120"/>
                      </a:lnTo>
                      <a:lnTo>
                        <a:pt x="202" y="109"/>
                      </a:lnTo>
                      <a:lnTo>
                        <a:pt x="199" y="96"/>
                      </a:lnTo>
                      <a:lnTo>
                        <a:pt x="188" y="89"/>
                      </a:lnTo>
                      <a:lnTo>
                        <a:pt x="170" y="84"/>
                      </a:lnTo>
                      <a:lnTo>
                        <a:pt x="164" y="70"/>
                      </a:lnTo>
                      <a:lnTo>
                        <a:pt x="164" y="59"/>
                      </a:lnTo>
                      <a:lnTo>
                        <a:pt x="169" y="53"/>
                      </a:lnTo>
                      <a:lnTo>
                        <a:pt x="175" y="42"/>
                      </a:lnTo>
                      <a:lnTo>
                        <a:pt x="183" y="35"/>
                      </a:lnTo>
                      <a:lnTo>
                        <a:pt x="195" y="25"/>
                      </a:lnTo>
                      <a:lnTo>
                        <a:pt x="207" y="13"/>
                      </a:lnTo>
                      <a:lnTo>
                        <a:pt x="223" y="0"/>
                      </a:lnTo>
                      <a:lnTo>
                        <a:pt x="202" y="0"/>
                      </a:lnTo>
                      <a:lnTo>
                        <a:pt x="187" y="0"/>
                      </a:lnTo>
                      <a:lnTo>
                        <a:pt x="172" y="0"/>
                      </a:lnTo>
                      <a:lnTo>
                        <a:pt x="158" y="0"/>
                      </a:lnTo>
                      <a:lnTo>
                        <a:pt x="146" y="0"/>
                      </a:lnTo>
                      <a:lnTo>
                        <a:pt x="134" y="0"/>
                      </a:lnTo>
                      <a:lnTo>
                        <a:pt x="125" y="0"/>
                      </a:lnTo>
                      <a:lnTo>
                        <a:pt x="113" y="0"/>
                      </a:lnTo>
                      <a:lnTo>
                        <a:pt x="101" y="0"/>
                      </a:lnTo>
                      <a:lnTo>
                        <a:pt x="91" y="0"/>
                      </a:lnTo>
                      <a:lnTo>
                        <a:pt x="79" y="0"/>
                      </a:lnTo>
                      <a:lnTo>
                        <a:pt x="67" y="0"/>
                      </a:lnTo>
                      <a:lnTo>
                        <a:pt x="54" y="0"/>
                      </a:lnTo>
                      <a:lnTo>
                        <a:pt x="40" y="0"/>
                      </a:lnTo>
                      <a:lnTo>
                        <a:pt x="21" y="0"/>
                      </a:lnTo>
                      <a:lnTo>
                        <a:pt x="4" y="0"/>
                      </a:lnTo>
                      <a:lnTo>
                        <a:pt x="10" y="10"/>
                      </a:lnTo>
                      <a:lnTo>
                        <a:pt x="11" y="16"/>
                      </a:lnTo>
                      <a:lnTo>
                        <a:pt x="16" y="25"/>
                      </a:lnTo>
                      <a:lnTo>
                        <a:pt x="16" y="33"/>
                      </a:lnTo>
                      <a:lnTo>
                        <a:pt x="11" y="39"/>
                      </a:lnTo>
                      <a:lnTo>
                        <a:pt x="10" y="46"/>
                      </a:lnTo>
                      <a:lnTo>
                        <a:pt x="6" y="53"/>
                      </a:lnTo>
                      <a:lnTo>
                        <a:pt x="0" y="59"/>
                      </a:lnTo>
                      <a:lnTo>
                        <a:pt x="8" y="70"/>
                      </a:lnTo>
                      <a:lnTo>
                        <a:pt x="17" y="84"/>
                      </a:lnTo>
                      <a:lnTo>
                        <a:pt x="25" y="96"/>
                      </a:lnTo>
                      <a:lnTo>
                        <a:pt x="35" y="108"/>
                      </a:lnTo>
                      <a:lnTo>
                        <a:pt x="43" y="118"/>
                      </a:lnTo>
                      <a:lnTo>
                        <a:pt x="53" y="131"/>
                      </a:lnTo>
                      <a:lnTo>
                        <a:pt x="63" y="140"/>
                      </a:lnTo>
                      <a:lnTo>
                        <a:pt x="72" y="152"/>
                      </a:lnTo>
                      <a:lnTo>
                        <a:pt x="83" y="163"/>
                      </a:lnTo>
                      <a:lnTo>
                        <a:pt x="94" y="174"/>
                      </a:lnTo>
                      <a:lnTo>
                        <a:pt x="104" y="182"/>
                      </a:lnTo>
                      <a:lnTo>
                        <a:pt x="116" y="191"/>
                      </a:lnTo>
                      <a:lnTo>
                        <a:pt x="128" y="201"/>
                      </a:lnTo>
                      <a:lnTo>
                        <a:pt x="141" y="209"/>
                      </a:lnTo>
                      <a:lnTo>
                        <a:pt x="153" y="219"/>
                      </a:lnTo>
                      <a:lnTo>
                        <a:pt x="164" y="226"/>
                      </a:lnTo>
                      <a:lnTo>
                        <a:pt x="172" y="226"/>
                      </a:lnTo>
                      <a:lnTo>
                        <a:pt x="176" y="226"/>
                      </a:lnTo>
                      <a:lnTo>
                        <a:pt x="182" y="226"/>
                      </a:lnTo>
                      <a:lnTo>
                        <a:pt x="186" y="226"/>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950" name="Freeform 249"/>
                <p:cNvSpPr>
                  <a:spLocks/>
                </p:cNvSpPr>
                <p:nvPr/>
              </p:nvSpPr>
              <p:spPr bwMode="auto">
                <a:xfrm>
                  <a:off x="2559" y="1650"/>
                  <a:ext cx="198" cy="507"/>
                </a:xfrm>
                <a:custGeom>
                  <a:avLst/>
                  <a:gdLst>
                    <a:gd name="T0" fmla="*/ 437 w 176"/>
                    <a:gd name="T1" fmla="*/ 1480 h 450"/>
                    <a:gd name="T2" fmla="*/ 376 w 176"/>
                    <a:gd name="T3" fmla="*/ 1480 h 450"/>
                    <a:gd name="T4" fmla="*/ 322 w 176"/>
                    <a:gd name="T5" fmla="*/ 1480 h 450"/>
                    <a:gd name="T6" fmla="*/ 270 w 176"/>
                    <a:gd name="T7" fmla="*/ 1480 h 450"/>
                    <a:gd name="T8" fmla="*/ 206 w 176"/>
                    <a:gd name="T9" fmla="*/ 1480 h 450"/>
                    <a:gd name="T10" fmla="*/ 144 w 176"/>
                    <a:gd name="T11" fmla="*/ 1480 h 450"/>
                    <a:gd name="T12" fmla="*/ 93 w 176"/>
                    <a:gd name="T13" fmla="*/ 1480 h 450"/>
                    <a:gd name="T14" fmla="*/ 37 w 176"/>
                    <a:gd name="T15" fmla="*/ 1480 h 450"/>
                    <a:gd name="T16" fmla="*/ 0 w 176"/>
                    <a:gd name="T17" fmla="*/ 1389 h 450"/>
                    <a:gd name="T18" fmla="*/ 0 w 176"/>
                    <a:gd name="T19" fmla="*/ 1201 h 450"/>
                    <a:gd name="T20" fmla="*/ 0 w 176"/>
                    <a:gd name="T21" fmla="*/ 1016 h 450"/>
                    <a:gd name="T22" fmla="*/ 0 w 176"/>
                    <a:gd name="T23" fmla="*/ 836 h 450"/>
                    <a:gd name="T24" fmla="*/ 0 w 176"/>
                    <a:gd name="T25" fmla="*/ 651 h 450"/>
                    <a:gd name="T26" fmla="*/ 0 w 176"/>
                    <a:gd name="T27" fmla="*/ 462 h 450"/>
                    <a:gd name="T28" fmla="*/ 0 w 176"/>
                    <a:gd name="T29" fmla="*/ 281 h 450"/>
                    <a:gd name="T30" fmla="*/ 0 w 176"/>
                    <a:gd name="T31" fmla="*/ 99 h 450"/>
                    <a:gd name="T32" fmla="*/ 33 w 176"/>
                    <a:gd name="T33" fmla="*/ 26 h 450"/>
                    <a:gd name="T34" fmla="*/ 78 w 176"/>
                    <a:gd name="T35" fmla="*/ 78 h 450"/>
                    <a:gd name="T36" fmla="*/ 144 w 176"/>
                    <a:gd name="T37" fmla="*/ 128 h 450"/>
                    <a:gd name="T38" fmla="*/ 226 w 176"/>
                    <a:gd name="T39" fmla="*/ 128 h 450"/>
                    <a:gd name="T40" fmla="*/ 304 w 176"/>
                    <a:gd name="T41" fmla="*/ 99 h 450"/>
                    <a:gd name="T42" fmla="*/ 322 w 176"/>
                    <a:gd name="T43" fmla="*/ 151 h 450"/>
                    <a:gd name="T44" fmla="*/ 321 w 176"/>
                    <a:gd name="T45" fmla="*/ 278 h 450"/>
                    <a:gd name="T46" fmla="*/ 285 w 176"/>
                    <a:gd name="T47" fmla="*/ 407 h 450"/>
                    <a:gd name="T48" fmla="*/ 225 w 176"/>
                    <a:gd name="T49" fmla="*/ 513 h 450"/>
                    <a:gd name="T50" fmla="*/ 201 w 176"/>
                    <a:gd name="T51" fmla="*/ 599 h 450"/>
                    <a:gd name="T52" fmla="*/ 213 w 176"/>
                    <a:gd name="T53" fmla="*/ 682 h 450"/>
                    <a:gd name="T54" fmla="*/ 253 w 176"/>
                    <a:gd name="T55" fmla="*/ 779 h 450"/>
                    <a:gd name="T56" fmla="*/ 371 w 176"/>
                    <a:gd name="T57" fmla="*/ 816 h 450"/>
                    <a:gd name="T58" fmla="*/ 504 w 176"/>
                    <a:gd name="T59" fmla="*/ 826 h 450"/>
                    <a:gd name="T60" fmla="*/ 567 w 176"/>
                    <a:gd name="T61" fmla="*/ 905 h 450"/>
                    <a:gd name="T62" fmla="*/ 563 w 176"/>
                    <a:gd name="T63" fmla="*/ 1014 h 450"/>
                    <a:gd name="T64" fmla="*/ 498 w 176"/>
                    <a:gd name="T65" fmla="*/ 1109 h 450"/>
                    <a:gd name="T66" fmla="*/ 419 w 176"/>
                    <a:gd name="T67" fmla="*/ 1207 h 450"/>
                    <a:gd name="T68" fmla="*/ 406 w 176"/>
                    <a:gd name="T69" fmla="*/ 1319 h 450"/>
                    <a:gd name="T70" fmla="*/ 422 w 176"/>
                    <a:gd name="T71" fmla="*/ 1422 h 45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76"/>
                    <a:gd name="T109" fmla="*/ 0 h 450"/>
                    <a:gd name="T110" fmla="*/ 176 w 176"/>
                    <a:gd name="T111" fmla="*/ 450 h 45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76" h="450">
                      <a:moveTo>
                        <a:pt x="143" y="450"/>
                      </a:moveTo>
                      <a:lnTo>
                        <a:pt x="135" y="450"/>
                      </a:lnTo>
                      <a:lnTo>
                        <a:pt x="125" y="450"/>
                      </a:lnTo>
                      <a:lnTo>
                        <a:pt x="116" y="450"/>
                      </a:lnTo>
                      <a:lnTo>
                        <a:pt x="107" y="450"/>
                      </a:lnTo>
                      <a:lnTo>
                        <a:pt x="99" y="450"/>
                      </a:lnTo>
                      <a:lnTo>
                        <a:pt x="89" y="450"/>
                      </a:lnTo>
                      <a:lnTo>
                        <a:pt x="82" y="450"/>
                      </a:lnTo>
                      <a:lnTo>
                        <a:pt x="72" y="450"/>
                      </a:lnTo>
                      <a:lnTo>
                        <a:pt x="64" y="450"/>
                      </a:lnTo>
                      <a:lnTo>
                        <a:pt x="56" y="450"/>
                      </a:lnTo>
                      <a:lnTo>
                        <a:pt x="44" y="450"/>
                      </a:lnTo>
                      <a:lnTo>
                        <a:pt x="37" y="450"/>
                      </a:lnTo>
                      <a:lnTo>
                        <a:pt x="28" y="450"/>
                      </a:lnTo>
                      <a:lnTo>
                        <a:pt x="18" y="450"/>
                      </a:lnTo>
                      <a:lnTo>
                        <a:pt x="11" y="450"/>
                      </a:lnTo>
                      <a:lnTo>
                        <a:pt x="0" y="450"/>
                      </a:lnTo>
                      <a:lnTo>
                        <a:pt x="0" y="422"/>
                      </a:lnTo>
                      <a:lnTo>
                        <a:pt x="0" y="393"/>
                      </a:lnTo>
                      <a:lnTo>
                        <a:pt x="0" y="365"/>
                      </a:lnTo>
                      <a:lnTo>
                        <a:pt x="0" y="335"/>
                      </a:lnTo>
                      <a:lnTo>
                        <a:pt x="0" y="308"/>
                      </a:lnTo>
                      <a:lnTo>
                        <a:pt x="0" y="281"/>
                      </a:lnTo>
                      <a:lnTo>
                        <a:pt x="0" y="254"/>
                      </a:lnTo>
                      <a:lnTo>
                        <a:pt x="0" y="226"/>
                      </a:lnTo>
                      <a:lnTo>
                        <a:pt x="0" y="198"/>
                      </a:lnTo>
                      <a:lnTo>
                        <a:pt x="0" y="170"/>
                      </a:lnTo>
                      <a:lnTo>
                        <a:pt x="0" y="140"/>
                      </a:lnTo>
                      <a:lnTo>
                        <a:pt x="0" y="113"/>
                      </a:lnTo>
                      <a:lnTo>
                        <a:pt x="0" y="85"/>
                      </a:lnTo>
                      <a:lnTo>
                        <a:pt x="0" y="58"/>
                      </a:lnTo>
                      <a:lnTo>
                        <a:pt x="0" y="30"/>
                      </a:lnTo>
                      <a:lnTo>
                        <a:pt x="0" y="0"/>
                      </a:lnTo>
                      <a:lnTo>
                        <a:pt x="10" y="8"/>
                      </a:lnTo>
                      <a:lnTo>
                        <a:pt x="17" y="15"/>
                      </a:lnTo>
                      <a:lnTo>
                        <a:pt x="24" y="24"/>
                      </a:lnTo>
                      <a:lnTo>
                        <a:pt x="35" y="34"/>
                      </a:lnTo>
                      <a:lnTo>
                        <a:pt x="44" y="39"/>
                      </a:lnTo>
                      <a:lnTo>
                        <a:pt x="57" y="45"/>
                      </a:lnTo>
                      <a:lnTo>
                        <a:pt x="69" y="39"/>
                      </a:lnTo>
                      <a:lnTo>
                        <a:pt x="86" y="31"/>
                      </a:lnTo>
                      <a:lnTo>
                        <a:pt x="92" y="30"/>
                      </a:lnTo>
                      <a:lnTo>
                        <a:pt x="95" y="34"/>
                      </a:lnTo>
                      <a:lnTo>
                        <a:pt x="99" y="46"/>
                      </a:lnTo>
                      <a:lnTo>
                        <a:pt x="101" y="64"/>
                      </a:lnTo>
                      <a:lnTo>
                        <a:pt x="98" y="84"/>
                      </a:lnTo>
                      <a:lnTo>
                        <a:pt x="94" y="104"/>
                      </a:lnTo>
                      <a:lnTo>
                        <a:pt x="87" y="123"/>
                      </a:lnTo>
                      <a:lnTo>
                        <a:pt x="82" y="140"/>
                      </a:lnTo>
                      <a:lnTo>
                        <a:pt x="68" y="156"/>
                      </a:lnTo>
                      <a:lnTo>
                        <a:pt x="61" y="170"/>
                      </a:lnTo>
                      <a:lnTo>
                        <a:pt x="61" y="182"/>
                      </a:lnTo>
                      <a:lnTo>
                        <a:pt x="61" y="196"/>
                      </a:lnTo>
                      <a:lnTo>
                        <a:pt x="65" y="207"/>
                      </a:lnTo>
                      <a:lnTo>
                        <a:pt x="72" y="221"/>
                      </a:lnTo>
                      <a:lnTo>
                        <a:pt x="77" y="236"/>
                      </a:lnTo>
                      <a:lnTo>
                        <a:pt x="82" y="254"/>
                      </a:lnTo>
                      <a:lnTo>
                        <a:pt x="114" y="248"/>
                      </a:lnTo>
                      <a:lnTo>
                        <a:pt x="140" y="247"/>
                      </a:lnTo>
                      <a:lnTo>
                        <a:pt x="155" y="251"/>
                      </a:lnTo>
                      <a:lnTo>
                        <a:pt x="168" y="259"/>
                      </a:lnTo>
                      <a:lnTo>
                        <a:pt x="174" y="275"/>
                      </a:lnTo>
                      <a:lnTo>
                        <a:pt x="176" y="290"/>
                      </a:lnTo>
                      <a:lnTo>
                        <a:pt x="173" y="307"/>
                      </a:lnTo>
                      <a:lnTo>
                        <a:pt x="171" y="324"/>
                      </a:lnTo>
                      <a:lnTo>
                        <a:pt x="153" y="336"/>
                      </a:lnTo>
                      <a:lnTo>
                        <a:pt x="137" y="353"/>
                      </a:lnTo>
                      <a:lnTo>
                        <a:pt x="129" y="367"/>
                      </a:lnTo>
                      <a:lnTo>
                        <a:pt x="124" y="382"/>
                      </a:lnTo>
                      <a:lnTo>
                        <a:pt x="124" y="400"/>
                      </a:lnTo>
                      <a:lnTo>
                        <a:pt x="125" y="416"/>
                      </a:lnTo>
                      <a:lnTo>
                        <a:pt x="130" y="431"/>
                      </a:lnTo>
                      <a:lnTo>
                        <a:pt x="143" y="450"/>
                      </a:lnTo>
                      <a:close/>
                    </a:path>
                  </a:pathLst>
                </a:custGeom>
                <a:solidFill>
                  <a:srgbClr val="003A3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951" name="Freeform 250"/>
                <p:cNvSpPr>
                  <a:spLocks/>
                </p:cNvSpPr>
                <p:nvPr/>
              </p:nvSpPr>
              <p:spPr bwMode="auto">
                <a:xfrm>
                  <a:off x="2559" y="1650"/>
                  <a:ext cx="198" cy="507"/>
                </a:xfrm>
                <a:custGeom>
                  <a:avLst/>
                  <a:gdLst>
                    <a:gd name="T0" fmla="*/ 437 w 176"/>
                    <a:gd name="T1" fmla="*/ 1480 h 450"/>
                    <a:gd name="T2" fmla="*/ 376 w 176"/>
                    <a:gd name="T3" fmla="*/ 1480 h 450"/>
                    <a:gd name="T4" fmla="*/ 322 w 176"/>
                    <a:gd name="T5" fmla="*/ 1480 h 450"/>
                    <a:gd name="T6" fmla="*/ 270 w 176"/>
                    <a:gd name="T7" fmla="*/ 1480 h 450"/>
                    <a:gd name="T8" fmla="*/ 206 w 176"/>
                    <a:gd name="T9" fmla="*/ 1480 h 450"/>
                    <a:gd name="T10" fmla="*/ 144 w 176"/>
                    <a:gd name="T11" fmla="*/ 1480 h 450"/>
                    <a:gd name="T12" fmla="*/ 93 w 176"/>
                    <a:gd name="T13" fmla="*/ 1480 h 450"/>
                    <a:gd name="T14" fmla="*/ 37 w 176"/>
                    <a:gd name="T15" fmla="*/ 1480 h 450"/>
                    <a:gd name="T16" fmla="*/ 0 w 176"/>
                    <a:gd name="T17" fmla="*/ 1389 h 450"/>
                    <a:gd name="T18" fmla="*/ 0 w 176"/>
                    <a:gd name="T19" fmla="*/ 1201 h 450"/>
                    <a:gd name="T20" fmla="*/ 0 w 176"/>
                    <a:gd name="T21" fmla="*/ 1016 h 450"/>
                    <a:gd name="T22" fmla="*/ 0 w 176"/>
                    <a:gd name="T23" fmla="*/ 836 h 450"/>
                    <a:gd name="T24" fmla="*/ 0 w 176"/>
                    <a:gd name="T25" fmla="*/ 651 h 450"/>
                    <a:gd name="T26" fmla="*/ 0 w 176"/>
                    <a:gd name="T27" fmla="*/ 462 h 450"/>
                    <a:gd name="T28" fmla="*/ 0 w 176"/>
                    <a:gd name="T29" fmla="*/ 281 h 450"/>
                    <a:gd name="T30" fmla="*/ 0 w 176"/>
                    <a:gd name="T31" fmla="*/ 99 h 450"/>
                    <a:gd name="T32" fmla="*/ 33 w 176"/>
                    <a:gd name="T33" fmla="*/ 26 h 450"/>
                    <a:gd name="T34" fmla="*/ 78 w 176"/>
                    <a:gd name="T35" fmla="*/ 78 h 450"/>
                    <a:gd name="T36" fmla="*/ 144 w 176"/>
                    <a:gd name="T37" fmla="*/ 128 h 450"/>
                    <a:gd name="T38" fmla="*/ 226 w 176"/>
                    <a:gd name="T39" fmla="*/ 128 h 450"/>
                    <a:gd name="T40" fmla="*/ 304 w 176"/>
                    <a:gd name="T41" fmla="*/ 99 h 450"/>
                    <a:gd name="T42" fmla="*/ 322 w 176"/>
                    <a:gd name="T43" fmla="*/ 151 h 450"/>
                    <a:gd name="T44" fmla="*/ 321 w 176"/>
                    <a:gd name="T45" fmla="*/ 278 h 450"/>
                    <a:gd name="T46" fmla="*/ 285 w 176"/>
                    <a:gd name="T47" fmla="*/ 407 h 450"/>
                    <a:gd name="T48" fmla="*/ 225 w 176"/>
                    <a:gd name="T49" fmla="*/ 513 h 450"/>
                    <a:gd name="T50" fmla="*/ 201 w 176"/>
                    <a:gd name="T51" fmla="*/ 599 h 450"/>
                    <a:gd name="T52" fmla="*/ 213 w 176"/>
                    <a:gd name="T53" fmla="*/ 682 h 450"/>
                    <a:gd name="T54" fmla="*/ 253 w 176"/>
                    <a:gd name="T55" fmla="*/ 779 h 450"/>
                    <a:gd name="T56" fmla="*/ 371 w 176"/>
                    <a:gd name="T57" fmla="*/ 816 h 450"/>
                    <a:gd name="T58" fmla="*/ 504 w 176"/>
                    <a:gd name="T59" fmla="*/ 826 h 450"/>
                    <a:gd name="T60" fmla="*/ 567 w 176"/>
                    <a:gd name="T61" fmla="*/ 905 h 450"/>
                    <a:gd name="T62" fmla="*/ 563 w 176"/>
                    <a:gd name="T63" fmla="*/ 1014 h 450"/>
                    <a:gd name="T64" fmla="*/ 498 w 176"/>
                    <a:gd name="T65" fmla="*/ 1109 h 450"/>
                    <a:gd name="T66" fmla="*/ 419 w 176"/>
                    <a:gd name="T67" fmla="*/ 1207 h 450"/>
                    <a:gd name="T68" fmla="*/ 406 w 176"/>
                    <a:gd name="T69" fmla="*/ 1319 h 450"/>
                    <a:gd name="T70" fmla="*/ 422 w 176"/>
                    <a:gd name="T71" fmla="*/ 1422 h 45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76"/>
                    <a:gd name="T109" fmla="*/ 0 h 450"/>
                    <a:gd name="T110" fmla="*/ 176 w 176"/>
                    <a:gd name="T111" fmla="*/ 450 h 45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76" h="450">
                      <a:moveTo>
                        <a:pt x="143" y="450"/>
                      </a:moveTo>
                      <a:lnTo>
                        <a:pt x="135" y="450"/>
                      </a:lnTo>
                      <a:lnTo>
                        <a:pt x="125" y="450"/>
                      </a:lnTo>
                      <a:lnTo>
                        <a:pt x="116" y="450"/>
                      </a:lnTo>
                      <a:lnTo>
                        <a:pt x="107" y="450"/>
                      </a:lnTo>
                      <a:lnTo>
                        <a:pt x="99" y="450"/>
                      </a:lnTo>
                      <a:lnTo>
                        <a:pt x="89" y="450"/>
                      </a:lnTo>
                      <a:lnTo>
                        <a:pt x="82" y="450"/>
                      </a:lnTo>
                      <a:lnTo>
                        <a:pt x="72" y="450"/>
                      </a:lnTo>
                      <a:lnTo>
                        <a:pt x="64" y="450"/>
                      </a:lnTo>
                      <a:lnTo>
                        <a:pt x="56" y="450"/>
                      </a:lnTo>
                      <a:lnTo>
                        <a:pt x="44" y="450"/>
                      </a:lnTo>
                      <a:lnTo>
                        <a:pt x="37" y="450"/>
                      </a:lnTo>
                      <a:lnTo>
                        <a:pt x="28" y="450"/>
                      </a:lnTo>
                      <a:lnTo>
                        <a:pt x="18" y="450"/>
                      </a:lnTo>
                      <a:lnTo>
                        <a:pt x="11" y="450"/>
                      </a:lnTo>
                      <a:lnTo>
                        <a:pt x="0" y="450"/>
                      </a:lnTo>
                      <a:lnTo>
                        <a:pt x="0" y="422"/>
                      </a:lnTo>
                      <a:lnTo>
                        <a:pt x="0" y="393"/>
                      </a:lnTo>
                      <a:lnTo>
                        <a:pt x="0" y="365"/>
                      </a:lnTo>
                      <a:lnTo>
                        <a:pt x="0" y="335"/>
                      </a:lnTo>
                      <a:lnTo>
                        <a:pt x="0" y="308"/>
                      </a:lnTo>
                      <a:lnTo>
                        <a:pt x="0" y="281"/>
                      </a:lnTo>
                      <a:lnTo>
                        <a:pt x="0" y="254"/>
                      </a:lnTo>
                      <a:lnTo>
                        <a:pt x="0" y="226"/>
                      </a:lnTo>
                      <a:lnTo>
                        <a:pt x="0" y="198"/>
                      </a:lnTo>
                      <a:lnTo>
                        <a:pt x="0" y="170"/>
                      </a:lnTo>
                      <a:lnTo>
                        <a:pt x="0" y="140"/>
                      </a:lnTo>
                      <a:lnTo>
                        <a:pt x="0" y="113"/>
                      </a:lnTo>
                      <a:lnTo>
                        <a:pt x="0" y="85"/>
                      </a:lnTo>
                      <a:lnTo>
                        <a:pt x="0" y="58"/>
                      </a:lnTo>
                      <a:lnTo>
                        <a:pt x="0" y="30"/>
                      </a:lnTo>
                      <a:lnTo>
                        <a:pt x="0" y="0"/>
                      </a:lnTo>
                      <a:lnTo>
                        <a:pt x="10" y="8"/>
                      </a:lnTo>
                      <a:lnTo>
                        <a:pt x="17" y="15"/>
                      </a:lnTo>
                      <a:lnTo>
                        <a:pt x="24" y="24"/>
                      </a:lnTo>
                      <a:lnTo>
                        <a:pt x="35" y="34"/>
                      </a:lnTo>
                      <a:lnTo>
                        <a:pt x="44" y="39"/>
                      </a:lnTo>
                      <a:lnTo>
                        <a:pt x="57" y="45"/>
                      </a:lnTo>
                      <a:lnTo>
                        <a:pt x="69" y="39"/>
                      </a:lnTo>
                      <a:lnTo>
                        <a:pt x="86" y="31"/>
                      </a:lnTo>
                      <a:lnTo>
                        <a:pt x="92" y="30"/>
                      </a:lnTo>
                      <a:lnTo>
                        <a:pt x="95" y="34"/>
                      </a:lnTo>
                      <a:lnTo>
                        <a:pt x="99" y="46"/>
                      </a:lnTo>
                      <a:lnTo>
                        <a:pt x="101" y="64"/>
                      </a:lnTo>
                      <a:lnTo>
                        <a:pt x="98" y="84"/>
                      </a:lnTo>
                      <a:lnTo>
                        <a:pt x="94" y="104"/>
                      </a:lnTo>
                      <a:lnTo>
                        <a:pt x="87" y="123"/>
                      </a:lnTo>
                      <a:lnTo>
                        <a:pt x="82" y="140"/>
                      </a:lnTo>
                      <a:lnTo>
                        <a:pt x="68" y="156"/>
                      </a:lnTo>
                      <a:lnTo>
                        <a:pt x="61" y="170"/>
                      </a:lnTo>
                      <a:lnTo>
                        <a:pt x="61" y="182"/>
                      </a:lnTo>
                      <a:lnTo>
                        <a:pt x="61" y="196"/>
                      </a:lnTo>
                      <a:lnTo>
                        <a:pt x="65" y="207"/>
                      </a:lnTo>
                      <a:lnTo>
                        <a:pt x="72" y="221"/>
                      </a:lnTo>
                      <a:lnTo>
                        <a:pt x="77" y="236"/>
                      </a:lnTo>
                      <a:lnTo>
                        <a:pt x="82" y="254"/>
                      </a:lnTo>
                      <a:lnTo>
                        <a:pt x="114" y="248"/>
                      </a:lnTo>
                      <a:lnTo>
                        <a:pt x="140" y="247"/>
                      </a:lnTo>
                      <a:lnTo>
                        <a:pt x="155" y="251"/>
                      </a:lnTo>
                      <a:lnTo>
                        <a:pt x="168" y="259"/>
                      </a:lnTo>
                      <a:lnTo>
                        <a:pt x="174" y="275"/>
                      </a:lnTo>
                      <a:lnTo>
                        <a:pt x="176" y="290"/>
                      </a:lnTo>
                      <a:lnTo>
                        <a:pt x="173" y="307"/>
                      </a:lnTo>
                      <a:lnTo>
                        <a:pt x="171" y="324"/>
                      </a:lnTo>
                      <a:lnTo>
                        <a:pt x="153" y="336"/>
                      </a:lnTo>
                      <a:lnTo>
                        <a:pt x="137" y="353"/>
                      </a:lnTo>
                      <a:lnTo>
                        <a:pt x="129" y="367"/>
                      </a:lnTo>
                      <a:lnTo>
                        <a:pt x="124" y="382"/>
                      </a:lnTo>
                      <a:lnTo>
                        <a:pt x="124" y="400"/>
                      </a:lnTo>
                      <a:lnTo>
                        <a:pt x="125" y="416"/>
                      </a:lnTo>
                      <a:lnTo>
                        <a:pt x="130" y="431"/>
                      </a:lnTo>
                      <a:lnTo>
                        <a:pt x="143" y="450"/>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952" name="Freeform 251"/>
                <p:cNvSpPr>
                  <a:spLocks/>
                </p:cNvSpPr>
                <p:nvPr/>
              </p:nvSpPr>
              <p:spPr bwMode="auto">
                <a:xfrm>
                  <a:off x="2905" y="1587"/>
                  <a:ext cx="615" cy="574"/>
                </a:xfrm>
                <a:custGeom>
                  <a:avLst/>
                  <a:gdLst>
                    <a:gd name="T0" fmla="*/ 449 w 546"/>
                    <a:gd name="T1" fmla="*/ 1694 h 509"/>
                    <a:gd name="T2" fmla="*/ 408 w 546"/>
                    <a:gd name="T3" fmla="*/ 1592 h 509"/>
                    <a:gd name="T4" fmla="*/ 408 w 546"/>
                    <a:gd name="T5" fmla="*/ 1510 h 509"/>
                    <a:gd name="T6" fmla="*/ 418 w 546"/>
                    <a:gd name="T7" fmla="*/ 1431 h 509"/>
                    <a:gd name="T8" fmla="*/ 440 w 546"/>
                    <a:gd name="T9" fmla="*/ 1349 h 509"/>
                    <a:gd name="T10" fmla="*/ 460 w 546"/>
                    <a:gd name="T11" fmla="*/ 1275 h 509"/>
                    <a:gd name="T12" fmla="*/ 474 w 546"/>
                    <a:gd name="T13" fmla="*/ 1196 h 509"/>
                    <a:gd name="T14" fmla="*/ 471 w 546"/>
                    <a:gd name="T15" fmla="*/ 1110 h 509"/>
                    <a:gd name="T16" fmla="*/ 434 w 546"/>
                    <a:gd name="T17" fmla="*/ 1017 h 509"/>
                    <a:gd name="T18" fmla="*/ 20 w 546"/>
                    <a:gd name="T19" fmla="*/ 789 h 509"/>
                    <a:gd name="T20" fmla="*/ 0 w 546"/>
                    <a:gd name="T21" fmla="*/ 695 h 509"/>
                    <a:gd name="T22" fmla="*/ 0 w 546"/>
                    <a:gd name="T23" fmla="*/ 581 h 509"/>
                    <a:gd name="T24" fmla="*/ 18 w 546"/>
                    <a:gd name="T25" fmla="*/ 468 h 509"/>
                    <a:gd name="T26" fmla="*/ 37 w 546"/>
                    <a:gd name="T27" fmla="*/ 368 h 509"/>
                    <a:gd name="T28" fmla="*/ 69 w 546"/>
                    <a:gd name="T29" fmla="*/ 288 h 509"/>
                    <a:gd name="T30" fmla="*/ 118 w 546"/>
                    <a:gd name="T31" fmla="*/ 251 h 509"/>
                    <a:gd name="T32" fmla="*/ 182 w 546"/>
                    <a:gd name="T33" fmla="*/ 258 h 509"/>
                    <a:gd name="T34" fmla="*/ 258 w 546"/>
                    <a:gd name="T35" fmla="*/ 308 h 509"/>
                    <a:gd name="T36" fmla="*/ 308 w 546"/>
                    <a:gd name="T37" fmla="*/ 325 h 509"/>
                    <a:gd name="T38" fmla="*/ 367 w 546"/>
                    <a:gd name="T39" fmla="*/ 300 h 509"/>
                    <a:gd name="T40" fmla="*/ 399 w 546"/>
                    <a:gd name="T41" fmla="*/ 218 h 509"/>
                    <a:gd name="T42" fmla="*/ 258 w 546"/>
                    <a:gd name="T43" fmla="*/ 2 h 509"/>
                    <a:gd name="T44" fmla="*/ 1296 w 546"/>
                    <a:gd name="T45" fmla="*/ 23 h 509"/>
                    <a:gd name="T46" fmla="*/ 1265 w 546"/>
                    <a:gd name="T47" fmla="*/ 87 h 509"/>
                    <a:gd name="T48" fmla="*/ 1223 w 546"/>
                    <a:gd name="T49" fmla="*/ 145 h 509"/>
                    <a:gd name="T50" fmla="*/ 1162 w 546"/>
                    <a:gd name="T51" fmla="*/ 177 h 509"/>
                    <a:gd name="T52" fmla="*/ 1061 w 546"/>
                    <a:gd name="T53" fmla="*/ 161 h 509"/>
                    <a:gd name="T54" fmla="*/ 988 w 546"/>
                    <a:gd name="T55" fmla="*/ 226 h 509"/>
                    <a:gd name="T56" fmla="*/ 953 w 546"/>
                    <a:gd name="T57" fmla="*/ 325 h 509"/>
                    <a:gd name="T58" fmla="*/ 930 w 546"/>
                    <a:gd name="T59" fmla="*/ 430 h 509"/>
                    <a:gd name="T60" fmla="*/ 916 w 546"/>
                    <a:gd name="T61" fmla="*/ 510 h 509"/>
                    <a:gd name="T62" fmla="*/ 916 w 546"/>
                    <a:gd name="T63" fmla="*/ 597 h 509"/>
                    <a:gd name="T64" fmla="*/ 916 w 546"/>
                    <a:gd name="T65" fmla="*/ 671 h 509"/>
                    <a:gd name="T66" fmla="*/ 930 w 546"/>
                    <a:gd name="T67" fmla="*/ 734 h 509"/>
                    <a:gd name="T68" fmla="*/ 963 w 546"/>
                    <a:gd name="T69" fmla="*/ 801 h 509"/>
                    <a:gd name="T70" fmla="*/ 1006 w 546"/>
                    <a:gd name="T71" fmla="*/ 858 h 509"/>
                    <a:gd name="T72" fmla="*/ 1066 w 546"/>
                    <a:gd name="T73" fmla="*/ 907 h 509"/>
                    <a:gd name="T74" fmla="*/ 1147 w 546"/>
                    <a:gd name="T75" fmla="*/ 952 h 509"/>
                    <a:gd name="T76" fmla="*/ 1224 w 546"/>
                    <a:gd name="T77" fmla="*/ 920 h 509"/>
                    <a:gd name="T78" fmla="*/ 1277 w 546"/>
                    <a:gd name="T79" fmla="*/ 815 h 509"/>
                    <a:gd name="T80" fmla="*/ 1346 w 546"/>
                    <a:gd name="T81" fmla="*/ 734 h 509"/>
                    <a:gd name="T82" fmla="*/ 1423 w 546"/>
                    <a:gd name="T83" fmla="*/ 686 h 509"/>
                    <a:gd name="T84" fmla="*/ 1492 w 546"/>
                    <a:gd name="T85" fmla="*/ 641 h 509"/>
                    <a:gd name="T86" fmla="*/ 1579 w 546"/>
                    <a:gd name="T87" fmla="*/ 610 h 509"/>
                    <a:gd name="T88" fmla="*/ 1664 w 546"/>
                    <a:gd name="T89" fmla="*/ 582 h 509"/>
                    <a:gd name="T90" fmla="*/ 1749 w 546"/>
                    <a:gd name="T91" fmla="*/ 581 h 509"/>
                    <a:gd name="T92" fmla="*/ 1797 w 546"/>
                    <a:gd name="T93" fmla="*/ 939 h 509"/>
                    <a:gd name="T94" fmla="*/ 1711 w 546"/>
                    <a:gd name="T95" fmla="*/ 1013 h 509"/>
                    <a:gd name="T96" fmla="*/ 1639 w 546"/>
                    <a:gd name="T97" fmla="*/ 1085 h 509"/>
                    <a:gd name="T98" fmla="*/ 1579 w 546"/>
                    <a:gd name="T99" fmla="*/ 1148 h 509"/>
                    <a:gd name="T100" fmla="*/ 1507 w 546"/>
                    <a:gd name="T101" fmla="*/ 1211 h 509"/>
                    <a:gd name="T102" fmla="*/ 1450 w 546"/>
                    <a:gd name="T103" fmla="*/ 1268 h 509"/>
                    <a:gd name="T104" fmla="*/ 1379 w 546"/>
                    <a:gd name="T105" fmla="*/ 1301 h 509"/>
                    <a:gd name="T106" fmla="*/ 1298 w 546"/>
                    <a:gd name="T107" fmla="*/ 1318 h 509"/>
                    <a:gd name="T108" fmla="*/ 1224 w 546"/>
                    <a:gd name="T109" fmla="*/ 1304 h 509"/>
                    <a:gd name="T110" fmla="*/ 1124 w 546"/>
                    <a:gd name="T111" fmla="*/ 1407 h 509"/>
                    <a:gd name="T112" fmla="*/ 1131 w 546"/>
                    <a:gd name="T113" fmla="*/ 1494 h 509"/>
                    <a:gd name="T114" fmla="*/ 1183 w 546"/>
                    <a:gd name="T115" fmla="*/ 1592 h 509"/>
                    <a:gd name="T116" fmla="*/ 1195 w 546"/>
                    <a:gd name="T117" fmla="*/ 1694 h 50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46"/>
                    <a:gd name="T178" fmla="*/ 0 h 509"/>
                    <a:gd name="T179" fmla="*/ 546 w 546"/>
                    <a:gd name="T180" fmla="*/ 509 h 509"/>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46" h="509">
                      <a:moveTo>
                        <a:pt x="363" y="509"/>
                      </a:moveTo>
                      <a:lnTo>
                        <a:pt x="137" y="509"/>
                      </a:lnTo>
                      <a:lnTo>
                        <a:pt x="129" y="493"/>
                      </a:lnTo>
                      <a:lnTo>
                        <a:pt x="124" y="478"/>
                      </a:lnTo>
                      <a:lnTo>
                        <a:pt x="124" y="467"/>
                      </a:lnTo>
                      <a:lnTo>
                        <a:pt x="124" y="454"/>
                      </a:lnTo>
                      <a:lnTo>
                        <a:pt x="124" y="441"/>
                      </a:lnTo>
                      <a:lnTo>
                        <a:pt x="127" y="430"/>
                      </a:lnTo>
                      <a:lnTo>
                        <a:pt x="131" y="417"/>
                      </a:lnTo>
                      <a:lnTo>
                        <a:pt x="134" y="406"/>
                      </a:lnTo>
                      <a:lnTo>
                        <a:pt x="138" y="397"/>
                      </a:lnTo>
                      <a:lnTo>
                        <a:pt x="140" y="384"/>
                      </a:lnTo>
                      <a:lnTo>
                        <a:pt x="143" y="373"/>
                      </a:lnTo>
                      <a:lnTo>
                        <a:pt x="145" y="360"/>
                      </a:lnTo>
                      <a:lnTo>
                        <a:pt x="143" y="347"/>
                      </a:lnTo>
                      <a:lnTo>
                        <a:pt x="143" y="333"/>
                      </a:lnTo>
                      <a:lnTo>
                        <a:pt x="138" y="322"/>
                      </a:lnTo>
                      <a:lnTo>
                        <a:pt x="132" y="306"/>
                      </a:lnTo>
                      <a:lnTo>
                        <a:pt x="8" y="252"/>
                      </a:lnTo>
                      <a:lnTo>
                        <a:pt x="6" y="238"/>
                      </a:lnTo>
                      <a:lnTo>
                        <a:pt x="3" y="226"/>
                      </a:lnTo>
                      <a:lnTo>
                        <a:pt x="0" y="208"/>
                      </a:lnTo>
                      <a:lnTo>
                        <a:pt x="0" y="191"/>
                      </a:lnTo>
                      <a:lnTo>
                        <a:pt x="0" y="175"/>
                      </a:lnTo>
                      <a:lnTo>
                        <a:pt x="0" y="158"/>
                      </a:lnTo>
                      <a:lnTo>
                        <a:pt x="5" y="140"/>
                      </a:lnTo>
                      <a:lnTo>
                        <a:pt x="7" y="125"/>
                      </a:lnTo>
                      <a:lnTo>
                        <a:pt x="11" y="110"/>
                      </a:lnTo>
                      <a:lnTo>
                        <a:pt x="16" y="95"/>
                      </a:lnTo>
                      <a:lnTo>
                        <a:pt x="21" y="86"/>
                      </a:lnTo>
                      <a:lnTo>
                        <a:pt x="31" y="78"/>
                      </a:lnTo>
                      <a:lnTo>
                        <a:pt x="36" y="75"/>
                      </a:lnTo>
                      <a:lnTo>
                        <a:pt x="44" y="74"/>
                      </a:lnTo>
                      <a:lnTo>
                        <a:pt x="56" y="78"/>
                      </a:lnTo>
                      <a:lnTo>
                        <a:pt x="68" y="86"/>
                      </a:lnTo>
                      <a:lnTo>
                        <a:pt x="78" y="93"/>
                      </a:lnTo>
                      <a:lnTo>
                        <a:pt x="86" y="97"/>
                      </a:lnTo>
                      <a:lnTo>
                        <a:pt x="94" y="97"/>
                      </a:lnTo>
                      <a:lnTo>
                        <a:pt x="103" y="93"/>
                      </a:lnTo>
                      <a:lnTo>
                        <a:pt x="111" y="90"/>
                      </a:lnTo>
                      <a:lnTo>
                        <a:pt x="116" y="78"/>
                      </a:lnTo>
                      <a:lnTo>
                        <a:pt x="122" y="66"/>
                      </a:lnTo>
                      <a:lnTo>
                        <a:pt x="127" y="51"/>
                      </a:lnTo>
                      <a:lnTo>
                        <a:pt x="78" y="2"/>
                      </a:lnTo>
                      <a:lnTo>
                        <a:pt x="403" y="0"/>
                      </a:lnTo>
                      <a:lnTo>
                        <a:pt x="395" y="7"/>
                      </a:lnTo>
                      <a:lnTo>
                        <a:pt x="387" y="17"/>
                      </a:lnTo>
                      <a:lnTo>
                        <a:pt x="384" y="26"/>
                      </a:lnTo>
                      <a:lnTo>
                        <a:pt x="378" y="37"/>
                      </a:lnTo>
                      <a:lnTo>
                        <a:pt x="372" y="44"/>
                      </a:lnTo>
                      <a:lnTo>
                        <a:pt x="364" y="51"/>
                      </a:lnTo>
                      <a:lnTo>
                        <a:pt x="353" y="52"/>
                      </a:lnTo>
                      <a:lnTo>
                        <a:pt x="337" y="51"/>
                      </a:lnTo>
                      <a:lnTo>
                        <a:pt x="322" y="49"/>
                      </a:lnTo>
                      <a:lnTo>
                        <a:pt x="312" y="55"/>
                      </a:lnTo>
                      <a:lnTo>
                        <a:pt x="301" y="67"/>
                      </a:lnTo>
                      <a:lnTo>
                        <a:pt x="295" y="81"/>
                      </a:lnTo>
                      <a:lnTo>
                        <a:pt x="290" y="97"/>
                      </a:lnTo>
                      <a:lnTo>
                        <a:pt x="287" y="114"/>
                      </a:lnTo>
                      <a:lnTo>
                        <a:pt x="283" y="129"/>
                      </a:lnTo>
                      <a:lnTo>
                        <a:pt x="280" y="143"/>
                      </a:lnTo>
                      <a:lnTo>
                        <a:pt x="278" y="153"/>
                      </a:lnTo>
                      <a:lnTo>
                        <a:pt x="278" y="167"/>
                      </a:lnTo>
                      <a:lnTo>
                        <a:pt x="278" y="179"/>
                      </a:lnTo>
                      <a:lnTo>
                        <a:pt x="278" y="188"/>
                      </a:lnTo>
                      <a:lnTo>
                        <a:pt x="278" y="201"/>
                      </a:lnTo>
                      <a:lnTo>
                        <a:pt x="280" y="212"/>
                      </a:lnTo>
                      <a:lnTo>
                        <a:pt x="283" y="221"/>
                      </a:lnTo>
                      <a:lnTo>
                        <a:pt x="287" y="233"/>
                      </a:lnTo>
                      <a:lnTo>
                        <a:pt x="292" y="241"/>
                      </a:lnTo>
                      <a:lnTo>
                        <a:pt x="297" y="252"/>
                      </a:lnTo>
                      <a:lnTo>
                        <a:pt x="306" y="259"/>
                      </a:lnTo>
                      <a:lnTo>
                        <a:pt x="313" y="268"/>
                      </a:lnTo>
                      <a:lnTo>
                        <a:pt x="324" y="273"/>
                      </a:lnTo>
                      <a:lnTo>
                        <a:pt x="337" y="281"/>
                      </a:lnTo>
                      <a:lnTo>
                        <a:pt x="349" y="286"/>
                      </a:lnTo>
                      <a:lnTo>
                        <a:pt x="365" y="292"/>
                      </a:lnTo>
                      <a:lnTo>
                        <a:pt x="373" y="277"/>
                      </a:lnTo>
                      <a:lnTo>
                        <a:pt x="381" y="260"/>
                      </a:lnTo>
                      <a:lnTo>
                        <a:pt x="390" y="245"/>
                      </a:lnTo>
                      <a:lnTo>
                        <a:pt x="398" y="234"/>
                      </a:lnTo>
                      <a:lnTo>
                        <a:pt x="409" y="221"/>
                      </a:lnTo>
                      <a:lnTo>
                        <a:pt x="420" y="212"/>
                      </a:lnTo>
                      <a:lnTo>
                        <a:pt x="432" y="206"/>
                      </a:lnTo>
                      <a:lnTo>
                        <a:pt x="442" y="196"/>
                      </a:lnTo>
                      <a:lnTo>
                        <a:pt x="454" y="192"/>
                      </a:lnTo>
                      <a:lnTo>
                        <a:pt x="465" y="187"/>
                      </a:lnTo>
                      <a:lnTo>
                        <a:pt x="480" y="184"/>
                      </a:lnTo>
                      <a:lnTo>
                        <a:pt x="490" y="179"/>
                      </a:lnTo>
                      <a:lnTo>
                        <a:pt x="506" y="176"/>
                      </a:lnTo>
                      <a:lnTo>
                        <a:pt x="519" y="176"/>
                      </a:lnTo>
                      <a:lnTo>
                        <a:pt x="533" y="175"/>
                      </a:lnTo>
                      <a:lnTo>
                        <a:pt x="546" y="174"/>
                      </a:lnTo>
                      <a:lnTo>
                        <a:pt x="546" y="282"/>
                      </a:lnTo>
                      <a:lnTo>
                        <a:pt x="535" y="292"/>
                      </a:lnTo>
                      <a:lnTo>
                        <a:pt x="521" y="304"/>
                      </a:lnTo>
                      <a:lnTo>
                        <a:pt x="510" y="312"/>
                      </a:lnTo>
                      <a:lnTo>
                        <a:pt x="499" y="325"/>
                      </a:lnTo>
                      <a:lnTo>
                        <a:pt x="489" y="336"/>
                      </a:lnTo>
                      <a:lnTo>
                        <a:pt x="480" y="346"/>
                      </a:lnTo>
                      <a:lnTo>
                        <a:pt x="467" y="356"/>
                      </a:lnTo>
                      <a:lnTo>
                        <a:pt x="459" y="364"/>
                      </a:lnTo>
                      <a:lnTo>
                        <a:pt x="448" y="374"/>
                      </a:lnTo>
                      <a:lnTo>
                        <a:pt x="440" y="380"/>
                      </a:lnTo>
                      <a:lnTo>
                        <a:pt x="431" y="387"/>
                      </a:lnTo>
                      <a:lnTo>
                        <a:pt x="420" y="391"/>
                      </a:lnTo>
                      <a:lnTo>
                        <a:pt x="409" y="397"/>
                      </a:lnTo>
                      <a:lnTo>
                        <a:pt x="396" y="397"/>
                      </a:lnTo>
                      <a:lnTo>
                        <a:pt x="386" y="397"/>
                      </a:lnTo>
                      <a:lnTo>
                        <a:pt x="373" y="392"/>
                      </a:lnTo>
                      <a:lnTo>
                        <a:pt x="350" y="409"/>
                      </a:lnTo>
                      <a:lnTo>
                        <a:pt x="342" y="423"/>
                      </a:lnTo>
                      <a:lnTo>
                        <a:pt x="339" y="437"/>
                      </a:lnTo>
                      <a:lnTo>
                        <a:pt x="344" y="449"/>
                      </a:lnTo>
                      <a:lnTo>
                        <a:pt x="350" y="463"/>
                      </a:lnTo>
                      <a:lnTo>
                        <a:pt x="360" y="478"/>
                      </a:lnTo>
                      <a:lnTo>
                        <a:pt x="364" y="493"/>
                      </a:lnTo>
                      <a:lnTo>
                        <a:pt x="363" y="50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953" name="Freeform 252"/>
                <p:cNvSpPr>
                  <a:spLocks/>
                </p:cNvSpPr>
                <p:nvPr/>
              </p:nvSpPr>
              <p:spPr bwMode="auto">
                <a:xfrm>
                  <a:off x="2905" y="1587"/>
                  <a:ext cx="615" cy="574"/>
                </a:xfrm>
                <a:custGeom>
                  <a:avLst/>
                  <a:gdLst>
                    <a:gd name="T0" fmla="*/ 449 w 546"/>
                    <a:gd name="T1" fmla="*/ 1694 h 509"/>
                    <a:gd name="T2" fmla="*/ 408 w 546"/>
                    <a:gd name="T3" fmla="*/ 1592 h 509"/>
                    <a:gd name="T4" fmla="*/ 408 w 546"/>
                    <a:gd name="T5" fmla="*/ 1510 h 509"/>
                    <a:gd name="T6" fmla="*/ 418 w 546"/>
                    <a:gd name="T7" fmla="*/ 1431 h 509"/>
                    <a:gd name="T8" fmla="*/ 440 w 546"/>
                    <a:gd name="T9" fmla="*/ 1349 h 509"/>
                    <a:gd name="T10" fmla="*/ 460 w 546"/>
                    <a:gd name="T11" fmla="*/ 1275 h 509"/>
                    <a:gd name="T12" fmla="*/ 474 w 546"/>
                    <a:gd name="T13" fmla="*/ 1196 h 509"/>
                    <a:gd name="T14" fmla="*/ 471 w 546"/>
                    <a:gd name="T15" fmla="*/ 1110 h 509"/>
                    <a:gd name="T16" fmla="*/ 434 w 546"/>
                    <a:gd name="T17" fmla="*/ 1017 h 509"/>
                    <a:gd name="T18" fmla="*/ 20 w 546"/>
                    <a:gd name="T19" fmla="*/ 789 h 509"/>
                    <a:gd name="T20" fmla="*/ 0 w 546"/>
                    <a:gd name="T21" fmla="*/ 695 h 509"/>
                    <a:gd name="T22" fmla="*/ 0 w 546"/>
                    <a:gd name="T23" fmla="*/ 581 h 509"/>
                    <a:gd name="T24" fmla="*/ 18 w 546"/>
                    <a:gd name="T25" fmla="*/ 468 h 509"/>
                    <a:gd name="T26" fmla="*/ 37 w 546"/>
                    <a:gd name="T27" fmla="*/ 368 h 509"/>
                    <a:gd name="T28" fmla="*/ 69 w 546"/>
                    <a:gd name="T29" fmla="*/ 288 h 509"/>
                    <a:gd name="T30" fmla="*/ 118 w 546"/>
                    <a:gd name="T31" fmla="*/ 251 h 509"/>
                    <a:gd name="T32" fmla="*/ 182 w 546"/>
                    <a:gd name="T33" fmla="*/ 258 h 509"/>
                    <a:gd name="T34" fmla="*/ 258 w 546"/>
                    <a:gd name="T35" fmla="*/ 308 h 509"/>
                    <a:gd name="T36" fmla="*/ 308 w 546"/>
                    <a:gd name="T37" fmla="*/ 325 h 509"/>
                    <a:gd name="T38" fmla="*/ 367 w 546"/>
                    <a:gd name="T39" fmla="*/ 300 h 509"/>
                    <a:gd name="T40" fmla="*/ 399 w 546"/>
                    <a:gd name="T41" fmla="*/ 218 h 509"/>
                    <a:gd name="T42" fmla="*/ 258 w 546"/>
                    <a:gd name="T43" fmla="*/ 2 h 509"/>
                    <a:gd name="T44" fmla="*/ 1296 w 546"/>
                    <a:gd name="T45" fmla="*/ 23 h 509"/>
                    <a:gd name="T46" fmla="*/ 1265 w 546"/>
                    <a:gd name="T47" fmla="*/ 87 h 509"/>
                    <a:gd name="T48" fmla="*/ 1223 w 546"/>
                    <a:gd name="T49" fmla="*/ 145 h 509"/>
                    <a:gd name="T50" fmla="*/ 1162 w 546"/>
                    <a:gd name="T51" fmla="*/ 177 h 509"/>
                    <a:gd name="T52" fmla="*/ 1061 w 546"/>
                    <a:gd name="T53" fmla="*/ 161 h 509"/>
                    <a:gd name="T54" fmla="*/ 988 w 546"/>
                    <a:gd name="T55" fmla="*/ 226 h 509"/>
                    <a:gd name="T56" fmla="*/ 953 w 546"/>
                    <a:gd name="T57" fmla="*/ 325 h 509"/>
                    <a:gd name="T58" fmla="*/ 930 w 546"/>
                    <a:gd name="T59" fmla="*/ 430 h 509"/>
                    <a:gd name="T60" fmla="*/ 916 w 546"/>
                    <a:gd name="T61" fmla="*/ 510 h 509"/>
                    <a:gd name="T62" fmla="*/ 916 w 546"/>
                    <a:gd name="T63" fmla="*/ 597 h 509"/>
                    <a:gd name="T64" fmla="*/ 916 w 546"/>
                    <a:gd name="T65" fmla="*/ 671 h 509"/>
                    <a:gd name="T66" fmla="*/ 930 w 546"/>
                    <a:gd name="T67" fmla="*/ 734 h 509"/>
                    <a:gd name="T68" fmla="*/ 963 w 546"/>
                    <a:gd name="T69" fmla="*/ 801 h 509"/>
                    <a:gd name="T70" fmla="*/ 1006 w 546"/>
                    <a:gd name="T71" fmla="*/ 858 h 509"/>
                    <a:gd name="T72" fmla="*/ 1066 w 546"/>
                    <a:gd name="T73" fmla="*/ 907 h 509"/>
                    <a:gd name="T74" fmla="*/ 1147 w 546"/>
                    <a:gd name="T75" fmla="*/ 952 h 509"/>
                    <a:gd name="T76" fmla="*/ 1224 w 546"/>
                    <a:gd name="T77" fmla="*/ 920 h 509"/>
                    <a:gd name="T78" fmla="*/ 1277 w 546"/>
                    <a:gd name="T79" fmla="*/ 815 h 509"/>
                    <a:gd name="T80" fmla="*/ 1346 w 546"/>
                    <a:gd name="T81" fmla="*/ 734 h 509"/>
                    <a:gd name="T82" fmla="*/ 1423 w 546"/>
                    <a:gd name="T83" fmla="*/ 686 h 509"/>
                    <a:gd name="T84" fmla="*/ 1492 w 546"/>
                    <a:gd name="T85" fmla="*/ 641 h 509"/>
                    <a:gd name="T86" fmla="*/ 1579 w 546"/>
                    <a:gd name="T87" fmla="*/ 610 h 509"/>
                    <a:gd name="T88" fmla="*/ 1664 w 546"/>
                    <a:gd name="T89" fmla="*/ 582 h 509"/>
                    <a:gd name="T90" fmla="*/ 1749 w 546"/>
                    <a:gd name="T91" fmla="*/ 581 h 509"/>
                    <a:gd name="T92" fmla="*/ 1797 w 546"/>
                    <a:gd name="T93" fmla="*/ 939 h 509"/>
                    <a:gd name="T94" fmla="*/ 1711 w 546"/>
                    <a:gd name="T95" fmla="*/ 1013 h 509"/>
                    <a:gd name="T96" fmla="*/ 1639 w 546"/>
                    <a:gd name="T97" fmla="*/ 1085 h 509"/>
                    <a:gd name="T98" fmla="*/ 1579 w 546"/>
                    <a:gd name="T99" fmla="*/ 1148 h 509"/>
                    <a:gd name="T100" fmla="*/ 1507 w 546"/>
                    <a:gd name="T101" fmla="*/ 1211 h 509"/>
                    <a:gd name="T102" fmla="*/ 1450 w 546"/>
                    <a:gd name="T103" fmla="*/ 1268 h 509"/>
                    <a:gd name="T104" fmla="*/ 1379 w 546"/>
                    <a:gd name="T105" fmla="*/ 1301 h 509"/>
                    <a:gd name="T106" fmla="*/ 1298 w 546"/>
                    <a:gd name="T107" fmla="*/ 1318 h 509"/>
                    <a:gd name="T108" fmla="*/ 1224 w 546"/>
                    <a:gd name="T109" fmla="*/ 1304 h 509"/>
                    <a:gd name="T110" fmla="*/ 1124 w 546"/>
                    <a:gd name="T111" fmla="*/ 1407 h 509"/>
                    <a:gd name="T112" fmla="*/ 1131 w 546"/>
                    <a:gd name="T113" fmla="*/ 1494 h 509"/>
                    <a:gd name="T114" fmla="*/ 1183 w 546"/>
                    <a:gd name="T115" fmla="*/ 1592 h 509"/>
                    <a:gd name="T116" fmla="*/ 1195 w 546"/>
                    <a:gd name="T117" fmla="*/ 1694 h 50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46"/>
                    <a:gd name="T178" fmla="*/ 0 h 509"/>
                    <a:gd name="T179" fmla="*/ 546 w 546"/>
                    <a:gd name="T180" fmla="*/ 509 h 509"/>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46" h="509">
                      <a:moveTo>
                        <a:pt x="363" y="509"/>
                      </a:moveTo>
                      <a:lnTo>
                        <a:pt x="137" y="509"/>
                      </a:lnTo>
                      <a:lnTo>
                        <a:pt x="129" y="493"/>
                      </a:lnTo>
                      <a:lnTo>
                        <a:pt x="124" y="478"/>
                      </a:lnTo>
                      <a:lnTo>
                        <a:pt x="124" y="467"/>
                      </a:lnTo>
                      <a:lnTo>
                        <a:pt x="124" y="454"/>
                      </a:lnTo>
                      <a:lnTo>
                        <a:pt x="124" y="441"/>
                      </a:lnTo>
                      <a:lnTo>
                        <a:pt x="127" y="430"/>
                      </a:lnTo>
                      <a:lnTo>
                        <a:pt x="131" y="417"/>
                      </a:lnTo>
                      <a:lnTo>
                        <a:pt x="134" y="406"/>
                      </a:lnTo>
                      <a:lnTo>
                        <a:pt x="138" y="397"/>
                      </a:lnTo>
                      <a:lnTo>
                        <a:pt x="140" y="384"/>
                      </a:lnTo>
                      <a:lnTo>
                        <a:pt x="143" y="373"/>
                      </a:lnTo>
                      <a:lnTo>
                        <a:pt x="145" y="360"/>
                      </a:lnTo>
                      <a:lnTo>
                        <a:pt x="143" y="347"/>
                      </a:lnTo>
                      <a:lnTo>
                        <a:pt x="143" y="333"/>
                      </a:lnTo>
                      <a:lnTo>
                        <a:pt x="138" y="322"/>
                      </a:lnTo>
                      <a:lnTo>
                        <a:pt x="132" y="306"/>
                      </a:lnTo>
                      <a:lnTo>
                        <a:pt x="8" y="252"/>
                      </a:lnTo>
                      <a:lnTo>
                        <a:pt x="6" y="238"/>
                      </a:lnTo>
                      <a:lnTo>
                        <a:pt x="3" y="226"/>
                      </a:lnTo>
                      <a:lnTo>
                        <a:pt x="0" y="208"/>
                      </a:lnTo>
                      <a:lnTo>
                        <a:pt x="0" y="191"/>
                      </a:lnTo>
                      <a:lnTo>
                        <a:pt x="0" y="175"/>
                      </a:lnTo>
                      <a:lnTo>
                        <a:pt x="0" y="158"/>
                      </a:lnTo>
                      <a:lnTo>
                        <a:pt x="5" y="140"/>
                      </a:lnTo>
                      <a:lnTo>
                        <a:pt x="7" y="125"/>
                      </a:lnTo>
                      <a:lnTo>
                        <a:pt x="11" y="110"/>
                      </a:lnTo>
                      <a:lnTo>
                        <a:pt x="16" y="95"/>
                      </a:lnTo>
                      <a:lnTo>
                        <a:pt x="21" y="86"/>
                      </a:lnTo>
                      <a:lnTo>
                        <a:pt x="31" y="78"/>
                      </a:lnTo>
                      <a:lnTo>
                        <a:pt x="36" y="75"/>
                      </a:lnTo>
                      <a:lnTo>
                        <a:pt x="44" y="74"/>
                      </a:lnTo>
                      <a:lnTo>
                        <a:pt x="56" y="78"/>
                      </a:lnTo>
                      <a:lnTo>
                        <a:pt x="68" y="86"/>
                      </a:lnTo>
                      <a:lnTo>
                        <a:pt x="78" y="93"/>
                      </a:lnTo>
                      <a:lnTo>
                        <a:pt x="86" y="97"/>
                      </a:lnTo>
                      <a:lnTo>
                        <a:pt x="94" y="97"/>
                      </a:lnTo>
                      <a:lnTo>
                        <a:pt x="103" y="93"/>
                      </a:lnTo>
                      <a:lnTo>
                        <a:pt x="111" y="90"/>
                      </a:lnTo>
                      <a:lnTo>
                        <a:pt x="116" y="78"/>
                      </a:lnTo>
                      <a:lnTo>
                        <a:pt x="122" y="66"/>
                      </a:lnTo>
                      <a:lnTo>
                        <a:pt x="127" y="51"/>
                      </a:lnTo>
                      <a:lnTo>
                        <a:pt x="78" y="2"/>
                      </a:lnTo>
                      <a:lnTo>
                        <a:pt x="403" y="0"/>
                      </a:lnTo>
                      <a:lnTo>
                        <a:pt x="395" y="7"/>
                      </a:lnTo>
                      <a:lnTo>
                        <a:pt x="387" y="17"/>
                      </a:lnTo>
                      <a:lnTo>
                        <a:pt x="384" y="26"/>
                      </a:lnTo>
                      <a:lnTo>
                        <a:pt x="378" y="37"/>
                      </a:lnTo>
                      <a:lnTo>
                        <a:pt x="372" y="44"/>
                      </a:lnTo>
                      <a:lnTo>
                        <a:pt x="364" y="51"/>
                      </a:lnTo>
                      <a:lnTo>
                        <a:pt x="353" y="52"/>
                      </a:lnTo>
                      <a:lnTo>
                        <a:pt x="337" y="51"/>
                      </a:lnTo>
                      <a:lnTo>
                        <a:pt x="322" y="49"/>
                      </a:lnTo>
                      <a:lnTo>
                        <a:pt x="312" y="55"/>
                      </a:lnTo>
                      <a:lnTo>
                        <a:pt x="301" y="67"/>
                      </a:lnTo>
                      <a:lnTo>
                        <a:pt x="295" y="81"/>
                      </a:lnTo>
                      <a:lnTo>
                        <a:pt x="290" y="97"/>
                      </a:lnTo>
                      <a:lnTo>
                        <a:pt x="287" y="114"/>
                      </a:lnTo>
                      <a:lnTo>
                        <a:pt x="283" y="129"/>
                      </a:lnTo>
                      <a:lnTo>
                        <a:pt x="280" y="143"/>
                      </a:lnTo>
                      <a:lnTo>
                        <a:pt x="278" y="153"/>
                      </a:lnTo>
                      <a:lnTo>
                        <a:pt x="278" y="167"/>
                      </a:lnTo>
                      <a:lnTo>
                        <a:pt x="278" y="179"/>
                      </a:lnTo>
                      <a:lnTo>
                        <a:pt x="278" y="188"/>
                      </a:lnTo>
                      <a:lnTo>
                        <a:pt x="278" y="201"/>
                      </a:lnTo>
                      <a:lnTo>
                        <a:pt x="280" y="212"/>
                      </a:lnTo>
                      <a:lnTo>
                        <a:pt x="283" y="221"/>
                      </a:lnTo>
                      <a:lnTo>
                        <a:pt x="287" y="233"/>
                      </a:lnTo>
                      <a:lnTo>
                        <a:pt x="292" y="241"/>
                      </a:lnTo>
                      <a:lnTo>
                        <a:pt x="297" y="252"/>
                      </a:lnTo>
                      <a:lnTo>
                        <a:pt x="306" y="259"/>
                      </a:lnTo>
                      <a:lnTo>
                        <a:pt x="313" y="268"/>
                      </a:lnTo>
                      <a:lnTo>
                        <a:pt x="324" y="273"/>
                      </a:lnTo>
                      <a:lnTo>
                        <a:pt x="337" y="281"/>
                      </a:lnTo>
                      <a:lnTo>
                        <a:pt x="349" y="286"/>
                      </a:lnTo>
                      <a:lnTo>
                        <a:pt x="365" y="292"/>
                      </a:lnTo>
                      <a:lnTo>
                        <a:pt x="373" y="277"/>
                      </a:lnTo>
                      <a:lnTo>
                        <a:pt x="381" y="260"/>
                      </a:lnTo>
                      <a:lnTo>
                        <a:pt x="390" y="245"/>
                      </a:lnTo>
                      <a:lnTo>
                        <a:pt x="398" y="234"/>
                      </a:lnTo>
                      <a:lnTo>
                        <a:pt x="409" y="221"/>
                      </a:lnTo>
                      <a:lnTo>
                        <a:pt x="420" y="212"/>
                      </a:lnTo>
                      <a:lnTo>
                        <a:pt x="432" y="206"/>
                      </a:lnTo>
                      <a:lnTo>
                        <a:pt x="442" y="196"/>
                      </a:lnTo>
                      <a:lnTo>
                        <a:pt x="454" y="192"/>
                      </a:lnTo>
                      <a:lnTo>
                        <a:pt x="465" y="187"/>
                      </a:lnTo>
                      <a:lnTo>
                        <a:pt x="480" y="184"/>
                      </a:lnTo>
                      <a:lnTo>
                        <a:pt x="490" y="179"/>
                      </a:lnTo>
                      <a:lnTo>
                        <a:pt x="506" y="176"/>
                      </a:lnTo>
                      <a:lnTo>
                        <a:pt x="519" y="176"/>
                      </a:lnTo>
                      <a:lnTo>
                        <a:pt x="533" y="175"/>
                      </a:lnTo>
                      <a:lnTo>
                        <a:pt x="546" y="174"/>
                      </a:lnTo>
                      <a:lnTo>
                        <a:pt x="546" y="282"/>
                      </a:lnTo>
                      <a:lnTo>
                        <a:pt x="535" y="292"/>
                      </a:lnTo>
                      <a:lnTo>
                        <a:pt x="521" y="304"/>
                      </a:lnTo>
                      <a:lnTo>
                        <a:pt x="510" y="312"/>
                      </a:lnTo>
                      <a:lnTo>
                        <a:pt x="499" y="325"/>
                      </a:lnTo>
                      <a:lnTo>
                        <a:pt x="489" y="336"/>
                      </a:lnTo>
                      <a:lnTo>
                        <a:pt x="480" y="346"/>
                      </a:lnTo>
                      <a:lnTo>
                        <a:pt x="467" y="356"/>
                      </a:lnTo>
                      <a:lnTo>
                        <a:pt x="459" y="364"/>
                      </a:lnTo>
                      <a:lnTo>
                        <a:pt x="448" y="374"/>
                      </a:lnTo>
                      <a:lnTo>
                        <a:pt x="440" y="380"/>
                      </a:lnTo>
                      <a:lnTo>
                        <a:pt x="431" y="387"/>
                      </a:lnTo>
                      <a:lnTo>
                        <a:pt x="420" y="391"/>
                      </a:lnTo>
                      <a:lnTo>
                        <a:pt x="409" y="397"/>
                      </a:lnTo>
                      <a:lnTo>
                        <a:pt x="396" y="397"/>
                      </a:lnTo>
                      <a:lnTo>
                        <a:pt x="386" y="397"/>
                      </a:lnTo>
                      <a:lnTo>
                        <a:pt x="373" y="392"/>
                      </a:lnTo>
                      <a:lnTo>
                        <a:pt x="350" y="409"/>
                      </a:lnTo>
                      <a:lnTo>
                        <a:pt x="342" y="423"/>
                      </a:lnTo>
                      <a:lnTo>
                        <a:pt x="339" y="437"/>
                      </a:lnTo>
                      <a:lnTo>
                        <a:pt x="344" y="449"/>
                      </a:lnTo>
                      <a:lnTo>
                        <a:pt x="350" y="463"/>
                      </a:lnTo>
                      <a:lnTo>
                        <a:pt x="360" y="478"/>
                      </a:lnTo>
                      <a:lnTo>
                        <a:pt x="364" y="493"/>
                      </a:lnTo>
                      <a:lnTo>
                        <a:pt x="363" y="509"/>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954" name="Rectangle 253"/>
                <p:cNvSpPr>
                  <a:spLocks noChangeArrowheads="1"/>
                </p:cNvSpPr>
                <p:nvPr/>
              </p:nvSpPr>
              <p:spPr bwMode="auto">
                <a:xfrm>
                  <a:off x="2593" y="1614"/>
                  <a:ext cx="909" cy="516"/>
                </a:xfrm>
                <a:prstGeom prst="rect">
                  <a:avLst/>
                </a:prstGeom>
                <a:noFill/>
                <a:ln w="1588">
                  <a:solidFill>
                    <a:srgbClr val="80808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955" name="Rectangle 254"/>
                <p:cNvSpPr>
                  <a:spLocks noChangeArrowheads="1"/>
                </p:cNvSpPr>
                <p:nvPr/>
              </p:nvSpPr>
              <p:spPr bwMode="auto">
                <a:xfrm>
                  <a:off x="2723" y="1851"/>
                  <a:ext cx="176" cy="193"/>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956" name="Rectangle 255"/>
                <p:cNvSpPr>
                  <a:spLocks noChangeArrowheads="1"/>
                </p:cNvSpPr>
                <p:nvPr/>
              </p:nvSpPr>
              <p:spPr bwMode="auto">
                <a:xfrm>
                  <a:off x="3338" y="1871"/>
                  <a:ext cx="137" cy="216"/>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grpSp>
          <p:grpSp>
            <p:nvGrpSpPr>
              <p:cNvPr id="16865" name="Group 256"/>
              <p:cNvGrpSpPr>
                <a:grpSpLocks/>
              </p:cNvGrpSpPr>
              <p:nvPr/>
            </p:nvGrpSpPr>
            <p:grpSpPr bwMode="auto">
              <a:xfrm>
                <a:off x="2548" y="1296"/>
                <a:ext cx="188" cy="301"/>
                <a:chOff x="2150" y="2968"/>
                <a:chExt cx="188" cy="301"/>
              </a:xfrm>
            </p:grpSpPr>
            <p:sp>
              <p:nvSpPr>
                <p:cNvPr id="16866" name="Rectangle 257"/>
                <p:cNvSpPr>
                  <a:spLocks noChangeArrowheads="1"/>
                </p:cNvSpPr>
                <p:nvPr/>
              </p:nvSpPr>
              <p:spPr bwMode="auto">
                <a:xfrm>
                  <a:off x="2241" y="3065"/>
                  <a:ext cx="6" cy="158"/>
                </a:xfrm>
                <a:prstGeom prst="rect">
                  <a:avLst/>
                </a:prstGeom>
                <a:solidFill>
                  <a:srgbClr val="6666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67" name="Rectangle 258"/>
                <p:cNvSpPr>
                  <a:spLocks noChangeArrowheads="1"/>
                </p:cNvSpPr>
                <p:nvPr/>
              </p:nvSpPr>
              <p:spPr bwMode="auto">
                <a:xfrm>
                  <a:off x="2241" y="3065"/>
                  <a:ext cx="6" cy="158"/>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68" name="Rectangle 259"/>
                <p:cNvSpPr>
                  <a:spLocks noChangeArrowheads="1"/>
                </p:cNvSpPr>
                <p:nvPr/>
              </p:nvSpPr>
              <p:spPr bwMode="auto">
                <a:xfrm>
                  <a:off x="2180" y="2968"/>
                  <a:ext cx="125" cy="3"/>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69" name="Freeform 260"/>
                <p:cNvSpPr>
                  <a:spLocks/>
                </p:cNvSpPr>
                <p:nvPr/>
              </p:nvSpPr>
              <p:spPr bwMode="auto">
                <a:xfrm>
                  <a:off x="2247" y="3016"/>
                  <a:ext cx="91" cy="123"/>
                </a:xfrm>
                <a:custGeom>
                  <a:avLst/>
                  <a:gdLst>
                    <a:gd name="T0" fmla="*/ 0 w 273"/>
                    <a:gd name="T1" fmla="*/ 0 h 368"/>
                    <a:gd name="T2" fmla="*/ 0 w 273"/>
                    <a:gd name="T3" fmla="*/ 0 h 368"/>
                    <a:gd name="T4" fmla="*/ 0 w 273"/>
                    <a:gd name="T5" fmla="*/ 0 h 368"/>
                    <a:gd name="T6" fmla="*/ 0 w 273"/>
                    <a:gd name="T7" fmla="*/ 0 h 368"/>
                    <a:gd name="T8" fmla="*/ 0 w 273"/>
                    <a:gd name="T9" fmla="*/ 0 h 368"/>
                    <a:gd name="T10" fmla="*/ 0 60000 65536"/>
                    <a:gd name="T11" fmla="*/ 0 60000 65536"/>
                    <a:gd name="T12" fmla="*/ 0 60000 65536"/>
                    <a:gd name="T13" fmla="*/ 0 60000 65536"/>
                    <a:gd name="T14" fmla="*/ 0 60000 65536"/>
                    <a:gd name="T15" fmla="*/ 0 w 273"/>
                    <a:gd name="T16" fmla="*/ 0 h 368"/>
                    <a:gd name="T17" fmla="*/ 273 w 273"/>
                    <a:gd name="T18" fmla="*/ 368 h 368"/>
                  </a:gdLst>
                  <a:ahLst/>
                  <a:cxnLst>
                    <a:cxn ang="T10">
                      <a:pos x="T0" y="T1"/>
                    </a:cxn>
                    <a:cxn ang="T11">
                      <a:pos x="T2" y="T3"/>
                    </a:cxn>
                    <a:cxn ang="T12">
                      <a:pos x="T4" y="T5"/>
                    </a:cxn>
                    <a:cxn ang="T13">
                      <a:pos x="T6" y="T7"/>
                    </a:cxn>
                    <a:cxn ang="T14">
                      <a:pos x="T8" y="T9"/>
                    </a:cxn>
                  </a:cxnLst>
                  <a:rect l="T15" t="T16" r="T17" b="T18"/>
                  <a:pathLst>
                    <a:path w="273" h="368">
                      <a:moveTo>
                        <a:pt x="273" y="364"/>
                      </a:moveTo>
                      <a:lnTo>
                        <a:pt x="5" y="0"/>
                      </a:lnTo>
                      <a:lnTo>
                        <a:pt x="0" y="10"/>
                      </a:lnTo>
                      <a:lnTo>
                        <a:pt x="262" y="368"/>
                      </a:lnTo>
                      <a:lnTo>
                        <a:pt x="273" y="364"/>
                      </a:lnTo>
                      <a:close/>
                    </a:path>
                  </a:pathLst>
                </a:custGeom>
                <a:solidFill>
                  <a:srgbClr val="6666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870" name="Freeform 261"/>
                <p:cNvSpPr>
                  <a:spLocks/>
                </p:cNvSpPr>
                <p:nvPr/>
              </p:nvSpPr>
              <p:spPr bwMode="auto">
                <a:xfrm>
                  <a:off x="2247" y="3016"/>
                  <a:ext cx="91" cy="123"/>
                </a:xfrm>
                <a:custGeom>
                  <a:avLst/>
                  <a:gdLst>
                    <a:gd name="T0" fmla="*/ 0 w 273"/>
                    <a:gd name="T1" fmla="*/ 0 h 368"/>
                    <a:gd name="T2" fmla="*/ 0 w 273"/>
                    <a:gd name="T3" fmla="*/ 0 h 368"/>
                    <a:gd name="T4" fmla="*/ 0 w 273"/>
                    <a:gd name="T5" fmla="*/ 0 h 368"/>
                    <a:gd name="T6" fmla="*/ 0 w 273"/>
                    <a:gd name="T7" fmla="*/ 0 h 368"/>
                    <a:gd name="T8" fmla="*/ 0 w 273"/>
                    <a:gd name="T9" fmla="*/ 0 h 368"/>
                    <a:gd name="T10" fmla="*/ 0 60000 65536"/>
                    <a:gd name="T11" fmla="*/ 0 60000 65536"/>
                    <a:gd name="T12" fmla="*/ 0 60000 65536"/>
                    <a:gd name="T13" fmla="*/ 0 60000 65536"/>
                    <a:gd name="T14" fmla="*/ 0 60000 65536"/>
                    <a:gd name="T15" fmla="*/ 0 w 273"/>
                    <a:gd name="T16" fmla="*/ 0 h 368"/>
                    <a:gd name="T17" fmla="*/ 273 w 273"/>
                    <a:gd name="T18" fmla="*/ 368 h 368"/>
                  </a:gdLst>
                  <a:ahLst/>
                  <a:cxnLst>
                    <a:cxn ang="T10">
                      <a:pos x="T0" y="T1"/>
                    </a:cxn>
                    <a:cxn ang="T11">
                      <a:pos x="T2" y="T3"/>
                    </a:cxn>
                    <a:cxn ang="T12">
                      <a:pos x="T4" y="T5"/>
                    </a:cxn>
                    <a:cxn ang="T13">
                      <a:pos x="T6" y="T7"/>
                    </a:cxn>
                    <a:cxn ang="T14">
                      <a:pos x="T8" y="T9"/>
                    </a:cxn>
                  </a:cxnLst>
                  <a:rect l="T15" t="T16" r="T17" b="T18"/>
                  <a:pathLst>
                    <a:path w="273" h="368">
                      <a:moveTo>
                        <a:pt x="273" y="364"/>
                      </a:moveTo>
                      <a:lnTo>
                        <a:pt x="5" y="0"/>
                      </a:lnTo>
                      <a:lnTo>
                        <a:pt x="0" y="10"/>
                      </a:lnTo>
                      <a:lnTo>
                        <a:pt x="262" y="368"/>
                      </a:lnTo>
                      <a:lnTo>
                        <a:pt x="273" y="364"/>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871" name="Freeform 262"/>
                <p:cNvSpPr>
                  <a:spLocks/>
                </p:cNvSpPr>
                <p:nvPr/>
              </p:nvSpPr>
              <p:spPr bwMode="auto">
                <a:xfrm>
                  <a:off x="2150" y="3016"/>
                  <a:ext cx="91" cy="123"/>
                </a:xfrm>
                <a:custGeom>
                  <a:avLst/>
                  <a:gdLst>
                    <a:gd name="T0" fmla="*/ 0 w 274"/>
                    <a:gd name="T1" fmla="*/ 0 h 368"/>
                    <a:gd name="T2" fmla="*/ 0 w 274"/>
                    <a:gd name="T3" fmla="*/ 0 h 368"/>
                    <a:gd name="T4" fmla="*/ 0 w 274"/>
                    <a:gd name="T5" fmla="*/ 0 h 368"/>
                    <a:gd name="T6" fmla="*/ 0 w 274"/>
                    <a:gd name="T7" fmla="*/ 0 h 368"/>
                    <a:gd name="T8" fmla="*/ 0 w 274"/>
                    <a:gd name="T9" fmla="*/ 0 h 368"/>
                    <a:gd name="T10" fmla="*/ 0 60000 65536"/>
                    <a:gd name="T11" fmla="*/ 0 60000 65536"/>
                    <a:gd name="T12" fmla="*/ 0 60000 65536"/>
                    <a:gd name="T13" fmla="*/ 0 60000 65536"/>
                    <a:gd name="T14" fmla="*/ 0 60000 65536"/>
                    <a:gd name="T15" fmla="*/ 0 w 274"/>
                    <a:gd name="T16" fmla="*/ 0 h 368"/>
                    <a:gd name="T17" fmla="*/ 274 w 274"/>
                    <a:gd name="T18" fmla="*/ 368 h 368"/>
                  </a:gdLst>
                  <a:ahLst/>
                  <a:cxnLst>
                    <a:cxn ang="T10">
                      <a:pos x="T0" y="T1"/>
                    </a:cxn>
                    <a:cxn ang="T11">
                      <a:pos x="T2" y="T3"/>
                    </a:cxn>
                    <a:cxn ang="T12">
                      <a:pos x="T4" y="T5"/>
                    </a:cxn>
                    <a:cxn ang="T13">
                      <a:pos x="T6" y="T7"/>
                    </a:cxn>
                    <a:cxn ang="T14">
                      <a:pos x="T8" y="T9"/>
                    </a:cxn>
                  </a:cxnLst>
                  <a:rect l="T15" t="T16" r="T17" b="T18"/>
                  <a:pathLst>
                    <a:path w="274" h="368">
                      <a:moveTo>
                        <a:pt x="6" y="368"/>
                      </a:moveTo>
                      <a:lnTo>
                        <a:pt x="274" y="5"/>
                      </a:lnTo>
                      <a:lnTo>
                        <a:pt x="264" y="0"/>
                      </a:lnTo>
                      <a:lnTo>
                        <a:pt x="0" y="358"/>
                      </a:lnTo>
                      <a:lnTo>
                        <a:pt x="6" y="368"/>
                      </a:lnTo>
                      <a:close/>
                    </a:path>
                  </a:pathLst>
                </a:custGeom>
                <a:solidFill>
                  <a:srgbClr val="6666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872" name="Freeform 263"/>
                <p:cNvSpPr>
                  <a:spLocks/>
                </p:cNvSpPr>
                <p:nvPr/>
              </p:nvSpPr>
              <p:spPr bwMode="auto">
                <a:xfrm>
                  <a:off x="2150" y="3016"/>
                  <a:ext cx="91" cy="123"/>
                </a:xfrm>
                <a:custGeom>
                  <a:avLst/>
                  <a:gdLst>
                    <a:gd name="T0" fmla="*/ 0 w 274"/>
                    <a:gd name="T1" fmla="*/ 0 h 368"/>
                    <a:gd name="T2" fmla="*/ 0 w 274"/>
                    <a:gd name="T3" fmla="*/ 0 h 368"/>
                    <a:gd name="T4" fmla="*/ 0 w 274"/>
                    <a:gd name="T5" fmla="*/ 0 h 368"/>
                    <a:gd name="T6" fmla="*/ 0 w 274"/>
                    <a:gd name="T7" fmla="*/ 0 h 368"/>
                    <a:gd name="T8" fmla="*/ 0 w 274"/>
                    <a:gd name="T9" fmla="*/ 0 h 368"/>
                    <a:gd name="T10" fmla="*/ 0 60000 65536"/>
                    <a:gd name="T11" fmla="*/ 0 60000 65536"/>
                    <a:gd name="T12" fmla="*/ 0 60000 65536"/>
                    <a:gd name="T13" fmla="*/ 0 60000 65536"/>
                    <a:gd name="T14" fmla="*/ 0 60000 65536"/>
                    <a:gd name="T15" fmla="*/ 0 w 274"/>
                    <a:gd name="T16" fmla="*/ 0 h 368"/>
                    <a:gd name="T17" fmla="*/ 274 w 274"/>
                    <a:gd name="T18" fmla="*/ 368 h 368"/>
                  </a:gdLst>
                  <a:ahLst/>
                  <a:cxnLst>
                    <a:cxn ang="T10">
                      <a:pos x="T0" y="T1"/>
                    </a:cxn>
                    <a:cxn ang="T11">
                      <a:pos x="T2" y="T3"/>
                    </a:cxn>
                    <a:cxn ang="T12">
                      <a:pos x="T4" y="T5"/>
                    </a:cxn>
                    <a:cxn ang="T13">
                      <a:pos x="T6" y="T7"/>
                    </a:cxn>
                    <a:cxn ang="T14">
                      <a:pos x="T8" y="T9"/>
                    </a:cxn>
                  </a:cxnLst>
                  <a:rect l="T15" t="T16" r="T17" b="T18"/>
                  <a:pathLst>
                    <a:path w="274" h="368">
                      <a:moveTo>
                        <a:pt x="6" y="368"/>
                      </a:moveTo>
                      <a:lnTo>
                        <a:pt x="274" y="5"/>
                      </a:lnTo>
                      <a:lnTo>
                        <a:pt x="264" y="0"/>
                      </a:lnTo>
                      <a:lnTo>
                        <a:pt x="0" y="358"/>
                      </a:lnTo>
                      <a:lnTo>
                        <a:pt x="6" y="368"/>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873" name="Freeform 264"/>
                <p:cNvSpPr>
                  <a:spLocks/>
                </p:cNvSpPr>
                <p:nvPr/>
              </p:nvSpPr>
              <p:spPr bwMode="auto">
                <a:xfrm>
                  <a:off x="2247" y="3011"/>
                  <a:ext cx="66" cy="130"/>
                </a:xfrm>
                <a:custGeom>
                  <a:avLst/>
                  <a:gdLst>
                    <a:gd name="T0" fmla="*/ 0 w 198"/>
                    <a:gd name="T1" fmla="*/ 0 h 389"/>
                    <a:gd name="T2" fmla="*/ 0 w 198"/>
                    <a:gd name="T3" fmla="*/ 0 h 389"/>
                    <a:gd name="T4" fmla="*/ 0 w 198"/>
                    <a:gd name="T5" fmla="*/ 0 h 389"/>
                    <a:gd name="T6" fmla="*/ 0 w 198"/>
                    <a:gd name="T7" fmla="*/ 0 h 389"/>
                    <a:gd name="T8" fmla="*/ 0 w 198"/>
                    <a:gd name="T9" fmla="*/ 0 h 389"/>
                    <a:gd name="T10" fmla="*/ 0 60000 65536"/>
                    <a:gd name="T11" fmla="*/ 0 60000 65536"/>
                    <a:gd name="T12" fmla="*/ 0 60000 65536"/>
                    <a:gd name="T13" fmla="*/ 0 60000 65536"/>
                    <a:gd name="T14" fmla="*/ 0 60000 65536"/>
                    <a:gd name="T15" fmla="*/ 0 w 198"/>
                    <a:gd name="T16" fmla="*/ 0 h 389"/>
                    <a:gd name="T17" fmla="*/ 198 w 198"/>
                    <a:gd name="T18" fmla="*/ 389 h 389"/>
                  </a:gdLst>
                  <a:ahLst/>
                  <a:cxnLst>
                    <a:cxn ang="T10">
                      <a:pos x="T0" y="T1"/>
                    </a:cxn>
                    <a:cxn ang="T11">
                      <a:pos x="T2" y="T3"/>
                    </a:cxn>
                    <a:cxn ang="T12">
                      <a:pos x="T4" y="T5"/>
                    </a:cxn>
                    <a:cxn ang="T13">
                      <a:pos x="T6" y="T7"/>
                    </a:cxn>
                    <a:cxn ang="T14">
                      <a:pos x="T8" y="T9"/>
                    </a:cxn>
                  </a:cxnLst>
                  <a:rect l="T15" t="T16" r="T17" b="T18"/>
                  <a:pathLst>
                    <a:path w="198" h="389">
                      <a:moveTo>
                        <a:pt x="198" y="379"/>
                      </a:moveTo>
                      <a:lnTo>
                        <a:pt x="5" y="0"/>
                      </a:lnTo>
                      <a:lnTo>
                        <a:pt x="0" y="5"/>
                      </a:lnTo>
                      <a:lnTo>
                        <a:pt x="188" y="389"/>
                      </a:lnTo>
                      <a:lnTo>
                        <a:pt x="198" y="379"/>
                      </a:lnTo>
                      <a:close/>
                    </a:path>
                  </a:pathLst>
                </a:custGeom>
                <a:solidFill>
                  <a:srgbClr val="6666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874" name="Freeform 265"/>
                <p:cNvSpPr>
                  <a:spLocks/>
                </p:cNvSpPr>
                <p:nvPr/>
              </p:nvSpPr>
              <p:spPr bwMode="auto">
                <a:xfrm>
                  <a:off x="2247" y="3011"/>
                  <a:ext cx="66" cy="130"/>
                </a:xfrm>
                <a:custGeom>
                  <a:avLst/>
                  <a:gdLst>
                    <a:gd name="T0" fmla="*/ 0 w 198"/>
                    <a:gd name="T1" fmla="*/ 0 h 389"/>
                    <a:gd name="T2" fmla="*/ 0 w 198"/>
                    <a:gd name="T3" fmla="*/ 0 h 389"/>
                    <a:gd name="T4" fmla="*/ 0 w 198"/>
                    <a:gd name="T5" fmla="*/ 0 h 389"/>
                    <a:gd name="T6" fmla="*/ 0 w 198"/>
                    <a:gd name="T7" fmla="*/ 0 h 389"/>
                    <a:gd name="T8" fmla="*/ 0 w 198"/>
                    <a:gd name="T9" fmla="*/ 0 h 389"/>
                    <a:gd name="T10" fmla="*/ 0 60000 65536"/>
                    <a:gd name="T11" fmla="*/ 0 60000 65536"/>
                    <a:gd name="T12" fmla="*/ 0 60000 65536"/>
                    <a:gd name="T13" fmla="*/ 0 60000 65536"/>
                    <a:gd name="T14" fmla="*/ 0 60000 65536"/>
                    <a:gd name="T15" fmla="*/ 0 w 198"/>
                    <a:gd name="T16" fmla="*/ 0 h 389"/>
                    <a:gd name="T17" fmla="*/ 198 w 198"/>
                    <a:gd name="T18" fmla="*/ 389 h 389"/>
                  </a:gdLst>
                  <a:ahLst/>
                  <a:cxnLst>
                    <a:cxn ang="T10">
                      <a:pos x="T0" y="T1"/>
                    </a:cxn>
                    <a:cxn ang="T11">
                      <a:pos x="T2" y="T3"/>
                    </a:cxn>
                    <a:cxn ang="T12">
                      <a:pos x="T4" y="T5"/>
                    </a:cxn>
                    <a:cxn ang="T13">
                      <a:pos x="T6" y="T7"/>
                    </a:cxn>
                    <a:cxn ang="T14">
                      <a:pos x="T8" y="T9"/>
                    </a:cxn>
                  </a:cxnLst>
                  <a:rect l="T15" t="T16" r="T17" b="T18"/>
                  <a:pathLst>
                    <a:path w="198" h="389">
                      <a:moveTo>
                        <a:pt x="198" y="379"/>
                      </a:moveTo>
                      <a:lnTo>
                        <a:pt x="5" y="0"/>
                      </a:lnTo>
                      <a:lnTo>
                        <a:pt x="0" y="5"/>
                      </a:lnTo>
                      <a:lnTo>
                        <a:pt x="188" y="389"/>
                      </a:lnTo>
                      <a:lnTo>
                        <a:pt x="198" y="379"/>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875" name="Freeform 266"/>
                <p:cNvSpPr>
                  <a:spLocks/>
                </p:cNvSpPr>
                <p:nvPr/>
              </p:nvSpPr>
              <p:spPr bwMode="auto">
                <a:xfrm>
                  <a:off x="2175" y="3011"/>
                  <a:ext cx="66" cy="128"/>
                </a:xfrm>
                <a:custGeom>
                  <a:avLst/>
                  <a:gdLst>
                    <a:gd name="T0" fmla="*/ 0 w 198"/>
                    <a:gd name="T1" fmla="*/ 0 h 383"/>
                    <a:gd name="T2" fmla="*/ 0 w 198"/>
                    <a:gd name="T3" fmla="*/ 0 h 383"/>
                    <a:gd name="T4" fmla="*/ 0 w 198"/>
                    <a:gd name="T5" fmla="*/ 0 h 383"/>
                    <a:gd name="T6" fmla="*/ 0 w 198"/>
                    <a:gd name="T7" fmla="*/ 0 h 383"/>
                    <a:gd name="T8" fmla="*/ 0 w 198"/>
                    <a:gd name="T9" fmla="*/ 0 h 383"/>
                    <a:gd name="T10" fmla="*/ 0 60000 65536"/>
                    <a:gd name="T11" fmla="*/ 0 60000 65536"/>
                    <a:gd name="T12" fmla="*/ 0 60000 65536"/>
                    <a:gd name="T13" fmla="*/ 0 60000 65536"/>
                    <a:gd name="T14" fmla="*/ 0 60000 65536"/>
                    <a:gd name="T15" fmla="*/ 0 w 198"/>
                    <a:gd name="T16" fmla="*/ 0 h 383"/>
                    <a:gd name="T17" fmla="*/ 198 w 198"/>
                    <a:gd name="T18" fmla="*/ 383 h 383"/>
                  </a:gdLst>
                  <a:ahLst/>
                  <a:cxnLst>
                    <a:cxn ang="T10">
                      <a:pos x="T0" y="T1"/>
                    </a:cxn>
                    <a:cxn ang="T11">
                      <a:pos x="T2" y="T3"/>
                    </a:cxn>
                    <a:cxn ang="T12">
                      <a:pos x="T4" y="T5"/>
                    </a:cxn>
                    <a:cxn ang="T13">
                      <a:pos x="T6" y="T7"/>
                    </a:cxn>
                    <a:cxn ang="T14">
                      <a:pos x="T8" y="T9"/>
                    </a:cxn>
                  </a:cxnLst>
                  <a:rect l="T15" t="T16" r="T17" b="T18"/>
                  <a:pathLst>
                    <a:path w="198" h="383">
                      <a:moveTo>
                        <a:pt x="11" y="383"/>
                      </a:moveTo>
                      <a:lnTo>
                        <a:pt x="198" y="5"/>
                      </a:lnTo>
                      <a:lnTo>
                        <a:pt x="188" y="0"/>
                      </a:lnTo>
                      <a:lnTo>
                        <a:pt x="0" y="379"/>
                      </a:lnTo>
                      <a:lnTo>
                        <a:pt x="11" y="383"/>
                      </a:lnTo>
                      <a:close/>
                    </a:path>
                  </a:pathLst>
                </a:custGeom>
                <a:solidFill>
                  <a:srgbClr val="6666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876" name="Freeform 267"/>
                <p:cNvSpPr>
                  <a:spLocks/>
                </p:cNvSpPr>
                <p:nvPr/>
              </p:nvSpPr>
              <p:spPr bwMode="auto">
                <a:xfrm>
                  <a:off x="2175" y="3011"/>
                  <a:ext cx="66" cy="128"/>
                </a:xfrm>
                <a:custGeom>
                  <a:avLst/>
                  <a:gdLst>
                    <a:gd name="T0" fmla="*/ 0 w 198"/>
                    <a:gd name="T1" fmla="*/ 0 h 383"/>
                    <a:gd name="T2" fmla="*/ 0 w 198"/>
                    <a:gd name="T3" fmla="*/ 0 h 383"/>
                    <a:gd name="T4" fmla="*/ 0 w 198"/>
                    <a:gd name="T5" fmla="*/ 0 h 383"/>
                    <a:gd name="T6" fmla="*/ 0 w 198"/>
                    <a:gd name="T7" fmla="*/ 0 h 383"/>
                    <a:gd name="T8" fmla="*/ 0 w 198"/>
                    <a:gd name="T9" fmla="*/ 0 h 383"/>
                    <a:gd name="T10" fmla="*/ 0 60000 65536"/>
                    <a:gd name="T11" fmla="*/ 0 60000 65536"/>
                    <a:gd name="T12" fmla="*/ 0 60000 65536"/>
                    <a:gd name="T13" fmla="*/ 0 60000 65536"/>
                    <a:gd name="T14" fmla="*/ 0 60000 65536"/>
                    <a:gd name="T15" fmla="*/ 0 w 198"/>
                    <a:gd name="T16" fmla="*/ 0 h 383"/>
                    <a:gd name="T17" fmla="*/ 198 w 198"/>
                    <a:gd name="T18" fmla="*/ 383 h 383"/>
                  </a:gdLst>
                  <a:ahLst/>
                  <a:cxnLst>
                    <a:cxn ang="T10">
                      <a:pos x="T0" y="T1"/>
                    </a:cxn>
                    <a:cxn ang="T11">
                      <a:pos x="T2" y="T3"/>
                    </a:cxn>
                    <a:cxn ang="T12">
                      <a:pos x="T4" y="T5"/>
                    </a:cxn>
                    <a:cxn ang="T13">
                      <a:pos x="T6" y="T7"/>
                    </a:cxn>
                    <a:cxn ang="T14">
                      <a:pos x="T8" y="T9"/>
                    </a:cxn>
                  </a:cxnLst>
                  <a:rect l="T15" t="T16" r="T17" b="T18"/>
                  <a:pathLst>
                    <a:path w="198" h="383">
                      <a:moveTo>
                        <a:pt x="11" y="383"/>
                      </a:moveTo>
                      <a:lnTo>
                        <a:pt x="198" y="5"/>
                      </a:lnTo>
                      <a:lnTo>
                        <a:pt x="188" y="0"/>
                      </a:lnTo>
                      <a:lnTo>
                        <a:pt x="0" y="379"/>
                      </a:lnTo>
                      <a:lnTo>
                        <a:pt x="11" y="383"/>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877" name="Freeform 268"/>
                <p:cNvSpPr>
                  <a:spLocks/>
                </p:cNvSpPr>
                <p:nvPr/>
              </p:nvSpPr>
              <p:spPr bwMode="auto">
                <a:xfrm>
                  <a:off x="2239" y="3013"/>
                  <a:ext cx="41" cy="126"/>
                </a:xfrm>
                <a:custGeom>
                  <a:avLst/>
                  <a:gdLst>
                    <a:gd name="T0" fmla="*/ 0 w 123"/>
                    <a:gd name="T1" fmla="*/ 0 h 378"/>
                    <a:gd name="T2" fmla="*/ 0 w 123"/>
                    <a:gd name="T3" fmla="*/ 0 h 378"/>
                    <a:gd name="T4" fmla="*/ 0 w 123"/>
                    <a:gd name="T5" fmla="*/ 0 h 378"/>
                    <a:gd name="T6" fmla="*/ 0 w 123"/>
                    <a:gd name="T7" fmla="*/ 0 h 378"/>
                    <a:gd name="T8" fmla="*/ 0 w 123"/>
                    <a:gd name="T9" fmla="*/ 0 h 378"/>
                    <a:gd name="T10" fmla="*/ 0 60000 65536"/>
                    <a:gd name="T11" fmla="*/ 0 60000 65536"/>
                    <a:gd name="T12" fmla="*/ 0 60000 65536"/>
                    <a:gd name="T13" fmla="*/ 0 60000 65536"/>
                    <a:gd name="T14" fmla="*/ 0 60000 65536"/>
                    <a:gd name="T15" fmla="*/ 0 w 123"/>
                    <a:gd name="T16" fmla="*/ 0 h 378"/>
                    <a:gd name="T17" fmla="*/ 123 w 123"/>
                    <a:gd name="T18" fmla="*/ 378 h 378"/>
                  </a:gdLst>
                  <a:ahLst/>
                  <a:cxnLst>
                    <a:cxn ang="T10">
                      <a:pos x="T0" y="T1"/>
                    </a:cxn>
                    <a:cxn ang="T11">
                      <a:pos x="T2" y="T3"/>
                    </a:cxn>
                    <a:cxn ang="T12">
                      <a:pos x="T4" y="T5"/>
                    </a:cxn>
                    <a:cxn ang="T13">
                      <a:pos x="T6" y="T7"/>
                    </a:cxn>
                    <a:cxn ang="T14">
                      <a:pos x="T8" y="T9"/>
                    </a:cxn>
                  </a:cxnLst>
                  <a:rect l="T15" t="T16" r="T17" b="T18"/>
                  <a:pathLst>
                    <a:path w="123" h="378">
                      <a:moveTo>
                        <a:pt x="123" y="378"/>
                      </a:moveTo>
                      <a:lnTo>
                        <a:pt x="10" y="0"/>
                      </a:lnTo>
                      <a:lnTo>
                        <a:pt x="0" y="0"/>
                      </a:lnTo>
                      <a:lnTo>
                        <a:pt x="107" y="378"/>
                      </a:lnTo>
                      <a:lnTo>
                        <a:pt x="123" y="378"/>
                      </a:lnTo>
                      <a:close/>
                    </a:path>
                  </a:pathLst>
                </a:custGeom>
                <a:solidFill>
                  <a:srgbClr val="6666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878" name="Freeform 269"/>
                <p:cNvSpPr>
                  <a:spLocks/>
                </p:cNvSpPr>
                <p:nvPr/>
              </p:nvSpPr>
              <p:spPr bwMode="auto">
                <a:xfrm>
                  <a:off x="2239" y="3013"/>
                  <a:ext cx="41" cy="126"/>
                </a:xfrm>
                <a:custGeom>
                  <a:avLst/>
                  <a:gdLst>
                    <a:gd name="T0" fmla="*/ 0 w 123"/>
                    <a:gd name="T1" fmla="*/ 0 h 378"/>
                    <a:gd name="T2" fmla="*/ 0 w 123"/>
                    <a:gd name="T3" fmla="*/ 0 h 378"/>
                    <a:gd name="T4" fmla="*/ 0 w 123"/>
                    <a:gd name="T5" fmla="*/ 0 h 378"/>
                    <a:gd name="T6" fmla="*/ 0 w 123"/>
                    <a:gd name="T7" fmla="*/ 0 h 378"/>
                    <a:gd name="T8" fmla="*/ 0 w 123"/>
                    <a:gd name="T9" fmla="*/ 0 h 378"/>
                    <a:gd name="T10" fmla="*/ 0 60000 65536"/>
                    <a:gd name="T11" fmla="*/ 0 60000 65536"/>
                    <a:gd name="T12" fmla="*/ 0 60000 65536"/>
                    <a:gd name="T13" fmla="*/ 0 60000 65536"/>
                    <a:gd name="T14" fmla="*/ 0 60000 65536"/>
                    <a:gd name="T15" fmla="*/ 0 w 123"/>
                    <a:gd name="T16" fmla="*/ 0 h 378"/>
                    <a:gd name="T17" fmla="*/ 123 w 123"/>
                    <a:gd name="T18" fmla="*/ 378 h 378"/>
                  </a:gdLst>
                  <a:ahLst/>
                  <a:cxnLst>
                    <a:cxn ang="T10">
                      <a:pos x="T0" y="T1"/>
                    </a:cxn>
                    <a:cxn ang="T11">
                      <a:pos x="T2" y="T3"/>
                    </a:cxn>
                    <a:cxn ang="T12">
                      <a:pos x="T4" y="T5"/>
                    </a:cxn>
                    <a:cxn ang="T13">
                      <a:pos x="T6" y="T7"/>
                    </a:cxn>
                    <a:cxn ang="T14">
                      <a:pos x="T8" y="T9"/>
                    </a:cxn>
                  </a:cxnLst>
                  <a:rect l="T15" t="T16" r="T17" b="T18"/>
                  <a:pathLst>
                    <a:path w="123" h="378">
                      <a:moveTo>
                        <a:pt x="123" y="378"/>
                      </a:moveTo>
                      <a:lnTo>
                        <a:pt x="10" y="0"/>
                      </a:lnTo>
                      <a:lnTo>
                        <a:pt x="0" y="0"/>
                      </a:lnTo>
                      <a:lnTo>
                        <a:pt x="107" y="378"/>
                      </a:lnTo>
                      <a:lnTo>
                        <a:pt x="123" y="378"/>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879" name="Freeform 270"/>
                <p:cNvSpPr>
                  <a:spLocks/>
                </p:cNvSpPr>
                <p:nvPr/>
              </p:nvSpPr>
              <p:spPr bwMode="auto">
                <a:xfrm>
                  <a:off x="2209" y="3013"/>
                  <a:ext cx="39" cy="126"/>
                </a:xfrm>
                <a:custGeom>
                  <a:avLst/>
                  <a:gdLst>
                    <a:gd name="T0" fmla="*/ 0 w 118"/>
                    <a:gd name="T1" fmla="*/ 0 h 378"/>
                    <a:gd name="T2" fmla="*/ 0 w 118"/>
                    <a:gd name="T3" fmla="*/ 0 h 378"/>
                    <a:gd name="T4" fmla="*/ 0 w 118"/>
                    <a:gd name="T5" fmla="*/ 0 h 378"/>
                    <a:gd name="T6" fmla="*/ 0 w 118"/>
                    <a:gd name="T7" fmla="*/ 0 h 378"/>
                    <a:gd name="T8" fmla="*/ 0 w 118"/>
                    <a:gd name="T9" fmla="*/ 0 h 378"/>
                    <a:gd name="T10" fmla="*/ 0 60000 65536"/>
                    <a:gd name="T11" fmla="*/ 0 60000 65536"/>
                    <a:gd name="T12" fmla="*/ 0 60000 65536"/>
                    <a:gd name="T13" fmla="*/ 0 60000 65536"/>
                    <a:gd name="T14" fmla="*/ 0 60000 65536"/>
                    <a:gd name="T15" fmla="*/ 0 w 118"/>
                    <a:gd name="T16" fmla="*/ 0 h 378"/>
                    <a:gd name="T17" fmla="*/ 118 w 118"/>
                    <a:gd name="T18" fmla="*/ 378 h 378"/>
                  </a:gdLst>
                  <a:ahLst/>
                  <a:cxnLst>
                    <a:cxn ang="T10">
                      <a:pos x="T0" y="T1"/>
                    </a:cxn>
                    <a:cxn ang="T11">
                      <a:pos x="T2" y="T3"/>
                    </a:cxn>
                    <a:cxn ang="T12">
                      <a:pos x="T4" y="T5"/>
                    </a:cxn>
                    <a:cxn ang="T13">
                      <a:pos x="T6" y="T7"/>
                    </a:cxn>
                    <a:cxn ang="T14">
                      <a:pos x="T8" y="T9"/>
                    </a:cxn>
                  </a:cxnLst>
                  <a:rect l="T15" t="T16" r="T17" b="T18"/>
                  <a:pathLst>
                    <a:path w="118" h="378">
                      <a:moveTo>
                        <a:pt x="10" y="378"/>
                      </a:moveTo>
                      <a:lnTo>
                        <a:pt x="118" y="5"/>
                      </a:lnTo>
                      <a:lnTo>
                        <a:pt x="107" y="0"/>
                      </a:lnTo>
                      <a:lnTo>
                        <a:pt x="0" y="378"/>
                      </a:lnTo>
                      <a:lnTo>
                        <a:pt x="10" y="378"/>
                      </a:lnTo>
                      <a:close/>
                    </a:path>
                  </a:pathLst>
                </a:custGeom>
                <a:solidFill>
                  <a:srgbClr val="6666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880" name="Freeform 271"/>
                <p:cNvSpPr>
                  <a:spLocks/>
                </p:cNvSpPr>
                <p:nvPr/>
              </p:nvSpPr>
              <p:spPr bwMode="auto">
                <a:xfrm>
                  <a:off x="2209" y="3013"/>
                  <a:ext cx="39" cy="126"/>
                </a:xfrm>
                <a:custGeom>
                  <a:avLst/>
                  <a:gdLst>
                    <a:gd name="T0" fmla="*/ 0 w 118"/>
                    <a:gd name="T1" fmla="*/ 0 h 378"/>
                    <a:gd name="T2" fmla="*/ 0 w 118"/>
                    <a:gd name="T3" fmla="*/ 0 h 378"/>
                    <a:gd name="T4" fmla="*/ 0 w 118"/>
                    <a:gd name="T5" fmla="*/ 0 h 378"/>
                    <a:gd name="T6" fmla="*/ 0 w 118"/>
                    <a:gd name="T7" fmla="*/ 0 h 378"/>
                    <a:gd name="T8" fmla="*/ 0 w 118"/>
                    <a:gd name="T9" fmla="*/ 0 h 378"/>
                    <a:gd name="T10" fmla="*/ 0 60000 65536"/>
                    <a:gd name="T11" fmla="*/ 0 60000 65536"/>
                    <a:gd name="T12" fmla="*/ 0 60000 65536"/>
                    <a:gd name="T13" fmla="*/ 0 60000 65536"/>
                    <a:gd name="T14" fmla="*/ 0 60000 65536"/>
                    <a:gd name="T15" fmla="*/ 0 w 118"/>
                    <a:gd name="T16" fmla="*/ 0 h 378"/>
                    <a:gd name="T17" fmla="*/ 118 w 118"/>
                    <a:gd name="T18" fmla="*/ 378 h 378"/>
                  </a:gdLst>
                  <a:ahLst/>
                  <a:cxnLst>
                    <a:cxn ang="T10">
                      <a:pos x="T0" y="T1"/>
                    </a:cxn>
                    <a:cxn ang="T11">
                      <a:pos x="T2" y="T3"/>
                    </a:cxn>
                    <a:cxn ang="T12">
                      <a:pos x="T4" y="T5"/>
                    </a:cxn>
                    <a:cxn ang="T13">
                      <a:pos x="T6" y="T7"/>
                    </a:cxn>
                    <a:cxn ang="T14">
                      <a:pos x="T8" y="T9"/>
                    </a:cxn>
                  </a:cxnLst>
                  <a:rect l="T15" t="T16" r="T17" b="T18"/>
                  <a:pathLst>
                    <a:path w="118" h="378">
                      <a:moveTo>
                        <a:pt x="10" y="378"/>
                      </a:moveTo>
                      <a:lnTo>
                        <a:pt x="118" y="5"/>
                      </a:lnTo>
                      <a:lnTo>
                        <a:pt x="107" y="0"/>
                      </a:lnTo>
                      <a:lnTo>
                        <a:pt x="0" y="378"/>
                      </a:lnTo>
                      <a:lnTo>
                        <a:pt x="10" y="378"/>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881" name="Freeform 272"/>
                <p:cNvSpPr>
                  <a:spLocks/>
                </p:cNvSpPr>
                <p:nvPr/>
              </p:nvSpPr>
              <p:spPr bwMode="auto">
                <a:xfrm>
                  <a:off x="2227" y="2968"/>
                  <a:ext cx="32" cy="37"/>
                </a:xfrm>
                <a:custGeom>
                  <a:avLst/>
                  <a:gdLst>
                    <a:gd name="T0" fmla="*/ 0 w 97"/>
                    <a:gd name="T1" fmla="*/ 0 h 111"/>
                    <a:gd name="T2" fmla="*/ 0 w 97"/>
                    <a:gd name="T3" fmla="*/ 0 h 111"/>
                    <a:gd name="T4" fmla="*/ 0 w 97"/>
                    <a:gd name="T5" fmla="*/ 0 h 111"/>
                    <a:gd name="T6" fmla="*/ 0 w 97"/>
                    <a:gd name="T7" fmla="*/ 0 h 111"/>
                    <a:gd name="T8" fmla="*/ 0 60000 65536"/>
                    <a:gd name="T9" fmla="*/ 0 60000 65536"/>
                    <a:gd name="T10" fmla="*/ 0 60000 65536"/>
                    <a:gd name="T11" fmla="*/ 0 60000 65536"/>
                    <a:gd name="T12" fmla="*/ 0 w 97"/>
                    <a:gd name="T13" fmla="*/ 0 h 111"/>
                    <a:gd name="T14" fmla="*/ 97 w 97"/>
                    <a:gd name="T15" fmla="*/ 111 h 111"/>
                  </a:gdLst>
                  <a:ahLst/>
                  <a:cxnLst>
                    <a:cxn ang="T8">
                      <a:pos x="T0" y="T1"/>
                    </a:cxn>
                    <a:cxn ang="T9">
                      <a:pos x="T2" y="T3"/>
                    </a:cxn>
                    <a:cxn ang="T10">
                      <a:pos x="T4" y="T5"/>
                    </a:cxn>
                    <a:cxn ang="T11">
                      <a:pos x="T6" y="T7"/>
                    </a:cxn>
                  </a:cxnLst>
                  <a:rect l="T12" t="T13" r="T14" b="T15"/>
                  <a:pathLst>
                    <a:path w="97" h="111">
                      <a:moveTo>
                        <a:pt x="48" y="111"/>
                      </a:moveTo>
                      <a:lnTo>
                        <a:pt x="0" y="0"/>
                      </a:lnTo>
                      <a:lnTo>
                        <a:pt x="97" y="0"/>
                      </a:lnTo>
                      <a:lnTo>
                        <a:pt x="48" y="111"/>
                      </a:lnTo>
                      <a:close/>
                    </a:path>
                  </a:pathLst>
                </a:custGeom>
                <a:solidFill>
                  <a:srgbClr val="6666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882" name="Freeform 273"/>
                <p:cNvSpPr>
                  <a:spLocks/>
                </p:cNvSpPr>
                <p:nvPr/>
              </p:nvSpPr>
              <p:spPr bwMode="auto">
                <a:xfrm>
                  <a:off x="2227" y="2968"/>
                  <a:ext cx="32" cy="37"/>
                </a:xfrm>
                <a:custGeom>
                  <a:avLst/>
                  <a:gdLst>
                    <a:gd name="T0" fmla="*/ 0 w 97"/>
                    <a:gd name="T1" fmla="*/ 0 h 111"/>
                    <a:gd name="T2" fmla="*/ 0 w 97"/>
                    <a:gd name="T3" fmla="*/ 0 h 111"/>
                    <a:gd name="T4" fmla="*/ 0 w 97"/>
                    <a:gd name="T5" fmla="*/ 0 h 111"/>
                    <a:gd name="T6" fmla="*/ 0 w 97"/>
                    <a:gd name="T7" fmla="*/ 0 h 111"/>
                    <a:gd name="T8" fmla="*/ 0 60000 65536"/>
                    <a:gd name="T9" fmla="*/ 0 60000 65536"/>
                    <a:gd name="T10" fmla="*/ 0 60000 65536"/>
                    <a:gd name="T11" fmla="*/ 0 60000 65536"/>
                    <a:gd name="T12" fmla="*/ 0 w 97"/>
                    <a:gd name="T13" fmla="*/ 0 h 111"/>
                    <a:gd name="T14" fmla="*/ 97 w 97"/>
                    <a:gd name="T15" fmla="*/ 111 h 111"/>
                  </a:gdLst>
                  <a:ahLst/>
                  <a:cxnLst>
                    <a:cxn ang="T8">
                      <a:pos x="T0" y="T1"/>
                    </a:cxn>
                    <a:cxn ang="T9">
                      <a:pos x="T2" y="T3"/>
                    </a:cxn>
                    <a:cxn ang="T10">
                      <a:pos x="T4" y="T5"/>
                    </a:cxn>
                    <a:cxn ang="T11">
                      <a:pos x="T6" y="T7"/>
                    </a:cxn>
                  </a:cxnLst>
                  <a:rect l="T12" t="T13" r="T14" b="T15"/>
                  <a:pathLst>
                    <a:path w="97" h="111">
                      <a:moveTo>
                        <a:pt x="48" y="111"/>
                      </a:moveTo>
                      <a:lnTo>
                        <a:pt x="0" y="0"/>
                      </a:lnTo>
                      <a:lnTo>
                        <a:pt x="97" y="0"/>
                      </a:lnTo>
                      <a:lnTo>
                        <a:pt x="48" y="111"/>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883" name="Freeform 274"/>
                <p:cNvSpPr>
                  <a:spLocks/>
                </p:cNvSpPr>
                <p:nvPr/>
              </p:nvSpPr>
              <p:spPr bwMode="auto">
                <a:xfrm>
                  <a:off x="2202" y="3005"/>
                  <a:ext cx="82" cy="60"/>
                </a:xfrm>
                <a:custGeom>
                  <a:avLst/>
                  <a:gdLst>
                    <a:gd name="T0" fmla="*/ 0 w 246"/>
                    <a:gd name="T1" fmla="*/ 0 h 182"/>
                    <a:gd name="T2" fmla="*/ 0 w 246"/>
                    <a:gd name="T3" fmla="*/ 0 h 182"/>
                    <a:gd name="T4" fmla="*/ 0 w 246"/>
                    <a:gd name="T5" fmla="*/ 0 h 182"/>
                    <a:gd name="T6" fmla="*/ 0 w 246"/>
                    <a:gd name="T7" fmla="*/ 0 h 182"/>
                    <a:gd name="T8" fmla="*/ 0 60000 65536"/>
                    <a:gd name="T9" fmla="*/ 0 60000 65536"/>
                    <a:gd name="T10" fmla="*/ 0 60000 65536"/>
                    <a:gd name="T11" fmla="*/ 0 60000 65536"/>
                    <a:gd name="T12" fmla="*/ 0 w 246"/>
                    <a:gd name="T13" fmla="*/ 0 h 182"/>
                    <a:gd name="T14" fmla="*/ 246 w 246"/>
                    <a:gd name="T15" fmla="*/ 182 h 182"/>
                  </a:gdLst>
                  <a:ahLst/>
                  <a:cxnLst>
                    <a:cxn ang="T8">
                      <a:pos x="T0" y="T1"/>
                    </a:cxn>
                    <a:cxn ang="T9">
                      <a:pos x="T2" y="T3"/>
                    </a:cxn>
                    <a:cxn ang="T10">
                      <a:pos x="T4" y="T5"/>
                    </a:cxn>
                    <a:cxn ang="T11">
                      <a:pos x="T6" y="T7"/>
                    </a:cxn>
                  </a:cxnLst>
                  <a:rect l="T12" t="T13" r="T14" b="T15"/>
                  <a:pathLst>
                    <a:path w="246" h="182">
                      <a:moveTo>
                        <a:pt x="122" y="0"/>
                      </a:moveTo>
                      <a:lnTo>
                        <a:pt x="246" y="182"/>
                      </a:lnTo>
                      <a:lnTo>
                        <a:pt x="0" y="182"/>
                      </a:lnTo>
                      <a:lnTo>
                        <a:pt x="122" y="0"/>
                      </a:lnTo>
                      <a:close/>
                    </a:path>
                  </a:pathLst>
                </a:custGeom>
                <a:solidFill>
                  <a:srgbClr val="6666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884" name="Freeform 275"/>
                <p:cNvSpPr>
                  <a:spLocks/>
                </p:cNvSpPr>
                <p:nvPr/>
              </p:nvSpPr>
              <p:spPr bwMode="auto">
                <a:xfrm>
                  <a:off x="2202" y="3005"/>
                  <a:ext cx="82" cy="60"/>
                </a:xfrm>
                <a:custGeom>
                  <a:avLst/>
                  <a:gdLst>
                    <a:gd name="T0" fmla="*/ 0 w 246"/>
                    <a:gd name="T1" fmla="*/ 0 h 182"/>
                    <a:gd name="T2" fmla="*/ 0 w 246"/>
                    <a:gd name="T3" fmla="*/ 0 h 182"/>
                    <a:gd name="T4" fmla="*/ 0 w 246"/>
                    <a:gd name="T5" fmla="*/ 0 h 182"/>
                    <a:gd name="T6" fmla="*/ 0 w 246"/>
                    <a:gd name="T7" fmla="*/ 0 h 182"/>
                    <a:gd name="T8" fmla="*/ 0 60000 65536"/>
                    <a:gd name="T9" fmla="*/ 0 60000 65536"/>
                    <a:gd name="T10" fmla="*/ 0 60000 65536"/>
                    <a:gd name="T11" fmla="*/ 0 60000 65536"/>
                    <a:gd name="T12" fmla="*/ 0 w 246"/>
                    <a:gd name="T13" fmla="*/ 0 h 182"/>
                    <a:gd name="T14" fmla="*/ 246 w 246"/>
                    <a:gd name="T15" fmla="*/ 182 h 182"/>
                  </a:gdLst>
                  <a:ahLst/>
                  <a:cxnLst>
                    <a:cxn ang="T8">
                      <a:pos x="T0" y="T1"/>
                    </a:cxn>
                    <a:cxn ang="T9">
                      <a:pos x="T2" y="T3"/>
                    </a:cxn>
                    <a:cxn ang="T10">
                      <a:pos x="T4" y="T5"/>
                    </a:cxn>
                    <a:cxn ang="T11">
                      <a:pos x="T6" y="T7"/>
                    </a:cxn>
                  </a:cxnLst>
                  <a:rect l="T12" t="T13" r="T14" b="T15"/>
                  <a:pathLst>
                    <a:path w="246" h="182">
                      <a:moveTo>
                        <a:pt x="122" y="0"/>
                      </a:moveTo>
                      <a:lnTo>
                        <a:pt x="246" y="182"/>
                      </a:lnTo>
                      <a:lnTo>
                        <a:pt x="0" y="182"/>
                      </a:lnTo>
                      <a:lnTo>
                        <a:pt x="122"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885" name="Rectangle 276"/>
                <p:cNvSpPr>
                  <a:spLocks noChangeArrowheads="1"/>
                </p:cNvSpPr>
                <p:nvPr/>
              </p:nvSpPr>
              <p:spPr bwMode="auto">
                <a:xfrm>
                  <a:off x="2238" y="2991"/>
                  <a:ext cx="10" cy="22"/>
                </a:xfrm>
                <a:prstGeom prst="rect">
                  <a:avLst/>
                </a:prstGeom>
                <a:solidFill>
                  <a:srgbClr val="6666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86" name="Rectangle 277"/>
                <p:cNvSpPr>
                  <a:spLocks noChangeArrowheads="1"/>
                </p:cNvSpPr>
                <p:nvPr/>
              </p:nvSpPr>
              <p:spPr bwMode="auto">
                <a:xfrm>
                  <a:off x="2238" y="2991"/>
                  <a:ext cx="10" cy="22"/>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87" name="Rectangle 278"/>
                <p:cNvSpPr>
                  <a:spLocks noChangeArrowheads="1"/>
                </p:cNvSpPr>
                <p:nvPr/>
              </p:nvSpPr>
              <p:spPr bwMode="auto">
                <a:xfrm>
                  <a:off x="2227" y="3206"/>
                  <a:ext cx="32" cy="43"/>
                </a:xfrm>
                <a:prstGeom prst="rect">
                  <a:avLst/>
                </a:prstGeom>
                <a:solidFill>
                  <a:srgbClr val="6666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88" name="Rectangle 279"/>
                <p:cNvSpPr>
                  <a:spLocks noChangeArrowheads="1"/>
                </p:cNvSpPr>
                <p:nvPr/>
              </p:nvSpPr>
              <p:spPr bwMode="auto">
                <a:xfrm>
                  <a:off x="2227" y="3206"/>
                  <a:ext cx="32" cy="43"/>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89" name="Rectangle 280"/>
                <p:cNvSpPr>
                  <a:spLocks noChangeArrowheads="1"/>
                </p:cNvSpPr>
                <p:nvPr/>
              </p:nvSpPr>
              <p:spPr bwMode="auto">
                <a:xfrm>
                  <a:off x="2189" y="3249"/>
                  <a:ext cx="79" cy="20"/>
                </a:xfrm>
                <a:prstGeom prst="rect">
                  <a:avLst/>
                </a:prstGeom>
                <a:solidFill>
                  <a:srgbClr val="6666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90" name="Rectangle 281"/>
                <p:cNvSpPr>
                  <a:spLocks noChangeArrowheads="1"/>
                </p:cNvSpPr>
                <p:nvPr/>
              </p:nvSpPr>
              <p:spPr bwMode="auto">
                <a:xfrm>
                  <a:off x="2189" y="3249"/>
                  <a:ext cx="79" cy="20"/>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grpSp>
        </p:grpSp>
        <p:pic>
          <p:nvPicPr>
            <p:cNvPr id="15548" name="Picture 282" descr="MVC-018F"/>
            <p:cNvPicPr>
              <a:picLocks noChangeAspect="1" noChangeArrowheads="1"/>
            </p:cNvPicPr>
            <p:nvPr/>
          </p:nvPicPr>
          <p:blipFill>
            <a:blip r:embed="rId2">
              <a:extLst>
                <a:ext uri="{28A0092B-C50C-407E-A947-70E740481C1C}">
                  <a14:useLocalDpi xmlns:a14="http://schemas.microsoft.com/office/drawing/2010/main" val="0"/>
                </a:ext>
              </a:extLst>
            </a:blip>
            <a:srcRect l="10910" t="11453" r="29066" b="42035"/>
            <a:stretch>
              <a:fillRect/>
            </a:stretch>
          </p:blipFill>
          <p:spPr bwMode="auto">
            <a:xfrm>
              <a:off x="2064" y="3526"/>
              <a:ext cx="771" cy="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549" name="Freeform 283"/>
            <p:cNvSpPr>
              <a:spLocks/>
            </p:cNvSpPr>
            <p:nvPr/>
          </p:nvSpPr>
          <p:spPr bwMode="auto">
            <a:xfrm>
              <a:off x="1811" y="667"/>
              <a:ext cx="103" cy="51"/>
            </a:xfrm>
            <a:custGeom>
              <a:avLst/>
              <a:gdLst>
                <a:gd name="T0" fmla="*/ 0 w 820"/>
                <a:gd name="T1" fmla="*/ 0 h 280"/>
                <a:gd name="T2" fmla="*/ 0 w 820"/>
                <a:gd name="T3" fmla="*/ 0 h 280"/>
                <a:gd name="T4" fmla="*/ 0 w 820"/>
                <a:gd name="T5" fmla="*/ 0 h 280"/>
                <a:gd name="T6" fmla="*/ 0 w 820"/>
                <a:gd name="T7" fmla="*/ 0 h 280"/>
                <a:gd name="T8" fmla="*/ 0 w 820"/>
                <a:gd name="T9" fmla="*/ 0 h 280"/>
                <a:gd name="T10" fmla="*/ 0 w 820"/>
                <a:gd name="T11" fmla="*/ 0 h 280"/>
                <a:gd name="T12" fmla="*/ 0 w 820"/>
                <a:gd name="T13" fmla="*/ 0 h 280"/>
                <a:gd name="T14" fmla="*/ 0 w 820"/>
                <a:gd name="T15" fmla="*/ 0 h 280"/>
                <a:gd name="T16" fmla="*/ 0 w 820"/>
                <a:gd name="T17" fmla="*/ 0 h 280"/>
                <a:gd name="T18" fmla="*/ 0 w 820"/>
                <a:gd name="T19" fmla="*/ 0 h 280"/>
                <a:gd name="T20" fmla="*/ 0 w 820"/>
                <a:gd name="T21" fmla="*/ 0 h 280"/>
                <a:gd name="T22" fmla="*/ 0 w 820"/>
                <a:gd name="T23" fmla="*/ 0 h 280"/>
                <a:gd name="T24" fmla="*/ 0 w 820"/>
                <a:gd name="T25" fmla="*/ 0 h 280"/>
                <a:gd name="T26" fmla="*/ 0 w 820"/>
                <a:gd name="T27" fmla="*/ 0 h 280"/>
                <a:gd name="T28" fmla="*/ 0 w 820"/>
                <a:gd name="T29" fmla="*/ 0 h 280"/>
                <a:gd name="T30" fmla="*/ 0 w 820"/>
                <a:gd name="T31" fmla="*/ 0 h 280"/>
                <a:gd name="T32" fmla="*/ 0 w 820"/>
                <a:gd name="T33" fmla="*/ 0 h 280"/>
                <a:gd name="T34" fmla="*/ 0 w 820"/>
                <a:gd name="T35" fmla="*/ 0 h 280"/>
                <a:gd name="T36" fmla="*/ 0 w 820"/>
                <a:gd name="T37" fmla="*/ 0 h 280"/>
                <a:gd name="T38" fmla="*/ 0 w 820"/>
                <a:gd name="T39" fmla="*/ 0 h 280"/>
                <a:gd name="T40" fmla="*/ 0 w 820"/>
                <a:gd name="T41" fmla="*/ 0 h 280"/>
                <a:gd name="T42" fmla="*/ 0 w 820"/>
                <a:gd name="T43" fmla="*/ 0 h 280"/>
                <a:gd name="T44" fmla="*/ 0 w 820"/>
                <a:gd name="T45" fmla="*/ 0 h 280"/>
                <a:gd name="T46" fmla="*/ 0 w 820"/>
                <a:gd name="T47" fmla="*/ 0 h 280"/>
                <a:gd name="T48" fmla="*/ 0 w 820"/>
                <a:gd name="T49" fmla="*/ 0 h 280"/>
                <a:gd name="T50" fmla="*/ 0 w 820"/>
                <a:gd name="T51" fmla="*/ 0 h 280"/>
                <a:gd name="T52" fmla="*/ 0 w 820"/>
                <a:gd name="T53" fmla="*/ 0 h 280"/>
                <a:gd name="T54" fmla="*/ 0 w 820"/>
                <a:gd name="T55" fmla="*/ 0 h 280"/>
                <a:gd name="T56" fmla="*/ 0 w 820"/>
                <a:gd name="T57" fmla="*/ 0 h 280"/>
                <a:gd name="T58" fmla="*/ 0 w 820"/>
                <a:gd name="T59" fmla="*/ 0 h 280"/>
                <a:gd name="T60" fmla="*/ 0 w 820"/>
                <a:gd name="T61" fmla="*/ 0 h 280"/>
                <a:gd name="T62" fmla="*/ 0 w 820"/>
                <a:gd name="T63" fmla="*/ 0 h 280"/>
                <a:gd name="T64" fmla="*/ 0 w 820"/>
                <a:gd name="T65" fmla="*/ 0 h 280"/>
                <a:gd name="T66" fmla="*/ 0 w 820"/>
                <a:gd name="T67" fmla="*/ 0 h 280"/>
                <a:gd name="T68" fmla="*/ 0 w 820"/>
                <a:gd name="T69" fmla="*/ 0 h 280"/>
                <a:gd name="T70" fmla="*/ 0 w 820"/>
                <a:gd name="T71" fmla="*/ 0 h 280"/>
                <a:gd name="T72" fmla="*/ 0 w 820"/>
                <a:gd name="T73" fmla="*/ 0 h 280"/>
                <a:gd name="T74" fmla="*/ 0 w 820"/>
                <a:gd name="T75" fmla="*/ 0 h 280"/>
                <a:gd name="T76" fmla="*/ 0 w 820"/>
                <a:gd name="T77" fmla="*/ 0 h 280"/>
                <a:gd name="T78" fmla="*/ 0 w 820"/>
                <a:gd name="T79" fmla="*/ 0 h 280"/>
                <a:gd name="T80" fmla="*/ 0 w 820"/>
                <a:gd name="T81" fmla="*/ 0 h 280"/>
                <a:gd name="T82" fmla="*/ 0 w 820"/>
                <a:gd name="T83" fmla="*/ 0 h 280"/>
                <a:gd name="T84" fmla="*/ 0 w 820"/>
                <a:gd name="T85" fmla="*/ 0 h 280"/>
                <a:gd name="T86" fmla="*/ 0 w 820"/>
                <a:gd name="T87" fmla="*/ 0 h 280"/>
                <a:gd name="T88" fmla="*/ 0 w 820"/>
                <a:gd name="T89" fmla="*/ 0 h 280"/>
                <a:gd name="T90" fmla="*/ 0 w 820"/>
                <a:gd name="T91" fmla="*/ 0 h 280"/>
                <a:gd name="T92" fmla="*/ 0 w 820"/>
                <a:gd name="T93" fmla="*/ 0 h 280"/>
                <a:gd name="T94" fmla="*/ 0 w 820"/>
                <a:gd name="T95" fmla="*/ 0 h 28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820"/>
                <a:gd name="T145" fmla="*/ 0 h 280"/>
                <a:gd name="T146" fmla="*/ 820 w 820"/>
                <a:gd name="T147" fmla="*/ 280 h 280"/>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820" h="280">
                  <a:moveTo>
                    <a:pt x="783" y="72"/>
                  </a:moveTo>
                  <a:lnTo>
                    <a:pt x="783" y="81"/>
                  </a:lnTo>
                  <a:lnTo>
                    <a:pt x="783" y="90"/>
                  </a:lnTo>
                  <a:lnTo>
                    <a:pt x="192" y="227"/>
                  </a:lnTo>
                  <a:lnTo>
                    <a:pt x="210" y="280"/>
                  </a:lnTo>
                  <a:lnTo>
                    <a:pt x="201" y="280"/>
                  </a:lnTo>
                  <a:lnTo>
                    <a:pt x="183" y="262"/>
                  </a:lnTo>
                  <a:lnTo>
                    <a:pt x="128" y="245"/>
                  </a:lnTo>
                  <a:lnTo>
                    <a:pt x="110" y="253"/>
                  </a:lnTo>
                  <a:lnTo>
                    <a:pt x="10" y="262"/>
                  </a:lnTo>
                  <a:lnTo>
                    <a:pt x="0" y="262"/>
                  </a:lnTo>
                  <a:lnTo>
                    <a:pt x="0" y="253"/>
                  </a:lnTo>
                  <a:lnTo>
                    <a:pt x="0" y="245"/>
                  </a:lnTo>
                  <a:lnTo>
                    <a:pt x="0" y="235"/>
                  </a:lnTo>
                  <a:lnTo>
                    <a:pt x="10" y="235"/>
                  </a:lnTo>
                  <a:lnTo>
                    <a:pt x="110" y="199"/>
                  </a:lnTo>
                  <a:lnTo>
                    <a:pt x="119" y="199"/>
                  </a:lnTo>
                  <a:lnTo>
                    <a:pt x="147" y="163"/>
                  </a:lnTo>
                  <a:lnTo>
                    <a:pt x="155" y="135"/>
                  </a:lnTo>
                  <a:lnTo>
                    <a:pt x="165" y="135"/>
                  </a:lnTo>
                  <a:lnTo>
                    <a:pt x="183" y="181"/>
                  </a:lnTo>
                  <a:lnTo>
                    <a:pt x="602" y="90"/>
                  </a:lnTo>
                  <a:lnTo>
                    <a:pt x="602" y="81"/>
                  </a:lnTo>
                  <a:lnTo>
                    <a:pt x="638" y="18"/>
                  </a:lnTo>
                  <a:lnTo>
                    <a:pt x="747" y="0"/>
                  </a:lnTo>
                  <a:lnTo>
                    <a:pt x="756" y="45"/>
                  </a:lnTo>
                  <a:lnTo>
                    <a:pt x="765" y="45"/>
                  </a:lnTo>
                  <a:lnTo>
                    <a:pt x="774" y="54"/>
                  </a:lnTo>
                  <a:lnTo>
                    <a:pt x="783" y="54"/>
                  </a:lnTo>
                  <a:lnTo>
                    <a:pt x="783" y="63"/>
                  </a:lnTo>
                  <a:lnTo>
                    <a:pt x="820" y="54"/>
                  </a:lnTo>
                  <a:lnTo>
                    <a:pt x="783" y="7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550" name="Freeform 284"/>
            <p:cNvSpPr>
              <a:spLocks/>
            </p:cNvSpPr>
            <p:nvPr/>
          </p:nvSpPr>
          <p:spPr bwMode="auto">
            <a:xfrm>
              <a:off x="2053" y="1062"/>
              <a:ext cx="110" cy="55"/>
            </a:xfrm>
            <a:custGeom>
              <a:avLst/>
              <a:gdLst>
                <a:gd name="T0" fmla="*/ 0 w 874"/>
                <a:gd name="T1" fmla="*/ 0 h 307"/>
                <a:gd name="T2" fmla="*/ 0 w 874"/>
                <a:gd name="T3" fmla="*/ 0 h 307"/>
                <a:gd name="T4" fmla="*/ 0 w 874"/>
                <a:gd name="T5" fmla="*/ 0 h 307"/>
                <a:gd name="T6" fmla="*/ 0 w 874"/>
                <a:gd name="T7" fmla="*/ 0 h 307"/>
                <a:gd name="T8" fmla="*/ 0 w 874"/>
                <a:gd name="T9" fmla="*/ 0 h 307"/>
                <a:gd name="T10" fmla="*/ 0 w 874"/>
                <a:gd name="T11" fmla="*/ 0 h 307"/>
                <a:gd name="T12" fmla="*/ 0 w 874"/>
                <a:gd name="T13" fmla="*/ 0 h 307"/>
                <a:gd name="T14" fmla="*/ 0 w 874"/>
                <a:gd name="T15" fmla="*/ 0 h 307"/>
                <a:gd name="T16" fmla="*/ 0 w 874"/>
                <a:gd name="T17" fmla="*/ 0 h 307"/>
                <a:gd name="T18" fmla="*/ 0 w 874"/>
                <a:gd name="T19" fmla="*/ 0 h 307"/>
                <a:gd name="T20" fmla="*/ 0 w 874"/>
                <a:gd name="T21" fmla="*/ 0 h 307"/>
                <a:gd name="T22" fmla="*/ 0 w 874"/>
                <a:gd name="T23" fmla="*/ 0 h 307"/>
                <a:gd name="T24" fmla="*/ 0 w 874"/>
                <a:gd name="T25" fmla="*/ 0 h 307"/>
                <a:gd name="T26" fmla="*/ 0 w 874"/>
                <a:gd name="T27" fmla="*/ 0 h 307"/>
                <a:gd name="T28" fmla="*/ 0 w 874"/>
                <a:gd name="T29" fmla="*/ 0 h 307"/>
                <a:gd name="T30" fmla="*/ 0 w 874"/>
                <a:gd name="T31" fmla="*/ 0 h 307"/>
                <a:gd name="T32" fmla="*/ 0 w 874"/>
                <a:gd name="T33" fmla="*/ 0 h 307"/>
                <a:gd name="T34" fmla="*/ 0 w 874"/>
                <a:gd name="T35" fmla="*/ 0 h 307"/>
                <a:gd name="T36" fmla="*/ 0 w 874"/>
                <a:gd name="T37" fmla="*/ 0 h 307"/>
                <a:gd name="T38" fmla="*/ 0 w 874"/>
                <a:gd name="T39" fmla="*/ 0 h 307"/>
                <a:gd name="T40" fmla="*/ 0 w 874"/>
                <a:gd name="T41" fmla="*/ 0 h 307"/>
                <a:gd name="T42" fmla="*/ 0 w 874"/>
                <a:gd name="T43" fmla="*/ 0 h 307"/>
                <a:gd name="T44" fmla="*/ 0 w 874"/>
                <a:gd name="T45" fmla="*/ 0 h 307"/>
                <a:gd name="T46" fmla="*/ 0 w 874"/>
                <a:gd name="T47" fmla="*/ 0 h 307"/>
                <a:gd name="T48" fmla="*/ 0 w 874"/>
                <a:gd name="T49" fmla="*/ 0 h 307"/>
                <a:gd name="T50" fmla="*/ 0 w 874"/>
                <a:gd name="T51" fmla="*/ 0 h 307"/>
                <a:gd name="T52" fmla="*/ 0 w 874"/>
                <a:gd name="T53" fmla="*/ 0 h 307"/>
                <a:gd name="T54" fmla="*/ 0 w 874"/>
                <a:gd name="T55" fmla="*/ 0 h 307"/>
                <a:gd name="T56" fmla="*/ 0 w 874"/>
                <a:gd name="T57" fmla="*/ 0 h 307"/>
                <a:gd name="T58" fmla="*/ 0 w 874"/>
                <a:gd name="T59" fmla="*/ 0 h 307"/>
                <a:gd name="T60" fmla="*/ 0 w 874"/>
                <a:gd name="T61" fmla="*/ 0 h 307"/>
                <a:gd name="T62" fmla="*/ 0 w 874"/>
                <a:gd name="T63" fmla="*/ 0 h 307"/>
                <a:gd name="T64" fmla="*/ 0 w 874"/>
                <a:gd name="T65" fmla="*/ 0 h 307"/>
                <a:gd name="T66" fmla="*/ 0 w 874"/>
                <a:gd name="T67" fmla="*/ 0 h 307"/>
                <a:gd name="T68" fmla="*/ 0 w 874"/>
                <a:gd name="T69" fmla="*/ 0 h 307"/>
                <a:gd name="T70" fmla="*/ 0 w 874"/>
                <a:gd name="T71" fmla="*/ 0 h 307"/>
                <a:gd name="T72" fmla="*/ 0 w 874"/>
                <a:gd name="T73" fmla="*/ 0 h 307"/>
                <a:gd name="T74" fmla="*/ 0 w 874"/>
                <a:gd name="T75" fmla="*/ 0 h 307"/>
                <a:gd name="T76" fmla="*/ 0 w 874"/>
                <a:gd name="T77" fmla="*/ 0 h 307"/>
                <a:gd name="T78" fmla="*/ 0 w 874"/>
                <a:gd name="T79" fmla="*/ 0 h 307"/>
                <a:gd name="T80" fmla="*/ 0 w 874"/>
                <a:gd name="T81" fmla="*/ 0 h 307"/>
                <a:gd name="T82" fmla="*/ 0 w 874"/>
                <a:gd name="T83" fmla="*/ 0 h 307"/>
                <a:gd name="T84" fmla="*/ 0 w 874"/>
                <a:gd name="T85" fmla="*/ 0 h 307"/>
                <a:gd name="T86" fmla="*/ 0 w 874"/>
                <a:gd name="T87" fmla="*/ 0 h 307"/>
                <a:gd name="T88" fmla="*/ 0 w 874"/>
                <a:gd name="T89" fmla="*/ 0 h 307"/>
                <a:gd name="T90" fmla="*/ 0 w 874"/>
                <a:gd name="T91" fmla="*/ 0 h 307"/>
                <a:gd name="T92" fmla="*/ 0 w 874"/>
                <a:gd name="T93" fmla="*/ 0 h 307"/>
                <a:gd name="T94" fmla="*/ 0 w 874"/>
                <a:gd name="T95" fmla="*/ 0 h 307"/>
                <a:gd name="T96" fmla="*/ 0 w 874"/>
                <a:gd name="T97" fmla="*/ 0 h 307"/>
                <a:gd name="T98" fmla="*/ 0 w 874"/>
                <a:gd name="T99" fmla="*/ 0 h 307"/>
                <a:gd name="T100" fmla="*/ 0 w 874"/>
                <a:gd name="T101" fmla="*/ 0 h 307"/>
                <a:gd name="T102" fmla="*/ 0 w 874"/>
                <a:gd name="T103" fmla="*/ 0 h 307"/>
                <a:gd name="T104" fmla="*/ 0 w 874"/>
                <a:gd name="T105" fmla="*/ 0 h 307"/>
                <a:gd name="T106" fmla="*/ 0 w 874"/>
                <a:gd name="T107" fmla="*/ 0 h 307"/>
                <a:gd name="T108" fmla="*/ 0 w 874"/>
                <a:gd name="T109" fmla="*/ 0 h 30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874"/>
                <a:gd name="T166" fmla="*/ 0 h 307"/>
                <a:gd name="T167" fmla="*/ 874 w 874"/>
                <a:gd name="T168" fmla="*/ 307 h 307"/>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874" h="307">
                  <a:moveTo>
                    <a:pt x="10" y="253"/>
                  </a:moveTo>
                  <a:lnTo>
                    <a:pt x="109" y="217"/>
                  </a:lnTo>
                  <a:lnTo>
                    <a:pt x="127" y="217"/>
                  </a:lnTo>
                  <a:lnTo>
                    <a:pt x="163" y="180"/>
                  </a:lnTo>
                  <a:lnTo>
                    <a:pt x="163" y="154"/>
                  </a:lnTo>
                  <a:lnTo>
                    <a:pt x="173" y="144"/>
                  </a:lnTo>
                  <a:lnTo>
                    <a:pt x="191" y="199"/>
                  </a:lnTo>
                  <a:lnTo>
                    <a:pt x="646" y="100"/>
                  </a:lnTo>
                  <a:lnTo>
                    <a:pt x="683" y="26"/>
                  </a:lnTo>
                  <a:lnTo>
                    <a:pt x="800" y="0"/>
                  </a:lnTo>
                  <a:lnTo>
                    <a:pt x="818" y="54"/>
                  </a:lnTo>
                  <a:lnTo>
                    <a:pt x="810" y="62"/>
                  </a:lnTo>
                  <a:lnTo>
                    <a:pt x="818" y="54"/>
                  </a:lnTo>
                  <a:lnTo>
                    <a:pt x="828" y="62"/>
                  </a:lnTo>
                  <a:lnTo>
                    <a:pt x="838" y="62"/>
                  </a:lnTo>
                  <a:lnTo>
                    <a:pt x="846" y="72"/>
                  </a:lnTo>
                  <a:lnTo>
                    <a:pt x="838" y="72"/>
                  </a:lnTo>
                  <a:lnTo>
                    <a:pt x="874" y="62"/>
                  </a:lnTo>
                  <a:lnTo>
                    <a:pt x="846" y="80"/>
                  </a:lnTo>
                  <a:lnTo>
                    <a:pt x="846" y="90"/>
                  </a:lnTo>
                  <a:lnTo>
                    <a:pt x="838" y="100"/>
                  </a:lnTo>
                  <a:lnTo>
                    <a:pt x="828" y="100"/>
                  </a:lnTo>
                  <a:lnTo>
                    <a:pt x="846" y="162"/>
                  </a:lnTo>
                  <a:lnTo>
                    <a:pt x="719" y="190"/>
                  </a:lnTo>
                  <a:lnTo>
                    <a:pt x="665" y="144"/>
                  </a:lnTo>
                  <a:lnTo>
                    <a:pt x="209" y="253"/>
                  </a:lnTo>
                  <a:lnTo>
                    <a:pt x="228" y="307"/>
                  </a:lnTo>
                  <a:lnTo>
                    <a:pt x="218" y="307"/>
                  </a:lnTo>
                  <a:lnTo>
                    <a:pt x="200" y="280"/>
                  </a:lnTo>
                  <a:lnTo>
                    <a:pt x="137" y="271"/>
                  </a:lnTo>
                  <a:lnTo>
                    <a:pt x="119" y="271"/>
                  </a:lnTo>
                  <a:lnTo>
                    <a:pt x="10" y="289"/>
                  </a:lnTo>
                  <a:lnTo>
                    <a:pt x="0" y="289"/>
                  </a:lnTo>
                  <a:lnTo>
                    <a:pt x="0" y="280"/>
                  </a:lnTo>
                  <a:lnTo>
                    <a:pt x="0" y="271"/>
                  </a:lnTo>
                  <a:lnTo>
                    <a:pt x="0" y="262"/>
                  </a:lnTo>
                  <a:lnTo>
                    <a:pt x="10" y="25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551" name="Freeform 285"/>
            <p:cNvSpPr>
              <a:spLocks/>
            </p:cNvSpPr>
            <p:nvPr/>
          </p:nvSpPr>
          <p:spPr bwMode="auto">
            <a:xfrm>
              <a:off x="1655" y="682"/>
              <a:ext cx="599" cy="420"/>
            </a:xfrm>
            <a:custGeom>
              <a:avLst/>
              <a:gdLst>
                <a:gd name="T0" fmla="*/ 0 w 4760"/>
                <a:gd name="T1" fmla="*/ 0 h 2362"/>
                <a:gd name="T2" fmla="*/ 0 w 4760"/>
                <a:gd name="T3" fmla="*/ 0 h 2362"/>
                <a:gd name="T4" fmla="*/ 0 w 4760"/>
                <a:gd name="T5" fmla="*/ 0 h 2362"/>
                <a:gd name="T6" fmla="*/ 0 w 4760"/>
                <a:gd name="T7" fmla="*/ 0 h 2362"/>
                <a:gd name="T8" fmla="*/ 0 w 4760"/>
                <a:gd name="T9" fmla="*/ 0 h 2362"/>
                <a:gd name="T10" fmla="*/ 0 w 4760"/>
                <a:gd name="T11" fmla="*/ 0 h 2362"/>
                <a:gd name="T12" fmla="*/ 0 w 4760"/>
                <a:gd name="T13" fmla="*/ 0 h 2362"/>
                <a:gd name="T14" fmla="*/ 0 w 4760"/>
                <a:gd name="T15" fmla="*/ 0 h 2362"/>
                <a:gd name="T16" fmla="*/ 0 w 4760"/>
                <a:gd name="T17" fmla="*/ 0 h 2362"/>
                <a:gd name="T18" fmla="*/ 0 w 4760"/>
                <a:gd name="T19" fmla="*/ 0 h 2362"/>
                <a:gd name="T20" fmla="*/ 0 w 4760"/>
                <a:gd name="T21" fmla="*/ 0 h 2362"/>
                <a:gd name="T22" fmla="*/ 0 w 4760"/>
                <a:gd name="T23" fmla="*/ 0 h 2362"/>
                <a:gd name="T24" fmla="*/ 0 w 4760"/>
                <a:gd name="T25" fmla="*/ 0 h 2362"/>
                <a:gd name="T26" fmla="*/ 0 w 4760"/>
                <a:gd name="T27" fmla="*/ 0 h 2362"/>
                <a:gd name="T28" fmla="*/ 0 w 4760"/>
                <a:gd name="T29" fmla="*/ 0 h 2362"/>
                <a:gd name="T30" fmla="*/ 0 w 4760"/>
                <a:gd name="T31" fmla="*/ 0 h 2362"/>
                <a:gd name="T32" fmla="*/ 0 w 4760"/>
                <a:gd name="T33" fmla="*/ 0 h 2362"/>
                <a:gd name="T34" fmla="*/ 0 w 4760"/>
                <a:gd name="T35" fmla="*/ 0 h 2362"/>
                <a:gd name="T36" fmla="*/ 0 w 4760"/>
                <a:gd name="T37" fmla="*/ 0 h 2362"/>
                <a:gd name="T38" fmla="*/ 0 w 4760"/>
                <a:gd name="T39" fmla="*/ 0 h 2362"/>
                <a:gd name="T40" fmla="*/ 0 w 4760"/>
                <a:gd name="T41" fmla="*/ 0 h 2362"/>
                <a:gd name="T42" fmla="*/ 0 w 4760"/>
                <a:gd name="T43" fmla="*/ 0 h 2362"/>
                <a:gd name="T44" fmla="*/ 0 w 4760"/>
                <a:gd name="T45" fmla="*/ 0 h 2362"/>
                <a:gd name="T46" fmla="*/ 0 w 4760"/>
                <a:gd name="T47" fmla="*/ 0 h 2362"/>
                <a:gd name="T48" fmla="*/ 0 w 4760"/>
                <a:gd name="T49" fmla="*/ 0 h 2362"/>
                <a:gd name="T50" fmla="*/ 0 w 4760"/>
                <a:gd name="T51" fmla="*/ 0 h 2362"/>
                <a:gd name="T52" fmla="*/ 0 w 4760"/>
                <a:gd name="T53" fmla="*/ 0 h 2362"/>
                <a:gd name="T54" fmla="*/ 0 w 4760"/>
                <a:gd name="T55" fmla="*/ 0 h 2362"/>
                <a:gd name="T56" fmla="*/ 0 w 4760"/>
                <a:gd name="T57" fmla="*/ 0 h 2362"/>
                <a:gd name="T58" fmla="*/ 0 w 4760"/>
                <a:gd name="T59" fmla="*/ 0 h 2362"/>
                <a:gd name="T60" fmla="*/ 0 w 4760"/>
                <a:gd name="T61" fmla="*/ 0 h 2362"/>
                <a:gd name="T62" fmla="*/ 0 w 4760"/>
                <a:gd name="T63" fmla="*/ 0 h 2362"/>
                <a:gd name="T64" fmla="*/ 0 w 4760"/>
                <a:gd name="T65" fmla="*/ 0 h 2362"/>
                <a:gd name="T66" fmla="*/ 0 w 4760"/>
                <a:gd name="T67" fmla="*/ 0 h 2362"/>
                <a:gd name="T68" fmla="*/ 0 w 4760"/>
                <a:gd name="T69" fmla="*/ 0 h 2362"/>
                <a:gd name="T70" fmla="*/ 0 w 4760"/>
                <a:gd name="T71" fmla="*/ 0 h 2362"/>
                <a:gd name="T72" fmla="*/ 0 w 4760"/>
                <a:gd name="T73" fmla="*/ 0 h 2362"/>
                <a:gd name="T74" fmla="*/ 0 w 4760"/>
                <a:gd name="T75" fmla="*/ 0 h 2362"/>
                <a:gd name="T76" fmla="*/ 0 w 4760"/>
                <a:gd name="T77" fmla="*/ 0 h 2362"/>
                <a:gd name="T78" fmla="*/ 0 w 4760"/>
                <a:gd name="T79" fmla="*/ 0 h 2362"/>
                <a:gd name="T80" fmla="*/ 0 w 4760"/>
                <a:gd name="T81" fmla="*/ 0 h 2362"/>
                <a:gd name="T82" fmla="*/ 0 w 4760"/>
                <a:gd name="T83" fmla="*/ 0 h 2362"/>
                <a:gd name="T84" fmla="*/ 0 w 4760"/>
                <a:gd name="T85" fmla="*/ 0 h 2362"/>
                <a:gd name="T86" fmla="*/ 0 w 4760"/>
                <a:gd name="T87" fmla="*/ 0 h 2362"/>
                <a:gd name="T88" fmla="*/ 0 w 4760"/>
                <a:gd name="T89" fmla="*/ 0 h 2362"/>
                <a:gd name="T90" fmla="*/ 0 w 4760"/>
                <a:gd name="T91" fmla="*/ 0 h 2362"/>
                <a:gd name="T92" fmla="*/ 0 w 4760"/>
                <a:gd name="T93" fmla="*/ 0 h 2362"/>
                <a:gd name="T94" fmla="*/ 0 w 4760"/>
                <a:gd name="T95" fmla="*/ 0 h 2362"/>
                <a:gd name="T96" fmla="*/ 0 w 4760"/>
                <a:gd name="T97" fmla="*/ 0 h 2362"/>
                <a:gd name="T98" fmla="*/ 0 w 4760"/>
                <a:gd name="T99" fmla="*/ 0 h 2362"/>
                <a:gd name="T100" fmla="*/ 0 w 4760"/>
                <a:gd name="T101" fmla="*/ 0 h 2362"/>
                <a:gd name="T102" fmla="*/ 0 w 4760"/>
                <a:gd name="T103" fmla="*/ 0 h 2362"/>
                <a:gd name="T104" fmla="*/ 0 w 4760"/>
                <a:gd name="T105" fmla="*/ 0 h 2362"/>
                <a:gd name="T106" fmla="*/ 0 w 4760"/>
                <a:gd name="T107" fmla="*/ 0 h 2362"/>
                <a:gd name="T108" fmla="*/ 0 w 4760"/>
                <a:gd name="T109" fmla="*/ 0 h 2362"/>
                <a:gd name="T110" fmla="*/ 0 w 4760"/>
                <a:gd name="T111" fmla="*/ 0 h 2362"/>
                <a:gd name="T112" fmla="*/ 0 w 4760"/>
                <a:gd name="T113" fmla="*/ 0 h 2362"/>
                <a:gd name="T114" fmla="*/ 0 w 4760"/>
                <a:gd name="T115" fmla="*/ 0 h 2362"/>
                <a:gd name="T116" fmla="*/ 0 w 4760"/>
                <a:gd name="T117" fmla="*/ 0 h 2362"/>
                <a:gd name="T118" fmla="*/ 0 w 4760"/>
                <a:gd name="T119" fmla="*/ 0 h 236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4760"/>
                <a:gd name="T181" fmla="*/ 0 h 2362"/>
                <a:gd name="T182" fmla="*/ 4760 w 4760"/>
                <a:gd name="T183" fmla="*/ 2362 h 236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4760" h="2362">
                  <a:moveTo>
                    <a:pt x="1839" y="941"/>
                  </a:moveTo>
                  <a:lnTo>
                    <a:pt x="1757" y="616"/>
                  </a:lnTo>
                  <a:lnTo>
                    <a:pt x="1738" y="624"/>
                  </a:lnTo>
                  <a:lnTo>
                    <a:pt x="1720" y="616"/>
                  </a:lnTo>
                  <a:lnTo>
                    <a:pt x="1638" y="136"/>
                  </a:lnTo>
                  <a:lnTo>
                    <a:pt x="1620" y="136"/>
                  </a:lnTo>
                  <a:lnTo>
                    <a:pt x="1611" y="136"/>
                  </a:lnTo>
                  <a:lnTo>
                    <a:pt x="1410" y="172"/>
                  </a:lnTo>
                  <a:lnTo>
                    <a:pt x="1392" y="181"/>
                  </a:lnTo>
                  <a:lnTo>
                    <a:pt x="1356" y="181"/>
                  </a:lnTo>
                  <a:lnTo>
                    <a:pt x="1347" y="164"/>
                  </a:lnTo>
                  <a:lnTo>
                    <a:pt x="1374" y="154"/>
                  </a:lnTo>
                  <a:lnTo>
                    <a:pt x="1410" y="136"/>
                  </a:lnTo>
                  <a:lnTo>
                    <a:pt x="1438" y="126"/>
                  </a:lnTo>
                  <a:lnTo>
                    <a:pt x="2029" y="0"/>
                  </a:lnTo>
                  <a:lnTo>
                    <a:pt x="2057" y="0"/>
                  </a:lnTo>
                  <a:lnTo>
                    <a:pt x="2065" y="9"/>
                  </a:lnTo>
                  <a:lnTo>
                    <a:pt x="2047" y="18"/>
                  </a:lnTo>
                  <a:lnTo>
                    <a:pt x="2057" y="27"/>
                  </a:lnTo>
                  <a:lnTo>
                    <a:pt x="2794" y="715"/>
                  </a:lnTo>
                  <a:lnTo>
                    <a:pt x="3286" y="64"/>
                  </a:lnTo>
                  <a:lnTo>
                    <a:pt x="3367" y="46"/>
                  </a:lnTo>
                  <a:lnTo>
                    <a:pt x="3495" y="27"/>
                  </a:lnTo>
                  <a:lnTo>
                    <a:pt x="3586" y="9"/>
                  </a:lnTo>
                  <a:lnTo>
                    <a:pt x="3531" y="253"/>
                  </a:lnTo>
                  <a:lnTo>
                    <a:pt x="3558" y="244"/>
                  </a:lnTo>
                  <a:lnTo>
                    <a:pt x="3594" y="244"/>
                  </a:lnTo>
                  <a:lnTo>
                    <a:pt x="3631" y="235"/>
                  </a:lnTo>
                  <a:lnTo>
                    <a:pt x="3713" y="678"/>
                  </a:lnTo>
                  <a:lnTo>
                    <a:pt x="3741" y="678"/>
                  </a:lnTo>
                  <a:lnTo>
                    <a:pt x="3777" y="678"/>
                  </a:lnTo>
                  <a:lnTo>
                    <a:pt x="3813" y="678"/>
                  </a:lnTo>
                  <a:lnTo>
                    <a:pt x="3850" y="688"/>
                  </a:lnTo>
                  <a:lnTo>
                    <a:pt x="3886" y="688"/>
                  </a:lnTo>
                  <a:lnTo>
                    <a:pt x="3922" y="688"/>
                  </a:lnTo>
                  <a:lnTo>
                    <a:pt x="4005" y="678"/>
                  </a:lnTo>
                  <a:lnTo>
                    <a:pt x="4086" y="670"/>
                  </a:lnTo>
                  <a:lnTo>
                    <a:pt x="4132" y="670"/>
                  </a:lnTo>
                  <a:lnTo>
                    <a:pt x="4005" y="787"/>
                  </a:lnTo>
                  <a:lnTo>
                    <a:pt x="4005" y="815"/>
                  </a:lnTo>
                  <a:lnTo>
                    <a:pt x="4005" y="841"/>
                  </a:lnTo>
                  <a:lnTo>
                    <a:pt x="4005" y="859"/>
                  </a:lnTo>
                  <a:lnTo>
                    <a:pt x="4050" y="859"/>
                  </a:lnTo>
                  <a:lnTo>
                    <a:pt x="4086" y="869"/>
                  </a:lnTo>
                  <a:lnTo>
                    <a:pt x="4104" y="877"/>
                  </a:lnTo>
                  <a:lnTo>
                    <a:pt x="4132" y="933"/>
                  </a:lnTo>
                  <a:lnTo>
                    <a:pt x="4140" y="995"/>
                  </a:lnTo>
                  <a:lnTo>
                    <a:pt x="4140" y="1041"/>
                  </a:lnTo>
                  <a:lnTo>
                    <a:pt x="4132" y="1068"/>
                  </a:lnTo>
                  <a:lnTo>
                    <a:pt x="4132" y="1077"/>
                  </a:lnTo>
                  <a:lnTo>
                    <a:pt x="4114" y="1086"/>
                  </a:lnTo>
                  <a:lnTo>
                    <a:pt x="4050" y="1113"/>
                  </a:lnTo>
                  <a:lnTo>
                    <a:pt x="4760" y="1521"/>
                  </a:lnTo>
                  <a:lnTo>
                    <a:pt x="4678" y="1547"/>
                  </a:lnTo>
                  <a:lnTo>
                    <a:pt x="4541" y="1575"/>
                  </a:lnTo>
                  <a:lnTo>
                    <a:pt x="4460" y="1575"/>
                  </a:lnTo>
                  <a:lnTo>
                    <a:pt x="3667" y="1249"/>
                  </a:lnTo>
                  <a:lnTo>
                    <a:pt x="3568" y="1285"/>
                  </a:lnTo>
                  <a:lnTo>
                    <a:pt x="3449" y="1321"/>
                  </a:lnTo>
                  <a:lnTo>
                    <a:pt x="3349" y="1349"/>
                  </a:lnTo>
                  <a:lnTo>
                    <a:pt x="3967" y="2180"/>
                  </a:lnTo>
                  <a:lnTo>
                    <a:pt x="3985" y="2190"/>
                  </a:lnTo>
                  <a:lnTo>
                    <a:pt x="3985" y="2198"/>
                  </a:lnTo>
                  <a:lnTo>
                    <a:pt x="3967" y="2216"/>
                  </a:lnTo>
                  <a:lnTo>
                    <a:pt x="3931" y="2226"/>
                  </a:lnTo>
                  <a:lnTo>
                    <a:pt x="3922" y="2226"/>
                  </a:lnTo>
                  <a:lnTo>
                    <a:pt x="3667" y="2280"/>
                  </a:lnTo>
                  <a:lnTo>
                    <a:pt x="3576" y="2308"/>
                  </a:lnTo>
                  <a:lnTo>
                    <a:pt x="3276" y="2362"/>
                  </a:lnTo>
                  <a:lnTo>
                    <a:pt x="3304" y="2344"/>
                  </a:lnTo>
                  <a:lnTo>
                    <a:pt x="3340" y="2316"/>
                  </a:lnTo>
                  <a:lnTo>
                    <a:pt x="3413" y="2290"/>
                  </a:lnTo>
                  <a:lnTo>
                    <a:pt x="3431" y="2290"/>
                  </a:lnTo>
                  <a:lnTo>
                    <a:pt x="3449" y="2290"/>
                  </a:lnTo>
                  <a:lnTo>
                    <a:pt x="3477" y="2280"/>
                  </a:lnTo>
                  <a:lnTo>
                    <a:pt x="3485" y="2272"/>
                  </a:lnTo>
                  <a:lnTo>
                    <a:pt x="3495" y="2262"/>
                  </a:lnTo>
                  <a:lnTo>
                    <a:pt x="3531" y="2254"/>
                  </a:lnTo>
                  <a:lnTo>
                    <a:pt x="2766" y="1801"/>
                  </a:lnTo>
                  <a:lnTo>
                    <a:pt x="2794" y="1792"/>
                  </a:lnTo>
                  <a:lnTo>
                    <a:pt x="2430" y="1566"/>
                  </a:lnTo>
                  <a:lnTo>
                    <a:pt x="2375" y="1575"/>
                  </a:lnTo>
                  <a:lnTo>
                    <a:pt x="2311" y="1593"/>
                  </a:lnTo>
                  <a:lnTo>
                    <a:pt x="2266" y="1584"/>
                  </a:lnTo>
                  <a:lnTo>
                    <a:pt x="2238" y="1566"/>
                  </a:lnTo>
                  <a:lnTo>
                    <a:pt x="2220" y="1547"/>
                  </a:lnTo>
                  <a:lnTo>
                    <a:pt x="2212" y="1511"/>
                  </a:lnTo>
                  <a:lnTo>
                    <a:pt x="2057" y="1511"/>
                  </a:lnTo>
                  <a:lnTo>
                    <a:pt x="1875" y="1503"/>
                  </a:lnTo>
                  <a:lnTo>
                    <a:pt x="1684" y="1485"/>
                  </a:lnTo>
                  <a:lnTo>
                    <a:pt x="1483" y="1529"/>
                  </a:lnTo>
                  <a:lnTo>
                    <a:pt x="1320" y="1557"/>
                  </a:lnTo>
                  <a:lnTo>
                    <a:pt x="1229" y="1575"/>
                  </a:lnTo>
                  <a:lnTo>
                    <a:pt x="1056" y="1610"/>
                  </a:lnTo>
                  <a:lnTo>
                    <a:pt x="838" y="1646"/>
                  </a:lnTo>
                  <a:lnTo>
                    <a:pt x="637" y="1684"/>
                  </a:lnTo>
                  <a:lnTo>
                    <a:pt x="528" y="1702"/>
                  </a:lnTo>
                  <a:lnTo>
                    <a:pt x="346" y="1728"/>
                  </a:lnTo>
                  <a:lnTo>
                    <a:pt x="155" y="1728"/>
                  </a:lnTo>
                  <a:lnTo>
                    <a:pt x="0" y="1692"/>
                  </a:lnTo>
                  <a:lnTo>
                    <a:pt x="28" y="1656"/>
                  </a:lnTo>
                  <a:lnTo>
                    <a:pt x="64" y="1620"/>
                  </a:lnTo>
                  <a:lnTo>
                    <a:pt x="109" y="1584"/>
                  </a:lnTo>
                  <a:lnTo>
                    <a:pt x="163" y="1547"/>
                  </a:lnTo>
                  <a:lnTo>
                    <a:pt x="218" y="1521"/>
                  </a:lnTo>
                  <a:lnTo>
                    <a:pt x="282" y="1493"/>
                  </a:lnTo>
                  <a:lnTo>
                    <a:pt x="346" y="1457"/>
                  </a:lnTo>
                  <a:lnTo>
                    <a:pt x="401" y="1439"/>
                  </a:lnTo>
                  <a:lnTo>
                    <a:pt x="464" y="1403"/>
                  </a:lnTo>
                  <a:lnTo>
                    <a:pt x="546" y="1375"/>
                  </a:lnTo>
                  <a:lnTo>
                    <a:pt x="628" y="1339"/>
                  </a:lnTo>
                  <a:lnTo>
                    <a:pt x="728" y="1303"/>
                  </a:lnTo>
                  <a:lnTo>
                    <a:pt x="828" y="1276"/>
                  </a:lnTo>
                  <a:lnTo>
                    <a:pt x="937" y="1240"/>
                  </a:lnTo>
                  <a:lnTo>
                    <a:pt x="983" y="1212"/>
                  </a:lnTo>
                  <a:lnTo>
                    <a:pt x="1037" y="1176"/>
                  </a:lnTo>
                  <a:lnTo>
                    <a:pt x="1082" y="1150"/>
                  </a:lnTo>
                  <a:lnTo>
                    <a:pt x="1128" y="1122"/>
                  </a:lnTo>
                  <a:lnTo>
                    <a:pt x="1156" y="1104"/>
                  </a:lnTo>
                  <a:lnTo>
                    <a:pt x="1165" y="1104"/>
                  </a:lnTo>
                  <a:lnTo>
                    <a:pt x="1174" y="1095"/>
                  </a:lnTo>
                  <a:lnTo>
                    <a:pt x="1265" y="1068"/>
                  </a:lnTo>
                  <a:lnTo>
                    <a:pt x="1392" y="1050"/>
                  </a:lnTo>
                  <a:lnTo>
                    <a:pt x="1547" y="1032"/>
                  </a:lnTo>
                  <a:lnTo>
                    <a:pt x="1656" y="995"/>
                  </a:lnTo>
                  <a:lnTo>
                    <a:pt x="1765" y="959"/>
                  </a:lnTo>
                  <a:lnTo>
                    <a:pt x="1839" y="9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552" name="Freeform 286"/>
            <p:cNvSpPr>
              <a:spLocks/>
            </p:cNvSpPr>
            <p:nvPr/>
          </p:nvSpPr>
          <p:spPr bwMode="auto">
            <a:xfrm>
              <a:off x="1827" y="707"/>
              <a:ext cx="10" cy="11"/>
            </a:xfrm>
            <a:custGeom>
              <a:avLst/>
              <a:gdLst>
                <a:gd name="T0" fmla="*/ 0 w 82"/>
                <a:gd name="T1" fmla="*/ 0 h 53"/>
                <a:gd name="T2" fmla="*/ 0 w 82"/>
                <a:gd name="T3" fmla="*/ 0 h 53"/>
                <a:gd name="T4" fmla="*/ 0 w 82"/>
                <a:gd name="T5" fmla="*/ 0 h 53"/>
                <a:gd name="T6" fmla="*/ 0 w 82"/>
                <a:gd name="T7" fmla="*/ 0 h 53"/>
                <a:gd name="T8" fmla="*/ 0 w 82"/>
                <a:gd name="T9" fmla="*/ 0 h 53"/>
                <a:gd name="T10" fmla="*/ 0 w 82"/>
                <a:gd name="T11" fmla="*/ 0 h 53"/>
                <a:gd name="T12" fmla="*/ 0 60000 65536"/>
                <a:gd name="T13" fmla="*/ 0 60000 65536"/>
                <a:gd name="T14" fmla="*/ 0 60000 65536"/>
                <a:gd name="T15" fmla="*/ 0 60000 65536"/>
                <a:gd name="T16" fmla="*/ 0 60000 65536"/>
                <a:gd name="T17" fmla="*/ 0 60000 65536"/>
                <a:gd name="T18" fmla="*/ 0 w 82"/>
                <a:gd name="T19" fmla="*/ 0 h 53"/>
                <a:gd name="T20" fmla="*/ 82 w 82"/>
                <a:gd name="T21" fmla="*/ 53 h 53"/>
              </a:gdLst>
              <a:ahLst/>
              <a:cxnLst>
                <a:cxn ang="T12">
                  <a:pos x="T0" y="T1"/>
                </a:cxn>
                <a:cxn ang="T13">
                  <a:pos x="T2" y="T3"/>
                </a:cxn>
                <a:cxn ang="T14">
                  <a:pos x="T4" y="T5"/>
                </a:cxn>
                <a:cxn ang="T15">
                  <a:pos x="T6" y="T7"/>
                </a:cxn>
                <a:cxn ang="T16">
                  <a:pos x="T8" y="T9"/>
                </a:cxn>
                <a:cxn ang="T17">
                  <a:pos x="T10" y="T11"/>
                </a:cxn>
              </a:cxnLst>
              <a:rect l="T18" t="T19" r="T20" b="T21"/>
              <a:pathLst>
                <a:path w="82" h="53">
                  <a:moveTo>
                    <a:pt x="64" y="0"/>
                  </a:moveTo>
                  <a:lnTo>
                    <a:pt x="82" y="53"/>
                  </a:lnTo>
                  <a:lnTo>
                    <a:pt x="73" y="53"/>
                  </a:lnTo>
                  <a:lnTo>
                    <a:pt x="55" y="35"/>
                  </a:lnTo>
                  <a:lnTo>
                    <a:pt x="0" y="18"/>
                  </a:lnTo>
                  <a:lnTo>
                    <a:pt x="64" y="0"/>
                  </a:lnTo>
                  <a:close/>
                </a:path>
              </a:pathLst>
            </a:custGeom>
            <a:solidFill>
              <a:srgbClr val="FFFFFF"/>
            </a:solidFill>
            <a:ln w="0">
              <a:solidFill>
                <a:srgbClr val="000000"/>
              </a:solidFill>
              <a:round/>
              <a:headEnd/>
              <a:tailEnd/>
            </a:ln>
          </p:spPr>
          <p:txBody>
            <a:bodyPr/>
            <a:lstStyle/>
            <a:p>
              <a:endParaRPr lang="es-CL"/>
            </a:p>
          </p:txBody>
        </p:sp>
        <p:sp>
          <p:nvSpPr>
            <p:cNvPr id="15553" name="Freeform 287"/>
            <p:cNvSpPr>
              <a:spLocks/>
            </p:cNvSpPr>
            <p:nvPr/>
          </p:nvSpPr>
          <p:spPr bwMode="auto">
            <a:xfrm>
              <a:off x="1826" y="691"/>
              <a:ext cx="8" cy="12"/>
            </a:xfrm>
            <a:custGeom>
              <a:avLst/>
              <a:gdLst>
                <a:gd name="T0" fmla="*/ 0 w 64"/>
                <a:gd name="T1" fmla="*/ 0 h 64"/>
                <a:gd name="T2" fmla="*/ 0 w 64"/>
                <a:gd name="T3" fmla="*/ 0 h 64"/>
                <a:gd name="T4" fmla="*/ 0 w 64"/>
                <a:gd name="T5" fmla="*/ 0 h 64"/>
                <a:gd name="T6" fmla="*/ 0 w 64"/>
                <a:gd name="T7" fmla="*/ 0 h 64"/>
                <a:gd name="T8" fmla="*/ 0 w 64"/>
                <a:gd name="T9" fmla="*/ 0 h 64"/>
                <a:gd name="T10" fmla="*/ 0 w 64"/>
                <a:gd name="T11" fmla="*/ 0 h 64"/>
                <a:gd name="T12" fmla="*/ 0 60000 65536"/>
                <a:gd name="T13" fmla="*/ 0 60000 65536"/>
                <a:gd name="T14" fmla="*/ 0 60000 65536"/>
                <a:gd name="T15" fmla="*/ 0 60000 65536"/>
                <a:gd name="T16" fmla="*/ 0 60000 65536"/>
                <a:gd name="T17" fmla="*/ 0 60000 65536"/>
                <a:gd name="T18" fmla="*/ 0 w 64"/>
                <a:gd name="T19" fmla="*/ 0 h 64"/>
                <a:gd name="T20" fmla="*/ 64 w 64"/>
                <a:gd name="T21" fmla="*/ 64 h 64"/>
              </a:gdLst>
              <a:ahLst/>
              <a:cxnLst>
                <a:cxn ang="T12">
                  <a:pos x="T0" y="T1"/>
                </a:cxn>
                <a:cxn ang="T13">
                  <a:pos x="T2" y="T3"/>
                </a:cxn>
                <a:cxn ang="T14">
                  <a:pos x="T4" y="T5"/>
                </a:cxn>
                <a:cxn ang="T15">
                  <a:pos x="T6" y="T7"/>
                </a:cxn>
                <a:cxn ang="T16">
                  <a:pos x="T8" y="T9"/>
                </a:cxn>
                <a:cxn ang="T17">
                  <a:pos x="T10" y="T11"/>
                </a:cxn>
              </a:cxnLst>
              <a:rect l="T18" t="T19" r="T20" b="T21"/>
              <a:pathLst>
                <a:path w="64" h="64">
                  <a:moveTo>
                    <a:pt x="64" y="46"/>
                  </a:moveTo>
                  <a:lnTo>
                    <a:pt x="46" y="0"/>
                  </a:lnTo>
                  <a:lnTo>
                    <a:pt x="36" y="0"/>
                  </a:lnTo>
                  <a:lnTo>
                    <a:pt x="28" y="28"/>
                  </a:lnTo>
                  <a:lnTo>
                    <a:pt x="0" y="64"/>
                  </a:lnTo>
                  <a:lnTo>
                    <a:pt x="64" y="46"/>
                  </a:lnTo>
                  <a:close/>
                </a:path>
              </a:pathLst>
            </a:custGeom>
            <a:solidFill>
              <a:srgbClr val="FFFFFF"/>
            </a:solidFill>
            <a:ln w="0">
              <a:solidFill>
                <a:srgbClr val="000000"/>
              </a:solidFill>
              <a:round/>
              <a:headEnd/>
              <a:tailEnd/>
            </a:ln>
          </p:spPr>
          <p:txBody>
            <a:bodyPr/>
            <a:lstStyle/>
            <a:p>
              <a:endParaRPr lang="es-CL"/>
            </a:p>
          </p:txBody>
        </p:sp>
        <p:sp>
          <p:nvSpPr>
            <p:cNvPr id="15554" name="Freeform 288"/>
            <p:cNvSpPr>
              <a:spLocks/>
            </p:cNvSpPr>
            <p:nvPr/>
          </p:nvSpPr>
          <p:spPr bwMode="auto">
            <a:xfrm>
              <a:off x="1750" y="825"/>
              <a:ext cx="20" cy="16"/>
            </a:xfrm>
            <a:custGeom>
              <a:avLst/>
              <a:gdLst>
                <a:gd name="T0" fmla="*/ 0 w 154"/>
                <a:gd name="T1" fmla="*/ 0 h 90"/>
                <a:gd name="T2" fmla="*/ 0 w 154"/>
                <a:gd name="T3" fmla="*/ 0 h 90"/>
                <a:gd name="T4" fmla="*/ 0 w 154"/>
                <a:gd name="T5" fmla="*/ 0 h 90"/>
                <a:gd name="T6" fmla="*/ 0 w 154"/>
                <a:gd name="T7" fmla="*/ 0 h 90"/>
                <a:gd name="T8" fmla="*/ 0 w 154"/>
                <a:gd name="T9" fmla="*/ 0 h 90"/>
                <a:gd name="T10" fmla="*/ 0 60000 65536"/>
                <a:gd name="T11" fmla="*/ 0 60000 65536"/>
                <a:gd name="T12" fmla="*/ 0 60000 65536"/>
                <a:gd name="T13" fmla="*/ 0 60000 65536"/>
                <a:gd name="T14" fmla="*/ 0 60000 65536"/>
                <a:gd name="T15" fmla="*/ 0 w 154"/>
                <a:gd name="T16" fmla="*/ 0 h 90"/>
                <a:gd name="T17" fmla="*/ 154 w 154"/>
                <a:gd name="T18" fmla="*/ 90 h 90"/>
              </a:gdLst>
              <a:ahLst/>
              <a:cxnLst>
                <a:cxn ang="T10">
                  <a:pos x="T0" y="T1"/>
                </a:cxn>
                <a:cxn ang="T11">
                  <a:pos x="T2" y="T3"/>
                </a:cxn>
                <a:cxn ang="T12">
                  <a:pos x="T4" y="T5"/>
                </a:cxn>
                <a:cxn ang="T13">
                  <a:pos x="T6" y="T7"/>
                </a:cxn>
                <a:cxn ang="T14">
                  <a:pos x="T8" y="T9"/>
                </a:cxn>
              </a:cxnLst>
              <a:rect l="T15" t="T16" r="T17" b="T18"/>
              <a:pathLst>
                <a:path w="154" h="90">
                  <a:moveTo>
                    <a:pt x="0" y="90"/>
                  </a:moveTo>
                  <a:lnTo>
                    <a:pt x="36" y="18"/>
                  </a:lnTo>
                  <a:lnTo>
                    <a:pt x="145" y="0"/>
                  </a:lnTo>
                  <a:lnTo>
                    <a:pt x="154" y="54"/>
                  </a:lnTo>
                  <a:lnTo>
                    <a:pt x="0" y="90"/>
                  </a:lnTo>
                  <a:close/>
                </a:path>
              </a:pathLst>
            </a:custGeom>
            <a:solidFill>
              <a:srgbClr val="FFFFFF"/>
            </a:solidFill>
            <a:ln w="0">
              <a:solidFill>
                <a:srgbClr val="000000"/>
              </a:solidFill>
              <a:round/>
              <a:headEnd/>
              <a:tailEnd/>
            </a:ln>
          </p:spPr>
          <p:txBody>
            <a:bodyPr/>
            <a:lstStyle/>
            <a:p>
              <a:endParaRPr lang="es-CL"/>
            </a:p>
          </p:txBody>
        </p:sp>
        <p:sp>
          <p:nvSpPr>
            <p:cNvPr id="15555" name="Freeform 289"/>
            <p:cNvSpPr>
              <a:spLocks/>
            </p:cNvSpPr>
            <p:nvPr/>
          </p:nvSpPr>
          <p:spPr bwMode="auto">
            <a:xfrm>
              <a:off x="1811" y="675"/>
              <a:ext cx="98" cy="39"/>
            </a:xfrm>
            <a:custGeom>
              <a:avLst/>
              <a:gdLst>
                <a:gd name="T0" fmla="*/ 0 w 783"/>
                <a:gd name="T1" fmla="*/ 0 h 217"/>
                <a:gd name="T2" fmla="*/ 0 w 783"/>
                <a:gd name="T3" fmla="*/ 0 h 217"/>
                <a:gd name="T4" fmla="*/ 0 w 783"/>
                <a:gd name="T5" fmla="*/ 0 h 217"/>
                <a:gd name="T6" fmla="*/ 0 w 783"/>
                <a:gd name="T7" fmla="*/ 0 h 217"/>
                <a:gd name="T8" fmla="*/ 0 w 783"/>
                <a:gd name="T9" fmla="*/ 0 h 217"/>
                <a:gd name="T10" fmla="*/ 0 w 783"/>
                <a:gd name="T11" fmla="*/ 0 h 217"/>
                <a:gd name="T12" fmla="*/ 0 w 783"/>
                <a:gd name="T13" fmla="*/ 0 h 217"/>
                <a:gd name="T14" fmla="*/ 0 w 783"/>
                <a:gd name="T15" fmla="*/ 0 h 217"/>
                <a:gd name="T16" fmla="*/ 0 w 783"/>
                <a:gd name="T17" fmla="*/ 0 h 217"/>
                <a:gd name="T18" fmla="*/ 0 w 783"/>
                <a:gd name="T19" fmla="*/ 0 h 217"/>
                <a:gd name="T20" fmla="*/ 0 w 783"/>
                <a:gd name="T21" fmla="*/ 0 h 217"/>
                <a:gd name="T22" fmla="*/ 0 w 783"/>
                <a:gd name="T23" fmla="*/ 0 h 217"/>
                <a:gd name="T24" fmla="*/ 0 w 783"/>
                <a:gd name="T25" fmla="*/ 0 h 217"/>
                <a:gd name="T26" fmla="*/ 0 w 783"/>
                <a:gd name="T27" fmla="*/ 0 h 2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83"/>
                <a:gd name="T43" fmla="*/ 0 h 217"/>
                <a:gd name="T44" fmla="*/ 783 w 783"/>
                <a:gd name="T45" fmla="*/ 217 h 2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83" h="217">
                  <a:moveTo>
                    <a:pt x="783" y="36"/>
                  </a:moveTo>
                  <a:lnTo>
                    <a:pt x="783" y="27"/>
                  </a:lnTo>
                  <a:lnTo>
                    <a:pt x="774" y="9"/>
                  </a:lnTo>
                  <a:lnTo>
                    <a:pt x="765" y="0"/>
                  </a:lnTo>
                  <a:lnTo>
                    <a:pt x="110" y="154"/>
                  </a:lnTo>
                  <a:lnTo>
                    <a:pt x="10" y="190"/>
                  </a:lnTo>
                  <a:lnTo>
                    <a:pt x="0" y="200"/>
                  </a:lnTo>
                  <a:lnTo>
                    <a:pt x="0" y="208"/>
                  </a:lnTo>
                  <a:lnTo>
                    <a:pt x="10" y="217"/>
                  </a:lnTo>
                  <a:lnTo>
                    <a:pt x="110" y="208"/>
                  </a:lnTo>
                  <a:lnTo>
                    <a:pt x="783" y="45"/>
                  </a:lnTo>
                  <a:lnTo>
                    <a:pt x="783" y="36"/>
                  </a:lnTo>
                  <a:close/>
                </a:path>
              </a:pathLst>
            </a:custGeom>
            <a:solidFill>
              <a:srgbClr val="FFFFFF"/>
            </a:solidFill>
            <a:ln w="0">
              <a:solidFill>
                <a:srgbClr val="000000"/>
              </a:solidFill>
              <a:round/>
              <a:headEnd/>
              <a:tailEnd/>
            </a:ln>
          </p:spPr>
          <p:txBody>
            <a:bodyPr/>
            <a:lstStyle/>
            <a:p>
              <a:endParaRPr lang="es-CL"/>
            </a:p>
          </p:txBody>
        </p:sp>
        <p:sp>
          <p:nvSpPr>
            <p:cNvPr id="15556" name="Freeform 290"/>
            <p:cNvSpPr>
              <a:spLocks/>
            </p:cNvSpPr>
            <p:nvPr/>
          </p:nvSpPr>
          <p:spPr bwMode="auto">
            <a:xfrm>
              <a:off x="1751" y="835"/>
              <a:ext cx="27" cy="10"/>
            </a:xfrm>
            <a:custGeom>
              <a:avLst/>
              <a:gdLst>
                <a:gd name="T0" fmla="*/ 0 w 210"/>
                <a:gd name="T1" fmla="*/ 0 h 54"/>
                <a:gd name="T2" fmla="*/ 0 w 210"/>
                <a:gd name="T3" fmla="*/ 0 h 54"/>
                <a:gd name="T4" fmla="*/ 0 w 210"/>
                <a:gd name="T5" fmla="*/ 0 h 54"/>
                <a:gd name="T6" fmla="*/ 0 w 210"/>
                <a:gd name="T7" fmla="*/ 0 h 54"/>
                <a:gd name="T8" fmla="*/ 0 w 210"/>
                <a:gd name="T9" fmla="*/ 0 h 54"/>
                <a:gd name="T10" fmla="*/ 0 60000 65536"/>
                <a:gd name="T11" fmla="*/ 0 60000 65536"/>
                <a:gd name="T12" fmla="*/ 0 60000 65536"/>
                <a:gd name="T13" fmla="*/ 0 60000 65536"/>
                <a:gd name="T14" fmla="*/ 0 60000 65536"/>
                <a:gd name="T15" fmla="*/ 0 w 210"/>
                <a:gd name="T16" fmla="*/ 0 h 54"/>
                <a:gd name="T17" fmla="*/ 210 w 210"/>
                <a:gd name="T18" fmla="*/ 54 h 54"/>
              </a:gdLst>
              <a:ahLst/>
              <a:cxnLst>
                <a:cxn ang="T10">
                  <a:pos x="T0" y="T1"/>
                </a:cxn>
                <a:cxn ang="T11">
                  <a:pos x="T2" y="T3"/>
                </a:cxn>
                <a:cxn ang="T12">
                  <a:pos x="T4" y="T5"/>
                </a:cxn>
                <a:cxn ang="T13">
                  <a:pos x="T6" y="T7"/>
                </a:cxn>
                <a:cxn ang="T14">
                  <a:pos x="T8" y="T9"/>
                </a:cxn>
              </a:cxnLst>
              <a:rect l="T15" t="T16" r="T17" b="T18"/>
              <a:pathLst>
                <a:path w="210" h="54">
                  <a:moveTo>
                    <a:pt x="0" y="54"/>
                  </a:moveTo>
                  <a:lnTo>
                    <a:pt x="83" y="27"/>
                  </a:lnTo>
                  <a:lnTo>
                    <a:pt x="210" y="0"/>
                  </a:lnTo>
                  <a:lnTo>
                    <a:pt x="173" y="18"/>
                  </a:lnTo>
                  <a:lnTo>
                    <a:pt x="0" y="54"/>
                  </a:lnTo>
                  <a:close/>
                </a:path>
              </a:pathLst>
            </a:custGeom>
            <a:solidFill>
              <a:srgbClr val="FFFFFF"/>
            </a:solidFill>
            <a:ln w="0">
              <a:solidFill>
                <a:srgbClr val="000000"/>
              </a:solidFill>
              <a:round/>
              <a:headEnd/>
              <a:tailEnd/>
            </a:ln>
          </p:spPr>
          <p:txBody>
            <a:bodyPr/>
            <a:lstStyle/>
            <a:p>
              <a:endParaRPr lang="es-CL"/>
            </a:p>
          </p:txBody>
        </p:sp>
        <p:sp>
          <p:nvSpPr>
            <p:cNvPr id="15557" name="Freeform 291"/>
            <p:cNvSpPr>
              <a:spLocks/>
            </p:cNvSpPr>
            <p:nvPr/>
          </p:nvSpPr>
          <p:spPr bwMode="auto">
            <a:xfrm>
              <a:off x="1811" y="709"/>
              <a:ext cx="2" cy="5"/>
            </a:xfrm>
            <a:custGeom>
              <a:avLst/>
              <a:gdLst>
                <a:gd name="T0" fmla="*/ 0 w 18"/>
                <a:gd name="T1" fmla="*/ 0 h 27"/>
                <a:gd name="T2" fmla="*/ 0 w 18"/>
                <a:gd name="T3" fmla="*/ 0 h 27"/>
                <a:gd name="T4" fmla="*/ 0 w 18"/>
                <a:gd name="T5" fmla="*/ 0 h 27"/>
                <a:gd name="T6" fmla="*/ 0 w 18"/>
                <a:gd name="T7" fmla="*/ 0 h 27"/>
                <a:gd name="T8" fmla="*/ 0 w 18"/>
                <a:gd name="T9" fmla="*/ 0 h 27"/>
                <a:gd name="T10" fmla="*/ 0 w 18"/>
                <a:gd name="T11" fmla="*/ 0 h 27"/>
                <a:gd name="T12" fmla="*/ 0 w 18"/>
                <a:gd name="T13" fmla="*/ 0 h 27"/>
                <a:gd name="T14" fmla="*/ 0 w 18"/>
                <a:gd name="T15" fmla="*/ 0 h 27"/>
                <a:gd name="T16" fmla="*/ 0 w 18"/>
                <a:gd name="T17" fmla="*/ 0 h 27"/>
                <a:gd name="T18" fmla="*/ 0 w 18"/>
                <a:gd name="T19" fmla="*/ 0 h 27"/>
                <a:gd name="T20" fmla="*/ 0 w 18"/>
                <a:gd name="T21" fmla="*/ 0 h 27"/>
                <a:gd name="T22" fmla="*/ 0 w 18"/>
                <a:gd name="T23" fmla="*/ 0 h 27"/>
                <a:gd name="T24" fmla="*/ 0 w 18"/>
                <a:gd name="T25" fmla="*/ 0 h 27"/>
                <a:gd name="T26" fmla="*/ 0 w 18"/>
                <a:gd name="T27" fmla="*/ 0 h 27"/>
                <a:gd name="T28" fmla="*/ 0 w 18"/>
                <a:gd name="T29" fmla="*/ 0 h 27"/>
                <a:gd name="T30" fmla="*/ 0 w 18"/>
                <a:gd name="T31" fmla="*/ 0 h 2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8"/>
                <a:gd name="T49" fmla="*/ 0 h 27"/>
                <a:gd name="T50" fmla="*/ 18 w 18"/>
                <a:gd name="T51" fmla="*/ 27 h 2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8" h="27">
                  <a:moveTo>
                    <a:pt x="10" y="27"/>
                  </a:moveTo>
                  <a:lnTo>
                    <a:pt x="18" y="27"/>
                  </a:lnTo>
                  <a:lnTo>
                    <a:pt x="18" y="18"/>
                  </a:lnTo>
                  <a:lnTo>
                    <a:pt x="18" y="10"/>
                  </a:lnTo>
                  <a:lnTo>
                    <a:pt x="10" y="0"/>
                  </a:lnTo>
                  <a:lnTo>
                    <a:pt x="0" y="0"/>
                  </a:lnTo>
                  <a:lnTo>
                    <a:pt x="0" y="10"/>
                  </a:lnTo>
                  <a:lnTo>
                    <a:pt x="0" y="18"/>
                  </a:lnTo>
                  <a:lnTo>
                    <a:pt x="0" y="27"/>
                  </a:lnTo>
                  <a:lnTo>
                    <a:pt x="10" y="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558" name="Freeform 292"/>
            <p:cNvSpPr>
              <a:spLocks/>
            </p:cNvSpPr>
            <p:nvPr/>
          </p:nvSpPr>
          <p:spPr bwMode="auto">
            <a:xfrm>
              <a:off x="1827" y="701"/>
              <a:ext cx="9" cy="5"/>
            </a:xfrm>
            <a:custGeom>
              <a:avLst/>
              <a:gdLst>
                <a:gd name="T0" fmla="*/ 0 w 73"/>
                <a:gd name="T1" fmla="*/ 0 h 28"/>
                <a:gd name="T2" fmla="*/ 0 w 73"/>
                <a:gd name="T3" fmla="*/ 0 h 28"/>
                <a:gd name="T4" fmla="*/ 0 w 73"/>
                <a:gd name="T5" fmla="*/ 0 h 28"/>
                <a:gd name="T6" fmla="*/ 0 w 73"/>
                <a:gd name="T7" fmla="*/ 0 h 28"/>
                <a:gd name="T8" fmla="*/ 0 w 73"/>
                <a:gd name="T9" fmla="*/ 0 h 28"/>
                <a:gd name="T10" fmla="*/ 0 w 73"/>
                <a:gd name="T11" fmla="*/ 0 h 28"/>
                <a:gd name="T12" fmla="*/ 0 60000 65536"/>
                <a:gd name="T13" fmla="*/ 0 60000 65536"/>
                <a:gd name="T14" fmla="*/ 0 60000 65536"/>
                <a:gd name="T15" fmla="*/ 0 60000 65536"/>
                <a:gd name="T16" fmla="*/ 0 60000 65536"/>
                <a:gd name="T17" fmla="*/ 0 60000 65536"/>
                <a:gd name="T18" fmla="*/ 0 w 73"/>
                <a:gd name="T19" fmla="*/ 0 h 28"/>
                <a:gd name="T20" fmla="*/ 73 w 73"/>
                <a:gd name="T21" fmla="*/ 28 h 28"/>
              </a:gdLst>
              <a:ahLst/>
              <a:cxnLst>
                <a:cxn ang="T12">
                  <a:pos x="T0" y="T1"/>
                </a:cxn>
                <a:cxn ang="T13">
                  <a:pos x="T2" y="T3"/>
                </a:cxn>
                <a:cxn ang="T14">
                  <a:pos x="T4" y="T5"/>
                </a:cxn>
                <a:cxn ang="T15">
                  <a:pos x="T6" y="T7"/>
                </a:cxn>
                <a:cxn ang="T16">
                  <a:pos x="T8" y="T9"/>
                </a:cxn>
                <a:cxn ang="T17">
                  <a:pos x="T10" y="T11"/>
                </a:cxn>
              </a:cxnLst>
              <a:rect l="T18" t="T19" r="T20" b="T21"/>
              <a:pathLst>
                <a:path w="73" h="28">
                  <a:moveTo>
                    <a:pt x="64" y="10"/>
                  </a:moveTo>
                  <a:lnTo>
                    <a:pt x="73" y="0"/>
                  </a:lnTo>
                  <a:lnTo>
                    <a:pt x="64" y="0"/>
                  </a:lnTo>
                  <a:lnTo>
                    <a:pt x="55" y="10"/>
                  </a:lnTo>
                  <a:lnTo>
                    <a:pt x="0" y="28"/>
                  </a:lnTo>
                  <a:lnTo>
                    <a:pt x="64" y="10"/>
                  </a:lnTo>
                  <a:close/>
                </a:path>
              </a:pathLst>
            </a:custGeom>
            <a:solidFill>
              <a:srgbClr val="FFFFFF"/>
            </a:solidFill>
            <a:ln w="0">
              <a:solidFill>
                <a:srgbClr val="000000"/>
              </a:solidFill>
              <a:round/>
              <a:headEnd/>
              <a:tailEnd/>
            </a:ln>
          </p:spPr>
          <p:txBody>
            <a:bodyPr/>
            <a:lstStyle/>
            <a:p>
              <a:endParaRPr lang="es-CL"/>
            </a:p>
          </p:txBody>
        </p:sp>
        <p:sp>
          <p:nvSpPr>
            <p:cNvPr id="15559" name="Freeform 293"/>
            <p:cNvSpPr>
              <a:spLocks/>
            </p:cNvSpPr>
            <p:nvPr/>
          </p:nvSpPr>
          <p:spPr bwMode="auto">
            <a:xfrm>
              <a:off x="2074" y="724"/>
              <a:ext cx="48" cy="90"/>
            </a:xfrm>
            <a:custGeom>
              <a:avLst/>
              <a:gdLst>
                <a:gd name="T0" fmla="*/ 0 w 383"/>
                <a:gd name="T1" fmla="*/ 0 h 507"/>
                <a:gd name="T2" fmla="*/ 0 w 383"/>
                <a:gd name="T3" fmla="*/ 0 h 507"/>
                <a:gd name="T4" fmla="*/ 0 w 383"/>
                <a:gd name="T5" fmla="*/ 0 h 507"/>
                <a:gd name="T6" fmla="*/ 0 w 383"/>
                <a:gd name="T7" fmla="*/ 0 h 507"/>
                <a:gd name="T8" fmla="*/ 0 w 383"/>
                <a:gd name="T9" fmla="*/ 0 h 507"/>
                <a:gd name="T10" fmla="*/ 0 w 383"/>
                <a:gd name="T11" fmla="*/ 0 h 507"/>
                <a:gd name="T12" fmla="*/ 0 w 383"/>
                <a:gd name="T13" fmla="*/ 0 h 507"/>
                <a:gd name="T14" fmla="*/ 0 w 383"/>
                <a:gd name="T15" fmla="*/ 0 h 507"/>
                <a:gd name="T16" fmla="*/ 0 w 383"/>
                <a:gd name="T17" fmla="*/ 0 h 50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83"/>
                <a:gd name="T28" fmla="*/ 0 h 507"/>
                <a:gd name="T29" fmla="*/ 383 w 383"/>
                <a:gd name="T30" fmla="*/ 507 h 50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83" h="507">
                  <a:moveTo>
                    <a:pt x="383" y="443"/>
                  </a:moveTo>
                  <a:lnTo>
                    <a:pt x="301" y="0"/>
                  </a:lnTo>
                  <a:lnTo>
                    <a:pt x="238" y="9"/>
                  </a:lnTo>
                  <a:lnTo>
                    <a:pt x="174" y="28"/>
                  </a:lnTo>
                  <a:lnTo>
                    <a:pt x="147" y="46"/>
                  </a:lnTo>
                  <a:lnTo>
                    <a:pt x="0" y="507"/>
                  </a:lnTo>
                  <a:lnTo>
                    <a:pt x="383" y="471"/>
                  </a:lnTo>
                  <a:lnTo>
                    <a:pt x="383" y="443"/>
                  </a:lnTo>
                  <a:close/>
                </a:path>
              </a:pathLst>
            </a:custGeom>
            <a:solidFill>
              <a:srgbClr val="BFBFBF"/>
            </a:solidFill>
            <a:ln w="0">
              <a:solidFill>
                <a:srgbClr val="000000"/>
              </a:solidFill>
              <a:round/>
              <a:headEnd/>
              <a:tailEnd/>
            </a:ln>
          </p:spPr>
          <p:txBody>
            <a:bodyPr/>
            <a:lstStyle/>
            <a:p>
              <a:endParaRPr lang="es-CL"/>
            </a:p>
          </p:txBody>
        </p:sp>
        <p:sp>
          <p:nvSpPr>
            <p:cNvPr id="15560" name="Line 294"/>
            <p:cNvSpPr>
              <a:spLocks noChangeShapeType="1"/>
            </p:cNvSpPr>
            <p:nvPr/>
          </p:nvSpPr>
          <p:spPr bwMode="auto">
            <a:xfrm flipH="1">
              <a:off x="2099" y="727"/>
              <a:ext cx="2" cy="79"/>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61" name="Freeform 295"/>
            <p:cNvSpPr>
              <a:spLocks/>
            </p:cNvSpPr>
            <p:nvPr/>
          </p:nvSpPr>
          <p:spPr bwMode="auto">
            <a:xfrm>
              <a:off x="1824" y="682"/>
              <a:ext cx="91" cy="32"/>
            </a:xfrm>
            <a:custGeom>
              <a:avLst/>
              <a:gdLst>
                <a:gd name="T0" fmla="*/ 0 w 718"/>
                <a:gd name="T1" fmla="*/ 0 h 181"/>
                <a:gd name="T2" fmla="*/ 0 w 718"/>
                <a:gd name="T3" fmla="*/ 0 h 181"/>
                <a:gd name="T4" fmla="*/ 0 w 718"/>
                <a:gd name="T5" fmla="*/ 0 h 181"/>
                <a:gd name="T6" fmla="*/ 0 w 718"/>
                <a:gd name="T7" fmla="*/ 0 h 181"/>
                <a:gd name="T8" fmla="*/ 0 w 718"/>
                <a:gd name="T9" fmla="*/ 0 h 181"/>
                <a:gd name="T10" fmla="*/ 0 w 718"/>
                <a:gd name="T11" fmla="*/ 0 h 181"/>
                <a:gd name="T12" fmla="*/ 0 w 718"/>
                <a:gd name="T13" fmla="*/ 0 h 181"/>
                <a:gd name="T14" fmla="*/ 0 w 718"/>
                <a:gd name="T15" fmla="*/ 0 h 181"/>
                <a:gd name="T16" fmla="*/ 0 w 718"/>
                <a:gd name="T17" fmla="*/ 0 h 181"/>
                <a:gd name="T18" fmla="*/ 0 w 718"/>
                <a:gd name="T19" fmla="*/ 0 h 181"/>
                <a:gd name="T20" fmla="*/ 0 w 718"/>
                <a:gd name="T21" fmla="*/ 0 h 181"/>
                <a:gd name="T22" fmla="*/ 0 w 718"/>
                <a:gd name="T23" fmla="*/ 0 h 181"/>
                <a:gd name="T24" fmla="*/ 0 w 718"/>
                <a:gd name="T25" fmla="*/ 0 h 181"/>
                <a:gd name="T26" fmla="*/ 0 w 718"/>
                <a:gd name="T27" fmla="*/ 0 h 181"/>
                <a:gd name="T28" fmla="*/ 0 w 718"/>
                <a:gd name="T29" fmla="*/ 0 h 181"/>
                <a:gd name="T30" fmla="*/ 0 w 718"/>
                <a:gd name="T31" fmla="*/ 0 h 181"/>
                <a:gd name="T32" fmla="*/ 0 w 718"/>
                <a:gd name="T33" fmla="*/ 0 h 18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718"/>
                <a:gd name="T52" fmla="*/ 0 h 181"/>
                <a:gd name="T53" fmla="*/ 718 w 718"/>
                <a:gd name="T54" fmla="*/ 181 h 18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718" h="181">
                  <a:moveTo>
                    <a:pt x="700" y="18"/>
                  </a:moveTo>
                  <a:lnTo>
                    <a:pt x="718" y="9"/>
                  </a:lnTo>
                  <a:lnTo>
                    <a:pt x="710" y="0"/>
                  </a:lnTo>
                  <a:lnTo>
                    <a:pt x="682" y="0"/>
                  </a:lnTo>
                  <a:lnTo>
                    <a:pt x="91" y="126"/>
                  </a:lnTo>
                  <a:lnTo>
                    <a:pt x="63" y="136"/>
                  </a:lnTo>
                  <a:lnTo>
                    <a:pt x="27" y="154"/>
                  </a:lnTo>
                  <a:lnTo>
                    <a:pt x="0" y="164"/>
                  </a:lnTo>
                  <a:lnTo>
                    <a:pt x="9" y="181"/>
                  </a:lnTo>
                  <a:lnTo>
                    <a:pt x="45" y="181"/>
                  </a:lnTo>
                  <a:lnTo>
                    <a:pt x="63" y="172"/>
                  </a:lnTo>
                  <a:lnTo>
                    <a:pt x="264" y="136"/>
                  </a:lnTo>
                  <a:lnTo>
                    <a:pt x="655" y="54"/>
                  </a:lnTo>
                  <a:lnTo>
                    <a:pt x="700" y="18"/>
                  </a:lnTo>
                  <a:close/>
                </a:path>
              </a:pathLst>
            </a:custGeom>
            <a:solidFill>
              <a:srgbClr val="BFBFBF"/>
            </a:solidFill>
            <a:ln w="0">
              <a:solidFill>
                <a:srgbClr val="000000"/>
              </a:solidFill>
              <a:round/>
              <a:headEnd/>
              <a:tailEnd/>
            </a:ln>
          </p:spPr>
          <p:txBody>
            <a:bodyPr/>
            <a:lstStyle/>
            <a:p>
              <a:endParaRPr lang="es-CL"/>
            </a:p>
          </p:txBody>
        </p:sp>
        <p:sp>
          <p:nvSpPr>
            <p:cNvPr id="15562" name="Freeform 296"/>
            <p:cNvSpPr>
              <a:spLocks/>
            </p:cNvSpPr>
            <p:nvPr/>
          </p:nvSpPr>
          <p:spPr bwMode="auto">
            <a:xfrm>
              <a:off x="1854" y="685"/>
              <a:ext cx="60" cy="21"/>
            </a:xfrm>
            <a:custGeom>
              <a:avLst/>
              <a:gdLst>
                <a:gd name="T0" fmla="*/ 0 w 474"/>
                <a:gd name="T1" fmla="*/ 0 h 118"/>
                <a:gd name="T2" fmla="*/ 0 w 474"/>
                <a:gd name="T3" fmla="*/ 0 h 118"/>
                <a:gd name="T4" fmla="*/ 0 w 474"/>
                <a:gd name="T5" fmla="*/ 0 h 118"/>
                <a:gd name="T6" fmla="*/ 0 w 474"/>
                <a:gd name="T7" fmla="*/ 0 h 118"/>
                <a:gd name="T8" fmla="*/ 0 w 474"/>
                <a:gd name="T9" fmla="*/ 0 h 118"/>
                <a:gd name="T10" fmla="*/ 0 w 474"/>
                <a:gd name="T11" fmla="*/ 0 h 118"/>
                <a:gd name="T12" fmla="*/ 0 w 474"/>
                <a:gd name="T13" fmla="*/ 0 h 118"/>
                <a:gd name="T14" fmla="*/ 0 w 474"/>
                <a:gd name="T15" fmla="*/ 0 h 118"/>
                <a:gd name="T16" fmla="*/ 0 w 474"/>
                <a:gd name="T17" fmla="*/ 0 h 118"/>
                <a:gd name="T18" fmla="*/ 0 w 474"/>
                <a:gd name="T19" fmla="*/ 0 h 11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74"/>
                <a:gd name="T31" fmla="*/ 0 h 118"/>
                <a:gd name="T32" fmla="*/ 474 w 474"/>
                <a:gd name="T33" fmla="*/ 118 h 11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74" h="118">
                  <a:moveTo>
                    <a:pt x="474" y="9"/>
                  </a:moveTo>
                  <a:lnTo>
                    <a:pt x="464" y="0"/>
                  </a:lnTo>
                  <a:lnTo>
                    <a:pt x="283" y="36"/>
                  </a:lnTo>
                  <a:lnTo>
                    <a:pt x="101" y="82"/>
                  </a:lnTo>
                  <a:lnTo>
                    <a:pt x="0" y="108"/>
                  </a:lnTo>
                  <a:lnTo>
                    <a:pt x="65" y="118"/>
                  </a:lnTo>
                  <a:lnTo>
                    <a:pt x="91" y="118"/>
                  </a:lnTo>
                  <a:lnTo>
                    <a:pt x="474" y="28"/>
                  </a:lnTo>
                  <a:lnTo>
                    <a:pt x="474" y="9"/>
                  </a:lnTo>
                  <a:close/>
                </a:path>
              </a:pathLst>
            </a:custGeom>
            <a:solidFill>
              <a:srgbClr val="BFBFBF"/>
            </a:solidFill>
            <a:ln w="0">
              <a:solidFill>
                <a:srgbClr val="000000"/>
              </a:solidFill>
              <a:round/>
              <a:headEnd/>
              <a:tailEnd/>
            </a:ln>
          </p:spPr>
          <p:txBody>
            <a:bodyPr/>
            <a:lstStyle/>
            <a:p>
              <a:endParaRPr lang="es-CL"/>
            </a:p>
          </p:txBody>
        </p:sp>
        <p:sp>
          <p:nvSpPr>
            <p:cNvPr id="15563" name="Freeform 297"/>
            <p:cNvSpPr>
              <a:spLocks/>
            </p:cNvSpPr>
            <p:nvPr/>
          </p:nvSpPr>
          <p:spPr bwMode="auto">
            <a:xfrm>
              <a:off x="1940" y="944"/>
              <a:ext cx="21" cy="21"/>
            </a:xfrm>
            <a:custGeom>
              <a:avLst/>
              <a:gdLst>
                <a:gd name="T0" fmla="*/ 0 w 164"/>
                <a:gd name="T1" fmla="*/ 0 h 118"/>
                <a:gd name="T2" fmla="*/ 0 w 164"/>
                <a:gd name="T3" fmla="*/ 0 h 118"/>
                <a:gd name="T4" fmla="*/ 0 w 164"/>
                <a:gd name="T5" fmla="*/ 0 h 118"/>
                <a:gd name="T6" fmla="*/ 0 w 164"/>
                <a:gd name="T7" fmla="*/ 0 h 118"/>
                <a:gd name="T8" fmla="*/ 0 w 164"/>
                <a:gd name="T9" fmla="*/ 0 h 118"/>
                <a:gd name="T10" fmla="*/ 0 w 164"/>
                <a:gd name="T11" fmla="*/ 0 h 118"/>
                <a:gd name="T12" fmla="*/ 0 w 164"/>
                <a:gd name="T13" fmla="*/ 0 h 118"/>
                <a:gd name="T14" fmla="*/ 0 w 164"/>
                <a:gd name="T15" fmla="*/ 0 h 118"/>
                <a:gd name="T16" fmla="*/ 0 60000 65536"/>
                <a:gd name="T17" fmla="*/ 0 60000 65536"/>
                <a:gd name="T18" fmla="*/ 0 60000 65536"/>
                <a:gd name="T19" fmla="*/ 0 60000 65536"/>
                <a:gd name="T20" fmla="*/ 0 60000 65536"/>
                <a:gd name="T21" fmla="*/ 0 60000 65536"/>
                <a:gd name="T22" fmla="*/ 0 60000 65536"/>
                <a:gd name="T23" fmla="*/ 0 60000 65536"/>
                <a:gd name="T24" fmla="*/ 0 w 164"/>
                <a:gd name="T25" fmla="*/ 0 h 118"/>
                <a:gd name="T26" fmla="*/ 164 w 164"/>
                <a:gd name="T27" fmla="*/ 118 h 11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4" h="118">
                  <a:moveTo>
                    <a:pt x="0" y="109"/>
                  </a:moveTo>
                  <a:lnTo>
                    <a:pt x="45" y="118"/>
                  </a:lnTo>
                  <a:lnTo>
                    <a:pt x="109" y="100"/>
                  </a:lnTo>
                  <a:lnTo>
                    <a:pt x="164" y="91"/>
                  </a:lnTo>
                  <a:lnTo>
                    <a:pt x="55" y="10"/>
                  </a:lnTo>
                  <a:lnTo>
                    <a:pt x="9" y="0"/>
                  </a:lnTo>
                  <a:lnTo>
                    <a:pt x="0" y="109"/>
                  </a:lnTo>
                  <a:close/>
                </a:path>
              </a:pathLst>
            </a:custGeom>
            <a:solidFill>
              <a:srgbClr val="BFBFBF"/>
            </a:solidFill>
            <a:ln w="0">
              <a:solidFill>
                <a:srgbClr val="000000"/>
              </a:solidFill>
              <a:round/>
              <a:headEnd/>
              <a:tailEnd/>
            </a:ln>
          </p:spPr>
          <p:txBody>
            <a:bodyPr/>
            <a:lstStyle/>
            <a:p>
              <a:endParaRPr lang="es-CL"/>
            </a:p>
          </p:txBody>
        </p:sp>
        <p:sp>
          <p:nvSpPr>
            <p:cNvPr id="15564" name="Freeform 298"/>
            <p:cNvSpPr>
              <a:spLocks/>
            </p:cNvSpPr>
            <p:nvPr/>
          </p:nvSpPr>
          <p:spPr bwMode="auto">
            <a:xfrm>
              <a:off x="1861" y="687"/>
              <a:ext cx="159" cy="196"/>
            </a:xfrm>
            <a:custGeom>
              <a:avLst/>
              <a:gdLst>
                <a:gd name="T0" fmla="*/ 0 w 1265"/>
                <a:gd name="T1" fmla="*/ 0 h 1105"/>
                <a:gd name="T2" fmla="*/ 0 w 1265"/>
                <a:gd name="T3" fmla="*/ 0 h 1105"/>
                <a:gd name="T4" fmla="*/ 0 w 1265"/>
                <a:gd name="T5" fmla="*/ 0 h 1105"/>
                <a:gd name="T6" fmla="*/ 0 w 1265"/>
                <a:gd name="T7" fmla="*/ 0 h 1105"/>
                <a:gd name="T8" fmla="*/ 0 w 1265"/>
                <a:gd name="T9" fmla="*/ 0 h 1105"/>
                <a:gd name="T10" fmla="*/ 0 w 1265"/>
                <a:gd name="T11" fmla="*/ 0 h 1105"/>
                <a:gd name="T12" fmla="*/ 0 w 1265"/>
                <a:gd name="T13" fmla="*/ 0 h 1105"/>
                <a:gd name="T14" fmla="*/ 0 w 1265"/>
                <a:gd name="T15" fmla="*/ 0 h 1105"/>
                <a:gd name="T16" fmla="*/ 0 w 1265"/>
                <a:gd name="T17" fmla="*/ 0 h 1105"/>
                <a:gd name="T18" fmla="*/ 0 w 1265"/>
                <a:gd name="T19" fmla="*/ 0 h 1105"/>
                <a:gd name="T20" fmla="*/ 0 w 1265"/>
                <a:gd name="T21" fmla="*/ 0 h 1105"/>
                <a:gd name="T22" fmla="*/ 0 w 1265"/>
                <a:gd name="T23" fmla="*/ 0 h 1105"/>
                <a:gd name="T24" fmla="*/ 0 w 1265"/>
                <a:gd name="T25" fmla="*/ 0 h 1105"/>
                <a:gd name="T26" fmla="*/ 0 w 1265"/>
                <a:gd name="T27" fmla="*/ 0 h 1105"/>
                <a:gd name="T28" fmla="*/ 0 w 1265"/>
                <a:gd name="T29" fmla="*/ 0 h 1105"/>
                <a:gd name="T30" fmla="*/ 0 w 1265"/>
                <a:gd name="T31" fmla="*/ 0 h 110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265"/>
                <a:gd name="T49" fmla="*/ 0 h 1105"/>
                <a:gd name="T50" fmla="*/ 1265 w 1265"/>
                <a:gd name="T51" fmla="*/ 1105 h 110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265" h="1105">
                  <a:moveTo>
                    <a:pt x="209" y="968"/>
                  </a:moveTo>
                  <a:lnTo>
                    <a:pt x="191" y="950"/>
                  </a:lnTo>
                  <a:lnTo>
                    <a:pt x="201" y="914"/>
                  </a:lnTo>
                  <a:lnTo>
                    <a:pt x="119" y="589"/>
                  </a:lnTo>
                  <a:lnTo>
                    <a:pt x="100" y="597"/>
                  </a:lnTo>
                  <a:lnTo>
                    <a:pt x="82" y="589"/>
                  </a:lnTo>
                  <a:lnTo>
                    <a:pt x="0" y="109"/>
                  </a:lnTo>
                  <a:lnTo>
                    <a:pt x="91" y="73"/>
                  </a:lnTo>
                  <a:lnTo>
                    <a:pt x="282" y="27"/>
                  </a:lnTo>
                  <a:lnTo>
                    <a:pt x="419" y="0"/>
                  </a:lnTo>
                  <a:lnTo>
                    <a:pt x="1265" y="796"/>
                  </a:lnTo>
                  <a:lnTo>
                    <a:pt x="201" y="1105"/>
                  </a:lnTo>
                  <a:lnTo>
                    <a:pt x="209" y="968"/>
                  </a:lnTo>
                  <a:close/>
                </a:path>
              </a:pathLst>
            </a:custGeom>
            <a:solidFill>
              <a:srgbClr val="BFBFBF"/>
            </a:solidFill>
            <a:ln w="0">
              <a:solidFill>
                <a:srgbClr val="000000"/>
              </a:solidFill>
              <a:round/>
              <a:headEnd/>
              <a:tailEnd/>
            </a:ln>
          </p:spPr>
          <p:txBody>
            <a:bodyPr/>
            <a:lstStyle/>
            <a:p>
              <a:endParaRPr lang="es-CL"/>
            </a:p>
          </p:txBody>
        </p:sp>
        <p:sp>
          <p:nvSpPr>
            <p:cNvPr id="15565" name="Freeform 299"/>
            <p:cNvSpPr>
              <a:spLocks/>
            </p:cNvSpPr>
            <p:nvPr/>
          </p:nvSpPr>
          <p:spPr bwMode="auto">
            <a:xfrm>
              <a:off x="1870" y="753"/>
              <a:ext cx="93" cy="24"/>
            </a:xfrm>
            <a:custGeom>
              <a:avLst/>
              <a:gdLst>
                <a:gd name="T0" fmla="*/ 0 w 737"/>
                <a:gd name="T1" fmla="*/ 0 h 135"/>
                <a:gd name="T2" fmla="*/ 0 w 737"/>
                <a:gd name="T3" fmla="*/ 0 h 135"/>
                <a:gd name="T4" fmla="*/ 0 w 737"/>
                <a:gd name="T5" fmla="*/ 0 h 135"/>
                <a:gd name="T6" fmla="*/ 0 w 737"/>
                <a:gd name="T7" fmla="*/ 0 h 135"/>
                <a:gd name="T8" fmla="*/ 0 w 737"/>
                <a:gd name="T9" fmla="*/ 0 h 135"/>
                <a:gd name="T10" fmla="*/ 0 w 737"/>
                <a:gd name="T11" fmla="*/ 0 h 135"/>
                <a:gd name="T12" fmla="*/ 0 60000 65536"/>
                <a:gd name="T13" fmla="*/ 0 60000 65536"/>
                <a:gd name="T14" fmla="*/ 0 60000 65536"/>
                <a:gd name="T15" fmla="*/ 0 60000 65536"/>
                <a:gd name="T16" fmla="*/ 0 60000 65536"/>
                <a:gd name="T17" fmla="*/ 0 60000 65536"/>
                <a:gd name="T18" fmla="*/ 0 w 737"/>
                <a:gd name="T19" fmla="*/ 0 h 135"/>
                <a:gd name="T20" fmla="*/ 737 w 737"/>
                <a:gd name="T21" fmla="*/ 135 h 135"/>
              </a:gdLst>
              <a:ahLst/>
              <a:cxnLst>
                <a:cxn ang="T12">
                  <a:pos x="T0" y="T1"/>
                </a:cxn>
                <a:cxn ang="T13">
                  <a:pos x="T2" y="T3"/>
                </a:cxn>
                <a:cxn ang="T14">
                  <a:pos x="T4" y="T5"/>
                </a:cxn>
                <a:cxn ang="T15">
                  <a:pos x="T6" y="T7"/>
                </a:cxn>
                <a:cxn ang="T16">
                  <a:pos x="T8" y="T9"/>
                </a:cxn>
                <a:cxn ang="T17">
                  <a:pos x="T10" y="T11"/>
                </a:cxn>
              </a:cxnLst>
              <a:rect l="T18" t="T19" r="T20" b="T21"/>
              <a:pathLst>
                <a:path w="737" h="135">
                  <a:moveTo>
                    <a:pt x="0" y="135"/>
                  </a:moveTo>
                  <a:lnTo>
                    <a:pt x="82" y="108"/>
                  </a:lnTo>
                  <a:lnTo>
                    <a:pt x="209" y="72"/>
                  </a:lnTo>
                  <a:lnTo>
                    <a:pt x="374" y="44"/>
                  </a:lnTo>
                  <a:lnTo>
                    <a:pt x="555" y="18"/>
                  </a:lnTo>
                  <a:lnTo>
                    <a:pt x="737"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566" name="Line 300"/>
            <p:cNvSpPr>
              <a:spLocks noChangeShapeType="1"/>
            </p:cNvSpPr>
            <p:nvPr/>
          </p:nvSpPr>
          <p:spPr bwMode="auto">
            <a:xfrm flipH="1" flipV="1">
              <a:off x="1958" y="827"/>
              <a:ext cx="12" cy="1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67" name="Line 301"/>
            <p:cNvSpPr>
              <a:spLocks noChangeShapeType="1"/>
            </p:cNvSpPr>
            <p:nvPr/>
          </p:nvSpPr>
          <p:spPr bwMode="auto">
            <a:xfrm flipH="1" flipV="1">
              <a:off x="1975" y="823"/>
              <a:ext cx="11" cy="1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68" name="Freeform 302"/>
            <p:cNvSpPr>
              <a:spLocks/>
            </p:cNvSpPr>
            <p:nvPr/>
          </p:nvSpPr>
          <p:spPr bwMode="auto">
            <a:xfrm>
              <a:off x="1915" y="718"/>
              <a:ext cx="60" cy="105"/>
            </a:xfrm>
            <a:custGeom>
              <a:avLst/>
              <a:gdLst>
                <a:gd name="T0" fmla="*/ 0 w 474"/>
                <a:gd name="T1" fmla="*/ 0 h 597"/>
                <a:gd name="T2" fmla="*/ 0 w 474"/>
                <a:gd name="T3" fmla="*/ 0 h 597"/>
                <a:gd name="T4" fmla="*/ 0 w 474"/>
                <a:gd name="T5" fmla="*/ 0 h 597"/>
                <a:gd name="T6" fmla="*/ 0 60000 65536"/>
                <a:gd name="T7" fmla="*/ 0 60000 65536"/>
                <a:gd name="T8" fmla="*/ 0 60000 65536"/>
                <a:gd name="T9" fmla="*/ 0 w 474"/>
                <a:gd name="T10" fmla="*/ 0 h 597"/>
                <a:gd name="T11" fmla="*/ 474 w 474"/>
                <a:gd name="T12" fmla="*/ 597 h 597"/>
              </a:gdLst>
              <a:ahLst/>
              <a:cxnLst>
                <a:cxn ang="T6">
                  <a:pos x="T0" y="T1"/>
                </a:cxn>
                <a:cxn ang="T7">
                  <a:pos x="T2" y="T3"/>
                </a:cxn>
                <a:cxn ang="T8">
                  <a:pos x="T4" y="T5"/>
                </a:cxn>
              </a:cxnLst>
              <a:rect l="T9" t="T10" r="T11" b="T12"/>
              <a:pathLst>
                <a:path w="474" h="597">
                  <a:moveTo>
                    <a:pt x="474" y="597"/>
                  </a:moveTo>
                  <a:lnTo>
                    <a:pt x="0" y="18"/>
                  </a:lnTo>
                  <a:lnTo>
                    <a:pt x="173"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569" name="Line 303"/>
            <p:cNvSpPr>
              <a:spLocks noChangeShapeType="1"/>
            </p:cNvSpPr>
            <p:nvPr/>
          </p:nvSpPr>
          <p:spPr bwMode="auto">
            <a:xfrm>
              <a:off x="1872" y="700"/>
              <a:ext cx="39" cy="14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70" name="Freeform 304"/>
            <p:cNvSpPr>
              <a:spLocks/>
            </p:cNvSpPr>
            <p:nvPr/>
          </p:nvSpPr>
          <p:spPr bwMode="auto">
            <a:xfrm>
              <a:off x="1872" y="783"/>
              <a:ext cx="18" cy="9"/>
            </a:xfrm>
            <a:custGeom>
              <a:avLst/>
              <a:gdLst>
                <a:gd name="T0" fmla="*/ 0 w 146"/>
                <a:gd name="T1" fmla="*/ 0 h 46"/>
                <a:gd name="T2" fmla="*/ 0 w 146"/>
                <a:gd name="T3" fmla="*/ 0 h 46"/>
                <a:gd name="T4" fmla="*/ 0 w 146"/>
                <a:gd name="T5" fmla="*/ 0 h 46"/>
                <a:gd name="T6" fmla="*/ 0 w 146"/>
                <a:gd name="T7" fmla="*/ 0 h 46"/>
                <a:gd name="T8" fmla="*/ 0 60000 65536"/>
                <a:gd name="T9" fmla="*/ 0 60000 65536"/>
                <a:gd name="T10" fmla="*/ 0 60000 65536"/>
                <a:gd name="T11" fmla="*/ 0 60000 65536"/>
                <a:gd name="T12" fmla="*/ 0 w 146"/>
                <a:gd name="T13" fmla="*/ 0 h 46"/>
                <a:gd name="T14" fmla="*/ 146 w 146"/>
                <a:gd name="T15" fmla="*/ 46 h 46"/>
              </a:gdLst>
              <a:ahLst/>
              <a:cxnLst>
                <a:cxn ang="T8">
                  <a:pos x="T0" y="T1"/>
                </a:cxn>
                <a:cxn ang="T9">
                  <a:pos x="T2" y="T3"/>
                </a:cxn>
                <a:cxn ang="T10">
                  <a:pos x="T4" y="T5"/>
                </a:cxn>
                <a:cxn ang="T11">
                  <a:pos x="T6" y="T7"/>
                </a:cxn>
              </a:cxnLst>
              <a:rect l="T12" t="T13" r="T14" b="T15"/>
              <a:pathLst>
                <a:path w="146" h="46">
                  <a:moveTo>
                    <a:pt x="0" y="46"/>
                  </a:moveTo>
                  <a:lnTo>
                    <a:pt x="37" y="28"/>
                  </a:lnTo>
                  <a:lnTo>
                    <a:pt x="91" y="18"/>
                  </a:lnTo>
                  <a:lnTo>
                    <a:pt x="146"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571" name="Line 305"/>
            <p:cNvSpPr>
              <a:spLocks noChangeShapeType="1"/>
            </p:cNvSpPr>
            <p:nvPr/>
          </p:nvSpPr>
          <p:spPr bwMode="auto">
            <a:xfrm>
              <a:off x="1864" y="703"/>
              <a:ext cx="10" cy="8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72" name="Freeform 306"/>
            <p:cNvSpPr>
              <a:spLocks/>
            </p:cNvSpPr>
            <p:nvPr/>
          </p:nvSpPr>
          <p:spPr bwMode="auto">
            <a:xfrm>
              <a:off x="1934" y="947"/>
              <a:ext cx="12" cy="17"/>
            </a:xfrm>
            <a:custGeom>
              <a:avLst/>
              <a:gdLst>
                <a:gd name="T0" fmla="*/ 0 w 99"/>
                <a:gd name="T1" fmla="*/ 0 h 91"/>
                <a:gd name="T2" fmla="*/ 0 w 99"/>
                <a:gd name="T3" fmla="*/ 0 h 91"/>
                <a:gd name="T4" fmla="*/ 0 w 99"/>
                <a:gd name="T5" fmla="*/ 0 h 91"/>
                <a:gd name="T6" fmla="*/ 0 w 99"/>
                <a:gd name="T7" fmla="*/ 0 h 91"/>
                <a:gd name="T8" fmla="*/ 0 w 99"/>
                <a:gd name="T9" fmla="*/ 0 h 91"/>
                <a:gd name="T10" fmla="*/ 0 w 99"/>
                <a:gd name="T11" fmla="*/ 0 h 91"/>
                <a:gd name="T12" fmla="*/ 0 w 99"/>
                <a:gd name="T13" fmla="*/ 0 h 91"/>
                <a:gd name="T14" fmla="*/ 0 w 99"/>
                <a:gd name="T15" fmla="*/ 0 h 91"/>
                <a:gd name="T16" fmla="*/ 0 w 99"/>
                <a:gd name="T17" fmla="*/ 0 h 91"/>
                <a:gd name="T18" fmla="*/ 0 w 99"/>
                <a:gd name="T19" fmla="*/ 0 h 91"/>
                <a:gd name="T20" fmla="*/ 0 w 99"/>
                <a:gd name="T21" fmla="*/ 0 h 9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9"/>
                <a:gd name="T34" fmla="*/ 0 h 91"/>
                <a:gd name="T35" fmla="*/ 99 w 99"/>
                <a:gd name="T36" fmla="*/ 91 h 9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9" h="91">
                  <a:moveTo>
                    <a:pt x="0" y="18"/>
                  </a:moveTo>
                  <a:lnTo>
                    <a:pt x="8" y="54"/>
                  </a:lnTo>
                  <a:lnTo>
                    <a:pt x="26" y="73"/>
                  </a:lnTo>
                  <a:lnTo>
                    <a:pt x="54" y="91"/>
                  </a:lnTo>
                  <a:lnTo>
                    <a:pt x="81" y="82"/>
                  </a:lnTo>
                  <a:lnTo>
                    <a:pt x="91" y="46"/>
                  </a:lnTo>
                  <a:lnTo>
                    <a:pt x="99" y="10"/>
                  </a:lnTo>
                  <a:lnTo>
                    <a:pt x="45" y="0"/>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573" name="Freeform 307"/>
            <p:cNvSpPr>
              <a:spLocks/>
            </p:cNvSpPr>
            <p:nvPr/>
          </p:nvSpPr>
          <p:spPr bwMode="auto">
            <a:xfrm>
              <a:off x="1655" y="802"/>
              <a:ext cx="521" cy="189"/>
            </a:xfrm>
            <a:custGeom>
              <a:avLst/>
              <a:gdLst>
                <a:gd name="T0" fmla="*/ 0 w 4140"/>
                <a:gd name="T1" fmla="*/ 0 h 1060"/>
                <a:gd name="T2" fmla="*/ 0 w 4140"/>
                <a:gd name="T3" fmla="*/ 0 h 1060"/>
                <a:gd name="T4" fmla="*/ 0 w 4140"/>
                <a:gd name="T5" fmla="*/ 0 h 1060"/>
                <a:gd name="T6" fmla="*/ 0 w 4140"/>
                <a:gd name="T7" fmla="*/ 0 h 1060"/>
                <a:gd name="T8" fmla="*/ 0 w 4140"/>
                <a:gd name="T9" fmla="*/ 0 h 1060"/>
                <a:gd name="T10" fmla="*/ 0 w 4140"/>
                <a:gd name="T11" fmla="*/ 0 h 1060"/>
                <a:gd name="T12" fmla="*/ 0 w 4140"/>
                <a:gd name="T13" fmla="*/ 0 h 1060"/>
                <a:gd name="T14" fmla="*/ 0 w 4140"/>
                <a:gd name="T15" fmla="*/ 0 h 1060"/>
                <a:gd name="T16" fmla="*/ 0 w 4140"/>
                <a:gd name="T17" fmla="*/ 0 h 1060"/>
                <a:gd name="T18" fmla="*/ 0 w 4140"/>
                <a:gd name="T19" fmla="*/ 0 h 1060"/>
                <a:gd name="T20" fmla="*/ 0 w 4140"/>
                <a:gd name="T21" fmla="*/ 0 h 1060"/>
                <a:gd name="T22" fmla="*/ 0 w 4140"/>
                <a:gd name="T23" fmla="*/ 0 h 1060"/>
                <a:gd name="T24" fmla="*/ 0 w 4140"/>
                <a:gd name="T25" fmla="*/ 0 h 1060"/>
                <a:gd name="T26" fmla="*/ 0 w 4140"/>
                <a:gd name="T27" fmla="*/ 0 h 1060"/>
                <a:gd name="T28" fmla="*/ 0 w 4140"/>
                <a:gd name="T29" fmla="*/ 0 h 1060"/>
                <a:gd name="T30" fmla="*/ 0 w 4140"/>
                <a:gd name="T31" fmla="*/ 0 h 1060"/>
                <a:gd name="T32" fmla="*/ 0 w 4140"/>
                <a:gd name="T33" fmla="*/ 0 h 1060"/>
                <a:gd name="T34" fmla="*/ 0 w 4140"/>
                <a:gd name="T35" fmla="*/ 0 h 1060"/>
                <a:gd name="T36" fmla="*/ 0 w 4140"/>
                <a:gd name="T37" fmla="*/ 0 h 1060"/>
                <a:gd name="T38" fmla="*/ 0 w 4140"/>
                <a:gd name="T39" fmla="*/ 0 h 1060"/>
                <a:gd name="T40" fmla="*/ 0 w 4140"/>
                <a:gd name="T41" fmla="*/ 0 h 1060"/>
                <a:gd name="T42" fmla="*/ 0 w 4140"/>
                <a:gd name="T43" fmla="*/ 0 h 1060"/>
                <a:gd name="T44" fmla="*/ 0 w 4140"/>
                <a:gd name="T45" fmla="*/ 0 h 1060"/>
                <a:gd name="T46" fmla="*/ 0 w 4140"/>
                <a:gd name="T47" fmla="*/ 0 h 1060"/>
                <a:gd name="T48" fmla="*/ 0 w 4140"/>
                <a:gd name="T49" fmla="*/ 0 h 1060"/>
                <a:gd name="T50" fmla="*/ 0 w 4140"/>
                <a:gd name="T51" fmla="*/ 0 h 1060"/>
                <a:gd name="T52" fmla="*/ 0 w 4140"/>
                <a:gd name="T53" fmla="*/ 0 h 1060"/>
                <a:gd name="T54" fmla="*/ 0 w 4140"/>
                <a:gd name="T55" fmla="*/ 0 h 1060"/>
                <a:gd name="T56" fmla="*/ 0 w 4140"/>
                <a:gd name="T57" fmla="*/ 0 h 1060"/>
                <a:gd name="T58" fmla="*/ 0 w 4140"/>
                <a:gd name="T59" fmla="*/ 0 h 1060"/>
                <a:gd name="T60" fmla="*/ 0 w 4140"/>
                <a:gd name="T61" fmla="*/ 0 h 1060"/>
                <a:gd name="T62" fmla="*/ 0 w 4140"/>
                <a:gd name="T63" fmla="*/ 0 h 1060"/>
                <a:gd name="T64" fmla="*/ 0 w 4140"/>
                <a:gd name="T65" fmla="*/ 0 h 1060"/>
                <a:gd name="T66" fmla="*/ 0 w 4140"/>
                <a:gd name="T67" fmla="*/ 0 h 1060"/>
                <a:gd name="T68" fmla="*/ 0 w 4140"/>
                <a:gd name="T69" fmla="*/ 0 h 1060"/>
                <a:gd name="T70" fmla="*/ 0 w 4140"/>
                <a:gd name="T71" fmla="*/ 0 h 1060"/>
                <a:gd name="T72" fmla="*/ 0 w 4140"/>
                <a:gd name="T73" fmla="*/ 0 h 1060"/>
                <a:gd name="T74" fmla="*/ 0 w 4140"/>
                <a:gd name="T75" fmla="*/ 0 h 1060"/>
                <a:gd name="T76" fmla="*/ 0 w 4140"/>
                <a:gd name="T77" fmla="*/ 0 h 1060"/>
                <a:gd name="T78" fmla="*/ 0 w 4140"/>
                <a:gd name="T79" fmla="*/ 0 h 1060"/>
                <a:gd name="T80" fmla="*/ 0 w 4140"/>
                <a:gd name="T81" fmla="*/ 0 h 1060"/>
                <a:gd name="T82" fmla="*/ 0 w 4140"/>
                <a:gd name="T83" fmla="*/ 0 h 1060"/>
                <a:gd name="T84" fmla="*/ 0 w 4140"/>
                <a:gd name="T85" fmla="*/ 0 h 1060"/>
                <a:gd name="T86" fmla="*/ 0 w 4140"/>
                <a:gd name="T87" fmla="*/ 0 h 1060"/>
                <a:gd name="T88" fmla="*/ 0 w 4140"/>
                <a:gd name="T89" fmla="*/ 0 h 106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4140"/>
                <a:gd name="T136" fmla="*/ 0 h 1060"/>
                <a:gd name="T137" fmla="*/ 4140 w 4140"/>
                <a:gd name="T138" fmla="*/ 1060 h 106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4140" h="1060">
                  <a:moveTo>
                    <a:pt x="1839" y="263"/>
                  </a:moveTo>
                  <a:lnTo>
                    <a:pt x="1765" y="281"/>
                  </a:lnTo>
                  <a:lnTo>
                    <a:pt x="1656" y="317"/>
                  </a:lnTo>
                  <a:lnTo>
                    <a:pt x="1547" y="354"/>
                  </a:lnTo>
                  <a:lnTo>
                    <a:pt x="955" y="552"/>
                  </a:lnTo>
                  <a:lnTo>
                    <a:pt x="856" y="580"/>
                  </a:lnTo>
                  <a:lnTo>
                    <a:pt x="764" y="616"/>
                  </a:lnTo>
                  <a:lnTo>
                    <a:pt x="673" y="643"/>
                  </a:lnTo>
                  <a:lnTo>
                    <a:pt x="592" y="679"/>
                  </a:lnTo>
                  <a:lnTo>
                    <a:pt x="518" y="707"/>
                  </a:lnTo>
                  <a:lnTo>
                    <a:pt x="455" y="733"/>
                  </a:lnTo>
                  <a:lnTo>
                    <a:pt x="391" y="761"/>
                  </a:lnTo>
                  <a:lnTo>
                    <a:pt x="346" y="779"/>
                  </a:lnTo>
                  <a:lnTo>
                    <a:pt x="272" y="815"/>
                  </a:lnTo>
                  <a:lnTo>
                    <a:pt x="200" y="851"/>
                  </a:lnTo>
                  <a:lnTo>
                    <a:pt x="137" y="888"/>
                  </a:lnTo>
                  <a:lnTo>
                    <a:pt x="82" y="932"/>
                  </a:lnTo>
                  <a:lnTo>
                    <a:pt x="36" y="968"/>
                  </a:lnTo>
                  <a:lnTo>
                    <a:pt x="0" y="1014"/>
                  </a:lnTo>
                  <a:lnTo>
                    <a:pt x="109" y="1050"/>
                  </a:lnTo>
                  <a:lnTo>
                    <a:pt x="246" y="1060"/>
                  </a:lnTo>
                  <a:lnTo>
                    <a:pt x="391" y="1042"/>
                  </a:lnTo>
                  <a:lnTo>
                    <a:pt x="528" y="1024"/>
                  </a:lnTo>
                  <a:lnTo>
                    <a:pt x="691" y="996"/>
                  </a:lnTo>
                  <a:lnTo>
                    <a:pt x="983" y="942"/>
                  </a:lnTo>
                  <a:lnTo>
                    <a:pt x="1229" y="897"/>
                  </a:lnTo>
                  <a:lnTo>
                    <a:pt x="1329" y="879"/>
                  </a:lnTo>
                  <a:lnTo>
                    <a:pt x="1519" y="843"/>
                  </a:lnTo>
                  <a:lnTo>
                    <a:pt x="1747" y="797"/>
                  </a:lnTo>
                  <a:lnTo>
                    <a:pt x="1975" y="751"/>
                  </a:lnTo>
                  <a:lnTo>
                    <a:pt x="2157" y="715"/>
                  </a:lnTo>
                  <a:lnTo>
                    <a:pt x="2466" y="879"/>
                  </a:lnTo>
                  <a:lnTo>
                    <a:pt x="2494" y="879"/>
                  </a:lnTo>
                  <a:lnTo>
                    <a:pt x="2566" y="861"/>
                  </a:lnTo>
                  <a:lnTo>
                    <a:pt x="2675" y="833"/>
                  </a:lnTo>
                  <a:lnTo>
                    <a:pt x="2803" y="797"/>
                  </a:lnTo>
                  <a:lnTo>
                    <a:pt x="2939" y="769"/>
                  </a:lnTo>
                  <a:lnTo>
                    <a:pt x="3076" y="733"/>
                  </a:lnTo>
                  <a:lnTo>
                    <a:pt x="3185" y="707"/>
                  </a:lnTo>
                  <a:lnTo>
                    <a:pt x="3267" y="689"/>
                  </a:lnTo>
                  <a:lnTo>
                    <a:pt x="3304" y="679"/>
                  </a:lnTo>
                  <a:lnTo>
                    <a:pt x="3395" y="661"/>
                  </a:lnTo>
                  <a:lnTo>
                    <a:pt x="3558" y="607"/>
                  </a:lnTo>
                  <a:lnTo>
                    <a:pt x="3695" y="552"/>
                  </a:lnTo>
                  <a:lnTo>
                    <a:pt x="3941" y="480"/>
                  </a:lnTo>
                  <a:lnTo>
                    <a:pt x="4031" y="444"/>
                  </a:lnTo>
                  <a:lnTo>
                    <a:pt x="4114" y="408"/>
                  </a:lnTo>
                  <a:lnTo>
                    <a:pt x="4132" y="399"/>
                  </a:lnTo>
                  <a:lnTo>
                    <a:pt x="4132" y="390"/>
                  </a:lnTo>
                  <a:lnTo>
                    <a:pt x="4140" y="363"/>
                  </a:lnTo>
                  <a:lnTo>
                    <a:pt x="4140" y="317"/>
                  </a:lnTo>
                  <a:lnTo>
                    <a:pt x="4132" y="255"/>
                  </a:lnTo>
                  <a:lnTo>
                    <a:pt x="4104" y="199"/>
                  </a:lnTo>
                  <a:lnTo>
                    <a:pt x="4086" y="191"/>
                  </a:lnTo>
                  <a:lnTo>
                    <a:pt x="4050" y="181"/>
                  </a:lnTo>
                  <a:lnTo>
                    <a:pt x="4005" y="181"/>
                  </a:lnTo>
                  <a:lnTo>
                    <a:pt x="4005" y="127"/>
                  </a:lnTo>
                  <a:lnTo>
                    <a:pt x="3977" y="64"/>
                  </a:lnTo>
                  <a:lnTo>
                    <a:pt x="3931" y="19"/>
                  </a:lnTo>
                  <a:lnTo>
                    <a:pt x="3895" y="10"/>
                  </a:lnTo>
                  <a:lnTo>
                    <a:pt x="3850" y="10"/>
                  </a:lnTo>
                  <a:lnTo>
                    <a:pt x="3813" y="0"/>
                  </a:lnTo>
                  <a:lnTo>
                    <a:pt x="3649" y="0"/>
                  </a:lnTo>
                  <a:lnTo>
                    <a:pt x="3504" y="10"/>
                  </a:lnTo>
                  <a:lnTo>
                    <a:pt x="3413" y="10"/>
                  </a:lnTo>
                  <a:lnTo>
                    <a:pt x="3267" y="28"/>
                  </a:lnTo>
                  <a:lnTo>
                    <a:pt x="3040" y="73"/>
                  </a:lnTo>
                  <a:lnTo>
                    <a:pt x="2803" y="118"/>
                  </a:lnTo>
                  <a:lnTo>
                    <a:pt x="2649" y="145"/>
                  </a:lnTo>
                  <a:lnTo>
                    <a:pt x="2412" y="191"/>
                  </a:lnTo>
                  <a:lnTo>
                    <a:pt x="2212" y="237"/>
                  </a:lnTo>
                  <a:lnTo>
                    <a:pt x="2103" y="263"/>
                  </a:lnTo>
                  <a:lnTo>
                    <a:pt x="1948" y="299"/>
                  </a:lnTo>
                  <a:lnTo>
                    <a:pt x="1847" y="327"/>
                  </a:lnTo>
                  <a:lnTo>
                    <a:pt x="1839" y="263"/>
                  </a:lnTo>
                  <a:close/>
                </a:path>
              </a:pathLst>
            </a:custGeom>
            <a:solidFill>
              <a:srgbClr val="BFBFBF"/>
            </a:solidFill>
            <a:ln w="0">
              <a:solidFill>
                <a:srgbClr val="000000"/>
              </a:solidFill>
              <a:round/>
              <a:headEnd/>
              <a:tailEnd/>
            </a:ln>
          </p:spPr>
          <p:txBody>
            <a:bodyPr/>
            <a:lstStyle/>
            <a:p>
              <a:endParaRPr lang="es-CL"/>
            </a:p>
          </p:txBody>
        </p:sp>
        <p:sp>
          <p:nvSpPr>
            <p:cNvPr id="15574" name="Freeform 308"/>
            <p:cNvSpPr>
              <a:spLocks/>
            </p:cNvSpPr>
            <p:nvPr/>
          </p:nvSpPr>
          <p:spPr bwMode="auto">
            <a:xfrm>
              <a:off x="1790" y="906"/>
              <a:ext cx="230" cy="44"/>
            </a:xfrm>
            <a:custGeom>
              <a:avLst/>
              <a:gdLst>
                <a:gd name="T0" fmla="*/ 0 w 1829"/>
                <a:gd name="T1" fmla="*/ 0 h 253"/>
                <a:gd name="T2" fmla="*/ 0 w 1829"/>
                <a:gd name="T3" fmla="*/ 0 h 253"/>
                <a:gd name="T4" fmla="*/ 0 w 1829"/>
                <a:gd name="T5" fmla="*/ 0 h 253"/>
                <a:gd name="T6" fmla="*/ 0 w 1829"/>
                <a:gd name="T7" fmla="*/ 0 h 253"/>
                <a:gd name="T8" fmla="*/ 0 w 1829"/>
                <a:gd name="T9" fmla="*/ 0 h 253"/>
                <a:gd name="T10" fmla="*/ 0 w 1829"/>
                <a:gd name="T11" fmla="*/ 0 h 253"/>
                <a:gd name="T12" fmla="*/ 0 w 1829"/>
                <a:gd name="T13" fmla="*/ 0 h 253"/>
                <a:gd name="T14" fmla="*/ 0 w 1829"/>
                <a:gd name="T15" fmla="*/ 0 h 253"/>
                <a:gd name="T16" fmla="*/ 0 w 1829"/>
                <a:gd name="T17" fmla="*/ 0 h 253"/>
                <a:gd name="T18" fmla="*/ 0 w 1829"/>
                <a:gd name="T19" fmla="*/ 0 h 253"/>
                <a:gd name="T20" fmla="*/ 0 w 1829"/>
                <a:gd name="T21" fmla="*/ 0 h 253"/>
                <a:gd name="T22" fmla="*/ 0 w 1829"/>
                <a:gd name="T23" fmla="*/ 0 h 253"/>
                <a:gd name="T24" fmla="*/ 0 w 1829"/>
                <a:gd name="T25" fmla="*/ 0 h 253"/>
                <a:gd name="T26" fmla="*/ 0 w 1829"/>
                <a:gd name="T27" fmla="*/ 0 h 253"/>
                <a:gd name="T28" fmla="*/ 0 w 1829"/>
                <a:gd name="T29" fmla="*/ 0 h 253"/>
                <a:gd name="T30" fmla="*/ 0 w 1829"/>
                <a:gd name="T31" fmla="*/ 0 h 253"/>
                <a:gd name="T32" fmla="*/ 0 w 1829"/>
                <a:gd name="T33" fmla="*/ 0 h 253"/>
                <a:gd name="T34" fmla="*/ 0 w 1829"/>
                <a:gd name="T35" fmla="*/ 0 h 253"/>
                <a:gd name="T36" fmla="*/ 0 w 1829"/>
                <a:gd name="T37" fmla="*/ 0 h 253"/>
                <a:gd name="T38" fmla="*/ 0 w 1829"/>
                <a:gd name="T39" fmla="*/ 0 h 253"/>
                <a:gd name="T40" fmla="*/ 0 w 1829"/>
                <a:gd name="T41" fmla="*/ 0 h 253"/>
                <a:gd name="T42" fmla="*/ 0 w 1829"/>
                <a:gd name="T43" fmla="*/ 0 h 253"/>
                <a:gd name="T44" fmla="*/ 0 w 1829"/>
                <a:gd name="T45" fmla="*/ 0 h 253"/>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829"/>
                <a:gd name="T70" fmla="*/ 0 h 253"/>
                <a:gd name="T71" fmla="*/ 1829 w 1829"/>
                <a:gd name="T72" fmla="*/ 253 h 253"/>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829" h="253">
                  <a:moveTo>
                    <a:pt x="0" y="189"/>
                  </a:moveTo>
                  <a:lnTo>
                    <a:pt x="72" y="171"/>
                  </a:lnTo>
                  <a:lnTo>
                    <a:pt x="173" y="145"/>
                  </a:lnTo>
                  <a:lnTo>
                    <a:pt x="237" y="127"/>
                  </a:lnTo>
                  <a:lnTo>
                    <a:pt x="246" y="145"/>
                  </a:lnTo>
                  <a:lnTo>
                    <a:pt x="400" y="117"/>
                  </a:lnTo>
                  <a:lnTo>
                    <a:pt x="600" y="117"/>
                  </a:lnTo>
                  <a:lnTo>
                    <a:pt x="810" y="99"/>
                  </a:lnTo>
                  <a:lnTo>
                    <a:pt x="919" y="81"/>
                  </a:lnTo>
                  <a:lnTo>
                    <a:pt x="1156" y="72"/>
                  </a:lnTo>
                  <a:lnTo>
                    <a:pt x="1465" y="45"/>
                  </a:lnTo>
                  <a:lnTo>
                    <a:pt x="1729" y="0"/>
                  </a:lnTo>
                  <a:lnTo>
                    <a:pt x="1829" y="109"/>
                  </a:lnTo>
                  <a:lnTo>
                    <a:pt x="1255" y="235"/>
                  </a:lnTo>
                  <a:lnTo>
                    <a:pt x="1092" y="253"/>
                  </a:lnTo>
                  <a:lnTo>
                    <a:pt x="846" y="245"/>
                  </a:lnTo>
                  <a:lnTo>
                    <a:pt x="574" y="227"/>
                  </a:lnTo>
                  <a:lnTo>
                    <a:pt x="310" y="209"/>
                  </a:lnTo>
                  <a:lnTo>
                    <a:pt x="109" y="199"/>
                  </a:lnTo>
                  <a:lnTo>
                    <a:pt x="0" y="189"/>
                  </a:lnTo>
                  <a:close/>
                </a:path>
              </a:pathLst>
            </a:custGeom>
            <a:solidFill>
              <a:srgbClr val="BFBFBF"/>
            </a:solidFill>
            <a:ln w="0">
              <a:solidFill>
                <a:srgbClr val="000000"/>
              </a:solidFill>
              <a:round/>
              <a:headEnd/>
              <a:tailEnd/>
            </a:ln>
          </p:spPr>
          <p:txBody>
            <a:bodyPr/>
            <a:lstStyle/>
            <a:p>
              <a:endParaRPr lang="es-CL"/>
            </a:p>
          </p:txBody>
        </p:sp>
        <p:sp>
          <p:nvSpPr>
            <p:cNvPr id="15575" name="Freeform 309"/>
            <p:cNvSpPr>
              <a:spLocks/>
            </p:cNvSpPr>
            <p:nvPr/>
          </p:nvSpPr>
          <p:spPr bwMode="auto">
            <a:xfrm>
              <a:off x="1948" y="896"/>
              <a:ext cx="206" cy="191"/>
            </a:xfrm>
            <a:custGeom>
              <a:avLst/>
              <a:gdLst>
                <a:gd name="T0" fmla="*/ 0 w 1638"/>
                <a:gd name="T1" fmla="*/ 0 h 1076"/>
                <a:gd name="T2" fmla="*/ 0 w 1638"/>
                <a:gd name="T3" fmla="*/ 0 h 1076"/>
                <a:gd name="T4" fmla="*/ 0 w 1638"/>
                <a:gd name="T5" fmla="*/ 0 h 1076"/>
                <a:gd name="T6" fmla="*/ 0 w 1638"/>
                <a:gd name="T7" fmla="*/ 0 h 1076"/>
                <a:gd name="T8" fmla="*/ 0 w 1638"/>
                <a:gd name="T9" fmla="*/ 0 h 1076"/>
                <a:gd name="T10" fmla="*/ 0 w 1638"/>
                <a:gd name="T11" fmla="*/ 0 h 1076"/>
                <a:gd name="T12" fmla="*/ 0 w 1638"/>
                <a:gd name="T13" fmla="*/ 0 h 1076"/>
                <a:gd name="T14" fmla="*/ 0 w 1638"/>
                <a:gd name="T15" fmla="*/ 0 h 1076"/>
                <a:gd name="T16" fmla="*/ 0 w 1638"/>
                <a:gd name="T17" fmla="*/ 0 h 1076"/>
                <a:gd name="T18" fmla="*/ 0 w 1638"/>
                <a:gd name="T19" fmla="*/ 0 h 1076"/>
                <a:gd name="T20" fmla="*/ 0 w 1638"/>
                <a:gd name="T21" fmla="*/ 0 h 1076"/>
                <a:gd name="T22" fmla="*/ 0 w 1638"/>
                <a:gd name="T23" fmla="*/ 0 h 1076"/>
                <a:gd name="T24" fmla="*/ 0 w 1638"/>
                <a:gd name="T25" fmla="*/ 0 h 1076"/>
                <a:gd name="T26" fmla="*/ 0 w 1638"/>
                <a:gd name="T27" fmla="*/ 0 h 1076"/>
                <a:gd name="T28" fmla="*/ 0 w 1638"/>
                <a:gd name="T29" fmla="*/ 0 h 1076"/>
                <a:gd name="T30" fmla="*/ 0 w 1638"/>
                <a:gd name="T31" fmla="*/ 0 h 1076"/>
                <a:gd name="T32" fmla="*/ 0 w 1638"/>
                <a:gd name="T33" fmla="*/ 0 h 10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38"/>
                <a:gd name="T52" fmla="*/ 0 h 1076"/>
                <a:gd name="T53" fmla="*/ 1638 w 1638"/>
                <a:gd name="T54" fmla="*/ 1076 h 107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38" h="1076">
                  <a:moveTo>
                    <a:pt x="0" y="289"/>
                  </a:moveTo>
                  <a:lnTo>
                    <a:pt x="64" y="271"/>
                  </a:lnTo>
                  <a:lnTo>
                    <a:pt x="201" y="235"/>
                  </a:lnTo>
                  <a:lnTo>
                    <a:pt x="346" y="199"/>
                  </a:lnTo>
                  <a:lnTo>
                    <a:pt x="483" y="171"/>
                  </a:lnTo>
                  <a:lnTo>
                    <a:pt x="564" y="153"/>
                  </a:lnTo>
                  <a:lnTo>
                    <a:pt x="474" y="54"/>
                  </a:lnTo>
                  <a:lnTo>
                    <a:pt x="629" y="36"/>
                  </a:lnTo>
                  <a:lnTo>
                    <a:pt x="820" y="18"/>
                  </a:lnTo>
                  <a:lnTo>
                    <a:pt x="911" y="0"/>
                  </a:lnTo>
                  <a:lnTo>
                    <a:pt x="1638" y="976"/>
                  </a:lnTo>
                  <a:lnTo>
                    <a:pt x="1239" y="1076"/>
                  </a:lnTo>
                  <a:lnTo>
                    <a:pt x="437" y="597"/>
                  </a:lnTo>
                  <a:lnTo>
                    <a:pt x="465" y="588"/>
                  </a:lnTo>
                  <a:lnTo>
                    <a:pt x="0" y="289"/>
                  </a:lnTo>
                  <a:close/>
                </a:path>
              </a:pathLst>
            </a:custGeom>
            <a:solidFill>
              <a:srgbClr val="BFBFBF"/>
            </a:solidFill>
            <a:ln w="0">
              <a:solidFill>
                <a:srgbClr val="000000"/>
              </a:solidFill>
              <a:round/>
              <a:headEnd/>
              <a:tailEnd/>
            </a:ln>
          </p:spPr>
          <p:txBody>
            <a:bodyPr/>
            <a:lstStyle/>
            <a:p>
              <a:endParaRPr lang="es-CL"/>
            </a:p>
          </p:txBody>
        </p:sp>
        <p:sp>
          <p:nvSpPr>
            <p:cNvPr id="15576" name="Freeform 310"/>
            <p:cNvSpPr>
              <a:spLocks/>
            </p:cNvSpPr>
            <p:nvPr/>
          </p:nvSpPr>
          <p:spPr bwMode="auto">
            <a:xfrm>
              <a:off x="1856" y="846"/>
              <a:ext cx="149" cy="23"/>
            </a:xfrm>
            <a:custGeom>
              <a:avLst/>
              <a:gdLst>
                <a:gd name="T0" fmla="*/ 0 w 1191"/>
                <a:gd name="T1" fmla="*/ 0 h 127"/>
                <a:gd name="T2" fmla="*/ 0 w 1191"/>
                <a:gd name="T3" fmla="*/ 0 h 127"/>
                <a:gd name="T4" fmla="*/ 0 w 1191"/>
                <a:gd name="T5" fmla="*/ 0 h 127"/>
                <a:gd name="T6" fmla="*/ 0 w 1191"/>
                <a:gd name="T7" fmla="*/ 0 h 127"/>
                <a:gd name="T8" fmla="*/ 0 w 1191"/>
                <a:gd name="T9" fmla="*/ 0 h 127"/>
                <a:gd name="T10" fmla="*/ 0 60000 65536"/>
                <a:gd name="T11" fmla="*/ 0 60000 65536"/>
                <a:gd name="T12" fmla="*/ 0 60000 65536"/>
                <a:gd name="T13" fmla="*/ 0 60000 65536"/>
                <a:gd name="T14" fmla="*/ 0 60000 65536"/>
                <a:gd name="T15" fmla="*/ 0 w 1191"/>
                <a:gd name="T16" fmla="*/ 0 h 127"/>
                <a:gd name="T17" fmla="*/ 1191 w 1191"/>
                <a:gd name="T18" fmla="*/ 127 h 127"/>
              </a:gdLst>
              <a:ahLst/>
              <a:cxnLst>
                <a:cxn ang="T10">
                  <a:pos x="T0" y="T1"/>
                </a:cxn>
                <a:cxn ang="T11">
                  <a:pos x="T2" y="T3"/>
                </a:cxn>
                <a:cxn ang="T12">
                  <a:pos x="T4" y="T5"/>
                </a:cxn>
                <a:cxn ang="T13">
                  <a:pos x="T6" y="T7"/>
                </a:cxn>
                <a:cxn ang="T14">
                  <a:pos x="T8" y="T9"/>
                </a:cxn>
              </a:cxnLst>
              <a:rect l="T15" t="T16" r="T17" b="T18"/>
              <a:pathLst>
                <a:path w="1191" h="127">
                  <a:moveTo>
                    <a:pt x="0" y="127"/>
                  </a:moveTo>
                  <a:lnTo>
                    <a:pt x="172" y="100"/>
                  </a:lnTo>
                  <a:lnTo>
                    <a:pt x="482" y="64"/>
                  </a:lnTo>
                  <a:lnTo>
                    <a:pt x="846" y="28"/>
                  </a:lnTo>
                  <a:lnTo>
                    <a:pt x="1191"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577" name="Freeform 311"/>
            <p:cNvSpPr>
              <a:spLocks/>
            </p:cNvSpPr>
            <p:nvPr/>
          </p:nvSpPr>
          <p:spPr bwMode="auto">
            <a:xfrm>
              <a:off x="1881" y="841"/>
              <a:ext cx="163" cy="32"/>
            </a:xfrm>
            <a:custGeom>
              <a:avLst/>
              <a:gdLst>
                <a:gd name="T0" fmla="*/ 0 w 1293"/>
                <a:gd name="T1" fmla="*/ 0 h 182"/>
                <a:gd name="T2" fmla="*/ 0 w 1293"/>
                <a:gd name="T3" fmla="*/ 0 h 182"/>
                <a:gd name="T4" fmla="*/ 0 w 1293"/>
                <a:gd name="T5" fmla="*/ 0 h 182"/>
                <a:gd name="T6" fmla="*/ 0 w 1293"/>
                <a:gd name="T7" fmla="*/ 0 h 182"/>
                <a:gd name="T8" fmla="*/ 0 w 1293"/>
                <a:gd name="T9" fmla="*/ 0 h 182"/>
                <a:gd name="T10" fmla="*/ 0 w 1293"/>
                <a:gd name="T11" fmla="*/ 0 h 182"/>
                <a:gd name="T12" fmla="*/ 0 w 1293"/>
                <a:gd name="T13" fmla="*/ 0 h 182"/>
                <a:gd name="T14" fmla="*/ 0 w 1293"/>
                <a:gd name="T15" fmla="*/ 0 h 182"/>
                <a:gd name="T16" fmla="*/ 0 w 1293"/>
                <a:gd name="T17" fmla="*/ 0 h 182"/>
                <a:gd name="T18" fmla="*/ 0 w 1293"/>
                <a:gd name="T19" fmla="*/ 0 h 182"/>
                <a:gd name="T20" fmla="*/ 0 w 1293"/>
                <a:gd name="T21" fmla="*/ 0 h 18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
                <a:gd name="T34" fmla="*/ 0 h 182"/>
                <a:gd name="T35" fmla="*/ 1293 w 1293"/>
                <a:gd name="T36" fmla="*/ 182 h 18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 h="182">
                  <a:moveTo>
                    <a:pt x="0" y="137"/>
                  </a:moveTo>
                  <a:lnTo>
                    <a:pt x="20" y="146"/>
                  </a:lnTo>
                  <a:lnTo>
                    <a:pt x="38" y="164"/>
                  </a:lnTo>
                  <a:lnTo>
                    <a:pt x="46" y="182"/>
                  </a:lnTo>
                  <a:lnTo>
                    <a:pt x="1293" y="38"/>
                  </a:lnTo>
                  <a:lnTo>
                    <a:pt x="1284" y="20"/>
                  </a:lnTo>
                  <a:lnTo>
                    <a:pt x="1275" y="10"/>
                  </a:lnTo>
                  <a:lnTo>
                    <a:pt x="1257" y="0"/>
                  </a:lnTo>
                  <a:lnTo>
                    <a:pt x="0" y="137"/>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578" name="Freeform 312"/>
            <p:cNvSpPr>
              <a:spLocks/>
            </p:cNvSpPr>
            <p:nvPr/>
          </p:nvSpPr>
          <p:spPr bwMode="auto">
            <a:xfrm>
              <a:off x="1844" y="855"/>
              <a:ext cx="206" cy="68"/>
            </a:xfrm>
            <a:custGeom>
              <a:avLst/>
              <a:gdLst>
                <a:gd name="T0" fmla="*/ 0 w 1638"/>
                <a:gd name="T1" fmla="*/ 0 h 380"/>
                <a:gd name="T2" fmla="*/ 0 w 1638"/>
                <a:gd name="T3" fmla="*/ 0 h 380"/>
                <a:gd name="T4" fmla="*/ 0 w 1638"/>
                <a:gd name="T5" fmla="*/ 0 h 380"/>
                <a:gd name="T6" fmla="*/ 0 w 1638"/>
                <a:gd name="T7" fmla="*/ 0 h 380"/>
                <a:gd name="T8" fmla="*/ 0 w 1638"/>
                <a:gd name="T9" fmla="*/ 0 h 380"/>
                <a:gd name="T10" fmla="*/ 0 w 1638"/>
                <a:gd name="T11" fmla="*/ 0 h 380"/>
                <a:gd name="T12" fmla="*/ 0 w 1638"/>
                <a:gd name="T13" fmla="*/ 0 h 380"/>
                <a:gd name="T14" fmla="*/ 0 w 1638"/>
                <a:gd name="T15" fmla="*/ 0 h 380"/>
                <a:gd name="T16" fmla="*/ 0 w 1638"/>
                <a:gd name="T17" fmla="*/ 0 h 380"/>
                <a:gd name="T18" fmla="*/ 0 w 1638"/>
                <a:gd name="T19" fmla="*/ 0 h 380"/>
                <a:gd name="T20" fmla="*/ 0 w 1638"/>
                <a:gd name="T21" fmla="*/ 0 h 380"/>
                <a:gd name="T22" fmla="*/ 0 w 1638"/>
                <a:gd name="T23" fmla="*/ 0 h 380"/>
                <a:gd name="T24" fmla="*/ 0 w 1638"/>
                <a:gd name="T25" fmla="*/ 0 h 380"/>
                <a:gd name="T26" fmla="*/ 0 w 1638"/>
                <a:gd name="T27" fmla="*/ 0 h 380"/>
                <a:gd name="T28" fmla="*/ 0 w 1638"/>
                <a:gd name="T29" fmla="*/ 0 h 380"/>
                <a:gd name="T30" fmla="*/ 0 w 1638"/>
                <a:gd name="T31" fmla="*/ 0 h 380"/>
                <a:gd name="T32" fmla="*/ 0 w 1638"/>
                <a:gd name="T33" fmla="*/ 0 h 380"/>
                <a:gd name="T34" fmla="*/ 0 w 1638"/>
                <a:gd name="T35" fmla="*/ 0 h 380"/>
                <a:gd name="T36" fmla="*/ 0 w 1638"/>
                <a:gd name="T37" fmla="*/ 0 h 380"/>
                <a:gd name="T38" fmla="*/ 0 w 1638"/>
                <a:gd name="T39" fmla="*/ 0 h 38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638"/>
                <a:gd name="T61" fmla="*/ 0 h 380"/>
                <a:gd name="T62" fmla="*/ 1638 w 1638"/>
                <a:gd name="T63" fmla="*/ 380 h 38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638" h="380">
                  <a:moveTo>
                    <a:pt x="0" y="380"/>
                  </a:moveTo>
                  <a:lnTo>
                    <a:pt x="92" y="380"/>
                  </a:lnTo>
                  <a:lnTo>
                    <a:pt x="219" y="372"/>
                  </a:lnTo>
                  <a:lnTo>
                    <a:pt x="320" y="353"/>
                  </a:lnTo>
                  <a:lnTo>
                    <a:pt x="429" y="326"/>
                  </a:lnTo>
                  <a:lnTo>
                    <a:pt x="556" y="299"/>
                  </a:lnTo>
                  <a:lnTo>
                    <a:pt x="647" y="272"/>
                  </a:lnTo>
                  <a:lnTo>
                    <a:pt x="693" y="253"/>
                  </a:lnTo>
                  <a:lnTo>
                    <a:pt x="756" y="235"/>
                  </a:lnTo>
                  <a:lnTo>
                    <a:pt x="838" y="209"/>
                  </a:lnTo>
                  <a:lnTo>
                    <a:pt x="929" y="181"/>
                  </a:lnTo>
                  <a:lnTo>
                    <a:pt x="1029" y="145"/>
                  </a:lnTo>
                  <a:lnTo>
                    <a:pt x="1138" y="118"/>
                  </a:lnTo>
                  <a:lnTo>
                    <a:pt x="1257" y="82"/>
                  </a:lnTo>
                  <a:lnTo>
                    <a:pt x="1366" y="55"/>
                  </a:lnTo>
                  <a:lnTo>
                    <a:pt x="1466" y="36"/>
                  </a:lnTo>
                  <a:lnTo>
                    <a:pt x="1557" y="18"/>
                  </a:lnTo>
                  <a:lnTo>
                    <a:pt x="1638"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579" name="Freeform 313"/>
            <p:cNvSpPr>
              <a:spLocks/>
            </p:cNvSpPr>
            <p:nvPr/>
          </p:nvSpPr>
          <p:spPr bwMode="auto">
            <a:xfrm>
              <a:off x="1969" y="855"/>
              <a:ext cx="91" cy="44"/>
            </a:xfrm>
            <a:custGeom>
              <a:avLst/>
              <a:gdLst>
                <a:gd name="T0" fmla="*/ 0 w 727"/>
                <a:gd name="T1" fmla="*/ 0 h 245"/>
                <a:gd name="T2" fmla="*/ 0 w 727"/>
                <a:gd name="T3" fmla="*/ 0 h 245"/>
                <a:gd name="T4" fmla="*/ 0 w 727"/>
                <a:gd name="T5" fmla="*/ 0 h 245"/>
                <a:gd name="T6" fmla="*/ 0 w 727"/>
                <a:gd name="T7" fmla="*/ 0 h 245"/>
                <a:gd name="T8" fmla="*/ 0 w 727"/>
                <a:gd name="T9" fmla="*/ 0 h 245"/>
                <a:gd name="T10" fmla="*/ 0 w 727"/>
                <a:gd name="T11" fmla="*/ 0 h 245"/>
                <a:gd name="T12" fmla="*/ 0 w 727"/>
                <a:gd name="T13" fmla="*/ 0 h 245"/>
                <a:gd name="T14" fmla="*/ 0 w 727"/>
                <a:gd name="T15" fmla="*/ 0 h 245"/>
                <a:gd name="T16" fmla="*/ 0 w 727"/>
                <a:gd name="T17" fmla="*/ 0 h 245"/>
                <a:gd name="T18" fmla="*/ 0 w 727"/>
                <a:gd name="T19" fmla="*/ 0 h 24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27"/>
                <a:gd name="T31" fmla="*/ 0 h 245"/>
                <a:gd name="T32" fmla="*/ 727 w 727"/>
                <a:gd name="T33" fmla="*/ 245 h 24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27" h="245">
                  <a:moveTo>
                    <a:pt x="645" y="0"/>
                  </a:moveTo>
                  <a:lnTo>
                    <a:pt x="673" y="36"/>
                  </a:lnTo>
                  <a:lnTo>
                    <a:pt x="709" y="82"/>
                  </a:lnTo>
                  <a:lnTo>
                    <a:pt x="727" y="109"/>
                  </a:lnTo>
                  <a:lnTo>
                    <a:pt x="554" y="136"/>
                  </a:lnTo>
                  <a:lnTo>
                    <a:pt x="318" y="181"/>
                  </a:lnTo>
                  <a:lnTo>
                    <a:pt x="72" y="245"/>
                  </a:lnTo>
                  <a:lnTo>
                    <a:pt x="0" y="163"/>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580" name="Freeform 314"/>
            <p:cNvSpPr>
              <a:spLocks/>
            </p:cNvSpPr>
            <p:nvPr/>
          </p:nvSpPr>
          <p:spPr bwMode="auto">
            <a:xfrm>
              <a:off x="1949" y="825"/>
              <a:ext cx="111" cy="30"/>
            </a:xfrm>
            <a:custGeom>
              <a:avLst/>
              <a:gdLst>
                <a:gd name="T0" fmla="*/ 0 w 874"/>
                <a:gd name="T1" fmla="*/ 0 h 172"/>
                <a:gd name="T2" fmla="*/ 0 w 874"/>
                <a:gd name="T3" fmla="*/ 0 h 172"/>
                <a:gd name="T4" fmla="*/ 0 w 874"/>
                <a:gd name="T5" fmla="*/ 0 h 172"/>
                <a:gd name="T6" fmla="*/ 0 w 874"/>
                <a:gd name="T7" fmla="*/ 0 h 172"/>
                <a:gd name="T8" fmla="*/ 0 w 874"/>
                <a:gd name="T9" fmla="*/ 0 h 172"/>
                <a:gd name="T10" fmla="*/ 0 w 874"/>
                <a:gd name="T11" fmla="*/ 0 h 172"/>
                <a:gd name="T12" fmla="*/ 0 w 874"/>
                <a:gd name="T13" fmla="*/ 0 h 172"/>
                <a:gd name="T14" fmla="*/ 0 w 874"/>
                <a:gd name="T15" fmla="*/ 0 h 172"/>
                <a:gd name="T16" fmla="*/ 0 w 874"/>
                <a:gd name="T17" fmla="*/ 0 h 172"/>
                <a:gd name="T18" fmla="*/ 0 w 874"/>
                <a:gd name="T19" fmla="*/ 0 h 172"/>
                <a:gd name="T20" fmla="*/ 0 w 874"/>
                <a:gd name="T21" fmla="*/ 0 h 172"/>
                <a:gd name="T22" fmla="*/ 0 w 874"/>
                <a:gd name="T23" fmla="*/ 0 h 172"/>
                <a:gd name="T24" fmla="*/ 0 w 874"/>
                <a:gd name="T25" fmla="*/ 0 h 172"/>
                <a:gd name="T26" fmla="*/ 0 w 874"/>
                <a:gd name="T27" fmla="*/ 0 h 172"/>
                <a:gd name="T28" fmla="*/ 0 w 874"/>
                <a:gd name="T29" fmla="*/ 0 h 172"/>
                <a:gd name="T30" fmla="*/ 0 w 874"/>
                <a:gd name="T31" fmla="*/ 0 h 172"/>
                <a:gd name="T32" fmla="*/ 0 w 874"/>
                <a:gd name="T33" fmla="*/ 0 h 172"/>
                <a:gd name="T34" fmla="*/ 0 w 874"/>
                <a:gd name="T35" fmla="*/ 0 h 172"/>
                <a:gd name="T36" fmla="*/ 0 w 874"/>
                <a:gd name="T37" fmla="*/ 0 h 172"/>
                <a:gd name="T38" fmla="*/ 0 w 874"/>
                <a:gd name="T39" fmla="*/ 0 h 172"/>
                <a:gd name="T40" fmla="*/ 0 w 874"/>
                <a:gd name="T41" fmla="*/ 0 h 172"/>
                <a:gd name="T42" fmla="*/ 0 w 874"/>
                <a:gd name="T43" fmla="*/ 0 h 172"/>
                <a:gd name="T44" fmla="*/ 0 w 874"/>
                <a:gd name="T45" fmla="*/ 0 h 17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874"/>
                <a:gd name="T70" fmla="*/ 0 h 172"/>
                <a:gd name="T71" fmla="*/ 874 w 874"/>
                <a:gd name="T72" fmla="*/ 172 h 172"/>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874" h="172">
                  <a:moveTo>
                    <a:pt x="755" y="82"/>
                  </a:moveTo>
                  <a:lnTo>
                    <a:pt x="818" y="72"/>
                  </a:lnTo>
                  <a:lnTo>
                    <a:pt x="846" y="90"/>
                  </a:lnTo>
                  <a:lnTo>
                    <a:pt x="864" y="128"/>
                  </a:lnTo>
                  <a:lnTo>
                    <a:pt x="874" y="154"/>
                  </a:lnTo>
                  <a:lnTo>
                    <a:pt x="800" y="172"/>
                  </a:lnTo>
                  <a:lnTo>
                    <a:pt x="792" y="128"/>
                  </a:lnTo>
                  <a:lnTo>
                    <a:pt x="773" y="100"/>
                  </a:lnTo>
                  <a:lnTo>
                    <a:pt x="755" y="82"/>
                  </a:lnTo>
                  <a:lnTo>
                    <a:pt x="719" y="90"/>
                  </a:lnTo>
                  <a:lnTo>
                    <a:pt x="691" y="46"/>
                  </a:lnTo>
                  <a:lnTo>
                    <a:pt x="655" y="18"/>
                  </a:lnTo>
                  <a:lnTo>
                    <a:pt x="628" y="0"/>
                  </a:lnTo>
                  <a:lnTo>
                    <a:pt x="528" y="18"/>
                  </a:lnTo>
                  <a:lnTo>
                    <a:pt x="364" y="54"/>
                  </a:lnTo>
                  <a:lnTo>
                    <a:pt x="200" y="82"/>
                  </a:lnTo>
                  <a:lnTo>
                    <a:pt x="64" y="118"/>
                  </a:lnTo>
                  <a:lnTo>
                    <a:pt x="0" y="128"/>
                  </a:lnTo>
                  <a:lnTo>
                    <a:pt x="18" y="154"/>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581" name="Freeform 315"/>
            <p:cNvSpPr>
              <a:spLocks/>
            </p:cNvSpPr>
            <p:nvPr/>
          </p:nvSpPr>
          <p:spPr bwMode="auto">
            <a:xfrm>
              <a:off x="2063" y="817"/>
              <a:ext cx="51" cy="37"/>
            </a:xfrm>
            <a:custGeom>
              <a:avLst/>
              <a:gdLst>
                <a:gd name="T0" fmla="*/ 0 w 409"/>
                <a:gd name="T1" fmla="*/ 0 h 209"/>
                <a:gd name="T2" fmla="*/ 0 w 409"/>
                <a:gd name="T3" fmla="*/ 0 h 209"/>
                <a:gd name="T4" fmla="*/ 0 w 409"/>
                <a:gd name="T5" fmla="*/ 0 h 209"/>
                <a:gd name="T6" fmla="*/ 0 w 409"/>
                <a:gd name="T7" fmla="*/ 0 h 209"/>
                <a:gd name="T8" fmla="*/ 0 w 409"/>
                <a:gd name="T9" fmla="*/ 0 h 209"/>
                <a:gd name="T10" fmla="*/ 0 w 409"/>
                <a:gd name="T11" fmla="*/ 0 h 209"/>
                <a:gd name="T12" fmla="*/ 0 w 409"/>
                <a:gd name="T13" fmla="*/ 0 h 209"/>
                <a:gd name="T14" fmla="*/ 0 w 409"/>
                <a:gd name="T15" fmla="*/ 0 h 209"/>
                <a:gd name="T16" fmla="*/ 0 w 409"/>
                <a:gd name="T17" fmla="*/ 0 h 209"/>
                <a:gd name="T18" fmla="*/ 0 w 409"/>
                <a:gd name="T19" fmla="*/ 0 h 209"/>
                <a:gd name="T20" fmla="*/ 0 w 409"/>
                <a:gd name="T21" fmla="*/ 0 h 209"/>
                <a:gd name="T22" fmla="*/ 0 w 409"/>
                <a:gd name="T23" fmla="*/ 0 h 209"/>
                <a:gd name="T24" fmla="*/ 0 w 409"/>
                <a:gd name="T25" fmla="*/ 0 h 209"/>
                <a:gd name="T26" fmla="*/ 0 w 409"/>
                <a:gd name="T27" fmla="*/ 0 h 209"/>
                <a:gd name="T28" fmla="*/ 0 w 409"/>
                <a:gd name="T29" fmla="*/ 0 h 209"/>
                <a:gd name="T30" fmla="*/ 0 w 409"/>
                <a:gd name="T31" fmla="*/ 0 h 209"/>
                <a:gd name="T32" fmla="*/ 0 w 409"/>
                <a:gd name="T33" fmla="*/ 0 h 209"/>
                <a:gd name="T34" fmla="*/ 0 w 409"/>
                <a:gd name="T35" fmla="*/ 0 h 209"/>
                <a:gd name="T36" fmla="*/ 0 w 409"/>
                <a:gd name="T37" fmla="*/ 0 h 209"/>
                <a:gd name="T38" fmla="*/ 0 w 409"/>
                <a:gd name="T39" fmla="*/ 0 h 20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09"/>
                <a:gd name="T61" fmla="*/ 0 h 209"/>
                <a:gd name="T62" fmla="*/ 409 w 409"/>
                <a:gd name="T63" fmla="*/ 209 h 20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09" h="209">
                  <a:moveTo>
                    <a:pt x="0" y="63"/>
                  </a:moveTo>
                  <a:lnTo>
                    <a:pt x="100" y="45"/>
                  </a:lnTo>
                  <a:lnTo>
                    <a:pt x="255" y="18"/>
                  </a:lnTo>
                  <a:lnTo>
                    <a:pt x="382" y="0"/>
                  </a:lnTo>
                  <a:lnTo>
                    <a:pt x="391" y="36"/>
                  </a:lnTo>
                  <a:lnTo>
                    <a:pt x="400" y="73"/>
                  </a:lnTo>
                  <a:lnTo>
                    <a:pt x="409" y="91"/>
                  </a:lnTo>
                  <a:lnTo>
                    <a:pt x="227" y="191"/>
                  </a:lnTo>
                  <a:lnTo>
                    <a:pt x="181" y="199"/>
                  </a:lnTo>
                  <a:lnTo>
                    <a:pt x="145" y="209"/>
                  </a:lnTo>
                  <a:lnTo>
                    <a:pt x="127" y="209"/>
                  </a:lnTo>
                  <a:lnTo>
                    <a:pt x="100" y="191"/>
                  </a:lnTo>
                  <a:lnTo>
                    <a:pt x="82" y="155"/>
                  </a:lnTo>
                  <a:lnTo>
                    <a:pt x="54" y="117"/>
                  </a:lnTo>
                  <a:lnTo>
                    <a:pt x="18" y="91"/>
                  </a:lnTo>
                  <a:lnTo>
                    <a:pt x="0" y="63"/>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582" name="Freeform 316"/>
            <p:cNvSpPr>
              <a:spLocks/>
            </p:cNvSpPr>
            <p:nvPr/>
          </p:nvSpPr>
          <p:spPr bwMode="auto">
            <a:xfrm>
              <a:off x="2050" y="831"/>
              <a:ext cx="15" cy="5"/>
            </a:xfrm>
            <a:custGeom>
              <a:avLst/>
              <a:gdLst>
                <a:gd name="T0" fmla="*/ 0 w 119"/>
                <a:gd name="T1" fmla="*/ 0 h 28"/>
                <a:gd name="T2" fmla="*/ 0 w 119"/>
                <a:gd name="T3" fmla="*/ 0 h 28"/>
                <a:gd name="T4" fmla="*/ 0 w 119"/>
                <a:gd name="T5" fmla="*/ 0 h 28"/>
                <a:gd name="T6" fmla="*/ 0 w 119"/>
                <a:gd name="T7" fmla="*/ 0 h 28"/>
                <a:gd name="T8" fmla="*/ 0 w 119"/>
                <a:gd name="T9" fmla="*/ 0 h 28"/>
                <a:gd name="T10" fmla="*/ 0 60000 65536"/>
                <a:gd name="T11" fmla="*/ 0 60000 65536"/>
                <a:gd name="T12" fmla="*/ 0 60000 65536"/>
                <a:gd name="T13" fmla="*/ 0 60000 65536"/>
                <a:gd name="T14" fmla="*/ 0 60000 65536"/>
                <a:gd name="T15" fmla="*/ 0 w 119"/>
                <a:gd name="T16" fmla="*/ 0 h 28"/>
                <a:gd name="T17" fmla="*/ 119 w 119"/>
                <a:gd name="T18" fmla="*/ 28 h 28"/>
              </a:gdLst>
              <a:ahLst/>
              <a:cxnLst>
                <a:cxn ang="T10">
                  <a:pos x="T0" y="T1"/>
                </a:cxn>
                <a:cxn ang="T11">
                  <a:pos x="T2" y="T3"/>
                </a:cxn>
                <a:cxn ang="T12">
                  <a:pos x="T4" y="T5"/>
                </a:cxn>
                <a:cxn ang="T13">
                  <a:pos x="T6" y="T7"/>
                </a:cxn>
                <a:cxn ang="T14">
                  <a:pos x="T8" y="T9"/>
                </a:cxn>
              </a:cxnLst>
              <a:rect l="T15" t="T16" r="T17" b="T18"/>
              <a:pathLst>
                <a:path w="119" h="28">
                  <a:moveTo>
                    <a:pt x="110" y="0"/>
                  </a:moveTo>
                  <a:lnTo>
                    <a:pt x="0" y="18"/>
                  </a:lnTo>
                  <a:lnTo>
                    <a:pt x="0" y="28"/>
                  </a:lnTo>
                  <a:lnTo>
                    <a:pt x="119" y="10"/>
                  </a:lnTo>
                  <a:lnTo>
                    <a:pt x="110"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583" name="Freeform 317"/>
            <p:cNvSpPr>
              <a:spLocks/>
            </p:cNvSpPr>
            <p:nvPr/>
          </p:nvSpPr>
          <p:spPr bwMode="auto">
            <a:xfrm>
              <a:off x="2060" y="849"/>
              <a:ext cx="15" cy="6"/>
            </a:xfrm>
            <a:custGeom>
              <a:avLst/>
              <a:gdLst>
                <a:gd name="T0" fmla="*/ 0 w 127"/>
                <a:gd name="T1" fmla="*/ 0 h 36"/>
                <a:gd name="T2" fmla="*/ 0 w 127"/>
                <a:gd name="T3" fmla="*/ 0 h 36"/>
                <a:gd name="T4" fmla="*/ 0 w 127"/>
                <a:gd name="T5" fmla="*/ 0 h 36"/>
                <a:gd name="T6" fmla="*/ 0 w 127"/>
                <a:gd name="T7" fmla="*/ 0 h 36"/>
                <a:gd name="T8" fmla="*/ 0 w 127"/>
                <a:gd name="T9" fmla="*/ 0 h 36"/>
                <a:gd name="T10" fmla="*/ 0 60000 65536"/>
                <a:gd name="T11" fmla="*/ 0 60000 65536"/>
                <a:gd name="T12" fmla="*/ 0 60000 65536"/>
                <a:gd name="T13" fmla="*/ 0 60000 65536"/>
                <a:gd name="T14" fmla="*/ 0 60000 65536"/>
                <a:gd name="T15" fmla="*/ 0 w 127"/>
                <a:gd name="T16" fmla="*/ 0 h 36"/>
                <a:gd name="T17" fmla="*/ 127 w 127"/>
                <a:gd name="T18" fmla="*/ 36 h 36"/>
              </a:gdLst>
              <a:ahLst/>
              <a:cxnLst>
                <a:cxn ang="T10">
                  <a:pos x="T0" y="T1"/>
                </a:cxn>
                <a:cxn ang="T11">
                  <a:pos x="T2" y="T3"/>
                </a:cxn>
                <a:cxn ang="T12">
                  <a:pos x="T4" y="T5"/>
                </a:cxn>
                <a:cxn ang="T13">
                  <a:pos x="T6" y="T7"/>
                </a:cxn>
                <a:cxn ang="T14">
                  <a:pos x="T8" y="T9"/>
                </a:cxn>
              </a:cxnLst>
              <a:rect l="T15" t="T16" r="T17" b="T18"/>
              <a:pathLst>
                <a:path w="127" h="36">
                  <a:moveTo>
                    <a:pt x="127" y="0"/>
                  </a:moveTo>
                  <a:lnTo>
                    <a:pt x="0" y="28"/>
                  </a:lnTo>
                  <a:lnTo>
                    <a:pt x="8" y="36"/>
                  </a:lnTo>
                  <a:lnTo>
                    <a:pt x="127" y="10"/>
                  </a:lnTo>
                  <a:lnTo>
                    <a:pt x="127"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584" name="Line 318"/>
            <p:cNvSpPr>
              <a:spLocks noChangeShapeType="1"/>
            </p:cNvSpPr>
            <p:nvPr/>
          </p:nvSpPr>
          <p:spPr bwMode="auto">
            <a:xfrm>
              <a:off x="1999" y="872"/>
              <a:ext cx="9" cy="1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85" name="Line 319"/>
            <p:cNvSpPr>
              <a:spLocks noChangeShapeType="1"/>
            </p:cNvSpPr>
            <p:nvPr/>
          </p:nvSpPr>
          <p:spPr bwMode="auto">
            <a:xfrm flipH="1" flipV="1">
              <a:off x="1978" y="840"/>
              <a:ext cx="5" cy="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86" name="Line 320"/>
            <p:cNvSpPr>
              <a:spLocks noChangeShapeType="1"/>
            </p:cNvSpPr>
            <p:nvPr/>
          </p:nvSpPr>
          <p:spPr bwMode="auto">
            <a:xfrm flipH="1" flipV="1">
              <a:off x="1993" y="873"/>
              <a:ext cx="9" cy="1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87" name="Line 321"/>
            <p:cNvSpPr>
              <a:spLocks noChangeShapeType="1"/>
            </p:cNvSpPr>
            <p:nvPr/>
          </p:nvSpPr>
          <p:spPr bwMode="auto">
            <a:xfrm>
              <a:off x="1972" y="841"/>
              <a:ext cx="6" cy="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88" name="Freeform 322"/>
            <p:cNvSpPr>
              <a:spLocks/>
            </p:cNvSpPr>
            <p:nvPr/>
          </p:nvSpPr>
          <p:spPr bwMode="auto">
            <a:xfrm>
              <a:off x="1936" y="854"/>
              <a:ext cx="10" cy="40"/>
            </a:xfrm>
            <a:custGeom>
              <a:avLst/>
              <a:gdLst>
                <a:gd name="T0" fmla="*/ 0 w 81"/>
                <a:gd name="T1" fmla="*/ 0 h 225"/>
                <a:gd name="T2" fmla="*/ 0 w 81"/>
                <a:gd name="T3" fmla="*/ 0 h 225"/>
                <a:gd name="T4" fmla="*/ 0 w 81"/>
                <a:gd name="T5" fmla="*/ 0 h 225"/>
                <a:gd name="T6" fmla="*/ 0 w 81"/>
                <a:gd name="T7" fmla="*/ 0 h 225"/>
                <a:gd name="T8" fmla="*/ 0 w 81"/>
                <a:gd name="T9" fmla="*/ 0 h 225"/>
                <a:gd name="T10" fmla="*/ 0 w 81"/>
                <a:gd name="T11" fmla="*/ 0 h 225"/>
                <a:gd name="T12" fmla="*/ 0 w 81"/>
                <a:gd name="T13" fmla="*/ 0 h 225"/>
                <a:gd name="T14" fmla="*/ 0 w 81"/>
                <a:gd name="T15" fmla="*/ 0 h 225"/>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225"/>
                <a:gd name="T26" fmla="*/ 81 w 81"/>
                <a:gd name="T27" fmla="*/ 225 h 2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225">
                  <a:moveTo>
                    <a:pt x="0" y="0"/>
                  </a:moveTo>
                  <a:lnTo>
                    <a:pt x="36" y="18"/>
                  </a:lnTo>
                  <a:lnTo>
                    <a:pt x="73" y="81"/>
                  </a:lnTo>
                  <a:lnTo>
                    <a:pt x="81" y="163"/>
                  </a:lnTo>
                  <a:lnTo>
                    <a:pt x="73" y="189"/>
                  </a:lnTo>
                  <a:lnTo>
                    <a:pt x="63" y="217"/>
                  </a:lnTo>
                  <a:lnTo>
                    <a:pt x="63" y="225"/>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589" name="Freeform 323"/>
            <p:cNvSpPr>
              <a:spLocks/>
            </p:cNvSpPr>
            <p:nvPr/>
          </p:nvSpPr>
          <p:spPr bwMode="auto">
            <a:xfrm>
              <a:off x="1836" y="923"/>
              <a:ext cx="9" cy="3"/>
            </a:xfrm>
            <a:custGeom>
              <a:avLst/>
              <a:gdLst>
                <a:gd name="T0" fmla="*/ 0 w 73"/>
                <a:gd name="T1" fmla="*/ 0 h 18"/>
                <a:gd name="T2" fmla="*/ 0 w 73"/>
                <a:gd name="T3" fmla="*/ 0 h 18"/>
                <a:gd name="T4" fmla="*/ 0 w 73"/>
                <a:gd name="T5" fmla="*/ 0 h 18"/>
                <a:gd name="T6" fmla="*/ 0 60000 65536"/>
                <a:gd name="T7" fmla="*/ 0 60000 65536"/>
                <a:gd name="T8" fmla="*/ 0 60000 65536"/>
                <a:gd name="T9" fmla="*/ 0 w 73"/>
                <a:gd name="T10" fmla="*/ 0 h 18"/>
                <a:gd name="T11" fmla="*/ 73 w 73"/>
                <a:gd name="T12" fmla="*/ 18 h 18"/>
              </a:gdLst>
              <a:ahLst/>
              <a:cxnLst>
                <a:cxn ang="T6">
                  <a:pos x="T0" y="T1"/>
                </a:cxn>
                <a:cxn ang="T7">
                  <a:pos x="T2" y="T3"/>
                </a:cxn>
                <a:cxn ang="T8">
                  <a:pos x="T4" y="T5"/>
                </a:cxn>
              </a:cxnLst>
              <a:rect l="T9" t="T10" r="T11" b="T12"/>
              <a:pathLst>
                <a:path w="73" h="18">
                  <a:moveTo>
                    <a:pt x="0" y="18"/>
                  </a:moveTo>
                  <a:lnTo>
                    <a:pt x="63" y="0"/>
                  </a:lnTo>
                  <a:lnTo>
                    <a:pt x="73" y="18"/>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590" name="Freeform 324"/>
            <p:cNvSpPr>
              <a:spLocks/>
            </p:cNvSpPr>
            <p:nvPr/>
          </p:nvSpPr>
          <p:spPr bwMode="auto">
            <a:xfrm>
              <a:off x="1894" y="860"/>
              <a:ext cx="15" cy="51"/>
            </a:xfrm>
            <a:custGeom>
              <a:avLst/>
              <a:gdLst>
                <a:gd name="T0" fmla="*/ 0 w 118"/>
                <a:gd name="T1" fmla="*/ 0 h 280"/>
                <a:gd name="T2" fmla="*/ 0 w 118"/>
                <a:gd name="T3" fmla="*/ 0 h 280"/>
                <a:gd name="T4" fmla="*/ 0 w 118"/>
                <a:gd name="T5" fmla="*/ 0 h 280"/>
                <a:gd name="T6" fmla="*/ 0 w 118"/>
                <a:gd name="T7" fmla="*/ 0 h 280"/>
                <a:gd name="T8" fmla="*/ 0 w 118"/>
                <a:gd name="T9" fmla="*/ 0 h 280"/>
                <a:gd name="T10" fmla="*/ 0 w 118"/>
                <a:gd name="T11" fmla="*/ 0 h 280"/>
                <a:gd name="T12" fmla="*/ 0 w 118"/>
                <a:gd name="T13" fmla="*/ 0 h 280"/>
                <a:gd name="T14" fmla="*/ 0 w 118"/>
                <a:gd name="T15" fmla="*/ 0 h 280"/>
                <a:gd name="T16" fmla="*/ 0 60000 65536"/>
                <a:gd name="T17" fmla="*/ 0 60000 65536"/>
                <a:gd name="T18" fmla="*/ 0 60000 65536"/>
                <a:gd name="T19" fmla="*/ 0 60000 65536"/>
                <a:gd name="T20" fmla="*/ 0 60000 65536"/>
                <a:gd name="T21" fmla="*/ 0 60000 65536"/>
                <a:gd name="T22" fmla="*/ 0 60000 65536"/>
                <a:gd name="T23" fmla="*/ 0 60000 65536"/>
                <a:gd name="T24" fmla="*/ 0 w 118"/>
                <a:gd name="T25" fmla="*/ 0 h 280"/>
                <a:gd name="T26" fmla="*/ 118 w 118"/>
                <a:gd name="T27" fmla="*/ 280 h 2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18" h="280">
                  <a:moveTo>
                    <a:pt x="0" y="0"/>
                  </a:moveTo>
                  <a:lnTo>
                    <a:pt x="73" y="18"/>
                  </a:lnTo>
                  <a:lnTo>
                    <a:pt x="100" y="81"/>
                  </a:lnTo>
                  <a:lnTo>
                    <a:pt x="118" y="171"/>
                  </a:lnTo>
                  <a:lnTo>
                    <a:pt x="118" y="217"/>
                  </a:lnTo>
                  <a:lnTo>
                    <a:pt x="100" y="262"/>
                  </a:lnTo>
                  <a:lnTo>
                    <a:pt x="100" y="28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591" name="Freeform 325"/>
            <p:cNvSpPr>
              <a:spLocks/>
            </p:cNvSpPr>
            <p:nvPr/>
          </p:nvSpPr>
          <p:spPr bwMode="auto">
            <a:xfrm>
              <a:off x="1709" y="935"/>
              <a:ext cx="15" cy="50"/>
            </a:xfrm>
            <a:custGeom>
              <a:avLst/>
              <a:gdLst>
                <a:gd name="T0" fmla="*/ 0 w 119"/>
                <a:gd name="T1" fmla="*/ 0 h 281"/>
                <a:gd name="T2" fmla="*/ 0 w 119"/>
                <a:gd name="T3" fmla="*/ 0 h 281"/>
                <a:gd name="T4" fmla="*/ 0 w 119"/>
                <a:gd name="T5" fmla="*/ 0 h 281"/>
                <a:gd name="T6" fmla="*/ 0 w 119"/>
                <a:gd name="T7" fmla="*/ 0 h 281"/>
                <a:gd name="T8" fmla="*/ 0 w 119"/>
                <a:gd name="T9" fmla="*/ 0 h 281"/>
                <a:gd name="T10" fmla="*/ 0 w 119"/>
                <a:gd name="T11" fmla="*/ 0 h 281"/>
                <a:gd name="T12" fmla="*/ 0 w 119"/>
                <a:gd name="T13" fmla="*/ 0 h 281"/>
                <a:gd name="T14" fmla="*/ 0 w 119"/>
                <a:gd name="T15" fmla="*/ 0 h 281"/>
                <a:gd name="T16" fmla="*/ 0 60000 65536"/>
                <a:gd name="T17" fmla="*/ 0 60000 65536"/>
                <a:gd name="T18" fmla="*/ 0 60000 65536"/>
                <a:gd name="T19" fmla="*/ 0 60000 65536"/>
                <a:gd name="T20" fmla="*/ 0 60000 65536"/>
                <a:gd name="T21" fmla="*/ 0 60000 65536"/>
                <a:gd name="T22" fmla="*/ 0 60000 65536"/>
                <a:gd name="T23" fmla="*/ 0 60000 65536"/>
                <a:gd name="T24" fmla="*/ 0 w 119"/>
                <a:gd name="T25" fmla="*/ 0 h 281"/>
                <a:gd name="T26" fmla="*/ 119 w 119"/>
                <a:gd name="T27" fmla="*/ 281 h 28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19" h="281">
                  <a:moveTo>
                    <a:pt x="0" y="0"/>
                  </a:moveTo>
                  <a:lnTo>
                    <a:pt x="46" y="8"/>
                  </a:lnTo>
                  <a:lnTo>
                    <a:pt x="83" y="54"/>
                  </a:lnTo>
                  <a:lnTo>
                    <a:pt x="109" y="118"/>
                  </a:lnTo>
                  <a:lnTo>
                    <a:pt x="119" y="181"/>
                  </a:lnTo>
                  <a:lnTo>
                    <a:pt x="109" y="243"/>
                  </a:lnTo>
                  <a:lnTo>
                    <a:pt x="73" y="281"/>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592" name="Freeform 326"/>
            <p:cNvSpPr>
              <a:spLocks/>
            </p:cNvSpPr>
            <p:nvPr/>
          </p:nvSpPr>
          <p:spPr bwMode="auto">
            <a:xfrm>
              <a:off x="1988" y="848"/>
              <a:ext cx="7" cy="25"/>
            </a:xfrm>
            <a:custGeom>
              <a:avLst/>
              <a:gdLst>
                <a:gd name="T0" fmla="*/ 0 w 54"/>
                <a:gd name="T1" fmla="*/ 0 h 144"/>
                <a:gd name="T2" fmla="*/ 0 w 54"/>
                <a:gd name="T3" fmla="*/ 0 h 144"/>
                <a:gd name="T4" fmla="*/ 0 w 54"/>
                <a:gd name="T5" fmla="*/ 0 h 144"/>
                <a:gd name="T6" fmla="*/ 0 w 54"/>
                <a:gd name="T7" fmla="*/ 0 h 144"/>
                <a:gd name="T8" fmla="*/ 0 w 54"/>
                <a:gd name="T9" fmla="*/ 0 h 144"/>
                <a:gd name="T10" fmla="*/ 0 w 54"/>
                <a:gd name="T11" fmla="*/ 0 h 144"/>
                <a:gd name="T12" fmla="*/ 0 w 54"/>
                <a:gd name="T13" fmla="*/ 0 h 144"/>
                <a:gd name="T14" fmla="*/ 0 w 54"/>
                <a:gd name="T15" fmla="*/ 0 h 144"/>
                <a:gd name="T16" fmla="*/ 0 60000 65536"/>
                <a:gd name="T17" fmla="*/ 0 60000 65536"/>
                <a:gd name="T18" fmla="*/ 0 60000 65536"/>
                <a:gd name="T19" fmla="*/ 0 60000 65536"/>
                <a:gd name="T20" fmla="*/ 0 60000 65536"/>
                <a:gd name="T21" fmla="*/ 0 60000 65536"/>
                <a:gd name="T22" fmla="*/ 0 60000 65536"/>
                <a:gd name="T23" fmla="*/ 0 60000 65536"/>
                <a:gd name="T24" fmla="*/ 0 w 54"/>
                <a:gd name="T25" fmla="*/ 0 h 144"/>
                <a:gd name="T26" fmla="*/ 54 w 54"/>
                <a:gd name="T27" fmla="*/ 144 h 1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4" h="144">
                  <a:moveTo>
                    <a:pt x="0" y="0"/>
                  </a:moveTo>
                  <a:lnTo>
                    <a:pt x="26" y="18"/>
                  </a:lnTo>
                  <a:lnTo>
                    <a:pt x="54" y="54"/>
                  </a:lnTo>
                  <a:lnTo>
                    <a:pt x="54" y="99"/>
                  </a:lnTo>
                  <a:lnTo>
                    <a:pt x="45" y="117"/>
                  </a:lnTo>
                  <a:lnTo>
                    <a:pt x="36" y="135"/>
                  </a:lnTo>
                  <a:lnTo>
                    <a:pt x="36" y="144"/>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593" name="Freeform 327"/>
            <p:cNvSpPr>
              <a:spLocks/>
            </p:cNvSpPr>
            <p:nvPr/>
          </p:nvSpPr>
          <p:spPr bwMode="auto">
            <a:xfrm>
              <a:off x="2147" y="835"/>
              <a:ext cx="12" cy="0"/>
            </a:xfrm>
            <a:custGeom>
              <a:avLst/>
              <a:gdLst>
                <a:gd name="T0" fmla="*/ 0 w 92"/>
                <a:gd name="T1" fmla="*/ 0 w 92"/>
                <a:gd name="T2" fmla="*/ 0 w 92"/>
                <a:gd name="T3" fmla="*/ 0 60000 65536"/>
                <a:gd name="T4" fmla="*/ 0 60000 65536"/>
                <a:gd name="T5" fmla="*/ 0 60000 65536"/>
                <a:gd name="T6" fmla="*/ 0 w 92"/>
                <a:gd name="T7" fmla="*/ 92 w 92"/>
              </a:gdLst>
              <a:ahLst/>
              <a:cxnLst>
                <a:cxn ang="T3">
                  <a:pos x="T0" y="0"/>
                </a:cxn>
                <a:cxn ang="T4">
                  <a:pos x="T1" y="0"/>
                </a:cxn>
                <a:cxn ang="T5">
                  <a:pos x="T2" y="0"/>
                </a:cxn>
              </a:cxnLst>
              <a:rect l="T6" t="0" r="T7" b="0"/>
              <a:pathLst>
                <a:path w="92">
                  <a:moveTo>
                    <a:pt x="92" y="0"/>
                  </a:moveTo>
                  <a:lnTo>
                    <a:pt x="36" y="0"/>
                  </a:lnTo>
                  <a:lnTo>
                    <a:pt x="0"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594" name="Freeform 328"/>
            <p:cNvSpPr>
              <a:spLocks/>
            </p:cNvSpPr>
            <p:nvPr/>
          </p:nvSpPr>
          <p:spPr bwMode="auto">
            <a:xfrm>
              <a:off x="1999" y="683"/>
              <a:ext cx="107" cy="142"/>
            </a:xfrm>
            <a:custGeom>
              <a:avLst/>
              <a:gdLst>
                <a:gd name="T0" fmla="*/ 0 w 856"/>
                <a:gd name="T1" fmla="*/ 0 h 796"/>
                <a:gd name="T2" fmla="*/ 0 w 856"/>
                <a:gd name="T3" fmla="*/ 0 h 796"/>
                <a:gd name="T4" fmla="*/ 0 w 856"/>
                <a:gd name="T5" fmla="*/ 0 h 796"/>
                <a:gd name="T6" fmla="*/ 0 w 856"/>
                <a:gd name="T7" fmla="*/ 0 h 796"/>
                <a:gd name="T8" fmla="*/ 0 w 856"/>
                <a:gd name="T9" fmla="*/ 0 h 796"/>
                <a:gd name="T10" fmla="*/ 0 w 856"/>
                <a:gd name="T11" fmla="*/ 0 h 796"/>
                <a:gd name="T12" fmla="*/ 0 w 856"/>
                <a:gd name="T13" fmla="*/ 0 h 796"/>
                <a:gd name="T14" fmla="*/ 0 w 856"/>
                <a:gd name="T15" fmla="*/ 0 h 796"/>
                <a:gd name="T16" fmla="*/ 0 w 856"/>
                <a:gd name="T17" fmla="*/ 0 h 796"/>
                <a:gd name="T18" fmla="*/ 0 w 856"/>
                <a:gd name="T19" fmla="*/ 0 h 796"/>
                <a:gd name="T20" fmla="*/ 0 w 856"/>
                <a:gd name="T21" fmla="*/ 0 h 79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56"/>
                <a:gd name="T34" fmla="*/ 0 h 796"/>
                <a:gd name="T35" fmla="*/ 856 w 856"/>
                <a:gd name="T36" fmla="*/ 796 h 79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56" h="796">
                  <a:moveTo>
                    <a:pt x="856" y="0"/>
                  </a:moveTo>
                  <a:lnTo>
                    <a:pt x="709" y="697"/>
                  </a:lnTo>
                  <a:lnTo>
                    <a:pt x="519" y="724"/>
                  </a:lnTo>
                  <a:lnTo>
                    <a:pt x="282" y="760"/>
                  </a:lnTo>
                  <a:lnTo>
                    <a:pt x="82" y="787"/>
                  </a:lnTo>
                  <a:lnTo>
                    <a:pt x="0" y="796"/>
                  </a:lnTo>
                  <a:lnTo>
                    <a:pt x="556" y="55"/>
                  </a:lnTo>
                  <a:lnTo>
                    <a:pt x="637" y="37"/>
                  </a:lnTo>
                  <a:lnTo>
                    <a:pt x="765" y="18"/>
                  </a:lnTo>
                  <a:lnTo>
                    <a:pt x="856" y="0"/>
                  </a:lnTo>
                  <a:close/>
                </a:path>
              </a:pathLst>
            </a:custGeom>
            <a:solidFill>
              <a:srgbClr val="BFBFBF"/>
            </a:solidFill>
            <a:ln w="0">
              <a:solidFill>
                <a:srgbClr val="000000"/>
              </a:solidFill>
              <a:round/>
              <a:headEnd/>
              <a:tailEnd/>
            </a:ln>
          </p:spPr>
          <p:txBody>
            <a:bodyPr/>
            <a:lstStyle/>
            <a:p>
              <a:endParaRPr lang="es-CL"/>
            </a:p>
          </p:txBody>
        </p:sp>
        <p:sp>
          <p:nvSpPr>
            <p:cNvPr id="15595" name="Freeform 329"/>
            <p:cNvSpPr>
              <a:spLocks/>
            </p:cNvSpPr>
            <p:nvPr/>
          </p:nvSpPr>
          <p:spPr bwMode="auto">
            <a:xfrm>
              <a:off x="2063" y="697"/>
              <a:ext cx="41" cy="9"/>
            </a:xfrm>
            <a:custGeom>
              <a:avLst/>
              <a:gdLst>
                <a:gd name="T0" fmla="*/ 0 w 328"/>
                <a:gd name="T1" fmla="*/ 0 h 46"/>
                <a:gd name="T2" fmla="*/ 0 w 328"/>
                <a:gd name="T3" fmla="*/ 0 h 46"/>
                <a:gd name="T4" fmla="*/ 0 w 328"/>
                <a:gd name="T5" fmla="*/ 0 h 46"/>
                <a:gd name="T6" fmla="*/ 0 w 328"/>
                <a:gd name="T7" fmla="*/ 0 h 46"/>
                <a:gd name="T8" fmla="*/ 0 w 328"/>
                <a:gd name="T9" fmla="*/ 0 h 46"/>
                <a:gd name="T10" fmla="*/ 0 w 328"/>
                <a:gd name="T11" fmla="*/ 0 h 46"/>
                <a:gd name="T12" fmla="*/ 0 w 328"/>
                <a:gd name="T13" fmla="*/ 0 h 46"/>
                <a:gd name="T14" fmla="*/ 0 w 328"/>
                <a:gd name="T15" fmla="*/ 0 h 46"/>
                <a:gd name="T16" fmla="*/ 0 60000 65536"/>
                <a:gd name="T17" fmla="*/ 0 60000 65536"/>
                <a:gd name="T18" fmla="*/ 0 60000 65536"/>
                <a:gd name="T19" fmla="*/ 0 60000 65536"/>
                <a:gd name="T20" fmla="*/ 0 60000 65536"/>
                <a:gd name="T21" fmla="*/ 0 60000 65536"/>
                <a:gd name="T22" fmla="*/ 0 60000 65536"/>
                <a:gd name="T23" fmla="*/ 0 60000 65536"/>
                <a:gd name="T24" fmla="*/ 0 w 328"/>
                <a:gd name="T25" fmla="*/ 0 h 46"/>
                <a:gd name="T26" fmla="*/ 328 w 328"/>
                <a:gd name="T27" fmla="*/ 46 h 4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8" h="46">
                  <a:moveTo>
                    <a:pt x="0" y="36"/>
                  </a:moveTo>
                  <a:lnTo>
                    <a:pt x="0" y="46"/>
                  </a:lnTo>
                  <a:lnTo>
                    <a:pt x="27" y="46"/>
                  </a:lnTo>
                  <a:lnTo>
                    <a:pt x="54" y="46"/>
                  </a:lnTo>
                  <a:lnTo>
                    <a:pt x="163" y="28"/>
                  </a:lnTo>
                  <a:lnTo>
                    <a:pt x="273" y="10"/>
                  </a:lnTo>
                  <a:lnTo>
                    <a:pt x="328"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596" name="Line 330"/>
            <p:cNvSpPr>
              <a:spLocks noChangeShapeType="1"/>
            </p:cNvSpPr>
            <p:nvPr/>
          </p:nvSpPr>
          <p:spPr bwMode="auto">
            <a:xfrm flipH="1">
              <a:off x="2069" y="700"/>
              <a:ext cx="28" cy="11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97" name="Line 331"/>
            <p:cNvSpPr>
              <a:spLocks noChangeShapeType="1"/>
            </p:cNvSpPr>
            <p:nvPr/>
          </p:nvSpPr>
          <p:spPr bwMode="auto">
            <a:xfrm flipH="1">
              <a:off x="2019" y="704"/>
              <a:ext cx="54" cy="1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98" name="Line 332"/>
            <p:cNvSpPr>
              <a:spLocks noChangeShapeType="1"/>
            </p:cNvSpPr>
            <p:nvPr/>
          </p:nvSpPr>
          <p:spPr bwMode="auto">
            <a:xfrm flipV="1">
              <a:off x="2085" y="750"/>
              <a:ext cx="11" cy="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599" name="Freeform 333"/>
            <p:cNvSpPr>
              <a:spLocks/>
            </p:cNvSpPr>
            <p:nvPr/>
          </p:nvSpPr>
          <p:spPr bwMode="auto">
            <a:xfrm>
              <a:off x="2028" y="903"/>
              <a:ext cx="108" cy="138"/>
            </a:xfrm>
            <a:custGeom>
              <a:avLst/>
              <a:gdLst>
                <a:gd name="T0" fmla="*/ 0 w 864"/>
                <a:gd name="T1" fmla="*/ 0 h 778"/>
                <a:gd name="T2" fmla="*/ 0 w 864"/>
                <a:gd name="T3" fmla="*/ 0 h 778"/>
                <a:gd name="T4" fmla="*/ 0 w 864"/>
                <a:gd name="T5" fmla="*/ 0 h 778"/>
                <a:gd name="T6" fmla="*/ 0 w 864"/>
                <a:gd name="T7" fmla="*/ 0 h 778"/>
                <a:gd name="T8" fmla="*/ 0 60000 65536"/>
                <a:gd name="T9" fmla="*/ 0 60000 65536"/>
                <a:gd name="T10" fmla="*/ 0 60000 65536"/>
                <a:gd name="T11" fmla="*/ 0 60000 65536"/>
                <a:gd name="T12" fmla="*/ 0 w 864"/>
                <a:gd name="T13" fmla="*/ 0 h 778"/>
                <a:gd name="T14" fmla="*/ 864 w 864"/>
                <a:gd name="T15" fmla="*/ 778 h 778"/>
              </a:gdLst>
              <a:ahLst/>
              <a:cxnLst>
                <a:cxn ang="T8">
                  <a:pos x="T0" y="T1"/>
                </a:cxn>
                <a:cxn ang="T9">
                  <a:pos x="T2" y="T3"/>
                </a:cxn>
                <a:cxn ang="T10">
                  <a:pos x="T4" y="T5"/>
                </a:cxn>
                <a:cxn ang="T11">
                  <a:pos x="T6" y="T7"/>
                </a:cxn>
              </a:cxnLst>
              <a:rect l="T12" t="T13" r="T14" b="T15"/>
              <a:pathLst>
                <a:path w="864" h="778">
                  <a:moveTo>
                    <a:pt x="0" y="0"/>
                  </a:moveTo>
                  <a:lnTo>
                    <a:pt x="45" y="72"/>
                  </a:lnTo>
                  <a:lnTo>
                    <a:pt x="719" y="778"/>
                  </a:lnTo>
                  <a:lnTo>
                    <a:pt x="864" y="751"/>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600" name="Freeform 334"/>
            <p:cNvSpPr>
              <a:spLocks/>
            </p:cNvSpPr>
            <p:nvPr/>
          </p:nvSpPr>
          <p:spPr bwMode="auto">
            <a:xfrm>
              <a:off x="2028" y="992"/>
              <a:ext cx="86" cy="31"/>
            </a:xfrm>
            <a:custGeom>
              <a:avLst/>
              <a:gdLst>
                <a:gd name="T0" fmla="*/ 0 w 691"/>
                <a:gd name="T1" fmla="*/ 0 h 173"/>
                <a:gd name="T2" fmla="*/ 0 w 691"/>
                <a:gd name="T3" fmla="*/ 0 h 173"/>
                <a:gd name="T4" fmla="*/ 0 w 691"/>
                <a:gd name="T5" fmla="*/ 0 h 173"/>
                <a:gd name="T6" fmla="*/ 0 w 691"/>
                <a:gd name="T7" fmla="*/ 0 h 173"/>
                <a:gd name="T8" fmla="*/ 0 w 691"/>
                <a:gd name="T9" fmla="*/ 0 h 173"/>
                <a:gd name="T10" fmla="*/ 0 w 691"/>
                <a:gd name="T11" fmla="*/ 0 h 173"/>
                <a:gd name="T12" fmla="*/ 0 w 691"/>
                <a:gd name="T13" fmla="*/ 0 h 173"/>
                <a:gd name="T14" fmla="*/ 0 w 691"/>
                <a:gd name="T15" fmla="*/ 0 h 173"/>
                <a:gd name="T16" fmla="*/ 0 w 691"/>
                <a:gd name="T17" fmla="*/ 0 h 17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91"/>
                <a:gd name="T28" fmla="*/ 0 h 173"/>
                <a:gd name="T29" fmla="*/ 691 w 691"/>
                <a:gd name="T30" fmla="*/ 173 h 17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91" h="173">
                  <a:moveTo>
                    <a:pt x="691" y="0"/>
                  </a:moveTo>
                  <a:lnTo>
                    <a:pt x="573" y="28"/>
                  </a:lnTo>
                  <a:lnTo>
                    <a:pt x="382" y="64"/>
                  </a:lnTo>
                  <a:lnTo>
                    <a:pt x="181" y="109"/>
                  </a:lnTo>
                  <a:lnTo>
                    <a:pt x="36" y="145"/>
                  </a:lnTo>
                  <a:lnTo>
                    <a:pt x="9" y="155"/>
                  </a:lnTo>
                  <a:lnTo>
                    <a:pt x="0" y="163"/>
                  </a:lnTo>
                  <a:lnTo>
                    <a:pt x="9" y="173"/>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601" name="Freeform 335"/>
            <p:cNvSpPr>
              <a:spLocks/>
            </p:cNvSpPr>
            <p:nvPr/>
          </p:nvSpPr>
          <p:spPr bwMode="auto">
            <a:xfrm>
              <a:off x="2007" y="996"/>
              <a:ext cx="99" cy="90"/>
            </a:xfrm>
            <a:custGeom>
              <a:avLst/>
              <a:gdLst>
                <a:gd name="T0" fmla="*/ 0 w 792"/>
                <a:gd name="T1" fmla="*/ 0 h 508"/>
                <a:gd name="T2" fmla="*/ 0 w 792"/>
                <a:gd name="T3" fmla="*/ 0 h 508"/>
                <a:gd name="T4" fmla="*/ 0 w 792"/>
                <a:gd name="T5" fmla="*/ 0 h 508"/>
                <a:gd name="T6" fmla="*/ 0 w 792"/>
                <a:gd name="T7" fmla="*/ 0 h 508"/>
                <a:gd name="T8" fmla="*/ 0 w 792"/>
                <a:gd name="T9" fmla="*/ 0 h 508"/>
                <a:gd name="T10" fmla="*/ 0 w 792"/>
                <a:gd name="T11" fmla="*/ 0 h 508"/>
                <a:gd name="T12" fmla="*/ 0 60000 65536"/>
                <a:gd name="T13" fmla="*/ 0 60000 65536"/>
                <a:gd name="T14" fmla="*/ 0 60000 65536"/>
                <a:gd name="T15" fmla="*/ 0 60000 65536"/>
                <a:gd name="T16" fmla="*/ 0 60000 65536"/>
                <a:gd name="T17" fmla="*/ 0 60000 65536"/>
                <a:gd name="T18" fmla="*/ 0 w 792"/>
                <a:gd name="T19" fmla="*/ 0 h 508"/>
                <a:gd name="T20" fmla="*/ 792 w 792"/>
                <a:gd name="T21" fmla="*/ 508 h 508"/>
              </a:gdLst>
              <a:ahLst/>
              <a:cxnLst>
                <a:cxn ang="T12">
                  <a:pos x="T0" y="T1"/>
                </a:cxn>
                <a:cxn ang="T13">
                  <a:pos x="T2" y="T3"/>
                </a:cxn>
                <a:cxn ang="T14">
                  <a:pos x="T4" y="T5"/>
                </a:cxn>
                <a:cxn ang="T15">
                  <a:pos x="T6" y="T7"/>
                </a:cxn>
                <a:cxn ang="T16">
                  <a:pos x="T8" y="T9"/>
                </a:cxn>
                <a:cxn ang="T17">
                  <a:pos x="T10" y="T11"/>
                </a:cxn>
              </a:cxnLst>
              <a:rect l="T18" t="T19" r="T20" b="T21"/>
              <a:pathLst>
                <a:path w="792" h="508">
                  <a:moveTo>
                    <a:pt x="99" y="0"/>
                  </a:moveTo>
                  <a:lnTo>
                    <a:pt x="73" y="10"/>
                  </a:lnTo>
                  <a:lnTo>
                    <a:pt x="36" y="18"/>
                  </a:lnTo>
                  <a:lnTo>
                    <a:pt x="0" y="28"/>
                  </a:lnTo>
                  <a:lnTo>
                    <a:pt x="792" y="508"/>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602" name="Line 336"/>
            <p:cNvSpPr>
              <a:spLocks noChangeShapeType="1"/>
            </p:cNvSpPr>
            <p:nvPr/>
          </p:nvSpPr>
          <p:spPr bwMode="auto">
            <a:xfrm flipH="1" flipV="1">
              <a:off x="1978" y="936"/>
              <a:ext cx="137" cy="14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603" name="Freeform 337"/>
            <p:cNvSpPr>
              <a:spLocks/>
            </p:cNvSpPr>
            <p:nvPr/>
          </p:nvSpPr>
          <p:spPr bwMode="auto">
            <a:xfrm>
              <a:off x="2091" y="1069"/>
              <a:ext cx="65" cy="24"/>
            </a:xfrm>
            <a:custGeom>
              <a:avLst/>
              <a:gdLst>
                <a:gd name="T0" fmla="*/ 0 w 518"/>
                <a:gd name="T1" fmla="*/ 0 h 128"/>
                <a:gd name="T2" fmla="*/ 0 w 518"/>
                <a:gd name="T3" fmla="*/ 0 h 128"/>
                <a:gd name="T4" fmla="*/ 0 w 518"/>
                <a:gd name="T5" fmla="*/ 0 h 128"/>
                <a:gd name="T6" fmla="*/ 0 w 518"/>
                <a:gd name="T7" fmla="*/ 0 h 128"/>
                <a:gd name="T8" fmla="*/ 0 w 518"/>
                <a:gd name="T9" fmla="*/ 0 h 128"/>
                <a:gd name="T10" fmla="*/ 0 w 518"/>
                <a:gd name="T11" fmla="*/ 0 h 128"/>
                <a:gd name="T12" fmla="*/ 0 w 518"/>
                <a:gd name="T13" fmla="*/ 0 h 128"/>
                <a:gd name="T14" fmla="*/ 0 w 518"/>
                <a:gd name="T15" fmla="*/ 0 h 128"/>
                <a:gd name="T16" fmla="*/ 0 w 518"/>
                <a:gd name="T17" fmla="*/ 0 h 128"/>
                <a:gd name="T18" fmla="*/ 0 w 518"/>
                <a:gd name="T19" fmla="*/ 0 h 128"/>
                <a:gd name="T20" fmla="*/ 0 w 518"/>
                <a:gd name="T21" fmla="*/ 0 h 128"/>
                <a:gd name="T22" fmla="*/ 0 w 518"/>
                <a:gd name="T23" fmla="*/ 0 h 128"/>
                <a:gd name="T24" fmla="*/ 0 w 518"/>
                <a:gd name="T25" fmla="*/ 0 h 128"/>
                <a:gd name="T26" fmla="*/ 0 w 518"/>
                <a:gd name="T27" fmla="*/ 0 h 128"/>
                <a:gd name="T28" fmla="*/ 0 w 518"/>
                <a:gd name="T29" fmla="*/ 0 h 128"/>
                <a:gd name="T30" fmla="*/ 0 w 518"/>
                <a:gd name="T31" fmla="*/ 0 h 128"/>
                <a:gd name="T32" fmla="*/ 0 w 518"/>
                <a:gd name="T33" fmla="*/ 0 h 128"/>
                <a:gd name="T34" fmla="*/ 0 w 518"/>
                <a:gd name="T35" fmla="*/ 0 h 12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18"/>
                <a:gd name="T55" fmla="*/ 0 h 128"/>
                <a:gd name="T56" fmla="*/ 518 w 518"/>
                <a:gd name="T57" fmla="*/ 128 h 12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18" h="128">
                  <a:moveTo>
                    <a:pt x="200" y="100"/>
                  </a:moveTo>
                  <a:lnTo>
                    <a:pt x="10" y="128"/>
                  </a:lnTo>
                  <a:lnTo>
                    <a:pt x="0" y="110"/>
                  </a:lnTo>
                  <a:lnTo>
                    <a:pt x="10" y="92"/>
                  </a:lnTo>
                  <a:lnTo>
                    <a:pt x="37" y="74"/>
                  </a:lnTo>
                  <a:lnTo>
                    <a:pt x="109" y="56"/>
                  </a:lnTo>
                  <a:lnTo>
                    <a:pt x="419" y="0"/>
                  </a:lnTo>
                  <a:lnTo>
                    <a:pt x="482" y="0"/>
                  </a:lnTo>
                  <a:lnTo>
                    <a:pt x="510" y="0"/>
                  </a:lnTo>
                  <a:lnTo>
                    <a:pt x="518" y="18"/>
                  </a:lnTo>
                  <a:lnTo>
                    <a:pt x="500" y="36"/>
                  </a:lnTo>
                  <a:lnTo>
                    <a:pt x="464" y="46"/>
                  </a:lnTo>
                  <a:lnTo>
                    <a:pt x="455" y="46"/>
                  </a:lnTo>
                  <a:lnTo>
                    <a:pt x="200" y="100"/>
                  </a:lnTo>
                  <a:close/>
                </a:path>
              </a:pathLst>
            </a:custGeom>
            <a:solidFill>
              <a:srgbClr val="BFBFBF"/>
            </a:solidFill>
            <a:ln w="0">
              <a:solidFill>
                <a:srgbClr val="000000"/>
              </a:solidFill>
              <a:round/>
              <a:headEnd/>
              <a:tailEnd/>
            </a:ln>
          </p:spPr>
          <p:txBody>
            <a:bodyPr/>
            <a:lstStyle/>
            <a:p>
              <a:endParaRPr lang="es-CL"/>
            </a:p>
          </p:txBody>
        </p:sp>
        <p:sp>
          <p:nvSpPr>
            <p:cNvPr id="15604" name="Freeform 338"/>
            <p:cNvSpPr>
              <a:spLocks/>
            </p:cNvSpPr>
            <p:nvPr/>
          </p:nvSpPr>
          <p:spPr bwMode="auto">
            <a:xfrm>
              <a:off x="2067" y="1071"/>
              <a:ext cx="76" cy="31"/>
            </a:xfrm>
            <a:custGeom>
              <a:avLst/>
              <a:gdLst>
                <a:gd name="T0" fmla="*/ 0 w 600"/>
                <a:gd name="T1" fmla="*/ 0 h 172"/>
                <a:gd name="T2" fmla="*/ 0 w 600"/>
                <a:gd name="T3" fmla="*/ 0 h 172"/>
                <a:gd name="T4" fmla="*/ 0 w 600"/>
                <a:gd name="T5" fmla="*/ 0 h 172"/>
                <a:gd name="T6" fmla="*/ 0 w 600"/>
                <a:gd name="T7" fmla="*/ 0 h 172"/>
                <a:gd name="T8" fmla="*/ 0 w 600"/>
                <a:gd name="T9" fmla="*/ 0 h 172"/>
                <a:gd name="T10" fmla="*/ 0 w 600"/>
                <a:gd name="T11" fmla="*/ 0 h 172"/>
                <a:gd name="T12" fmla="*/ 0 w 600"/>
                <a:gd name="T13" fmla="*/ 0 h 172"/>
                <a:gd name="T14" fmla="*/ 0 w 600"/>
                <a:gd name="T15" fmla="*/ 0 h 172"/>
                <a:gd name="T16" fmla="*/ 0 w 600"/>
                <a:gd name="T17" fmla="*/ 0 h 172"/>
                <a:gd name="T18" fmla="*/ 0 w 600"/>
                <a:gd name="T19" fmla="*/ 0 h 172"/>
                <a:gd name="T20" fmla="*/ 0 w 600"/>
                <a:gd name="T21" fmla="*/ 0 h 172"/>
                <a:gd name="T22" fmla="*/ 0 w 600"/>
                <a:gd name="T23" fmla="*/ 0 h 17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00"/>
                <a:gd name="T37" fmla="*/ 0 h 172"/>
                <a:gd name="T38" fmla="*/ 600 w 600"/>
                <a:gd name="T39" fmla="*/ 172 h 17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00" h="172">
                  <a:moveTo>
                    <a:pt x="0" y="172"/>
                  </a:moveTo>
                  <a:lnTo>
                    <a:pt x="28" y="154"/>
                  </a:lnTo>
                  <a:lnTo>
                    <a:pt x="64" y="126"/>
                  </a:lnTo>
                  <a:lnTo>
                    <a:pt x="137" y="100"/>
                  </a:lnTo>
                  <a:lnTo>
                    <a:pt x="246" y="82"/>
                  </a:lnTo>
                  <a:lnTo>
                    <a:pt x="401" y="46"/>
                  </a:lnTo>
                  <a:lnTo>
                    <a:pt x="537" y="18"/>
                  </a:lnTo>
                  <a:lnTo>
                    <a:pt x="600" y="0"/>
                  </a:lnTo>
                  <a:lnTo>
                    <a:pt x="473" y="82"/>
                  </a:lnTo>
                  <a:lnTo>
                    <a:pt x="0" y="172"/>
                  </a:lnTo>
                  <a:close/>
                </a:path>
              </a:pathLst>
            </a:custGeom>
            <a:solidFill>
              <a:srgbClr val="BFBFBF"/>
            </a:solidFill>
            <a:ln w="0">
              <a:solidFill>
                <a:srgbClr val="000000"/>
              </a:solidFill>
              <a:round/>
              <a:headEnd/>
              <a:tailEnd/>
            </a:ln>
          </p:spPr>
          <p:txBody>
            <a:bodyPr/>
            <a:lstStyle/>
            <a:p>
              <a:endParaRPr lang="es-CL"/>
            </a:p>
          </p:txBody>
        </p:sp>
        <p:sp>
          <p:nvSpPr>
            <p:cNvPr id="15605" name="Freeform 339"/>
            <p:cNvSpPr>
              <a:spLocks/>
            </p:cNvSpPr>
            <p:nvPr/>
          </p:nvSpPr>
          <p:spPr bwMode="auto">
            <a:xfrm>
              <a:off x="1766" y="878"/>
              <a:ext cx="47" cy="42"/>
            </a:xfrm>
            <a:custGeom>
              <a:avLst/>
              <a:gdLst>
                <a:gd name="T0" fmla="*/ 0 w 372"/>
                <a:gd name="T1" fmla="*/ 0 h 235"/>
                <a:gd name="T2" fmla="*/ 0 w 372"/>
                <a:gd name="T3" fmla="*/ 0 h 235"/>
                <a:gd name="T4" fmla="*/ 0 w 372"/>
                <a:gd name="T5" fmla="*/ 0 h 235"/>
                <a:gd name="T6" fmla="*/ 0 w 372"/>
                <a:gd name="T7" fmla="*/ 0 h 235"/>
                <a:gd name="T8" fmla="*/ 0 w 372"/>
                <a:gd name="T9" fmla="*/ 0 h 235"/>
                <a:gd name="T10" fmla="*/ 0 w 372"/>
                <a:gd name="T11" fmla="*/ 0 h 235"/>
                <a:gd name="T12" fmla="*/ 0 w 372"/>
                <a:gd name="T13" fmla="*/ 0 h 235"/>
                <a:gd name="T14" fmla="*/ 0 w 372"/>
                <a:gd name="T15" fmla="*/ 0 h 235"/>
                <a:gd name="T16" fmla="*/ 0 w 372"/>
                <a:gd name="T17" fmla="*/ 0 h 235"/>
                <a:gd name="T18" fmla="*/ 0 w 372"/>
                <a:gd name="T19" fmla="*/ 0 h 235"/>
                <a:gd name="T20" fmla="*/ 0 w 372"/>
                <a:gd name="T21" fmla="*/ 0 h 235"/>
                <a:gd name="T22" fmla="*/ 0 w 372"/>
                <a:gd name="T23" fmla="*/ 0 h 235"/>
                <a:gd name="T24" fmla="*/ 0 w 372"/>
                <a:gd name="T25" fmla="*/ 0 h 235"/>
                <a:gd name="T26" fmla="*/ 0 w 372"/>
                <a:gd name="T27" fmla="*/ 0 h 235"/>
                <a:gd name="T28" fmla="*/ 0 w 372"/>
                <a:gd name="T29" fmla="*/ 0 h 235"/>
                <a:gd name="T30" fmla="*/ 0 w 372"/>
                <a:gd name="T31" fmla="*/ 0 h 235"/>
                <a:gd name="T32" fmla="*/ 0 w 372"/>
                <a:gd name="T33" fmla="*/ 0 h 235"/>
                <a:gd name="T34" fmla="*/ 0 w 372"/>
                <a:gd name="T35" fmla="*/ 0 h 235"/>
                <a:gd name="T36" fmla="*/ 0 w 372"/>
                <a:gd name="T37" fmla="*/ 0 h 235"/>
                <a:gd name="T38" fmla="*/ 0 w 372"/>
                <a:gd name="T39" fmla="*/ 0 h 235"/>
                <a:gd name="T40" fmla="*/ 0 w 372"/>
                <a:gd name="T41" fmla="*/ 0 h 23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72"/>
                <a:gd name="T64" fmla="*/ 0 h 235"/>
                <a:gd name="T65" fmla="*/ 372 w 372"/>
                <a:gd name="T66" fmla="*/ 235 h 23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72" h="235">
                  <a:moveTo>
                    <a:pt x="273" y="0"/>
                  </a:moveTo>
                  <a:lnTo>
                    <a:pt x="309" y="28"/>
                  </a:lnTo>
                  <a:lnTo>
                    <a:pt x="346" y="72"/>
                  </a:lnTo>
                  <a:lnTo>
                    <a:pt x="364" y="126"/>
                  </a:lnTo>
                  <a:lnTo>
                    <a:pt x="372" y="199"/>
                  </a:lnTo>
                  <a:lnTo>
                    <a:pt x="263" y="226"/>
                  </a:lnTo>
                  <a:lnTo>
                    <a:pt x="163" y="235"/>
                  </a:lnTo>
                  <a:lnTo>
                    <a:pt x="64" y="226"/>
                  </a:lnTo>
                  <a:lnTo>
                    <a:pt x="18" y="208"/>
                  </a:lnTo>
                  <a:lnTo>
                    <a:pt x="0" y="190"/>
                  </a:lnTo>
                  <a:lnTo>
                    <a:pt x="9" y="163"/>
                  </a:lnTo>
                  <a:lnTo>
                    <a:pt x="36" y="145"/>
                  </a:lnTo>
                  <a:lnTo>
                    <a:pt x="82" y="118"/>
                  </a:lnTo>
                  <a:lnTo>
                    <a:pt x="127" y="90"/>
                  </a:lnTo>
                  <a:lnTo>
                    <a:pt x="173" y="54"/>
                  </a:lnTo>
                  <a:lnTo>
                    <a:pt x="219" y="36"/>
                  </a:lnTo>
                  <a:lnTo>
                    <a:pt x="245" y="18"/>
                  </a:lnTo>
                  <a:lnTo>
                    <a:pt x="273" y="0"/>
                  </a:lnTo>
                  <a:close/>
                </a:path>
              </a:pathLst>
            </a:custGeom>
            <a:solidFill>
              <a:srgbClr val="000000"/>
            </a:solidFill>
            <a:ln w="0">
              <a:solidFill>
                <a:srgbClr val="000000"/>
              </a:solidFill>
              <a:round/>
              <a:headEnd/>
              <a:tailEnd/>
            </a:ln>
          </p:spPr>
          <p:txBody>
            <a:bodyPr/>
            <a:lstStyle/>
            <a:p>
              <a:endParaRPr lang="es-CL"/>
            </a:p>
          </p:txBody>
        </p:sp>
        <p:sp>
          <p:nvSpPr>
            <p:cNvPr id="15606" name="Freeform 340"/>
            <p:cNvSpPr>
              <a:spLocks/>
            </p:cNvSpPr>
            <p:nvPr/>
          </p:nvSpPr>
          <p:spPr bwMode="auto">
            <a:xfrm>
              <a:off x="1803" y="865"/>
              <a:ext cx="78" cy="49"/>
            </a:xfrm>
            <a:custGeom>
              <a:avLst/>
              <a:gdLst>
                <a:gd name="T0" fmla="*/ 0 w 627"/>
                <a:gd name="T1" fmla="*/ 0 h 271"/>
                <a:gd name="T2" fmla="*/ 0 w 627"/>
                <a:gd name="T3" fmla="*/ 0 h 271"/>
                <a:gd name="T4" fmla="*/ 0 w 627"/>
                <a:gd name="T5" fmla="*/ 0 h 271"/>
                <a:gd name="T6" fmla="*/ 0 w 627"/>
                <a:gd name="T7" fmla="*/ 0 h 271"/>
                <a:gd name="T8" fmla="*/ 0 w 627"/>
                <a:gd name="T9" fmla="*/ 0 h 271"/>
                <a:gd name="T10" fmla="*/ 0 w 627"/>
                <a:gd name="T11" fmla="*/ 0 h 271"/>
                <a:gd name="T12" fmla="*/ 0 w 627"/>
                <a:gd name="T13" fmla="*/ 0 h 271"/>
                <a:gd name="T14" fmla="*/ 0 w 627"/>
                <a:gd name="T15" fmla="*/ 0 h 271"/>
                <a:gd name="T16" fmla="*/ 0 w 627"/>
                <a:gd name="T17" fmla="*/ 0 h 271"/>
                <a:gd name="T18" fmla="*/ 0 w 627"/>
                <a:gd name="T19" fmla="*/ 0 h 271"/>
                <a:gd name="T20" fmla="*/ 0 w 627"/>
                <a:gd name="T21" fmla="*/ 0 h 271"/>
                <a:gd name="T22" fmla="*/ 0 w 627"/>
                <a:gd name="T23" fmla="*/ 0 h 271"/>
                <a:gd name="T24" fmla="*/ 0 w 627"/>
                <a:gd name="T25" fmla="*/ 0 h 271"/>
                <a:gd name="T26" fmla="*/ 0 w 627"/>
                <a:gd name="T27" fmla="*/ 0 h 271"/>
                <a:gd name="T28" fmla="*/ 0 w 627"/>
                <a:gd name="T29" fmla="*/ 0 h 271"/>
                <a:gd name="T30" fmla="*/ 0 w 627"/>
                <a:gd name="T31" fmla="*/ 0 h 271"/>
                <a:gd name="T32" fmla="*/ 0 w 627"/>
                <a:gd name="T33" fmla="*/ 0 h 271"/>
                <a:gd name="T34" fmla="*/ 0 w 627"/>
                <a:gd name="T35" fmla="*/ 0 h 271"/>
                <a:gd name="T36" fmla="*/ 0 w 627"/>
                <a:gd name="T37" fmla="*/ 0 h 271"/>
                <a:gd name="T38" fmla="*/ 0 w 627"/>
                <a:gd name="T39" fmla="*/ 0 h 27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27"/>
                <a:gd name="T61" fmla="*/ 0 h 271"/>
                <a:gd name="T62" fmla="*/ 627 w 627"/>
                <a:gd name="T63" fmla="*/ 271 h 271"/>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27" h="271">
                  <a:moveTo>
                    <a:pt x="0" y="63"/>
                  </a:moveTo>
                  <a:lnTo>
                    <a:pt x="146" y="27"/>
                  </a:lnTo>
                  <a:lnTo>
                    <a:pt x="355" y="0"/>
                  </a:lnTo>
                  <a:lnTo>
                    <a:pt x="573" y="0"/>
                  </a:lnTo>
                  <a:lnTo>
                    <a:pt x="619" y="18"/>
                  </a:lnTo>
                  <a:lnTo>
                    <a:pt x="627" y="54"/>
                  </a:lnTo>
                  <a:lnTo>
                    <a:pt x="601" y="90"/>
                  </a:lnTo>
                  <a:lnTo>
                    <a:pt x="537" y="126"/>
                  </a:lnTo>
                  <a:lnTo>
                    <a:pt x="464" y="154"/>
                  </a:lnTo>
                  <a:lnTo>
                    <a:pt x="391" y="180"/>
                  </a:lnTo>
                  <a:lnTo>
                    <a:pt x="309" y="217"/>
                  </a:lnTo>
                  <a:lnTo>
                    <a:pt x="228" y="235"/>
                  </a:lnTo>
                  <a:lnTo>
                    <a:pt x="164" y="262"/>
                  </a:lnTo>
                  <a:lnTo>
                    <a:pt x="101" y="271"/>
                  </a:lnTo>
                  <a:lnTo>
                    <a:pt x="91" y="180"/>
                  </a:lnTo>
                  <a:lnTo>
                    <a:pt x="45" y="100"/>
                  </a:lnTo>
                  <a:lnTo>
                    <a:pt x="0" y="63"/>
                  </a:lnTo>
                  <a:close/>
                </a:path>
              </a:pathLst>
            </a:custGeom>
            <a:solidFill>
              <a:srgbClr val="000000"/>
            </a:solidFill>
            <a:ln w="0">
              <a:solidFill>
                <a:srgbClr val="000000"/>
              </a:solidFill>
              <a:round/>
              <a:headEnd/>
              <a:tailEnd/>
            </a:ln>
          </p:spPr>
          <p:txBody>
            <a:bodyPr/>
            <a:lstStyle/>
            <a:p>
              <a:endParaRPr lang="es-CL"/>
            </a:p>
          </p:txBody>
        </p:sp>
        <p:sp>
          <p:nvSpPr>
            <p:cNvPr id="15607" name="Freeform 341"/>
            <p:cNvSpPr>
              <a:spLocks/>
            </p:cNvSpPr>
            <p:nvPr/>
          </p:nvSpPr>
          <p:spPr bwMode="auto">
            <a:xfrm>
              <a:off x="1799" y="876"/>
              <a:ext cx="5" cy="3"/>
            </a:xfrm>
            <a:custGeom>
              <a:avLst/>
              <a:gdLst>
                <a:gd name="T0" fmla="*/ 0 w 37"/>
                <a:gd name="T1" fmla="*/ 0 h 18"/>
                <a:gd name="T2" fmla="*/ 0 w 37"/>
                <a:gd name="T3" fmla="*/ 0 h 18"/>
                <a:gd name="T4" fmla="*/ 0 w 37"/>
                <a:gd name="T5" fmla="*/ 0 h 18"/>
                <a:gd name="T6" fmla="*/ 0 w 37"/>
                <a:gd name="T7" fmla="*/ 0 h 18"/>
                <a:gd name="T8" fmla="*/ 0 60000 65536"/>
                <a:gd name="T9" fmla="*/ 0 60000 65536"/>
                <a:gd name="T10" fmla="*/ 0 60000 65536"/>
                <a:gd name="T11" fmla="*/ 0 60000 65536"/>
                <a:gd name="T12" fmla="*/ 0 w 37"/>
                <a:gd name="T13" fmla="*/ 0 h 18"/>
                <a:gd name="T14" fmla="*/ 37 w 37"/>
                <a:gd name="T15" fmla="*/ 18 h 18"/>
              </a:gdLst>
              <a:ahLst/>
              <a:cxnLst>
                <a:cxn ang="T8">
                  <a:pos x="T0" y="T1"/>
                </a:cxn>
                <a:cxn ang="T9">
                  <a:pos x="T2" y="T3"/>
                </a:cxn>
                <a:cxn ang="T10">
                  <a:pos x="T4" y="T5"/>
                </a:cxn>
                <a:cxn ang="T11">
                  <a:pos x="T6" y="T7"/>
                </a:cxn>
              </a:cxnLst>
              <a:rect l="T12" t="T13" r="T14" b="T15"/>
              <a:pathLst>
                <a:path w="37" h="18">
                  <a:moveTo>
                    <a:pt x="0" y="18"/>
                  </a:moveTo>
                  <a:lnTo>
                    <a:pt x="10" y="9"/>
                  </a:lnTo>
                  <a:lnTo>
                    <a:pt x="28" y="9"/>
                  </a:lnTo>
                  <a:lnTo>
                    <a:pt x="37"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608" name="Freeform 342"/>
            <p:cNvSpPr>
              <a:spLocks/>
            </p:cNvSpPr>
            <p:nvPr/>
          </p:nvSpPr>
          <p:spPr bwMode="auto">
            <a:xfrm>
              <a:off x="1800" y="876"/>
              <a:ext cx="16" cy="38"/>
            </a:xfrm>
            <a:custGeom>
              <a:avLst/>
              <a:gdLst>
                <a:gd name="T0" fmla="*/ 0 w 119"/>
                <a:gd name="T1" fmla="*/ 0 h 208"/>
                <a:gd name="T2" fmla="*/ 0 w 119"/>
                <a:gd name="T3" fmla="*/ 0 h 208"/>
                <a:gd name="T4" fmla="*/ 0 w 119"/>
                <a:gd name="T5" fmla="*/ 0 h 208"/>
                <a:gd name="T6" fmla="*/ 0 w 119"/>
                <a:gd name="T7" fmla="*/ 0 h 208"/>
                <a:gd name="T8" fmla="*/ 0 w 119"/>
                <a:gd name="T9" fmla="*/ 0 h 208"/>
                <a:gd name="T10" fmla="*/ 0 w 119"/>
                <a:gd name="T11" fmla="*/ 0 h 208"/>
                <a:gd name="T12" fmla="*/ 0 w 119"/>
                <a:gd name="T13" fmla="*/ 0 h 208"/>
                <a:gd name="T14" fmla="*/ 0 w 119"/>
                <a:gd name="T15" fmla="*/ 0 h 208"/>
                <a:gd name="T16" fmla="*/ 0 w 119"/>
                <a:gd name="T17" fmla="*/ 0 h 208"/>
                <a:gd name="T18" fmla="*/ 0 w 119"/>
                <a:gd name="T19" fmla="*/ 0 h 208"/>
                <a:gd name="T20" fmla="*/ 0 w 119"/>
                <a:gd name="T21" fmla="*/ 0 h 208"/>
                <a:gd name="T22" fmla="*/ 0 w 119"/>
                <a:gd name="T23" fmla="*/ 0 h 20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19"/>
                <a:gd name="T37" fmla="*/ 0 h 208"/>
                <a:gd name="T38" fmla="*/ 119 w 119"/>
                <a:gd name="T39" fmla="*/ 208 h 20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19" h="208">
                  <a:moveTo>
                    <a:pt x="18" y="0"/>
                  </a:moveTo>
                  <a:lnTo>
                    <a:pt x="55" y="18"/>
                  </a:lnTo>
                  <a:lnTo>
                    <a:pt x="91" y="73"/>
                  </a:lnTo>
                  <a:lnTo>
                    <a:pt x="109" y="135"/>
                  </a:lnTo>
                  <a:lnTo>
                    <a:pt x="119" y="208"/>
                  </a:lnTo>
                  <a:lnTo>
                    <a:pt x="99" y="208"/>
                  </a:lnTo>
                  <a:lnTo>
                    <a:pt x="91" y="117"/>
                  </a:lnTo>
                  <a:lnTo>
                    <a:pt x="45" y="45"/>
                  </a:lnTo>
                  <a:lnTo>
                    <a:pt x="0" y="9"/>
                  </a:lnTo>
                  <a:lnTo>
                    <a:pt x="18" y="0"/>
                  </a:lnTo>
                  <a:close/>
                </a:path>
              </a:pathLst>
            </a:custGeom>
            <a:solidFill>
              <a:srgbClr val="BFBFBF"/>
            </a:solidFill>
            <a:ln w="0">
              <a:solidFill>
                <a:srgbClr val="000000"/>
              </a:solidFill>
              <a:round/>
              <a:headEnd/>
              <a:tailEnd/>
            </a:ln>
          </p:spPr>
          <p:txBody>
            <a:bodyPr/>
            <a:lstStyle/>
            <a:p>
              <a:endParaRPr lang="es-CL"/>
            </a:p>
          </p:txBody>
        </p:sp>
        <p:sp>
          <p:nvSpPr>
            <p:cNvPr id="15609" name="Freeform 343"/>
            <p:cNvSpPr>
              <a:spLocks/>
            </p:cNvSpPr>
            <p:nvPr/>
          </p:nvSpPr>
          <p:spPr bwMode="auto">
            <a:xfrm>
              <a:off x="1886" y="827"/>
              <a:ext cx="72" cy="22"/>
            </a:xfrm>
            <a:custGeom>
              <a:avLst/>
              <a:gdLst>
                <a:gd name="T0" fmla="*/ 0 w 564"/>
                <a:gd name="T1" fmla="*/ 0 h 126"/>
                <a:gd name="T2" fmla="*/ 0 w 564"/>
                <a:gd name="T3" fmla="*/ 0 h 126"/>
                <a:gd name="T4" fmla="*/ 0 w 564"/>
                <a:gd name="T5" fmla="*/ 0 h 126"/>
                <a:gd name="T6" fmla="*/ 0 w 564"/>
                <a:gd name="T7" fmla="*/ 0 h 126"/>
                <a:gd name="T8" fmla="*/ 0 60000 65536"/>
                <a:gd name="T9" fmla="*/ 0 60000 65536"/>
                <a:gd name="T10" fmla="*/ 0 60000 65536"/>
                <a:gd name="T11" fmla="*/ 0 60000 65536"/>
                <a:gd name="T12" fmla="*/ 0 w 564"/>
                <a:gd name="T13" fmla="*/ 0 h 126"/>
                <a:gd name="T14" fmla="*/ 564 w 564"/>
                <a:gd name="T15" fmla="*/ 126 h 126"/>
              </a:gdLst>
              <a:ahLst/>
              <a:cxnLst>
                <a:cxn ang="T8">
                  <a:pos x="T0" y="T1"/>
                </a:cxn>
                <a:cxn ang="T9">
                  <a:pos x="T2" y="T3"/>
                </a:cxn>
                <a:cxn ang="T10">
                  <a:pos x="T4" y="T5"/>
                </a:cxn>
                <a:cxn ang="T11">
                  <a:pos x="T6" y="T7"/>
                </a:cxn>
              </a:cxnLst>
              <a:rect l="T12" t="T13" r="T14" b="T15"/>
              <a:pathLst>
                <a:path w="564" h="126">
                  <a:moveTo>
                    <a:pt x="0" y="126"/>
                  </a:moveTo>
                  <a:lnTo>
                    <a:pt x="154" y="80"/>
                  </a:lnTo>
                  <a:lnTo>
                    <a:pt x="363" y="36"/>
                  </a:lnTo>
                  <a:lnTo>
                    <a:pt x="564"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610" name="Freeform 344"/>
            <p:cNvSpPr>
              <a:spLocks/>
            </p:cNvSpPr>
            <p:nvPr/>
          </p:nvSpPr>
          <p:spPr bwMode="auto">
            <a:xfrm>
              <a:off x="1876" y="785"/>
              <a:ext cx="8" cy="7"/>
            </a:xfrm>
            <a:custGeom>
              <a:avLst/>
              <a:gdLst>
                <a:gd name="T0" fmla="*/ 0 w 64"/>
                <a:gd name="T1" fmla="*/ 0 h 36"/>
                <a:gd name="T2" fmla="*/ 0 w 64"/>
                <a:gd name="T3" fmla="*/ 0 h 36"/>
                <a:gd name="T4" fmla="*/ 0 w 64"/>
                <a:gd name="T5" fmla="*/ 0 h 36"/>
                <a:gd name="T6" fmla="*/ 0 w 64"/>
                <a:gd name="T7" fmla="*/ 0 h 36"/>
                <a:gd name="T8" fmla="*/ 0 w 64"/>
                <a:gd name="T9" fmla="*/ 0 h 36"/>
                <a:gd name="T10" fmla="*/ 0 w 64"/>
                <a:gd name="T11" fmla="*/ 0 h 36"/>
                <a:gd name="T12" fmla="*/ 0 w 64"/>
                <a:gd name="T13" fmla="*/ 0 h 36"/>
                <a:gd name="T14" fmla="*/ 0 w 64"/>
                <a:gd name="T15" fmla="*/ 0 h 36"/>
                <a:gd name="T16" fmla="*/ 0 60000 65536"/>
                <a:gd name="T17" fmla="*/ 0 60000 65536"/>
                <a:gd name="T18" fmla="*/ 0 60000 65536"/>
                <a:gd name="T19" fmla="*/ 0 60000 65536"/>
                <a:gd name="T20" fmla="*/ 0 60000 65536"/>
                <a:gd name="T21" fmla="*/ 0 60000 65536"/>
                <a:gd name="T22" fmla="*/ 0 60000 65536"/>
                <a:gd name="T23" fmla="*/ 0 60000 65536"/>
                <a:gd name="T24" fmla="*/ 0 w 64"/>
                <a:gd name="T25" fmla="*/ 0 h 36"/>
                <a:gd name="T26" fmla="*/ 64 w 64"/>
                <a:gd name="T27" fmla="*/ 36 h 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4" h="36">
                  <a:moveTo>
                    <a:pt x="0" y="36"/>
                  </a:moveTo>
                  <a:lnTo>
                    <a:pt x="0" y="36"/>
                  </a:lnTo>
                  <a:lnTo>
                    <a:pt x="18" y="26"/>
                  </a:lnTo>
                  <a:lnTo>
                    <a:pt x="44" y="8"/>
                  </a:lnTo>
                  <a:lnTo>
                    <a:pt x="54" y="8"/>
                  </a:lnTo>
                  <a:lnTo>
                    <a:pt x="64"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611" name="Freeform 345"/>
            <p:cNvSpPr>
              <a:spLocks/>
            </p:cNvSpPr>
            <p:nvPr/>
          </p:nvSpPr>
          <p:spPr bwMode="auto">
            <a:xfrm>
              <a:off x="2088" y="873"/>
              <a:ext cx="5" cy="44"/>
            </a:xfrm>
            <a:custGeom>
              <a:avLst/>
              <a:gdLst>
                <a:gd name="T0" fmla="*/ 0 w 46"/>
                <a:gd name="T1" fmla="*/ 0 h 244"/>
                <a:gd name="T2" fmla="*/ 0 w 46"/>
                <a:gd name="T3" fmla="*/ 0 h 244"/>
                <a:gd name="T4" fmla="*/ 0 w 46"/>
                <a:gd name="T5" fmla="*/ 0 h 244"/>
                <a:gd name="T6" fmla="*/ 0 w 46"/>
                <a:gd name="T7" fmla="*/ 0 h 244"/>
                <a:gd name="T8" fmla="*/ 0 60000 65536"/>
                <a:gd name="T9" fmla="*/ 0 60000 65536"/>
                <a:gd name="T10" fmla="*/ 0 60000 65536"/>
                <a:gd name="T11" fmla="*/ 0 60000 65536"/>
                <a:gd name="T12" fmla="*/ 0 w 46"/>
                <a:gd name="T13" fmla="*/ 0 h 244"/>
                <a:gd name="T14" fmla="*/ 46 w 46"/>
                <a:gd name="T15" fmla="*/ 244 h 244"/>
              </a:gdLst>
              <a:ahLst/>
              <a:cxnLst>
                <a:cxn ang="T8">
                  <a:pos x="T0" y="T1"/>
                </a:cxn>
                <a:cxn ang="T9">
                  <a:pos x="T2" y="T3"/>
                </a:cxn>
                <a:cxn ang="T10">
                  <a:pos x="T4" y="T5"/>
                </a:cxn>
                <a:cxn ang="T11">
                  <a:pos x="T6" y="T7"/>
                </a:cxn>
              </a:cxnLst>
              <a:rect l="T12" t="T13" r="T14" b="T15"/>
              <a:pathLst>
                <a:path w="46" h="244">
                  <a:moveTo>
                    <a:pt x="0" y="0"/>
                  </a:moveTo>
                  <a:lnTo>
                    <a:pt x="46" y="63"/>
                  </a:lnTo>
                  <a:lnTo>
                    <a:pt x="46" y="172"/>
                  </a:lnTo>
                  <a:lnTo>
                    <a:pt x="0" y="244"/>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612" name="Freeform 346"/>
            <p:cNvSpPr>
              <a:spLocks/>
            </p:cNvSpPr>
            <p:nvPr/>
          </p:nvSpPr>
          <p:spPr bwMode="auto">
            <a:xfrm>
              <a:off x="2152" y="835"/>
              <a:ext cx="24" cy="46"/>
            </a:xfrm>
            <a:custGeom>
              <a:avLst/>
              <a:gdLst>
                <a:gd name="T0" fmla="*/ 0 w 191"/>
                <a:gd name="T1" fmla="*/ 0 h 263"/>
                <a:gd name="T2" fmla="*/ 0 w 191"/>
                <a:gd name="T3" fmla="*/ 0 h 263"/>
                <a:gd name="T4" fmla="*/ 0 w 191"/>
                <a:gd name="T5" fmla="*/ 0 h 263"/>
                <a:gd name="T6" fmla="*/ 0 w 191"/>
                <a:gd name="T7" fmla="*/ 0 h 263"/>
                <a:gd name="T8" fmla="*/ 0 w 191"/>
                <a:gd name="T9" fmla="*/ 0 h 263"/>
                <a:gd name="T10" fmla="*/ 0 w 191"/>
                <a:gd name="T11" fmla="*/ 0 h 263"/>
                <a:gd name="T12" fmla="*/ 0 w 191"/>
                <a:gd name="T13" fmla="*/ 0 h 263"/>
                <a:gd name="T14" fmla="*/ 0 w 191"/>
                <a:gd name="T15" fmla="*/ 0 h 263"/>
                <a:gd name="T16" fmla="*/ 0 w 191"/>
                <a:gd name="T17" fmla="*/ 0 h 263"/>
                <a:gd name="T18" fmla="*/ 0 w 191"/>
                <a:gd name="T19" fmla="*/ 0 h 263"/>
                <a:gd name="T20" fmla="*/ 0 w 191"/>
                <a:gd name="T21" fmla="*/ 0 h 263"/>
                <a:gd name="T22" fmla="*/ 0 w 191"/>
                <a:gd name="T23" fmla="*/ 0 h 263"/>
                <a:gd name="T24" fmla="*/ 0 w 191"/>
                <a:gd name="T25" fmla="*/ 0 h 263"/>
                <a:gd name="T26" fmla="*/ 0 w 191"/>
                <a:gd name="T27" fmla="*/ 0 h 263"/>
                <a:gd name="T28" fmla="*/ 0 w 191"/>
                <a:gd name="T29" fmla="*/ 0 h 263"/>
                <a:gd name="T30" fmla="*/ 0 w 191"/>
                <a:gd name="T31" fmla="*/ 0 h 263"/>
                <a:gd name="T32" fmla="*/ 0 w 191"/>
                <a:gd name="T33" fmla="*/ 0 h 263"/>
                <a:gd name="T34" fmla="*/ 0 w 191"/>
                <a:gd name="T35" fmla="*/ 0 h 263"/>
                <a:gd name="T36" fmla="*/ 0 w 191"/>
                <a:gd name="T37" fmla="*/ 0 h 263"/>
                <a:gd name="T38" fmla="*/ 0 w 191"/>
                <a:gd name="T39" fmla="*/ 0 h 263"/>
                <a:gd name="T40" fmla="*/ 0 w 191"/>
                <a:gd name="T41" fmla="*/ 0 h 263"/>
                <a:gd name="T42" fmla="*/ 0 w 191"/>
                <a:gd name="T43" fmla="*/ 0 h 263"/>
                <a:gd name="T44" fmla="*/ 0 w 191"/>
                <a:gd name="T45" fmla="*/ 0 h 263"/>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91"/>
                <a:gd name="T70" fmla="*/ 0 h 263"/>
                <a:gd name="T71" fmla="*/ 191 w 191"/>
                <a:gd name="T72" fmla="*/ 263 h 263"/>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91" h="263">
                  <a:moveTo>
                    <a:pt x="56" y="0"/>
                  </a:moveTo>
                  <a:lnTo>
                    <a:pt x="101" y="0"/>
                  </a:lnTo>
                  <a:lnTo>
                    <a:pt x="137" y="10"/>
                  </a:lnTo>
                  <a:lnTo>
                    <a:pt x="155" y="18"/>
                  </a:lnTo>
                  <a:lnTo>
                    <a:pt x="183" y="74"/>
                  </a:lnTo>
                  <a:lnTo>
                    <a:pt x="191" y="136"/>
                  </a:lnTo>
                  <a:lnTo>
                    <a:pt x="191" y="182"/>
                  </a:lnTo>
                  <a:lnTo>
                    <a:pt x="183" y="209"/>
                  </a:lnTo>
                  <a:lnTo>
                    <a:pt x="183" y="218"/>
                  </a:lnTo>
                  <a:lnTo>
                    <a:pt x="165" y="227"/>
                  </a:lnTo>
                  <a:lnTo>
                    <a:pt x="82" y="263"/>
                  </a:lnTo>
                  <a:lnTo>
                    <a:pt x="82" y="245"/>
                  </a:lnTo>
                  <a:lnTo>
                    <a:pt x="92" y="182"/>
                  </a:lnTo>
                  <a:lnTo>
                    <a:pt x="92" y="118"/>
                  </a:lnTo>
                  <a:lnTo>
                    <a:pt x="74" y="74"/>
                  </a:lnTo>
                  <a:lnTo>
                    <a:pt x="46" y="36"/>
                  </a:lnTo>
                  <a:lnTo>
                    <a:pt x="18" y="10"/>
                  </a:lnTo>
                  <a:lnTo>
                    <a:pt x="0" y="0"/>
                  </a:lnTo>
                  <a:lnTo>
                    <a:pt x="56" y="0"/>
                  </a:lnTo>
                  <a:close/>
                </a:path>
              </a:pathLst>
            </a:custGeom>
            <a:solidFill>
              <a:srgbClr val="3F3F3F"/>
            </a:solidFill>
            <a:ln w="0">
              <a:solidFill>
                <a:srgbClr val="000000"/>
              </a:solidFill>
              <a:round/>
              <a:headEnd/>
              <a:tailEnd/>
            </a:ln>
          </p:spPr>
          <p:txBody>
            <a:bodyPr/>
            <a:lstStyle/>
            <a:p>
              <a:endParaRPr lang="es-CL"/>
            </a:p>
          </p:txBody>
        </p:sp>
        <p:sp>
          <p:nvSpPr>
            <p:cNvPr id="15613" name="Line 347"/>
            <p:cNvSpPr>
              <a:spLocks noChangeShapeType="1"/>
            </p:cNvSpPr>
            <p:nvPr/>
          </p:nvSpPr>
          <p:spPr bwMode="auto">
            <a:xfrm flipV="1">
              <a:off x="2165" y="860"/>
              <a:ext cx="12"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614" name="Line 348"/>
            <p:cNvSpPr>
              <a:spLocks noChangeShapeType="1"/>
            </p:cNvSpPr>
            <p:nvPr/>
          </p:nvSpPr>
          <p:spPr bwMode="auto">
            <a:xfrm flipV="1">
              <a:off x="2163" y="852"/>
              <a:ext cx="13"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615" name="Line 349"/>
            <p:cNvSpPr>
              <a:spLocks noChangeShapeType="1"/>
            </p:cNvSpPr>
            <p:nvPr/>
          </p:nvSpPr>
          <p:spPr bwMode="auto">
            <a:xfrm flipV="1">
              <a:off x="2162" y="846"/>
              <a:ext cx="13" cy="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616" name="Line 350"/>
            <p:cNvSpPr>
              <a:spLocks noChangeShapeType="1"/>
            </p:cNvSpPr>
            <p:nvPr/>
          </p:nvSpPr>
          <p:spPr bwMode="auto">
            <a:xfrm flipV="1">
              <a:off x="2158" y="838"/>
              <a:ext cx="13"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617" name="Line 351"/>
            <p:cNvSpPr>
              <a:spLocks noChangeShapeType="1"/>
            </p:cNvSpPr>
            <p:nvPr/>
          </p:nvSpPr>
          <p:spPr bwMode="auto">
            <a:xfrm flipV="1">
              <a:off x="2163" y="867"/>
              <a:ext cx="13" cy="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618" name="Freeform 352"/>
            <p:cNvSpPr>
              <a:spLocks/>
            </p:cNvSpPr>
            <p:nvPr/>
          </p:nvSpPr>
          <p:spPr bwMode="auto">
            <a:xfrm>
              <a:off x="2103" y="875"/>
              <a:ext cx="151" cy="87"/>
            </a:xfrm>
            <a:custGeom>
              <a:avLst/>
              <a:gdLst>
                <a:gd name="T0" fmla="*/ 0 w 1202"/>
                <a:gd name="T1" fmla="*/ 0 h 489"/>
                <a:gd name="T2" fmla="*/ 0 w 1202"/>
                <a:gd name="T3" fmla="*/ 0 h 489"/>
                <a:gd name="T4" fmla="*/ 0 w 1202"/>
                <a:gd name="T5" fmla="*/ 0 h 489"/>
                <a:gd name="T6" fmla="*/ 0 w 1202"/>
                <a:gd name="T7" fmla="*/ 0 h 489"/>
                <a:gd name="T8" fmla="*/ 0 w 1202"/>
                <a:gd name="T9" fmla="*/ 0 h 489"/>
                <a:gd name="T10" fmla="*/ 0 w 1202"/>
                <a:gd name="T11" fmla="*/ 0 h 489"/>
                <a:gd name="T12" fmla="*/ 0 w 1202"/>
                <a:gd name="T13" fmla="*/ 0 h 489"/>
                <a:gd name="T14" fmla="*/ 0 w 1202"/>
                <a:gd name="T15" fmla="*/ 0 h 489"/>
                <a:gd name="T16" fmla="*/ 0 w 1202"/>
                <a:gd name="T17" fmla="*/ 0 h 489"/>
                <a:gd name="T18" fmla="*/ 0 w 1202"/>
                <a:gd name="T19" fmla="*/ 0 h 489"/>
                <a:gd name="T20" fmla="*/ 0 w 1202"/>
                <a:gd name="T21" fmla="*/ 0 h 48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02"/>
                <a:gd name="T34" fmla="*/ 0 h 489"/>
                <a:gd name="T35" fmla="*/ 1202 w 1202"/>
                <a:gd name="T36" fmla="*/ 489 h 48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02" h="489">
                  <a:moveTo>
                    <a:pt x="0" y="118"/>
                  </a:moveTo>
                  <a:lnTo>
                    <a:pt x="902" y="489"/>
                  </a:lnTo>
                  <a:lnTo>
                    <a:pt x="983" y="489"/>
                  </a:lnTo>
                  <a:lnTo>
                    <a:pt x="1120" y="461"/>
                  </a:lnTo>
                  <a:lnTo>
                    <a:pt x="1202" y="435"/>
                  </a:lnTo>
                  <a:lnTo>
                    <a:pt x="455" y="0"/>
                  </a:lnTo>
                  <a:lnTo>
                    <a:pt x="337" y="18"/>
                  </a:lnTo>
                  <a:lnTo>
                    <a:pt x="191" y="54"/>
                  </a:lnTo>
                  <a:lnTo>
                    <a:pt x="64" y="100"/>
                  </a:lnTo>
                  <a:lnTo>
                    <a:pt x="0" y="118"/>
                  </a:lnTo>
                  <a:close/>
                </a:path>
              </a:pathLst>
            </a:custGeom>
            <a:solidFill>
              <a:srgbClr val="BFBFBF"/>
            </a:solidFill>
            <a:ln w="0">
              <a:solidFill>
                <a:srgbClr val="000000"/>
              </a:solidFill>
              <a:round/>
              <a:headEnd/>
              <a:tailEnd/>
            </a:ln>
          </p:spPr>
          <p:txBody>
            <a:bodyPr/>
            <a:lstStyle/>
            <a:p>
              <a:endParaRPr lang="es-CL"/>
            </a:p>
          </p:txBody>
        </p:sp>
        <p:sp>
          <p:nvSpPr>
            <p:cNvPr id="15619" name="Freeform 353"/>
            <p:cNvSpPr>
              <a:spLocks/>
            </p:cNvSpPr>
            <p:nvPr/>
          </p:nvSpPr>
          <p:spPr bwMode="auto">
            <a:xfrm>
              <a:off x="2216" y="950"/>
              <a:ext cx="36" cy="12"/>
            </a:xfrm>
            <a:custGeom>
              <a:avLst/>
              <a:gdLst>
                <a:gd name="T0" fmla="*/ 0 w 282"/>
                <a:gd name="T1" fmla="*/ 0 h 64"/>
                <a:gd name="T2" fmla="*/ 0 w 282"/>
                <a:gd name="T3" fmla="*/ 0 h 64"/>
                <a:gd name="T4" fmla="*/ 0 w 282"/>
                <a:gd name="T5" fmla="*/ 0 h 64"/>
                <a:gd name="T6" fmla="*/ 0 w 282"/>
                <a:gd name="T7" fmla="*/ 0 h 64"/>
                <a:gd name="T8" fmla="*/ 0 w 282"/>
                <a:gd name="T9" fmla="*/ 0 h 64"/>
                <a:gd name="T10" fmla="*/ 0 w 282"/>
                <a:gd name="T11" fmla="*/ 0 h 64"/>
                <a:gd name="T12" fmla="*/ 0 w 282"/>
                <a:gd name="T13" fmla="*/ 0 h 64"/>
                <a:gd name="T14" fmla="*/ 0 w 282"/>
                <a:gd name="T15" fmla="*/ 0 h 64"/>
                <a:gd name="T16" fmla="*/ 0 60000 65536"/>
                <a:gd name="T17" fmla="*/ 0 60000 65536"/>
                <a:gd name="T18" fmla="*/ 0 60000 65536"/>
                <a:gd name="T19" fmla="*/ 0 60000 65536"/>
                <a:gd name="T20" fmla="*/ 0 60000 65536"/>
                <a:gd name="T21" fmla="*/ 0 60000 65536"/>
                <a:gd name="T22" fmla="*/ 0 60000 65536"/>
                <a:gd name="T23" fmla="*/ 0 60000 65536"/>
                <a:gd name="T24" fmla="*/ 0 w 282"/>
                <a:gd name="T25" fmla="*/ 0 h 64"/>
                <a:gd name="T26" fmla="*/ 282 w 282"/>
                <a:gd name="T27" fmla="*/ 64 h 6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82" h="64">
                  <a:moveTo>
                    <a:pt x="8" y="64"/>
                  </a:moveTo>
                  <a:lnTo>
                    <a:pt x="0" y="64"/>
                  </a:lnTo>
                  <a:lnTo>
                    <a:pt x="8" y="55"/>
                  </a:lnTo>
                  <a:lnTo>
                    <a:pt x="27" y="46"/>
                  </a:lnTo>
                  <a:lnTo>
                    <a:pt x="109" y="28"/>
                  </a:lnTo>
                  <a:lnTo>
                    <a:pt x="208" y="10"/>
                  </a:lnTo>
                  <a:lnTo>
                    <a:pt x="282"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620" name="Line 354"/>
            <p:cNvSpPr>
              <a:spLocks noChangeShapeType="1"/>
            </p:cNvSpPr>
            <p:nvPr/>
          </p:nvSpPr>
          <p:spPr bwMode="auto">
            <a:xfrm>
              <a:off x="2136" y="881"/>
              <a:ext cx="99" cy="7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621" name="Freeform 355"/>
            <p:cNvSpPr>
              <a:spLocks/>
            </p:cNvSpPr>
            <p:nvPr/>
          </p:nvSpPr>
          <p:spPr bwMode="auto">
            <a:xfrm>
              <a:off x="2135" y="802"/>
              <a:ext cx="24" cy="34"/>
            </a:xfrm>
            <a:custGeom>
              <a:avLst/>
              <a:gdLst>
                <a:gd name="T0" fmla="*/ 0 w 192"/>
                <a:gd name="T1" fmla="*/ 0 h 191"/>
                <a:gd name="T2" fmla="*/ 0 w 192"/>
                <a:gd name="T3" fmla="*/ 0 h 191"/>
                <a:gd name="T4" fmla="*/ 0 w 192"/>
                <a:gd name="T5" fmla="*/ 0 h 191"/>
                <a:gd name="T6" fmla="*/ 0 w 192"/>
                <a:gd name="T7" fmla="*/ 0 h 191"/>
                <a:gd name="T8" fmla="*/ 0 w 192"/>
                <a:gd name="T9" fmla="*/ 0 h 191"/>
                <a:gd name="T10" fmla="*/ 0 w 192"/>
                <a:gd name="T11" fmla="*/ 0 h 191"/>
                <a:gd name="T12" fmla="*/ 0 w 192"/>
                <a:gd name="T13" fmla="*/ 0 h 191"/>
                <a:gd name="T14" fmla="*/ 0 w 192"/>
                <a:gd name="T15" fmla="*/ 0 h 191"/>
                <a:gd name="T16" fmla="*/ 0 w 192"/>
                <a:gd name="T17" fmla="*/ 0 h 191"/>
                <a:gd name="T18" fmla="*/ 0 w 192"/>
                <a:gd name="T19" fmla="*/ 0 h 191"/>
                <a:gd name="T20" fmla="*/ 0 w 192"/>
                <a:gd name="T21" fmla="*/ 0 h 191"/>
                <a:gd name="T22" fmla="*/ 0 w 192"/>
                <a:gd name="T23" fmla="*/ 0 h 191"/>
                <a:gd name="T24" fmla="*/ 0 w 192"/>
                <a:gd name="T25" fmla="*/ 0 h 191"/>
                <a:gd name="T26" fmla="*/ 0 w 192"/>
                <a:gd name="T27" fmla="*/ 0 h 191"/>
                <a:gd name="T28" fmla="*/ 0 w 192"/>
                <a:gd name="T29" fmla="*/ 0 h 191"/>
                <a:gd name="T30" fmla="*/ 0 w 192"/>
                <a:gd name="T31" fmla="*/ 0 h 191"/>
                <a:gd name="T32" fmla="*/ 0 w 192"/>
                <a:gd name="T33" fmla="*/ 0 h 191"/>
                <a:gd name="T34" fmla="*/ 0 w 192"/>
                <a:gd name="T35" fmla="*/ 0 h 19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92"/>
                <a:gd name="T55" fmla="*/ 0 h 191"/>
                <a:gd name="T56" fmla="*/ 192 w 192"/>
                <a:gd name="T57" fmla="*/ 191 h 19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92" h="191">
                  <a:moveTo>
                    <a:pt x="55" y="46"/>
                  </a:moveTo>
                  <a:lnTo>
                    <a:pt x="37" y="28"/>
                  </a:lnTo>
                  <a:lnTo>
                    <a:pt x="19" y="10"/>
                  </a:lnTo>
                  <a:lnTo>
                    <a:pt x="0" y="0"/>
                  </a:lnTo>
                  <a:lnTo>
                    <a:pt x="37" y="10"/>
                  </a:lnTo>
                  <a:lnTo>
                    <a:pt x="82" y="10"/>
                  </a:lnTo>
                  <a:lnTo>
                    <a:pt x="118" y="19"/>
                  </a:lnTo>
                  <a:lnTo>
                    <a:pt x="164" y="64"/>
                  </a:lnTo>
                  <a:lnTo>
                    <a:pt x="192" y="127"/>
                  </a:lnTo>
                  <a:lnTo>
                    <a:pt x="192" y="181"/>
                  </a:lnTo>
                  <a:lnTo>
                    <a:pt x="136" y="181"/>
                  </a:lnTo>
                  <a:lnTo>
                    <a:pt x="100" y="181"/>
                  </a:lnTo>
                  <a:lnTo>
                    <a:pt x="63" y="191"/>
                  </a:lnTo>
                  <a:lnTo>
                    <a:pt x="45" y="82"/>
                  </a:lnTo>
                  <a:lnTo>
                    <a:pt x="55" y="46"/>
                  </a:lnTo>
                  <a:close/>
                </a:path>
              </a:pathLst>
            </a:custGeom>
            <a:solidFill>
              <a:srgbClr val="3F3F3F"/>
            </a:solidFill>
            <a:ln w="0">
              <a:solidFill>
                <a:srgbClr val="000000"/>
              </a:solidFill>
              <a:round/>
              <a:headEnd/>
              <a:tailEnd/>
            </a:ln>
          </p:spPr>
          <p:txBody>
            <a:bodyPr/>
            <a:lstStyle/>
            <a:p>
              <a:endParaRPr lang="es-CL"/>
            </a:p>
          </p:txBody>
        </p:sp>
        <p:sp>
          <p:nvSpPr>
            <p:cNvPr id="15622" name="Line 356"/>
            <p:cNvSpPr>
              <a:spLocks noChangeShapeType="1"/>
            </p:cNvSpPr>
            <p:nvPr/>
          </p:nvSpPr>
          <p:spPr bwMode="auto">
            <a:xfrm flipH="1">
              <a:off x="2149" y="830"/>
              <a:ext cx="10" cy="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623" name="Line 357"/>
            <p:cNvSpPr>
              <a:spLocks noChangeShapeType="1"/>
            </p:cNvSpPr>
            <p:nvPr/>
          </p:nvSpPr>
          <p:spPr bwMode="auto">
            <a:xfrm flipH="1">
              <a:off x="2149" y="825"/>
              <a:ext cx="10"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624" name="Freeform 358"/>
            <p:cNvSpPr>
              <a:spLocks/>
            </p:cNvSpPr>
            <p:nvPr/>
          </p:nvSpPr>
          <p:spPr bwMode="auto">
            <a:xfrm>
              <a:off x="2039" y="801"/>
              <a:ext cx="136" cy="89"/>
            </a:xfrm>
            <a:custGeom>
              <a:avLst/>
              <a:gdLst>
                <a:gd name="T0" fmla="*/ 0 w 1084"/>
                <a:gd name="T1" fmla="*/ 0 h 498"/>
                <a:gd name="T2" fmla="*/ 0 w 1084"/>
                <a:gd name="T3" fmla="*/ 0 h 498"/>
                <a:gd name="T4" fmla="*/ 0 w 1084"/>
                <a:gd name="T5" fmla="*/ 0 h 498"/>
                <a:gd name="T6" fmla="*/ 0 w 1084"/>
                <a:gd name="T7" fmla="*/ 0 h 498"/>
                <a:gd name="T8" fmla="*/ 0 w 1084"/>
                <a:gd name="T9" fmla="*/ 0 h 498"/>
                <a:gd name="T10" fmla="*/ 0 w 1084"/>
                <a:gd name="T11" fmla="*/ 0 h 498"/>
                <a:gd name="T12" fmla="*/ 0 w 1084"/>
                <a:gd name="T13" fmla="*/ 0 h 498"/>
                <a:gd name="T14" fmla="*/ 0 w 1084"/>
                <a:gd name="T15" fmla="*/ 0 h 498"/>
                <a:gd name="T16" fmla="*/ 0 w 1084"/>
                <a:gd name="T17" fmla="*/ 0 h 498"/>
                <a:gd name="T18" fmla="*/ 0 w 1084"/>
                <a:gd name="T19" fmla="*/ 0 h 498"/>
                <a:gd name="T20" fmla="*/ 0 w 1084"/>
                <a:gd name="T21" fmla="*/ 0 h 498"/>
                <a:gd name="T22" fmla="*/ 0 w 1084"/>
                <a:gd name="T23" fmla="*/ 0 h 498"/>
                <a:gd name="T24" fmla="*/ 0 w 1084"/>
                <a:gd name="T25" fmla="*/ 0 h 49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84"/>
                <a:gd name="T40" fmla="*/ 0 h 498"/>
                <a:gd name="T41" fmla="*/ 1084 w 1084"/>
                <a:gd name="T42" fmla="*/ 498 h 49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84" h="498">
                  <a:moveTo>
                    <a:pt x="1084" y="0"/>
                  </a:moveTo>
                  <a:lnTo>
                    <a:pt x="665" y="371"/>
                  </a:lnTo>
                  <a:lnTo>
                    <a:pt x="583" y="398"/>
                  </a:lnTo>
                  <a:lnTo>
                    <a:pt x="465" y="425"/>
                  </a:lnTo>
                  <a:lnTo>
                    <a:pt x="319" y="462"/>
                  </a:lnTo>
                  <a:lnTo>
                    <a:pt x="173" y="480"/>
                  </a:lnTo>
                  <a:lnTo>
                    <a:pt x="64" y="498"/>
                  </a:lnTo>
                  <a:lnTo>
                    <a:pt x="0" y="498"/>
                  </a:lnTo>
                  <a:lnTo>
                    <a:pt x="820" y="36"/>
                  </a:lnTo>
                  <a:lnTo>
                    <a:pt x="893" y="18"/>
                  </a:lnTo>
                  <a:lnTo>
                    <a:pt x="1011" y="8"/>
                  </a:lnTo>
                  <a:lnTo>
                    <a:pt x="1084" y="0"/>
                  </a:lnTo>
                  <a:close/>
                </a:path>
              </a:pathLst>
            </a:custGeom>
            <a:solidFill>
              <a:srgbClr val="BFBFBF"/>
            </a:solidFill>
            <a:ln w="0">
              <a:solidFill>
                <a:srgbClr val="000000"/>
              </a:solidFill>
              <a:round/>
              <a:headEnd/>
              <a:tailEnd/>
            </a:ln>
          </p:spPr>
          <p:txBody>
            <a:bodyPr/>
            <a:lstStyle/>
            <a:p>
              <a:endParaRPr lang="es-CL"/>
            </a:p>
          </p:txBody>
        </p:sp>
        <p:sp>
          <p:nvSpPr>
            <p:cNvPr id="15625" name="Freeform 359"/>
            <p:cNvSpPr>
              <a:spLocks/>
            </p:cNvSpPr>
            <p:nvPr/>
          </p:nvSpPr>
          <p:spPr bwMode="auto">
            <a:xfrm>
              <a:off x="2105" y="816"/>
              <a:ext cx="58" cy="57"/>
            </a:xfrm>
            <a:custGeom>
              <a:avLst/>
              <a:gdLst>
                <a:gd name="T0" fmla="*/ 0 w 465"/>
                <a:gd name="T1" fmla="*/ 0 h 326"/>
                <a:gd name="T2" fmla="*/ 0 w 465"/>
                <a:gd name="T3" fmla="*/ 0 h 326"/>
                <a:gd name="T4" fmla="*/ 0 w 465"/>
                <a:gd name="T5" fmla="*/ 0 h 326"/>
                <a:gd name="T6" fmla="*/ 0 60000 65536"/>
                <a:gd name="T7" fmla="*/ 0 60000 65536"/>
                <a:gd name="T8" fmla="*/ 0 60000 65536"/>
                <a:gd name="T9" fmla="*/ 0 w 465"/>
                <a:gd name="T10" fmla="*/ 0 h 326"/>
                <a:gd name="T11" fmla="*/ 465 w 465"/>
                <a:gd name="T12" fmla="*/ 326 h 326"/>
              </a:gdLst>
              <a:ahLst/>
              <a:cxnLst>
                <a:cxn ang="T6">
                  <a:pos x="T0" y="T1"/>
                </a:cxn>
                <a:cxn ang="T7">
                  <a:pos x="T2" y="T3"/>
                </a:cxn>
                <a:cxn ang="T8">
                  <a:pos x="T4" y="T5"/>
                </a:cxn>
              </a:cxnLst>
              <a:rect l="T9" t="T10" r="T11" b="T12"/>
              <a:pathLst>
                <a:path w="465" h="326">
                  <a:moveTo>
                    <a:pt x="0" y="326"/>
                  </a:moveTo>
                  <a:lnTo>
                    <a:pt x="383" y="9"/>
                  </a:lnTo>
                  <a:lnTo>
                    <a:pt x="465"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626" name="Freeform 360"/>
            <p:cNvSpPr>
              <a:spLocks/>
            </p:cNvSpPr>
            <p:nvPr/>
          </p:nvSpPr>
          <p:spPr bwMode="auto">
            <a:xfrm>
              <a:off x="2124" y="817"/>
              <a:ext cx="29" cy="5"/>
            </a:xfrm>
            <a:custGeom>
              <a:avLst/>
              <a:gdLst>
                <a:gd name="T0" fmla="*/ 0 w 228"/>
                <a:gd name="T1" fmla="*/ 0 h 27"/>
                <a:gd name="T2" fmla="*/ 0 w 228"/>
                <a:gd name="T3" fmla="*/ 0 h 27"/>
                <a:gd name="T4" fmla="*/ 0 w 228"/>
                <a:gd name="T5" fmla="*/ 0 h 27"/>
                <a:gd name="T6" fmla="*/ 0 w 228"/>
                <a:gd name="T7" fmla="*/ 0 h 27"/>
                <a:gd name="T8" fmla="*/ 0 w 228"/>
                <a:gd name="T9" fmla="*/ 0 h 27"/>
                <a:gd name="T10" fmla="*/ 0 w 228"/>
                <a:gd name="T11" fmla="*/ 0 h 27"/>
                <a:gd name="T12" fmla="*/ 0 w 228"/>
                <a:gd name="T13" fmla="*/ 0 h 27"/>
                <a:gd name="T14" fmla="*/ 0 w 228"/>
                <a:gd name="T15" fmla="*/ 0 h 27"/>
                <a:gd name="T16" fmla="*/ 0 60000 65536"/>
                <a:gd name="T17" fmla="*/ 0 60000 65536"/>
                <a:gd name="T18" fmla="*/ 0 60000 65536"/>
                <a:gd name="T19" fmla="*/ 0 60000 65536"/>
                <a:gd name="T20" fmla="*/ 0 60000 65536"/>
                <a:gd name="T21" fmla="*/ 0 60000 65536"/>
                <a:gd name="T22" fmla="*/ 0 60000 65536"/>
                <a:gd name="T23" fmla="*/ 0 60000 65536"/>
                <a:gd name="T24" fmla="*/ 0 w 228"/>
                <a:gd name="T25" fmla="*/ 0 h 27"/>
                <a:gd name="T26" fmla="*/ 228 w 228"/>
                <a:gd name="T27" fmla="*/ 27 h 2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8" h="27">
                  <a:moveTo>
                    <a:pt x="0" y="18"/>
                  </a:moveTo>
                  <a:lnTo>
                    <a:pt x="0" y="27"/>
                  </a:lnTo>
                  <a:lnTo>
                    <a:pt x="28" y="27"/>
                  </a:lnTo>
                  <a:lnTo>
                    <a:pt x="73" y="27"/>
                  </a:lnTo>
                  <a:lnTo>
                    <a:pt x="137" y="18"/>
                  </a:lnTo>
                  <a:lnTo>
                    <a:pt x="191" y="9"/>
                  </a:lnTo>
                  <a:lnTo>
                    <a:pt x="228"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627" name="Line 361"/>
            <p:cNvSpPr>
              <a:spLocks noChangeShapeType="1"/>
            </p:cNvSpPr>
            <p:nvPr/>
          </p:nvSpPr>
          <p:spPr bwMode="auto">
            <a:xfrm flipH="1">
              <a:off x="2064" y="822"/>
              <a:ext cx="70" cy="6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628" name="Freeform 362"/>
            <p:cNvSpPr>
              <a:spLocks/>
            </p:cNvSpPr>
            <p:nvPr/>
          </p:nvSpPr>
          <p:spPr bwMode="auto">
            <a:xfrm>
              <a:off x="2071" y="1105"/>
              <a:ext cx="11" cy="12"/>
            </a:xfrm>
            <a:custGeom>
              <a:avLst/>
              <a:gdLst>
                <a:gd name="T0" fmla="*/ 0 w 91"/>
                <a:gd name="T1" fmla="*/ 0 h 63"/>
                <a:gd name="T2" fmla="*/ 0 w 91"/>
                <a:gd name="T3" fmla="*/ 0 h 63"/>
                <a:gd name="T4" fmla="*/ 0 w 91"/>
                <a:gd name="T5" fmla="*/ 0 h 63"/>
                <a:gd name="T6" fmla="*/ 0 w 91"/>
                <a:gd name="T7" fmla="*/ 0 h 63"/>
                <a:gd name="T8" fmla="*/ 0 w 91"/>
                <a:gd name="T9" fmla="*/ 0 h 63"/>
                <a:gd name="T10" fmla="*/ 0 w 91"/>
                <a:gd name="T11" fmla="*/ 0 h 63"/>
                <a:gd name="T12" fmla="*/ 0 60000 65536"/>
                <a:gd name="T13" fmla="*/ 0 60000 65536"/>
                <a:gd name="T14" fmla="*/ 0 60000 65536"/>
                <a:gd name="T15" fmla="*/ 0 60000 65536"/>
                <a:gd name="T16" fmla="*/ 0 60000 65536"/>
                <a:gd name="T17" fmla="*/ 0 60000 65536"/>
                <a:gd name="T18" fmla="*/ 0 w 91"/>
                <a:gd name="T19" fmla="*/ 0 h 63"/>
                <a:gd name="T20" fmla="*/ 91 w 91"/>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91" h="63">
                  <a:moveTo>
                    <a:pt x="72" y="0"/>
                  </a:moveTo>
                  <a:lnTo>
                    <a:pt x="91" y="63"/>
                  </a:lnTo>
                  <a:lnTo>
                    <a:pt x="81" y="63"/>
                  </a:lnTo>
                  <a:lnTo>
                    <a:pt x="63" y="36"/>
                  </a:lnTo>
                  <a:lnTo>
                    <a:pt x="0" y="27"/>
                  </a:lnTo>
                  <a:lnTo>
                    <a:pt x="72" y="0"/>
                  </a:lnTo>
                  <a:close/>
                </a:path>
              </a:pathLst>
            </a:custGeom>
            <a:solidFill>
              <a:srgbClr val="FFFFFF"/>
            </a:solidFill>
            <a:ln w="0">
              <a:solidFill>
                <a:srgbClr val="000000"/>
              </a:solidFill>
              <a:round/>
              <a:headEnd/>
              <a:tailEnd/>
            </a:ln>
          </p:spPr>
          <p:txBody>
            <a:bodyPr/>
            <a:lstStyle/>
            <a:p>
              <a:endParaRPr lang="es-CL"/>
            </a:p>
          </p:txBody>
        </p:sp>
        <p:sp>
          <p:nvSpPr>
            <p:cNvPr id="15629" name="Freeform 363"/>
            <p:cNvSpPr>
              <a:spLocks/>
            </p:cNvSpPr>
            <p:nvPr/>
          </p:nvSpPr>
          <p:spPr bwMode="auto">
            <a:xfrm>
              <a:off x="2069" y="1087"/>
              <a:ext cx="8" cy="14"/>
            </a:xfrm>
            <a:custGeom>
              <a:avLst/>
              <a:gdLst>
                <a:gd name="T0" fmla="*/ 0 w 64"/>
                <a:gd name="T1" fmla="*/ 0 h 73"/>
                <a:gd name="T2" fmla="*/ 0 w 64"/>
                <a:gd name="T3" fmla="*/ 0 h 73"/>
                <a:gd name="T4" fmla="*/ 0 w 64"/>
                <a:gd name="T5" fmla="*/ 0 h 73"/>
                <a:gd name="T6" fmla="*/ 0 w 64"/>
                <a:gd name="T7" fmla="*/ 0 h 73"/>
                <a:gd name="T8" fmla="*/ 0 w 64"/>
                <a:gd name="T9" fmla="*/ 0 h 73"/>
                <a:gd name="T10" fmla="*/ 0 w 64"/>
                <a:gd name="T11" fmla="*/ 0 h 73"/>
                <a:gd name="T12" fmla="*/ 0 60000 65536"/>
                <a:gd name="T13" fmla="*/ 0 60000 65536"/>
                <a:gd name="T14" fmla="*/ 0 60000 65536"/>
                <a:gd name="T15" fmla="*/ 0 60000 65536"/>
                <a:gd name="T16" fmla="*/ 0 60000 65536"/>
                <a:gd name="T17" fmla="*/ 0 60000 65536"/>
                <a:gd name="T18" fmla="*/ 0 w 64"/>
                <a:gd name="T19" fmla="*/ 0 h 73"/>
                <a:gd name="T20" fmla="*/ 64 w 64"/>
                <a:gd name="T21" fmla="*/ 73 h 73"/>
              </a:gdLst>
              <a:ahLst/>
              <a:cxnLst>
                <a:cxn ang="T12">
                  <a:pos x="T0" y="T1"/>
                </a:cxn>
                <a:cxn ang="T13">
                  <a:pos x="T2" y="T3"/>
                </a:cxn>
                <a:cxn ang="T14">
                  <a:pos x="T4" y="T5"/>
                </a:cxn>
                <a:cxn ang="T15">
                  <a:pos x="T6" y="T7"/>
                </a:cxn>
                <a:cxn ang="T16">
                  <a:pos x="T8" y="T9"/>
                </a:cxn>
                <a:cxn ang="T17">
                  <a:pos x="T10" y="T11"/>
                </a:cxn>
              </a:cxnLst>
              <a:rect l="T18" t="T19" r="T20" b="T21"/>
              <a:pathLst>
                <a:path w="64" h="73">
                  <a:moveTo>
                    <a:pt x="64" y="55"/>
                  </a:moveTo>
                  <a:lnTo>
                    <a:pt x="46" y="0"/>
                  </a:lnTo>
                  <a:lnTo>
                    <a:pt x="36" y="10"/>
                  </a:lnTo>
                  <a:lnTo>
                    <a:pt x="36" y="36"/>
                  </a:lnTo>
                  <a:lnTo>
                    <a:pt x="0" y="73"/>
                  </a:lnTo>
                  <a:lnTo>
                    <a:pt x="64" y="55"/>
                  </a:lnTo>
                  <a:close/>
                </a:path>
              </a:pathLst>
            </a:custGeom>
            <a:solidFill>
              <a:srgbClr val="FFFFFF"/>
            </a:solidFill>
            <a:ln w="0">
              <a:solidFill>
                <a:srgbClr val="000000"/>
              </a:solidFill>
              <a:round/>
              <a:headEnd/>
              <a:tailEnd/>
            </a:ln>
          </p:spPr>
          <p:txBody>
            <a:bodyPr/>
            <a:lstStyle/>
            <a:p>
              <a:endParaRPr lang="es-CL"/>
            </a:p>
          </p:txBody>
        </p:sp>
        <p:sp>
          <p:nvSpPr>
            <p:cNvPr id="15630" name="Freeform 364"/>
            <p:cNvSpPr>
              <a:spLocks/>
            </p:cNvSpPr>
            <p:nvPr/>
          </p:nvSpPr>
          <p:spPr bwMode="auto">
            <a:xfrm>
              <a:off x="2134" y="1062"/>
              <a:ext cx="22" cy="17"/>
            </a:xfrm>
            <a:custGeom>
              <a:avLst/>
              <a:gdLst>
                <a:gd name="T0" fmla="*/ 0 w 181"/>
                <a:gd name="T1" fmla="*/ 0 h 100"/>
                <a:gd name="T2" fmla="*/ 0 w 181"/>
                <a:gd name="T3" fmla="*/ 0 h 100"/>
                <a:gd name="T4" fmla="*/ 0 w 181"/>
                <a:gd name="T5" fmla="*/ 0 h 100"/>
                <a:gd name="T6" fmla="*/ 0 w 181"/>
                <a:gd name="T7" fmla="*/ 0 h 100"/>
                <a:gd name="T8" fmla="*/ 0 w 181"/>
                <a:gd name="T9" fmla="*/ 0 h 100"/>
                <a:gd name="T10" fmla="*/ 0 60000 65536"/>
                <a:gd name="T11" fmla="*/ 0 60000 65536"/>
                <a:gd name="T12" fmla="*/ 0 60000 65536"/>
                <a:gd name="T13" fmla="*/ 0 60000 65536"/>
                <a:gd name="T14" fmla="*/ 0 60000 65536"/>
                <a:gd name="T15" fmla="*/ 0 w 181"/>
                <a:gd name="T16" fmla="*/ 0 h 100"/>
                <a:gd name="T17" fmla="*/ 181 w 181"/>
                <a:gd name="T18" fmla="*/ 100 h 100"/>
              </a:gdLst>
              <a:ahLst/>
              <a:cxnLst>
                <a:cxn ang="T10">
                  <a:pos x="T0" y="T1"/>
                </a:cxn>
                <a:cxn ang="T11">
                  <a:pos x="T2" y="T3"/>
                </a:cxn>
                <a:cxn ang="T12">
                  <a:pos x="T4" y="T5"/>
                </a:cxn>
                <a:cxn ang="T13">
                  <a:pos x="T6" y="T7"/>
                </a:cxn>
                <a:cxn ang="T14">
                  <a:pos x="T8" y="T9"/>
                </a:cxn>
              </a:cxnLst>
              <a:rect l="T15" t="T16" r="T17" b="T18"/>
              <a:pathLst>
                <a:path w="181" h="100">
                  <a:moveTo>
                    <a:pt x="0" y="100"/>
                  </a:moveTo>
                  <a:lnTo>
                    <a:pt x="46" y="26"/>
                  </a:lnTo>
                  <a:lnTo>
                    <a:pt x="163" y="0"/>
                  </a:lnTo>
                  <a:lnTo>
                    <a:pt x="181" y="62"/>
                  </a:lnTo>
                  <a:lnTo>
                    <a:pt x="0" y="100"/>
                  </a:lnTo>
                  <a:close/>
                </a:path>
              </a:pathLst>
            </a:custGeom>
            <a:solidFill>
              <a:srgbClr val="FFFFFF"/>
            </a:solidFill>
            <a:ln w="0">
              <a:solidFill>
                <a:srgbClr val="000000"/>
              </a:solidFill>
              <a:round/>
              <a:headEnd/>
              <a:tailEnd/>
            </a:ln>
          </p:spPr>
          <p:txBody>
            <a:bodyPr/>
            <a:lstStyle/>
            <a:p>
              <a:endParaRPr lang="es-CL"/>
            </a:p>
          </p:txBody>
        </p:sp>
        <p:sp>
          <p:nvSpPr>
            <p:cNvPr id="15631" name="Freeform 365"/>
            <p:cNvSpPr>
              <a:spLocks/>
            </p:cNvSpPr>
            <p:nvPr/>
          </p:nvSpPr>
          <p:spPr bwMode="auto">
            <a:xfrm>
              <a:off x="2053" y="1071"/>
              <a:ext cx="107" cy="42"/>
            </a:xfrm>
            <a:custGeom>
              <a:avLst/>
              <a:gdLst>
                <a:gd name="T0" fmla="*/ 0 w 846"/>
                <a:gd name="T1" fmla="*/ 0 h 235"/>
                <a:gd name="T2" fmla="*/ 0 w 846"/>
                <a:gd name="T3" fmla="*/ 0 h 235"/>
                <a:gd name="T4" fmla="*/ 0 w 846"/>
                <a:gd name="T5" fmla="*/ 0 h 235"/>
                <a:gd name="T6" fmla="*/ 0 w 846"/>
                <a:gd name="T7" fmla="*/ 0 h 235"/>
                <a:gd name="T8" fmla="*/ 0 w 846"/>
                <a:gd name="T9" fmla="*/ 0 h 235"/>
                <a:gd name="T10" fmla="*/ 0 w 846"/>
                <a:gd name="T11" fmla="*/ 0 h 235"/>
                <a:gd name="T12" fmla="*/ 0 w 846"/>
                <a:gd name="T13" fmla="*/ 0 h 235"/>
                <a:gd name="T14" fmla="*/ 0 w 846"/>
                <a:gd name="T15" fmla="*/ 0 h 235"/>
                <a:gd name="T16" fmla="*/ 0 w 846"/>
                <a:gd name="T17" fmla="*/ 0 h 235"/>
                <a:gd name="T18" fmla="*/ 0 w 846"/>
                <a:gd name="T19" fmla="*/ 0 h 235"/>
                <a:gd name="T20" fmla="*/ 0 w 846"/>
                <a:gd name="T21" fmla="*/ 0 h 235"/>
                <a:gd name="T22" fmla="*/ 0 w 846"/>
                <a:gd name="T23" fmla="*/ 0 h 235"/>
                <a:gd name="T24" fmla="*/ 0 w 846"/>
                <a:gd name="T25" fmla="*/ 0 h 235"/>
                <a:gd name="T26" fmla="*/ 0 w 846"/>
                <a:gd name="T27" fmla="*/ 0 h 235"/>
                <a:gd name="T28" fmla="*/ 0 w 846"/>
                <a:gd name="T29" fmla="*/ 0 h 235"/>
                <a:gd name="T30" fmla="*/ 0 w 846"/>
                <a:gd name="T31" fmla="*/ 0 h 23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846"/>
                <a:gd name="T49" fmla="*/ 0 h 235"/>
                <a:gd name="T50" fmla="*/ 846 w 846"/>
                <a:gd name="T51" fmla="*/ 235 h 23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846" h="235">
                  <a:moveTo>
                    <a:pt x="846" y="36"/>
                  </a:moveTo>
                  <a:lnTo>
                    <a:pt x="846" y="26"/>
                  </a:lnTo>
                  <a:lnTo>
                    <a:pt x="838" y="8"/>
                  </a:lnTo>
                  <a:lnTo>
                    <a:pt x="818" y="0"/>
                  </a:lnTo>
                  <a:lnTo>
                    <a:pt x="109" y="163"/>
                  </a:lnTo>
                  <a:lnTo>
                    <a:pt x="10" y="199"/>
                  </a:lnTo>
                  <a:lnTo>
                    <a:pt x="0" y="208"/>
                  </a:lnTo>
                  <a:lnTo>
                    <a:pt x="0" y="226"/>
                  </a:lnTo>
                  <a:lnTo>
                    <a:pt x="10" y="235"/>
                  </a:lnTo>
                  <a:lnTo>
                    <a:pt x="119" y="217"/>
                  </a:lnTo>
                  <a:lnTo>
                    <a:pt x="838" y="46"/>
                  </a:lnTo>
                  <a:lnTo>
                    <a:pt x="846" y="36"/>
                  </a:lnTo>
                  <a:close/>
                </a:path>
              </a:pathLst>
            </a:custGeom>
            <a:solidFill>
              <a:srgbClr val="FFFFFF"/>
            </a:solidFill>
            <a:ln w="0">
              <a:solidFill>
                <a:srgbClr val="000000"/>
              </a:solidFill>
              <a:round/>
              <a:headEnd/>
              <a:tailEnd/>
            </a:ln>
          </p:spPr>
          <p:txBody>
            <a:bodyPr/>
            <a:lstStyle/>
            <a:p>
              <a:endParaRPr lang="es-CL"/>
            </a:p>
          </p:txBody>
        </p:sp>
        <p:sp>
          <p:nvSpPr>
            <p:cNvPr id="15632" name="Freeform 366"/>
            <p:cNvSpPr>
              <a:spLocks/>
            </p:cNvSpPr>
            <p:nvPr/>
          </p:nvSpPr>
          <p:spPr bwMode="auto">
            <a:xfrm>
              <a:off x="2136" y="1072"/>
              <a:ext cx="27" cy="12"/>
            </a:xfrm>
            <a:custGeom>
              <a:avLst/>
              <a:gdLst>
                <a:gd name="T0" fmla="*/ 0 w 219"/>
                <a:gd name="T1" fmla="*/ 0 h 64"/>
                <a:gd name="T2" fmla="*/ 0 w 219"/>
                <a:gd name="T3" fmla="*/ 0 h 64"/>
                <a:gd name="T4" fmla="*/ 0 w 219"/>
                <a:gd name="T5" fmla="*/ 0 h 64"/>
                <a:gd name="T6" fmla="*/ 0 w 219"/>
                <a:gd name="T7" fmla="*/ 0 h 64"/>
                <a:gd name="T8" fmla="*/ 0 w 219"/>
                <a:gd name="T9" fmla="*/ 0 h 64"/>
                <a:gd name="T10" fmla="*/ 0 60000 65536"/>
                <a:gd name="T11" fmla="*/ 0 60000 65536"/>
                <a:gd name="T12" fmla="*/ 0 60000 65536"/>
                <a:gd name="T13" fmla="*/ 0 60000 65536"/>
                <a:gd name="T14" fmla="*/ 0 60000 65536"/>
                <a:gd name="T15" fmla="*/ 0 w 219"/>
                <a:gd name="T16" fmla="*/ 0 h 64"/>
                <a:gd name="T17" fmla="*/ 219 w 219"/>
                <a:gd name="T18" fmla="*/ 64 h 64"/>
              </a:gdLst>
              <a:ahLst/>
              <a:cxnLst>
                <a:cxn ang="T10">
                  <a:pos x="T0" y="T1"/>
                </a:cxn>
                <a:cxn ang="T11">
                  <a:pos x="T2" y="T3"/>
                </a:cxn>
                <a:cxn ang="T12">
                  <a:pos x="T4" y="T5"/>
                </a:cxn>
                <a:cxn ang="T13">
                  <a:pos x="T6" y="T7"/>
                </a:cxn>
                <a:cxn ang="T14">
                  <a:pos x="T8" y="T9"/>
                </a:cxn>
              </a:cxnLst>
              <a:rect l="T15" t="T16" r="T17" b="T18"/>
              <a:pathLst>
                <a:path w="219" h="64">
                  <a:moveTo>
                    <a:pt x="0" y="64"/>
                  </a:moveTo>
                  <a:lnTo>
                    <a:pt x="91" y="38"/>
                  </a:lnTo>
                  <a:lnTo>
                    <a:pt x="219" y="0"/>
                  </a:lnTo>
                  <a:lnTo>
                    <a:pt x="183" y="18"/>
                  </a:lnTo>
                  <a:lnTo>
                    <a:pt x="0" y="64"/>
                  </a:lnTo>
                  <a:close/>
                </a:path>
              </a:pathLst>
            </a:custGeom>
            <a:solidFill>
              <a:srgbClr val="FFFFFF"/>
            </a:solidFill>
            <a:ln w="0">
              <a:solidFill>
                <a:srgbClr val="000000"/>
              </a:solidFill>
              <a:round/>
              <a:headEnd/>
              <a:tailEnd/>
            </a:ln>
          </p:spPr>
          <p:txBody>
            <a:bodyPr/>
            <a:lstStyle/>
            <a:p>
              <a:endParaRPr lang="es-CL"/>
            </a:p>
          </p:txBody>
        </p:sp>
        <p:sp>
          <p:nvSpPr>
            <p:cNvPr id="15633" name="Freeform 367"/>
            <p:cNvSpPr>
              <a:spLocks/>
            </p:cNvSpPr>
            <p:nvPr/>
          </p:nvSpPr>
          <p:spPr bwMode="auto">
            <a:xfrm>
              <a:off x="2053" y="1107"/>
              <a:ext cx="3" cy="6"/>
            </a:xfrm>
            <a:custGeom>
              <a:avLst/>
              <a:gdLst>
                <a:gd name="T0" fmla="*/ 0 w 18"/>
                <a:gd name="T1" fmla="*/ 0 h 36"/>
                <a:gd name="T2" fmla="*/ 0 w 18"/>
                <a:gd name="T3" fmla="*/ 0 h 36"/>
                <a:gd name="T4" fmla="*/ 0 w 18"/>
                <a:gd name="T5" fmla="*/ 0 h 36"/>
                <a:gd name="T6" fmla="*/ 0 w 18"/>
                <a:gd name="T7" fmla="*/ 0 h 36"/>
                <a:gd name="T8" fmla="*/ 0 w 18"/>
                <a:gd name="T9" fmla="*/ 0 h 36"/>
                <a:gd name="T10" fmla="*/ 0 w 18"/>
                <a:gd name="T11" fmla="*/ 0 h 36"/>
                <a:gd name="T12" fmla="*/ 0 w 18"/>
                <a:gd name="T13" fmla="*/ 0 h 36"/>
                <a:gd name="T14" fmla="*/ 0 w 18"/>
                <a:gd name="T15" fmla="*/ 0 h 36"/>
                <a:gd name="T16" fmla="*/ 0 w 18"/>
                <a:gd name="T17" fmla="*/ 0 h 36"/>
                <a:gd name="T18" fmla="*/ 0 w 18"/>
                <a:gd name="T19" fmla="*/ 0 h 36"/>
                <a:gd name="T20" fmla="*/ 0 w 18"/>
                <a:gd name="T21" fmla="*/ 0 h 36"/>
                <a:gd name="T22" fmla="*/ 0 w 18"/>
                <a:gd name="T23" fmla="*/ 0 h 36"/>
                <a:gd name="T24" fmla="*/ 0 w 18"/>
                <a:gd name="T25" fmla="*/ 0 h 36"/>
                <a:gd name="T26" fmla="*/ 0 w 18"/>
                <a:gd name="T27" fmla="*/ 0 h 36"/>
                <a:gd name="T28" fmla="*/ 0 w 18"/>
                <a:gd name="T29" fmla="*/ 0 h 36"/>
                <a:gd name="T30" fmla="*/ 0 w 18"/>
                <a:gd name="T31" fmla="*/ 0 h 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8"/>
                <a:gd name="T49" fmla="*/ 0 h 36"/>
                <a:gd name="T50" fmla="*/ 18 w 18"/>
                <a:gd name="T51" fmla="*/ 36 h 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8" h="36">
                  <a:moveTo>
                    <a:pt x="18" y="36"/>
                  </a:moveTo>
                  <a:lnTo>
                    <a:pt x="18" y="36"/>
                  </a:lnTo>
                  <a:lnTo>
                    <a:pt x="18" y="27"/>
                  </a:lnTo>
                  <a:lnTo>
                    <a:pt x="18" y="18"/>
                  </a:lnTo>
                  <a:lnTo>
                    <a:pt x="18" y="9"/>
                  </a:lnTo>
                  <a:lnTo>
                    <a:pt x="10" y="0"/>
                  </a:lnTo>
                  <a:lnTo>
                    <a:pt x="0" y="9"/>
                  </a:lnTo>
                  <a:lnTo>
                    <a:pt x="0" y="18"/>
                  </a:lnTo>
                  <a:lnTo>
                    <a:pt x="0" y="27"/>
                  </a:lnTo>
                  <a:lnTo>
                    <a:pt x="10" y="36"/>
                  </a:lnTo>
                  <a:lnTo>
                    <a:pt x="18" y="3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34" name="Freeform 368"/>
            <p:cNvSpPr>
              <a:spLocks/>
            </p:cNvSpPr>
            <p:nvPr/>
          </p:nvSpPr>
          <p:spPr bwMode="auto">
            <a:xfrm>
              <a:off x="2071" y="1099"/>
              <a:ext cx="10" cy="6"/>
            </a:xfrm>
            <a:custGeom>
              <a:avLst/>
              <a:gdLst>
                <a:gd name="T0" fmla="*/ 0 w 81"/>
                <a:gd name="T1" fmla="*/ 0 h 36"/>
                <a:gd name="T2" fmla="*/ 0 w 81"/>
                <a:gd name="T3" fmla="*/ 0 h 36"/>
                <a:gd name="T4" fmla="*/ 0 w 81"/>
                <a:gd name="T5" fmla="*/ 0 h 36"/>
                <a:gd name="T6" fmla="*/ 0 w 81"/>
                <a:gd name="T7" fmla="*/ 0 h 36"/>
                <a:gd name="T8" fmla="*/ 0 w 81"/>
                <a:gd name="T9" fmla="*/ 0 h 36"/>
                <a:gd name="T10" fmla="*/ 0 w 81"/>
                <a:gd name="T11" fmla="*/ 0 h 36"/>
                <a:gd name="T12" fmla="*/ 0 60000 65536"/>
                <a:gd name="T13" fmla="*/ 0 60000 65536"/>
                <a:gd name="T14" fmla="*/ 0 60000 65536"/>
                <a:gd name="T15" fmla="*/ 0 60000 65536"/>
                <a:gd name="T16" fmla="*/ 0 60000 65536"/>
                <a:gd name="T17" fmla="*/ 0 60000 65536"/>
                <a:gd name="T18" fmla="*/ 0 w 81"/>
                <a:gd name="T19" fmla="*/ 0 h 36"/>
                <a:gd name="T20" fmla="*/ 81 w 81"/>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81" h="36">
                  <a:moveTo>
                    <a:pt x="72" y="18"/>
                  </a:moveTo>
                  <a:lnTo>
                    <a:pt x="81" y="0"/>
                  </a:lnTo>
                  <a:lnTo>
                    <a:pt x="63" y="9"/>
                  </a:lnTo>
                  <a:lnTo>
                    <a:pt x="54" y="9"/>
                  </a:lnTo>
                  <a:lnTo>
                    <a:pt x="0" y="36"/>
                  </a:lnTo>
                  <a:lnTo>
                    <a:pt x="72" y="18"/>
                  </a:lnTo>
                  <a:close/>
                </a:path>
              </a:pathLst>
            </a:custGeom>
            <a:solidFill>
              <a:srgbClr val="FFFFFF"/>
            </a:solidFill>
            <a:ln w="0">
              <a:solidFill>
                <a:srgbClr val="000000"/>
              </a:solidFill>
              <a:round/>
              <a:headEnd/>
              <a:tailEnd/>
            </a:ln>
          </p:spPr>
          <p:txBody>
            <a:bodyPr/>
            <a:lstStyle/>
            <a:p>
              <a:endParaRPr lang="es-CL"/>
            </a:p>
          </p:txBody>
        </p:sp>
        <p:sp>
          <p:nvSpPr>
            <p:cNvPr id="15635" name="Freeform 369"/>
            <p:cNvSpPr>
              <a:spLocks/>
            </p:cNvSpPr>
            <p:nvPr/>
          </p:nvSpPr>
          <p:spPr bwMode="auto">
            <a:xfrm>
              <a:off x="2136" y="1079"/>
              <a:ext cx="24" cy="17"/>
            </a:xfrm>
            <a:custGeom>
              <a:avLst/>
              <a:gdLst>
                <a:gd name="T0" fmla="*/ 0 w 191"/>
                <a:gd name="T1" fmla="*/ 0 h 90"/>
                <a:gd name="T2" fmla="*/ 0 w 191"/>
                <a:gd name="T3" fmla="*/ 0 h 90"/>
                <a:gd name="T4" fmla="*/ 0 w 191"/>
                <a:gd name="T5" fmla="*/ 0 h 90"/>
                <a:gd name="T6" fmla="*/ 0 w 191"/>
                <a:gd name="T7" fmla="*/ 0 h 90"/>
                <a:gd name="T8" fmla="*/ 0 w 191"/>
                <a:gd name="T9" fmla="*/ 0 h 90"/>
                <a:gd name="T10" fmla="*/ 0 60000 65536"/>
                <a:gd name="T11" fmla="*/ 0 60000 65536"/>
                <a:gd name="T12" fmla="*/ 0 60000 65536"/>
                <a:gd name="T13" fmla="*/ 0 60000 65536"/>
                <a:gd name="T14" fmla="*/ 0 60000 65536"/>
                <a:gd name="T15" fmla="*/ 0 w 191"/>
                <a:gd name="T16" fmla="*/ 0 h 90"/>
                <a:gd name="T17" fmla="*/ 191 w 191"/>
                <a:gd name="T18" fmla="*/ 90 h 90"/>
              </a:gdLst>
              <a:ahLst/>
              <a:cxnLst>
                <a:cxn ang="T10">
                  <a:pos x="T0" y="T1"/>
                </a:cxn>
                <a:cxn ang="T11">
                  <a:pos x="T2" y="T3"/>
                </a:cxn>
                <a:cxn ang="T12">
                  <a:pos x="T4" y="T5"/>
                </a:cxn>
                <a:cxn ang="T13">
                  <a:pos x="T6" y="T7"/>
                </a:cxn>
                <a:cxn ang="T14">
                  <a:pos x="T8" y="T9"/>
                </a:cxn>
              </a:cxnLst>
              <a:rect l="T15" t="T16" r="T17" b="T18"/>
              <a:pathLst>
                <a:path w="191" h="90">
                  <a:moveTo>
                    <a:pt x="0" y="36"/>
                  </a:moveTo>
                  <a:lnTo>
                    <a:pt x="64" y="90"/>
                  </a:lnTo>
                  <a:lnTo>
                    <a:pt x="191" y="62"/>
                  </a:lnTo>
                  <a:lnTo>
                    <a:pt x="173" y="0"/>
                  </a:lnTo>
                  <a:lnTo>
                    <a:pt x="0" y="36"/>
                  </a:lnTo>
                  <a:close/>
                </a:path>
              </a:pathLst>
            </a:custGeom>
            <a:solidFill>
              <a:srgbClr val="FFFFFF"/>
            </a:solidFill>
            <a:ln w="0">
              <a:solidFill>
                <a:srgbClr val="000000"/>
              </a:solidFill>
              <a:round/>
              <a:headEnd/>
              <a:tailEnd/>
            </a:ln>
          </p:spPr>
          <p:txBody>
            <a:bodyPr/>
            <a:lstStyle/>
            <a:p>
              <a:endParaRPr lang="es-CL"/>
            </a:p>
          </p:txBody>
        </p:sp>
        <p:sp>
          <p:nvSpPr>
            <p:cNvPr id="15636" name="Freeform 370"/>
            <p:cNvSpPr>
              <a:spLocks/>
            </p:cNvSpPr>
            <p:nvPr/>
          </p:nvSpPr>
          <p:spPr bwMode="auto">
            <a:xfrm flipH="1">
              <a:off x="5136" y="1210"/>
              <a:ext cx="511" cy="149"/>
            </a:xfrm>
            <a:custGeom>
              <a:avLst/>
              <a:gdLst>
                <a:gd name="T0" fmla="*/ 0 w 4495"/>
                <a:gd name="T1" fmla="*/ 0 h 1248"/>
                <a:gd name="T2" fmla="*/ 0 w 4495"/>
                <a:gd name="T3" fmla="*/ 0 h 1248"/>
                <a:gd name="T4" fmla="*/ 0 w 4495"/>
                <a:gd name="T5" fmla="*/ 0 h 1248"/>
                <a:gd name="T6" fmla="*/ 0 w 4495"/>
                <a:gd name="T7" fmla="*/ 0 h 1248"/>
                <a:gd name="T8" fmla="*/ 0 w 4495"/>
                <a:gd name="T9" fmla="*/ 0 h 1248"/>
                <a:gd name="T10" fmla="*/ 0 w 4495"/>
                <a:gd name="T11" fmla="*/ 0 h 1248"/>
                <a:gd name="T12" fmla="*/ 0 w 4495"/>
                <a:gd name="T13" fmla="*/ 0 h 1248"/>
                <a:gd name="T14" fmla="*/ 0 w 4495"/>
                <a:gd name="T15" fmla="*/ 0 h 1248"/>
                <a:gd name="T16" fmla="*/ 0 w 4495"/>
                <a:gd name="T17" fmla="*/ 0 h 1248"/>
                <a:gd name="T18" fmla="*/ 0 w 4495"/>
                <a:gd name="T19" fmla="*/ 0 h 1248"/>
                <a:gd name="T20" fmla="*/ 0 w 4495"/>
                <a:gd name="T21" fmla="*/ 0 h 1248"/>
                <a:gd name="T22" fmla="*/ 0 w 4495"/>
                <a:gd name="T23" fmla="*/ 0 h 1248"/>
                <a:gd name="T24" fmla="*/ 0 w 4495"/>
                <a:gd name="T25" fmla="*/ 0 h 1248"/>
                <a:gd name="T26" fmla="*/ 0 w 4495"/>
                <a:gd name="T27" fmla="*/ 0 h 1248"/>
                <a:gd name="T28" fmla="*/ 0 w 4495"/>
                <a:gd name="T29" fmla="*/ 0 h 1248"/>
                <a:gd name="T30" fmla="*/ 0 w 4495"/>
                <a:gd name="T31" fmla="*/ 0 h 1248"/>
                <a:gd name="T32" fmla="*/ 0 w 4495"/>
                <a:gd name="T33" fmla="*/ 0 h 1248"/>
                <a:gd name="T34" fmla="*/ 0 w 4495"/>
                <a:gd name="T35" fmla="*/ 0 h 1248"/>
                <a:gd name="T36" fmla="*/ 0 w 4495"/>
                <a:gd name="T37" fmla="*/ 0 h 1248"/>
                <a:gd name="T38" fmla="*/ 0 w 4495"/>
                <a:gd name="T39" fmla="*/ 0 h 1248"/>
                <a:gd name="T40" fmla="*/ 0 w 4495"/>
                <a:gd name="T41" fmla="*/ 0 h 1248"/>
                <a:gd name="T42" fmla="*/ 0 w 4495"/>
                <a:gd name="T43" fmla="*/ 0 h 1248"/>
                <a:gd name="T44" fmla="*/ 0 w 4495"/>
                <a:gd name="T45" fmla="*/ 0 h 1248"/>
                <a:gd name="T46" fmla="*/ 0 w 4495"/>
                <a:gd name="T47" fmla="*/ 0 h 1248"/>
                <a:gd name="T48" fmla="*/ 0 w 4495"/>
                <a:gd name="T49" fmla="*/ 0 h 124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4495"/>
                <a:gd name="T76" fmla="*/ 0 h 1248"/>
                <a:gd name="T77" fmla="*/ 4495 w 4495"/>
                <a:gd name="T78" fmla="*/ 1248 h 124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4495" h="1248">
                  <a:moveTo>
                    <a:pt x="0" y="178"/>
                  </a:moveTo>
                  <a:lnTo>
                    <a:pt x="1" y="463"/>
                  </a:lnTo>
                  <a:lnTo>
                    <a:pt x="712" y="1070"/>
                  </a:lnTo>
                  <a:lnTo>
                    <a:pt x="1139" y="1248"/>
                  </a:lnTo>
                  <a:lnTo>
                    <a:pt x="4339" y="1248"/>
                  </a:lnTo>
                  <a:lnTo>
                    <a:pt x="4495" y="146"/>
                  </a:lnTo>
                  <a:lnTo>
                    <a:pt x="2288" y="68"/>
                  </a:lnTo>
                  <a:lnTo>
                    <a:pt x="868" y="0"/>
                  </a:lnTo>
                  <a:lnTo>
                    <a:pt x="281" y="92"/>
                  </a:lnTo>
                  <a:lnTo>
                    <a:pt x="239" y="52"/>
                  </a:lnTo>
                  <a:lnTo>
                    <a:pt x="47" y="73"/>
                  </a:lnTo>
                  <a:lnTo>
                    <a:pt x="40" y="74"/>
                  </a:lnTo>
                  <a:lnTo>
                    <a:pt x="36" y="77"/>
                  </a:lnTo>
                  <a:lnTo>
                    <a:pt x="32" y="80"/>
                  </a:lnTo>
                  <a:lnTo>
                    <a:pt x="30" y="83"/>
                  </a:lnTo>
                  <a:lnTo>
                    <a:pt x="28" y="88"/>
                  </a:lnTo>
                  <a:lnTo>
                    <a:pt x="28" y="92"/>
                  </a:lnTo>
                  <a:lnTo>
                    <a:pt x="28" y="97"/>
                  </a:lnTo>
                  <a:lnTo>
                    <a:pt x="28" y="100"/>
                  </a:lnTo>
                  <a:lnTo>
                    <a:pt x="28" y="102"/>
                  </a:lnTo>
                  <a:lnTo>
                    <a:pt x="28" y="138"/>
                  </a:lnTo>
                  <a:lnTo>
                    <a:pt x="1" y="179"/>
                  </a:lnTo>
                  <a:lnTo>
                    <a:pt x="0" y="17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37" name="Freeform 371"/>
            <p:cNvSpPr>
              <a:spLocks/>
            </p:cNvSpPr>
            <p:nvPr/>
          </p:nvSpPr>
          <p:spPr bwMode="auto">
            <a:xfrm flipH="1">
              <a:off x="5530" y="1337"/>
              <a:ext cx="32" cy="27"/>
            </a:xfrm>
            <a:custGeom>
              <a:avLst/>
              <a:gdLst>
                <a:gd name="T0" fmla="*/ 0 w 284"/>
                <a:gd name="T1" fmla="*/ 0 h 226"/>
                <a:gd name="T2" fmla="*/ 0 w 284"/>
                <a:gd name="T3" fmla="*/ 0 h 226"/>
                <a:gd name="T4" fmla="*/ 0 w 284"/>
                <a:gd name="T5" fmla="*/ 0 h 226"/>
                <a:gd name="T6" fmla="*/ 0 w 284"/>
                <a:gd name="T7" fmla="*/ 0 h 226"/>
                <a:gd name="T8" fmla="*/ 0 w 284"/>
                <a:gd name="T9" fmla="*/ 0 h 226"/>
                <a:gd name="T10" fmla="*/ 0 w 284"/>
                <a:gd name="T11" fmla="*/ 0 h 226"/>
                <a:gd name="T12" fmla="*/ 0 60000 65536"/>
                <a:gd name="T13" fmla="*/ 0 60000 65536"/>
                <a:gd name="T14" fmla="*/ 0 60000 65536"/>
                <a:gd name="T15" fmla="*/ 0 60000 65536"/>
                <a:gd name="T16" fmla="*/ 0 60000 65536"/>
                <a:gd name="T17" fmla="*/ 0 60000 65536"/>
                <a:gd name="T18" fmla="*/ 0 w 284"/>
                <a:gd name="T19" fmla="*/ 0 h 226"/>
                <a:gd name="T20" fmla="*/ 284 w 284"/>
                <a:gd name="T21" fmla="*/ 226 h 226"/>
              </a:gdLst>
              <a:ahLst/>
              <a:cxnLst>
                <a:cxn ang="T12">
                  <a:pos x="T0" y="T1"/>
                </a:cxn>
                <a:cxn ang="T13">
                  <a:pos x="T2" y="T3"/>
                </a:cxn>
                <a:cxn ang="T14">
                  <a:pos x="T4" y="T5"/>
                </a:cxn>
                <a:cxn ang="T15">
                  <a:pos x="T6" y="T7"/>
                </a:cxn>
                <a:cxn ang="T16">
                  <a:pos x="T8" y="T9"/>
                </a:cxn>
                <a:cxn ang="T17">
                  <a:pos x="T10" y="T11"/>
                </a:cxn>
              </a:cxnLst>
              <a:rect l="T18" t="T19" r="T20" b="T21"/>
              <a:pathLst>
                <a:path w="284" h="226">
                  <a:moveTo>
                    <a:pt x="284" y="226"/>
                  </a:moveTo>
                  <a:lnTo>
                    <a:pt x="284" y="0"/>
                  </a:lnTo>
                  <a:lnTo>
                    <a:pt x="0" y="0"/>
                  </a:lnTo>
                  <a:lnTo>
                    <a:pt x="57" y="114"/>
                  </a:lnTo>
                  <a:lnTo>
                    <a:pt x="284" y="22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38" name="Freeform 372"/>
            <p:cNvSpPr>
              <a:spLocks/>
            </p:cNvSpPr>
            <p:nvPr/>
          </p:nvSpPr>
          <p:spPr bwMode="auto">
            <a:xfrm flipH="1">
              <a:off x="5556" y="1337"/>
              <a:ext cx="7" cy="12"/>
            </a:xfrm>
            <a:custGeom>
              <a:avLst/>
              <a:gdLst>
                <a:gd name="T0" fmla="*/ 0 w 68"/>
                <a:gd name="T1" fmla="*/ 0 h 95"/>
                <a:gd name="T2" fmla="*/ 0 w 68"/>
                <a:gd name="T3" fmla="*/ 0 h 95"/>
                <a:gd name="T4" fmla="*/ 0 w 68"/>
                <a:gd name="T5" fmla="*/ 0 h 95"/>
                <a:gd name="T6" fmla="*/ 0 w 68"/>
                <a:gd name="T7" fmla="*/ 0 h 95"/>
                <a:gd name="T8" fmla="*/ 0 w 68"/>
                <a:gd name="T9" fmla="*/ 0 h 95"/>
                <a:gd name="T10" fmla="*/ 0 w 68"/>
                <a:gd name="T11" fmla="*/ 0 h 95"/>
                <a:gd name="T12" fmla="*/ 0 w 68"/>
                <a:gd name="T13" fmla="*/ 0 h 95"/>
                <a:gd name="T14" fmla="*/ 0 w 68"/>
                <a:gd name="T15" fmla="*/ 0 h 95"/>
                <a:gd name="T16" fmla="*/ 0 w 68"/>
                <a:gd name="T17" fmla="*/ 0 h 95"/>
                <a:gd name="T18" fmla="*/ 0 w 68"/>
                <a:gd name="T19" fmla="*/ 0 h 95"/>
                <a:gd name="T20" fmla="*/ 0 w 68"/>
                <a:gd name="T21" fmla="*/ 0 h 95"/>
                <a:gd name="T22" fmla="*/ 0 w 68"/>
                <a:gd name="T23" fmla="*/ 0 h 95"/>
                <a:gd name="T24" fmla="*/ 0 w 68"/>
                <a:gd name="T25" fmla="*/ 0 h 95"/>
                <a:gd name="T26" fmla="*/ 0 w 68"/>
                <a:gd name="T27" fmla="*/ 0 h 95"/>
                <a:gd name="T28" fmla="*/ 0 w 68"/>
                <a:gd name="T29" fmla="*/ 0 h 95"/>
                <a:gd name="T30" fmla="*/ 0 w 68"/>
                <a:gd name="T31" fmla="*/ 0 h 95"/>
                <a:gd name="T32" fmla="*/ 0 w 68"/>
                <a:gd name="T33" fmla="*/ 0 h 95"/>
                <a:gd name="T34" fmla="*/ 0 w 68"/>
                <a:gd name="T35" fmla="*/ 0 h 95"/>
                <a:gd name="T36" fmla="*/ 0 w 68"/>
                <a:gd name="T37" fmla="*/ 0 h 95"/>
                <a:gd name="T38" fmla="*/ 0 w 68"/>
                <a:gd name="T39" fmla="*/ 0 h 95"/>
                <a:gd name="T40" fmla="*/ 0 w 68"/>
                <a:gd name="T41" fmla="*/ 0 h 95"/>
                <a:gd name="T42" fmla="*/ 0 w 68"/>
                <a:gd name="T43" fmla="*/ 0 h 95"/>
                <a:gd name="T44" fmla="*/ 0 w 68"/>
                <a:gd name="T45" fmla="*/ 0 h 95"/>
                <a:gd name="T46" fmla="*/ 0 w 68"/>
                <a:gd name="T47" fmla="*/ 0 h 95"/>
                <a:gd name="T48" fmla="*/ 0 w 68"/>
                <a:gd name="T49" fmla="*/ 0 h 95"/>
                <a:gd name="T50" fmla="*/ 0 w 68"/>
                <a:gd name="T51" fmla="*/ 0 h 95"/>
                <a:gd name="T52" fmla="*/ 0 w 68"/>
                <a:gd name="T53" fmla="*/ 0 h 95"/>
                <a:gd name="T54" fmla="*/ 0 w 68"/>
                <a:gd name="T55" fmla="*/ 0 h 95"/>
                <a:gd name="T56" fmla="*/ 0 w 68"/>
                <a:gd name="T57" fmla="*/ 0 h 95"/>
                <a:gd name="T58" fmla="*/ 0 w 68"/>
                <a:gd name="T59" fmla="*/ 0 h 95"/>
                <a:gd name="T60" fmla="*/ 0 w 68"/>
                <a:gd name="T61" fmla="*/ 0 h 95"/>
                <a:gd name="T62" fmla="*/ 0 w 68"/>
                <a:gd name="T63" fmla="*/ 0 h 95"/>
                <a:gd name="T64" fmla="*/ 0 w 68"/>
                <a:gd name="T65" fmla="*/ 0 h 95"/>
                <a:gd name="T66" fmla="*/ 0 w 68"/>
                <a:gd name="T67" fmla="*/ 0 h 95"/>
                <a:gd name="T68" fmla="*/ 0 w 68"/>
                <a:gd name="T69" fmla="*/ 0 h 95"/>
                <a:gd name="T70" fmla="*/ 0 w 68"/>
                <a:gd name="T71" fmla="*/ 0 h 95"/>
                <a:gd name="T72" fmla="*/ 0 w 68"/>
                <a:gd name="T73" fmla="*/ 0 h 95"/>
                <a:gd name="T74" fmla="*/ 0 w 68"/>
                <a:gd name="T75" fmla="*/ 0 h 95"/>
                <a:gd name="T76" fmla="*/ 0 w 68"/>
                <a:gd name="T77" fmla="*/ 0 h 95"/>
                <a:gd name="T78" fmla="*/ 0 w 68"/>
                <a:gd name="T79" fmla="*/ 0 h 95"/>
                <a:gd name="T80" fmla="*/ 0 w 68"/>
                <a:gd name="T81" fmla="*/ 0 h 95"/>
                <a:gd name="T82" fmla="*/ 0 w 68"/>
                <a:gd name="T83" fmla="*/ 0 h 95"/>
                <a:gd name="T84" fmla="*/ 0 w 68"/>
                <a:gd name="T85" fmla="*/ 0 h 95"/>
                <a:gd name="T86" fmla="*/ 0 w 68"/>
                <a:gd name="T87" fmla="*/ 0 h 95"/>
                <a:gd name="T88" fmla="*/ 0 w 68"/>
                <a:gd name="T89" fmla="*/ 0 h 95"/>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68"/>
                <a:gd name="T136" fmla="*/ 0 h 95"/>
                <a:gd name="T137" fmla="*/ 68 w 68"/>
                <a:gd name="T138" fmla="*/ 95 h 95"/>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68" h="95">
                  <a:moveTo>
                    <a:pt x="38" y="83"/>
                  </a:moveTo>
                  <a:lnTo>
                    <a:pt x="40" y="86"/>
                  </a:lnTo>
                  <a:lnTo>
                    <a:pt x="43" y="89"/>
                  </a:lnTo>
                  <a:lnTo>
                    <a:pt x="45" y="91"/>
                  </a:lnTo>
                  <a:lnTo>
                    <a:pt x="47" y="93"/>
                  </a:lnTo>
                  <a:lnTo>
                    <a:pt x="49" y="94"/>
                  </a:lnTo>
                  <a:lnTo>
                    <a:pt x="53" y="95"/>
                  </a:lnTo>
                  <a:lnTo>
                    <a:pt x="55" y="95"/>
                  </a:lnTo>
                  <a:lnTo>
                    <a:pt x="58" y="95"/>
                  </a:lnTo>
                  <a:lnTo>
                    <a:pt x="61" y="95"/>
                  </a:lnTo>
                  <a:lnTo>
                    <a:pt x="63" y="94"/>
                  </a:lnTo>
                  <a:lnTo>
                    <a:pt x="65" y="92"/>
                  </a:lnTo>
                  <a:lnTo>
                    <a:pt x="66" y="90"/>
                  </a:lnTo>
                  <a:lnTo>
                    <a:pt x="67" y="88"/>
                  </a:lnTo>
                  <a:lnTo>
                    <a:pt x="68" y="85"/>
                  </a:lnTo>
                  <a:lnTo>
                    <a:pt x="68" y="82"/>
                  </a:lnTo>
                  <a:lnTo>
                    <a:pt x="68" y="80"/>
                  </a:lnTo>
                  <a:lnTo>
                    <a:pt x="68" y="76"/>
                  </a:lnTo>
                  <a:lnTo>
                    <a:pt x="68" y="73"/>
                  </a:lnTo>
                  <a:lnTo>
                    <a:pt x="67" y="71"/>
                  </a:lnTo>
                  <a:lnTo>
                    <a:pt x="66" y="67"/>
                  </a:lnTo>
                  <a:lnTo>
                    <a:pt x="31" y="11"/>
                  </a:lnTo>
                  <a:lnTo>
                    <a:pt x="29" y="8"/>
                  </a:lnTo>
                  <a:lnTo>
                    <a:pt x="27" y="5"/>
                  </a:lnTo>
                  <a:lnTo>
                    <a:pt x="25" y="3"/>
                  </a:lnTo>
                  <a:lnTo>
                    <a:pt x="21" y="2"/>
                  </a:lnTo>
                  <a:lnTo>
                    <a:pt x="19" y="1"/>
                  </a:lnTo>
                  <a:lnTo>
                    <a:pt x="17" y="1"/>
                  </a:lnTo>
                  <a:lnTo>
                    <a:pt x="13" y="0"/>
                  </a:lnTo>
                  <a:lnTo>
                    <a:pt x="11" y="1"/>
                  </a:lnTo>
                  <a:lnTo>
                    <a:pt x="9" y="1"/>
                  </a:lnTo>
                  <a:lnTo>
                    <a:pt x="6" y="2"/>
                  </a:lnTo>
                  <a:lnTo>
                    <a:pt x="4" y="4"/>
                  </a:lnTo>
                  <a:lnTo>
                    <a:pt x="2" y="5"/>
                  </a:lnTo>
                  <a:lnTo>
                    <a:pt x="1" y="8"/>
                  </a:lnTo>
                  <a:lnTo>
                    <a:pt x="0" y="10"/>
                  </a:lnTo>
                  <a:lnTo>
                    <a:pt x="0" y="13"/>
                  </a:lnTo>
                  <a:lnTo>
                    <a:pt x="0" y="15"/>
                  </a:lnTo>
                  <a:lnTo>
                    <a:pt x="0" y="19"/>
                  </a:lnTo>
                  <a:lnTo>
                    <a:pt x="1" y="21"/>
                  </a:lnTo>
                  <a:lnTo>
                    <a:pt x="2" y="25"/>
                  </a:lnTo>
                  <a:lnTo>
                    <a:pt x="4" y="27"/>
                  </a:lnTo>
                  <a:lnTo>
                    <a:pt x="39" y="83"/>
                  </a:lnTo>
                  <a:lnTo>
                    <a:pt x="38" y="8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39" name="Freeform 373"/>
            <p:cNvSpPr>
              <a:spLocks/>
            </p:cNvSpPr>
            <p:nvPr/>
          </p:nvSpPr>
          <p:spPr bwMode="auto">
            <a:xfrm flipH="1">
              <a:off x="5559" y="1341"/>
              <a:ext cx="5" cy="8"/>
            </a:xfrm>
            <a:custGeom>
              <a:avLst/>
              <a:gdLst>
                <a:gd name="T0" fmla="*/ 0 w 44"/>
                <a:gd name="T1" fmla="*/ 0 h 65"/>
                <a:gd name="T2" fmla="*/ 0 w 44"/>
                <a:gd name="T3" fmla="*/ 0 h 65"/>
                <a:gd name="T4" fmla="*/ 0 w 44"/>
                <a:gd name="T5" fmla="*/ 0 h 65"/>
                <a:gd name="T6" fmla="*/ 0 w 44"/>
                <a:gd name="T7" fmla="*/ 0 h 65"/>
                <a:gd name="T8" fmla="*/ 0 w 44"/>
                <a:gd name="T9" fmla="*/ 0 h 65"/>
                <a:gd name="T10" fmla="*/ 0 w 44"/>
                <a:gd name="T11" fmla="*/ 0 h 65"/>
                <a:gd name="T12" fmla="*/ 0 w 44"/>
                <a:gd name="T13" fmla="*/ 0 h 65"/>
                <a:gd name="T14" fmla="*/ 0 60000 65536"/>
                <a:gd name="T15" fmla="*/ 0 60000 65536"/>
                <a:gd name="T16" fmla="*/ 0 60000 65536"/>
                <a:gd name="T17" fmla="*/ 0 60000 65536"/>
                <a:gd name="T18" fmla="*/ 0 60000 65536"/>
                <a:gd name="T19" fmla="*/ 0 60000 65536"/>
                <a:gd name="T20" fmla="*/ 0 60000 65536"/>
                <a:gd name="T21" fmla="*/ 0 w 44"/>
                <a:gd name="T22" fmla="*/ 0 h 65"/>
                <a:gd name="T23" fmla="*/ 44 w 44"/>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4" h="65">
                  <a:moveTo>
                    <a:pt x="35" y="64"/>
                  </a:moveTo>
                  <a:lnTo>
                    <a:pt x="44" y="62"/>
                  </a:lnTo>
                  <a:lnTo>
                    <a:pt x="6" y="0"/>
                  </a:lnTo>
                  <a:lnTo>
                    <a:pt x="0" y="5"/>
                  </a:lnTo>
                  <a:lnTo>
                    <a:pt x="36" y="65"/>
                  </a:lnTo>
                  <a:lnTo>
                    <a:pt x="35" y="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40" name="Freeform 374"/>
            <p:cNvSpPr>
              <a:spLocks/>
            </p:cNvSpPr>
            <p:nvPr/>
          </p:nvSpPr>
          <p:spPr bwMode="auto">
            <a:xfrm flipH="1">
              <a:off x="5600" y="1297"/>
              <a:ext cx="14" cy="12"/>
            </a:xfrm>
            <a:custGeom>
              <a:avLst/>
              <a:gdLst>
                <a:gd name="T0" fmla="*/ 0 w 122"/>
                <a:gd name="T1" fmla="*/ 0 h 98"/>
                <a:gd name="T2" fmla="*/ 0 w 122"/>
                <a:gd name="T3" fmla="*/ 0 h 98"/>
                <a:gd name="T4" fmla="*/ 0 w 122"/>
                <a:gd name="T5" fmla="*/ 0 h 98"/>
                <a:gd name="T6" fmla="*/ 0 w 122"/>
                <a:gd name="T7" fmla="*/ 0 h 98"/>
                <a:gd name="T8" fmla="*/ 0 w 122"/>
                <a:gd name="T9" fmla="*/ 0 h 98"/>
                <a:gd name="T10" fmla="*/ 0 w 122"/>
                <a:gd name="T11" fmla="*/ 0 h 98"/>
                <a:gd name="T12" fmla="*/ 0 w 122"/>
                <a:gd name="T13" fmla="*/ 0 h 98"/>
                <a:gd name="T14" fmla="*/ 0 w 122"/>
                <a:gd name="T15" fmla="*/ 0 h 98"/>
                <a:gd name="T16" fmla="*/ 0 w 122"/>
                <a:gd name="T17" fmla="*/ 0 h 98"/>
                <a:gd name="T18" fmla="*/ 0 w 122"/>
                <a:gd name="T19" fmla="*/ 0 h 98"/>
                <a:gd name="T20" fmla="*/ 0 w 122"/>
                <a:gd name="T21" fmla="*/ 0 h 98"/>
                <a:gd name="T22" fmla="*/ 0 w 122"/>
                <a:gd name="T23" fmla="*/ 0 h 98"/>
                <a:gd name="T24" fmla="*/ 0 w 122"/>
                <a:gd name="T25" fmla="*/ 0 h 98"/>
                <a:gd name="T26" fmla="*/ 0 w 122"/>
                <a:gd name="T27" fmla="*/ 0 h 98"/>
                <a:gd name="T28" fmla="*/ 0 w 122"/>
                <a:gd name="T29" fmla="*/ 0 h 98"/>
                <a:gd name="T30" fmla="*/ 0 w 122"/>
                <a:gd name="T31" fmla="*/ 0 h 98"/>
                <a:gd name="T32" fmla="*/ 0 w 122"/>
                <a:gd name="T33" fmla="*/ 0 h 98"/>
                <a:gd name="T34" fmla="*/ 0 w 122"/>
                <a:gd name="T35" fmla="*/ 0 h 98"/>
                <a:gd name="T36" fmla="*/ 0 w 122"/>
                <a:gd name="T37" fmla="*/ 0 h 98"/>
                <a:gd name="T38" fmla="*/ 0 w 122"/>
                <a:gd name="T39" fmla="*/ 0 h 98"/>
                <a:gd name="T40" fmla="*/ 0 w 122"/>
                <a:gd name="T41" fmla="*/ 0 h 98"/>
                <a:gd name="T42" fmla="*/ 0 w 122"/>
                <a:gd name="T43" fmla="*/ 0 h 98"/>
                <a:gd name="T44" fmla="*/ 0 w 122"/>
                <a:gd name="T45" fmla="*/ 0 h 98"/>
                <a:gd name="T46" fmla="*/ 0 w 122"/>
                <a:gd name="T47" fmla="*/ 0 h 98"/>
                <a:gd name="T48" fmla="*/ 0 w 122"/>
                <a:gd name="T49" fmla="*/ 0 h 9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22"/>
                <a:gd name="T76" fmla="*/ 0 h 98"/>
                <a:gd name="T77" fmla="*/ 122 w 122"/>
                <a:gd name="T78" fmla="*/ 98 h 9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22" h="98">
                  <a:moveTo>
                    <a:pt x="0" y="72"/>
                  </a:moveTo>
                  <a:lnTo>
                    <a:pt x="2" y="77"/>
                  </a:lnTo>
                  <a:lnTo>
                    <a:pt x="3" y="82"/>
                  </a:lnTo>
                  <a:lnTo>
                    <a:pt x="7" y="85"/>
                  </a:lnTo>
                  <a:lnTo>
                    <a:pt x="10" y="89"/>
                  </a:lnTo>
                  <a:lnTo>
                    <a:pt x="15" y="92"/>
                  </a:lnTo>
                  <a:lnTo>
                    <a:pt x="19" y="94"/>
                  </a:lnTo>
                  <a:lnTo>
                    <a:pt x="24" y="97"/>
                  </a:lnTo>
                  <a:lnTo>
                    <a:pt x="29" y="98"/>
                  </a:lnTo>
                  <a:lnTo>
                    <a:pt x="35" y="98"/>
                  </a:lnTo>
                  <a:lnTo>
                    <a:pt x="42" y="97"/>
                  </a:lnTo>
                  <a:lnTo>
                    <a:pt x="122" y="85"/>
                  </a:lnTo>
                  <a:lnTo>
                    <a:pt x="68" y="0"/>
                  </a:lnTo>
                  <a:lnTo>
                    <a:pt x="11" y="43"/>
                  </a:lnTo>
                  <a:lnTo>
                    <a:pt x="8" y="46"/>
                  </a:lnTo>
                  <a:lnTo>
                    <a:pt x="6" y="49"/>
                  </a:lnTo>
                  <a:lnTo>
                    <a:pt x="3" y="53"/>
                  </a:lnTo>
                  <a:lnTo>
                    <a:pt x="2" y="56"/>
                  </a:lnTo>
                  <a:lnTo>
                    <a:pt x="1" y="61"/>
                  </a:lnTo>
                  <a:lnTo>
                    <a:pt x="1" y="64"/>
                  </a:lnTo>
                  <a:lnTo>
                    <a:pt x="1" y="67"/>
                  </a:lnTo>
                  <a:lnTo>
                    <a:pt x="0" y="70"/>
                  </a:lnTo>
                  <a:lnTo>
                    <a:pt x="0" y="7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41" name="Freeform 375"/>
            <p:cNvSpPr>
              <a:spLocks/>
            </p:cNvSpPr>
            <p:nvPr/>
          </p:nvSpPr>
          <p:spPr bwMode="auto">
            <a:xfrm flipH="1">
              <a:off x="5127" y="1235"/>
              <a:ext cx="9" cy="29"/>
            </a:xfrm>
            <a:custGeom>
              <a:avLst/>
              <a:gdLst>
                <a:gd name="T0" fmla="*/ 0 w 71"/>
                <a:gd name="T1" fmla="*/ 0 h 235"/>
                <a:gd name="T2" fmla="*/ 0 w 71"/>
                <a:gd name="T3" fmla="*/ 0 h 235"/>
                <a:gd name="T4" fmla="*/ 0 w 71"/>
                <a:gd name="T5" fmla="*/ 0 h 235"/>
                <a:gd name="T6" fmla="*/ 0 w 71"/>
                <a:gd name="T7" fmla="*/ 0 h 235"/>
                <a:gd name="T8" fmla="*/ 0 w 71"/>
                <a:gd name="T9" fmla="*/ 0 h 235"/>
                <a:gd name="T10" fmla="*/ 0 w 71"/>
                <a:gd name="T11" fmla="*/ 0 h 235"/>
                <a:gd name="T12" fmla="*/ 0 w 71"/>
                <a:gd name="T13" fmla="*/ 0 h 235"/>
                <a:gd name="T14" fmla="*/ 0 w 71"/>
                <a:gd name="T15" fmla="*/ 0 h 235"/>
                <a:gd name="T16" fmla="*/ 0 w 71"/>
                <a:gd name="T17" fmla="*/ 0 h 235"/>
                <a:gd name="T18" fmla="*/ 0 w 71"/>
                <a:gd name="T19" fmla="*/ 0 h 235"/>
                <a:gd name="T20" fmla="*/ 0 w 71"/>
                <a:gd name="T21" fmla="*/ 0 h 235"/>
                <a:gd name="T22" fmla="*/ 0 w 71"/>
                <a:gd name="T23" fmla="*/ 0 h 235"/>
                <a:gd name="T24" fmla="*/ 0 w 71"/>
                <a:gd name="T25" fmla="*/ 0 h 235"/>
                <a:gd name="T26" fmla="*/ 0 w 71"/>
                <a:gd name="T27" fmla="*/ 0 h 235"/>
                <a:gd name="T28" fmla="*/ 0 w 71"/>
                <a:gd name="T29" fmla="*/ 0 h 235"/>
                <a:gd name="T30" fmla="*/ 0 w 71"/>
                <a:gd name="T31" fmla="*/ 0 h 235"/>
                <a:gd name="T32" fmla="*/ 0 w 71"/>
                <a:gd name="T33" fmla="*/ 0 h 235"/>
                <a:gd name="T34" fmla="*/ 0 w 71"/>
                <a:gd name="T35" fmla="*/ 0 h 235"/>
                <a:gd name="T36" fmla="*/ 0 w 71"/>
                <a:gd name="T37" fmla="*/ 0 h 235"/>
                <a:gd name="T38" fmla="*/ 0 w 71"/>
                <a:gd name="T39" fmla="*/ 0 h 235"/>
                <a:gd name="T40" fmla="*/ 0 w 71"/>
                <a:gd name="T41" fmla="*/ 0 h 235"/>
                <a:gd name="T42" fmla="*/ 0 w 71"/>
                <a:gd name="T43" fmla="*/ 0 h 235"/>
                <a:gd name="T44" fmla="*/ 0 w 71"/>
                <a:gd name="T45" fmla="*/ 0 h 235"/>
                <a:gd name="T46" fmla="*/ 0 w 71"/>
                <a:gd name="T47" fmla="*/ 0 h 235"/>
                <a:gd name="T48" fmla="*/ 0 w 71"/>
                <a:gd name="T49" fmla="*/ 0 h 235"/>
                <a:gd name="T50" fmla="*/ 0 w 71"/>
                <a:gd name="T51" fmla="*/ 0 h 235"/>
                <a:gd name="T52" fmla="*/ 0 w 71"/>
                <a:gd name="T53" fmla="*/ 0 h 235"/>
                <a:gd name="T54" fmla="*/ 0 w 71"/>
                <a:gd name="T55" fmla="*/ 0 h 235"/>
                <a:gd name="T56" fmla="*/ 0 w 71"/>
                <a:gd name="T57" fmla="*/ 0 h 235"/>
                <a:gd name="T58" fmla="*/ 0 w 71"/>
                <a:gd name="T59" fmla="*/ 0 h 235"/>
                <a:gd name="T60" fmla="*/ 0 w 71"/>
                <a:gd name="T61" fmla="*/ 0 h 235"/>
                <a:gd name="T62" fmla="*/ 0 w 71"/>
                <a:gd name="T63" fmla="*/ 0 h 235"/>
                <a:gd name="T64" fmla="*/ 0 w 71"/>
                <a:gd name="T65" fmla="*/ 0 h 235"/>
                <a:gd name="T66" fmla="*/ 0 w 71"/>
                <a:gd name="T67" fmla="*/ 0 h 235"/>
                <a:gd name="T68" fmla="*/ 0 w 71"/>
                <a:gd name="T69" fmla="*/ 0 h 235"/>
                <a:gd name="T70" fmla="*/ 0 w 71"/>
                <a:gd name="T71" fmla="*/ 0 h 235"/>
                <a:gd name="T72" fmla="*/ 0 w 71"/>
                <a:gd name="T73" fmla="*/ 0 h 235"/>
                <a:gd name="T74" fmla="*/ 0 w 71"/>
                <a:gd name="T75" fmla="*/ 0 h 235"/>
                <a:gd name="T76" fmla="*/ 0 w 71"/>
                <a:gd name="T77" fmla="*/ 0 h 235"/>
                <a:gd name="T78" fmla="*/ 0 w 71"/>
                <a:gd name="T79" fmla="*/ 0 h 235"/>
                <a:gd name="T80" fmla="*/ 0 w 71"/>
                <a:gd name="T81" fmla="*/ 0 h 235"/>
                <a:gd name="T82" fmla="*/ 0 w 71"/>
                <a:gd name="T83" fmla="*/ 0 h 235"/>
                <a:gd name="T84" fmla="*/ 0 w 71"/>
                <a:gd name="T85" fmla="*/ 0 h 235"/>
                <a:gd name="T86" fmla="*/ 0 w 71"/>
                <a:gd name="T87" fmla="*/ 0 h 235"/>
                <a:gd name="T88" fmla="*/ 0 w 71"/>
                <a:gd name="T89" fmla="*/ 0 h 235"/>
                <a:gd name="T90" fmla="*/ 0 w 71"/>
                <a:gd name="T91" fmla="*/ 0 h 235"/>
                <a:gd name="T92" fmla="*/ 0 w 71"/>
                <a:gd name="T93" fmla="*/ 0 h 23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1"/>
                <a:gd name="T142" fmla="*/ 0 h 235"/>
                <a:gd name="T143" fmla="*/ 71 w 71"/>
                <a:gd name="T144" fmla="*/ 235 h 235"/>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1" h="235">
                  <a:moveTo>
                    <a:pt x="30" y="234"/>
                  </a:moveTo>
                  <a:lnTo>
                    <a:pt x="33" y="235"/>
                  </a:lnTo>
                  <a:lnTo>
                    <a:pt x="35" y="235"/>
                  </a:lnTo>
                  <a:lnTo>
                    <a:pt x="38" y="234"/>
                  </a:lnTo>
                  <a:lnTo>
                    <a:pt x="40" y="233"/>
                  </a:lnTo>
                  <a:lnTo>
                    <a:pt x="41" y="232"/>
                  </a:lnTo>
                  <a:lnTo>
                    <a:pt x="43" y="231"/>
                  </a:lnTo>
                  <a:lnTo>
                    <a:pt x="44" y="228"/>
                  </a:lnTo>
                  <a:lnTo>
                    <a:pt x="45" y="226"/>
                  </a:lnTo>
                  <a:lnTo>
                    <a:pt x="47" y="224"/>
                  </a:lnTo>
                  <a:lnTo>
                    <a:pt x="47" y="222"/>
                  </a:lnTo>
                  <a:lnTo>
                    <a:pt x="71" y="19"/>
                  </a:lnTo>
                  <a:lnTo>
                    <a:pt x="71" y="16"/>
                  </a:lnTo>
                  <a:lnTo>
                    <a:pt x="71" y="13"/>
                  </a:lnTo>
                  <a:lnTo>
                    <a:pt x="70" y="11"/>
                  </a:lnTo>
                  <a:lnTo>
                    <a:pt x="70" y="9"/>
                  </a:lnTo>
                  <a:lnTo>
                    <a:pt x="68" y="7"/>
                  </a:lnTo>
                  <a:lnTo>
                    <a:pt x="67" y="4"/>
                  </a:lnTo>
                  <a:lnTo>
                    <a:pt x="65" y="3"/>
                  </a:lnTo>
                  <a:lnTo>
                    <a:pt x="62" y="1"/>
                  </a:lnTo>
                  <a:lnTo>
                    <a:pt x="60" y="1"/>
                  </a:lnTo>
                  <a:lnTo>
                    <a:pt x="58" y="0"/>
                  </a:lnTo>
                  <a:lnTo>
                    <a:pt x="44" y="0"/>
                  </a:lnTo>
                  <a:lnTo>
                    <a:pt x="41" y="0"/>
                  </a:lnTo>
                  <a:lnTo>
                    <a:pt x="38" y="0"/>
                  </a:lnTo>
                  <a:lnTo>
                    <a:pt x="35" y="0"/>
                  </a:lnTo>
                  <a:lnTo>
                    <a:pt x="33" y="1"/>
                  </a:lnTo>
                  <a:lnTo>
                    <a:pt x="31" y="2"/>
                  </a:lnTo>
                  <a:lnTo>
                    <a:pt x="29" y="3"/>
                  </a:lnTo>
                  <a:lnTo>
                    <a:pt x="27" y="5"/>
                  </a:lnTo>
                  <a:lnTo>
                    <a:pt x="26" y="8"/>
                  </a:lnTo>
                  <a:lnTo>
                    <a:pt x="25" y="10"/>
                  </a:lnTo>
                  <a:lnTo>
                    <a:pt x="25" y="13"/>
                  </a:lnTo>
                  <a:lnTo>
                    <a:pt x="0" y="216"/>
                  </a:lnTo>
                  <a:lnTo>
                    <a:pt x="0" y="218"/>
                  </a:lnTo>
                  <a:lnTo>
                    <a:pt x="0" y="220"/>
                  </a:lnTo>
                  <a:lnTo>
                    <a:pt x="1" y="223"/>
                  </a:lnTo>
                  <a:lnTo>
                    <a:pt x="1" y="225"/>
                  </a:lnTo>
                  <a:lnTo>
                    <a:pt x="4" y="227"/>
                  </a:lnTo>
                  <a:lnTo>
                    <a:pt x="5" y="228"/>
                  </a:lnTo>
                  <a:lnTo>
                    <a:pt x="7" y="231"/>
                  </a:lnTo>
                  <a:lnTo>
                    <a:pt x="9" y="232"/>
                  </a:lnTo>
                  <a:lnTo>
                    <a:pt x="12" y="232"/>
                  </a:lnTo>
                  <a:lnTo>
                    <a:pt x="14" y="232"/>
                  </a:lnTo>
                  <a:lnTo>
                    <a:pt x="31" y="235"/>
                  </a:lnTo>
                  <a:lnTo>
                    <a:pt x="30" y="2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42" name="Freeform 376"/>
            <p:cNvSpPr>
              <a:spLocks/>
            </p:cNvSpPr>
            <p:nvPr/>
          </p:nvSpPr>
          <p:spPr bwMode="auto">
            <a:xfrm flipH="1">
              <a:off x="5129" y="1231"/>
              <a:ext cx="9" cy="29"/>
            </a:xfrm>
            <a:custGeom>
              <a:avLst/>
              <a:gdLst>
                <a:gd name="T0" fmla="*/ 0 w 71"/>
                <a:gd name="T1" fmla="*/ 0 h 237"/>
                <a:gd name="T2" fmla="*/ 0 w 71"/>
                <a:gd name="T3" fmla="*/ 0 h 237"/>
                <a:gd name="T4" fmla="*/ 0 w 71"/>
                <a:gd name="T5" fmla="*/ 0 h 237"/>
                <a:gd name="T6" fmla="*/ 0 w 71"/>
                <a:gd name="T7" fmla="*/ 0 h 237"/>
                <a:gd name="T8" fmla="*/ 0 w 71"/>
                <a:gd name="T9" fmla="*/ 0 h 237"/>
                <a:gd name="T10" fmla="*/ 0 w 71"/>
                <a:gd name="T11" fmla="*/ 0 h 237"/>
                <a:gd name="T12" fmla="*/ 0 w 71"/>
                <a:gd name="T13" fmla="*/ 0 h 237"/>
                <a:gd name="T14" fmla="*/ 0 w 71"/>
                <a:gd name="T15" fmla="*/ 0 h 237"/>
                <a:gd name="T16" fmla="*/ 0 w 71"/>
                <a:gd name="T17" fmla="*/ 0 h 237"/>
                <a:gd name="T18" fmla="*/ 0 w 71"/>
                <a:gd name="T19" fmla="*/ 0 h 237"/>
                <a:gd name="T20" fmla="*/ 0 w 71"/>
                <a:gd name="T21" fmla="*/ 0 h 237"/>
                <a:gd name="T22" fmla="*/ 0 w 71"/>
                <a:gd name="T23" fmla="*/ 0 h 237"/>
                <a:gd name="T24" fmla="*/ 0 w 71"/>
                <a:gd name="T25" fmla="*/ 0 h 237"/>
                <a:gd name="T26" fmla="*/ 0 w 71"/>
                <a:gd name="T27" fmla="*/ 0 h 237"/>
                <a:gd name="T28" fmla="*/ 0 w 71"/>
                <a:gd name="T29" fmla="*/ 0 h 237"/>
                <a:gd name="T30" fmla="*/ 0 w 71"/>
                <a:gd name="T31" fmla="*/ 0 h 237"/>
                <a:gd name="T32" fmla="*/ 0 w 71"/>
                <a:gd name="T33" fmla="*/ 0 h 237"/>
                <a:gd name="T34" fmla="*/ 0 w 71"/>
                <a:gd name="T35" fmla="*/ 0 h 237"/>
                <a:gd name="T36" fmla="*/ 0 w 71"/>
                <a:gd name="T37" fmla="*/ 0 h 237"/>
                <a:gd name="T38" fmla="*/ 0 w 71"/>
                <a:gd name="T39" fmla="*/ 0 h 237"/>
                <a:gd name="T40" fmla="*/ 0 w 71"/>
                <a:gd name="T41" fmla="*/ 0 h 237"/>
                <a:gd name="T42" fmla="*/ 0 w 71"/>
                <a:gd name="T43" fmla="*/ 0 h 237"/>
                <a:gd name="T44" fmla="*/ 0 w 71"/>
                <a:gd name="T45" fmla="*/ 0 h 237"/>
                <a:gd name="T46" fmla="*/ 0 w 71"/>
                <a:gd name="T47" fmla="*/ 0 h 237"/>
                <a:gd name="T48" fmla="*/ 0 w 71"/>
                <a:gd name="T49" fmla="*/ 0 h 237"/>
                <a:gd name="T50" fmla="*/ 0 w 71"/>
                <a:gd name="T51" fmla="*/ 0 h 237"/>
                <a:gd name="T52" fmla="*/ 0 w 71"/>
                <a:gd name="T53" fmla="*/ 0 h 237"/>
                <a:gd name="T54" fmla="*/ 0 w 71"/>
                <a:gd name="T55" fmla="*/ 0 h 237"/>
                <a:gd name="T56" fmla="*/ 0 w 71"/>
                <a:gd name="T57" fmla="*/ 0 h 237"/>
                <a:gd name="T58" fmla="*/ 0 w 71"/>
                <a:gd name="T59" fmla="*/ 0 h 237"/>
                <a:gd name="T60" fmla="*/ 0 w 71"/>
                <a:gd name="T61" fmla="*/ 0 h 237"/>
                <a:gd name="T62" fmla="*/ 0 w 71"/>
                <a:gd name="T63" fmla="*/ 0 h 237"/>
                <a:gd name="T64" fmla="*/ 0 w 71"/>
                <a:gd name="T65" fmla="*/ 0 h 237"/>
                <a:gd name="T66" fmla="*/ 0 w 71"/>
                <a:gd name="T67" fmla="*/ 0 h 237"/>
                <a:gd name="T68" fmla="*/ 0 w 71"/>
                <a:gd name="T69" fmla="*/ 0 h 237"/>
                <a:gd name="T70" fmla="*/ 0 w 71"/>
                <a:gd name="T71" fmla="*/ 0 h 237"/>
                <a:gd name="T72" fmla="*/ 0 w 71"/>
                <a:gd name="T73" fmla="*/ 0 h 237"/>
                <a:gd name="T74" fmla="*/ 0 w 71"/>
                <a:gd name="T75" fmla="*/ 0 h 237"/>
                <a:gd name="T76" fmla="*/ 0 w 71"/>
                <a:gd name="T77" fmla="*/ 0 h 237"/>
                <a:gd name="T78" fmla="*/ 0 w 71"/>
                <a:gd name="T79" fmla="*/ 0 h 237"/>
                <a:gd name="T80" fmla="*/ 0 w 71"/>
                <a:gd name="T81" fmla="*/ 0 h 237"/>
                <a:gd name="T82" fmla="*/ 0 w 71"/>
                <a:gd name="T83" fmla="*/ 0 h 237"/>
                <a:gd name="T84" fmla="*/ 0 w 71"/>
                <a:gd name="T85" fmla="*/ 0 h 237"/>
                <a:gd name="T86" fmla="*/ 0 w 71"/>
                <a:gd name="T87" fmla="*/ 0 h 237"/>
                <a:gd name="T88" fmla="*/ 0 w 71"/>
                <a:gd name="T89" fmla="*/ 0 h 237"/>
                <a:gd name="T90" fmla="*/ 0 w 71"/>
                <a:gd name="T91" fmla="*/ 0 h 237"/>
                <a:gd name="T92" fmla="*/ 0 w 71"/>
                <a:gd name="T93" fmla="*/ 0 h 23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1"/>
                <a:gd name="T142" fmla="*/ 0 h 237"/>
                <a:gd name="T143" fmla="*/ 71 w 71"/>
                <a:gd name="T144" fmla="*/ 237 h 237"/>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1" h="237">
                  <a:moveTo>
                    <a:pt x="28" y="236"/>
                  </a:moveTo>
                  <a:lnTo>
                    <a:pt x="31" y="237"/>
                  </a:lnTo>
                  <a:lnTo>
                    <a:pt x="34" y="236"/>
                  </a:lnTo>
                  <a:lnTo>
                    <a:pt x="37" y="235"/>
                  </a:lnTo>
                  <a:lnTo>
                    <a:pt x="39" y="234"/>
                  </a:lnTo>
                  <a:lnTo>
                    <a:pt x="41" y="233"/>
                  </a:lnTo>
                  <a:lnTo>
                    <a:pt x="43" y="231"/>
                  </a:lnTo>
                  <a:lnTo>
                    <a:pt x="44" y="230"/>
                  </a:lnTo>
                  <a:lnTo>
                    <a:pt x="46" y="226"/>
                  </a:lnTo>
                  <a:lnTo>
                    <a:pt x="47" y="224"/>
                  </a:lnTo>
                  <a:lnTo>
                    <a:pt x="48" y="221"/>
                  </a:lnTo>
                  <a:lnTo>
                    <a:pt x="71" y="18"/>
                  </a:lnTo>
                  <a:lnTo>
                    <a:pt x="71" y="16"/>
                  </a:lnTo>
                  <a:lnTo>
                    <a:pt x="71" y="13"/>
                  </a:lnTo>
                  <a:lnTo>
                    <a:pt x="71" y="11"/>
                  </a:lnTo>
                  <a:lnTo>
                    <a:pt x="70" y="10"/>
                  </a:lnTo>
                  <a:lnTo>
                    <a:pt x="69" y="8"/>
                  </a:lnTo>
                  <a:lnTo>
                    <a:pt x="67" y="6"/>
                  </a:lnTo>
                  <a:lnTo>
                    <a:pt x="65" y="4"/>
                  </a:lnTo>
                  <a:lnTo>
                    <a:pt x="64" y="3"/>
                  </a:lnTo>
                  <a:lnTo>
                    <a:pt x="60" y="2"/>
                  </a:lnTo>
                  <a:lnTo>
                    <a:pt x="58" y="2"/>
                  </a:lnTo>
                  <a:lnTo>
                    <a:pt x="42" y="0"/>
                  </a:lnTo>
                  <a:lnTo>
                    <a:pt x="40" y="0"/>
                  </a:lnTo>
                  <a:lnTo>
                    <a:pt x="37" y="0"/>
                  </a:lnTo>
                  <a:lnTo>
                    <a:pt x="34" y="1"/>
                  </a:lnTo>
                  <a:lnTo>
                    <a:pt x="33" y="2"/>
                  </a:lnTo>
                  <a:lnTo>
                    <a:pt x="31" y="3"/>
                  </a:lnTo>
                  <a:lnTo>
                    <a:pt x="29" y="4"/>
                  </a:lnTo>
                  <a:lnTo>
                    <a:pt x="28" y="7"/>
                  </a:lnTo>
                  <a:lnTo>
                    <a:pt x="26" y="9"/>
                  </a:lnTo>
                  <a:lnTo>
                    <a:pt x="26" y="11"/>
                  </a:lnTo>
                  <a:lnTo>
                    <a:pt x="25" y="13"/>
                  </a:lnTo>
                  <a:lnTo>
                    <a:pt x="2" y="216"/>
                  </a:lnTo>
                  <a:lnTo>
                    <a:pt x="0" y="218"/>
                  </a:lnTo>
                  <a:lnTo>
                    <a:pt x="0" y="222"/>
                  </a:lnTo>
                  <a:lnTo>
                    <a:pt x="2" y="224"/>
                  </a:lnTo>
                  <a:lnTo>
                    <a:pt x="3" y="226"/>
                  </a:lnTo>
                  <a:lnTo>
                    <a:pt x="4" y="228"/>
                  </a:lnTo>
                  <a:lnTo>
                    <a:pt x="5" y="231"/>
                  </a:lnTo>
                  <a:lnTo>
                    <a:pt x="7" y="232"/>
                  </a:lnTo>
                  <a:lnTo>
                    <a:pt x="9" y="233"/>
                  </a:lnTo>
                  <a:lnTo>
                    <a:pt x="12" y="234"/>
                  </a:lnTo>
                  <a:lnTo>
                    <a:pt x="15" y="234"/>
                  </a:lnTo>
                  <a:lnTo>
                    <a:pt x="29" y="237"/>
                  </a:lnTo>
                  <a:lnTo>
                    <a:pt x="28" y="23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43" name="Freeform 377"/>
            <p:cNvSpPr>
              <a:spLocks/>
            </p:cNvSpPr>
            <p:nvPr/>
          </p:nvSpPr>
          <p:spPr bwMode="auto">
            <a:xfrm flipH="1">
              <a:off x="5130" y="1220"/>
              <a:ext cx="3" cy="8"/>
            </a:xfrm>
            <a:custGeom>
              <a:avLst/>
              <a:gdLst>
                <a:gd name="T0" fmla="*/ 0 w 22"/>
                <a:gd name="T1" fmla="*/ 0 h 73"/>
                <a:gd name="T2" fmla="*/ 0 w 22"/>
                <a:gd name="T3" fmla="*/ 0 h 73"/>
                <a:gd name="T4" fmla="*/ 0 w 22"/>
                <a:gd name="T5" fmla="*/ 0 h 73"/>
                <a:gd name="T6" fmla="*/ 0 w 22"/>
                <a:gd name="T7" fmla="*/ 0 h 73"/>
                <a:gd name="T8" fmla="*/ 0 w 22"/>
                <a:gd name="T9" fmla="*/ 0 h 73"/>
                <a:gd name="T10" fmla="*/ 0 w 22"/>
                <a:gd name="T11" fmla="*/ 0 h 73"/>
                <a:gd name="T12" fmla="*/ 0 w 22"/>
                <a:gd name="T13" fmla="*/ 0 h 73"/>
                <a:gd name="T14" fmla="*/ 0 w 22"/>
                <a:gd name="T15" fmla="*/ 0 h 73"/>
                <a:gd name="T16" fmla="*/ 0 w 22"/>
                <a:gd name="T17" fmla="*/ 0 h 73"/>
                <a:gd name="T18" fmla="*/ 0 w 22"/>
                <a:gd name="T19" fmla="*/ 0 h 73"/>
                <a:gd name="T20" fmla="*/ 0 w 22"/>
                <a:gd name="T21" fmla="*/ 0 h 73"/>
                <a:gd name="T22" fmla="*/ 0 w 22"/>
                <a:gd name="T23" fmla="*/ 0 h 73"/>
                <a:gd name="T24" fmla="*/ 0 w 22"/>
                <a:gd name="T25" fmla="*/ 0 h 73"/>
                <a:gd name="T26" fmla="*/ 0 w 22"/>
                <a:gd name="T27" fmla="*/ 0 h 73"/>
                <a:gd name="T28" fmla="*/ 0 w 22"/>
                <a:gd name="T29" fmla="*/ 0 h 73"/>
                <a:gd name="T30" fmla="*/ 0 w 22"/>
                <a:gd name="T31" fmla="*/ 0 h 73"/>
                <a:gd name="T32" fmla="*/ 0 w 22"/>
                <a:gd name="T33" fmla="*/ 0 h 73"/>
                <a:gd name="T34" fmla="*/ 0 w 22"/>
                <a:gd name="T35" fmla="*/ 0 h 73"/>
                <a:gd name="T36" fmla="*/ 0 w 22"/>
                <a:gd name="T37" fmla="*/ 0 h 73"/>
                <a:gd name="T38" fmla="*/ 0 w 22"/>
                <a:gd name="T39" fmla="*/ 0 h 73"/>
                <a:gd name="T40" fmla="*/ 0 w 22"/>
                <a:gd name="T41" fmla="*/ 0 h 73"/>
                <a:gd name="T42" fmla="*/ 0 w 22"/>
                <a:gd name="T43" fmla="*/ 0 h 73"/>
                <a:gd name="T44" fmla="*/ 0 w 22"/>
                <a:gd name="T45" fmla="*/ 0 h 73"/>
                <a:gd name="T46" fmla="*/ 0 w 22"/>
                <a:gd name="T47" fmla="*/ 0 h 73"/>
                <a:gd name="T48" fmla="*/ 0 w 22"/>
                <a:gd name="T49" fmla="*/ 0 h 73"/>
                <a:gd name="T50" fmla="*/ 0 w 22"/>
                <a:gd name="T51" fmla="*/ 0 h 73"/>
                <a:gd name="T52" fmla="*/ 0 w 22"/>
                <a:gd name="T53" fmla="*/ 0 h 73"/>
                <a:gd name="T54" fmla="*/ 0 w 22"/>
                <a:gd name="T55" fmla="*/ 0 h 73"/>
                <a:gd name="T56" fmla="*/ 0 w 22"/>
                <a:gd name="T57" fmla="*/ 0 h 73"/>
                <a:gd name="T58" fmla="*/ 0 w 22"/>
                <a:gd name="T59" fmla="*/ 0 h 73"/>
                <a:gd name="T60" fmla="*/ 0 w 22"/>
                <a:gd name="T61" fmla="*/ 0 h 73"/>
                <a:gd name="T62" fmla="*/ 0 w 22"/>
                <a:gd name="T63" fmla="*/ 0 h 73"/>
                <a:gd name="T64" fmla="*/ 0 w 22"/>
                <a:gd name="T65" fmla="*/ 0 h 73"/>
                <a:gd name="T66" fmla="*/ 0 w 22"/>
                <a:gd name="T67" fmla="*/ 0 h 73"/>
                <a:gd name="T68" fmla="*/ 0 w 22"/>
                <a:gd name="T69" fmla="*/ 0 h 73"/>
                <a:gd name="T70" fmla="*/ 0 w 22"/>
                <a:gd name="T71" fmla="*/ 0 h 73"/>
                <a:gd name="T72" fmla="*/ 0 w 22"/>
                <a:gd name="T73" fmla="*/ 0 h 73"/>
                <a:gd name="T74" fmla="*/ 0 w 22"/>
                <a:gd name="T75" fmla="*/ 0 h 73"/>
                <a:gd name="T76" fmla="*/ 0 w 22"/>
                <a:gd name="T77" fmla="*/ 0 h 73"/>
                <a:gd name="T78" fmla="*/ 0 w 22"/>
                <a:gd name="T79" fmla="*/ 0 h 73"/>
                <a:gd name="T80" fmla="*/ 0 w 22"/>
                <a:gd name="T81" fmla="*/ 0 h 73"/>
                <a:gd name="T82" fmla="*/ 0 w 22"/>
                <a:gd name="T83" fmla="*/ 0 h 73"/>
                <a:gd name="T84" fmla="*/ 0 w 22"/>
                <a:gd name="T85" fmla="*/ 0 h 73"/>
                <a:gd name="T86" fmla="*/ 0 w 22"/>
                <a:gd name="T87" fmla="*/ 0 h 73"/>
                <a:gd name="T88" fmla="*/ 0 w 22"/>
                <a:gd name="T89" fmla="*/ 0 h 73"/>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2"/>
                <a:gd name="T136" fmla="*/ 0 h 73"/>
                <a:gd name="T137" fmla="*/ 22 w 22"/>
                <a:gd name="T138" fmla="*/ 73 h 73"/>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2" h="73">
                  <a:moveTo>
                    <a:pt x="11" y="72"/>
                  </a:moveTo>
                  <a:lnTo>
                    <a:pt x="13" y="73"/>
                  </a:lnTo>
                  <a:lnTo>
                    <a:pt x="14" y="72"/>
                  </a:lnTo>
                  <a:lnTo>
                    <a:pt x="16" y="72"/>
                  </a:lnTo>
                  <a:lnTo>
                    <a:pt x="18" y="71"/>
                  </a:lnTo>
                  <a:lnTo>
                    <a:pt x="19" y="70"/>
                  </a:lnTo>
                  <a:lnTo>
                    <a:pt x="20" y="68"/>
                  </a:lnTo>
                  <a:lnTo>
                    <a:pt x="21" y="67"/>
                  </a:lnTo>
                  <a:lnTo>
                    <a:pt x="21" y="65"/>
                  </a:lnTo>
                  <a:lnTo>
                    <a:pt x="21" y="64"/>
                  </a:lnTo>
                  <a:lnTo>
                    <a:pt x="22" y="62"/>
                  </a:lnTo>
                  <a:lnTo>
                    <a:pt x="22" y="10"/>
                  </a:lnTo>
                  <a:lnTo>
                    <a:pt x="21" y="9"/>
                  </a:lnTo>
                  <a:lnTo>
                    <a:pt x="21" y="8"/>
                  </a:lnTo>
                  <a:lnTo>
                    <a:pt x="21" y="5"/>
                  </a:lnTo>
                  <a:lnTo>
                    <a:pt x="20" y="4"/>
                  </a:lnTo>
                  <a:lnTo>
                    <a:pt x="19" y="3"/>
                  </a:lnTo>
                  <a:lnTo>
                    <a:pt x="18" y="2"/>
                  </a:lnTo>
                  <a:lnTo>
                    <a:pt x="16" y="1"/>
                  </a:lnTo>
                  <a:lnTo>
                    <a:pt x="14" y="0"/>
                  </a:lnTo>
                  <a:lnTo>
                    <a:pt x="13" y="0"/>
                  </a:lnTo>
                  <a:lnTo>
                    <a:pt x="11" y="0"/>
                  </a:lnTo>
                  <a:lnTo>
                    <a:pt x="9" y="0"/>
                  </a:lnTo>
                  <a:lnTo>
                    <a:pt x="8" y="0"/>
                  </a:lnTo>
                  <a:lnTo>
                    <a:pt x="5" y="1"/>
                  </a:lnTo>
                  <a:lnTo>
                    <a:pt x="4" y="2"/>
                  </a:lnTo>
                  <a:lnTo>
                    <a:pt x="3" y="3"/>
                  </a:lnTo>
                  <a:lnTo>
                    <a:pt x="2" y="4"/>
                  </a:lnTo>
                  <a:lnTo>
                    <a:pt x="1" y="5"/>
                  </a:lnTo>
                  <a:lnTo>
                    <a:pt x="1" y="8"/>
                  </a:lnTo>
                  <a:lnTo>
                    <a:pt x="0" y="9"/>
                  </a:lnTo>
                  <a:lnTo>
                    <a:pt x="0" y="10"/>
                  </a:lnTo>
                  <a:lnTo>
                    <a:pt x="0" y="62"/>
                  </a:lnTo>
                  <a:lnTo>
                    <a:pt x="0" y="64"/>
                  </a:lnTo>
                  <a:lnTo>
                    <a:pt x="1" y="65"/>
                  </a:lnTo>
                  <a:lnTo>
                    <a:pt x="1" y="67"/>
                  </a:lnTo>
                  <a:lnTo>
                    <a:pt x="2" y="68"/>
                  </a:lnTo>
                  <a:lnTo>
                    <a:pt x="3" y="70"/>
                  </a:lnTo>
                  <a:lnTo>
                    <a:pt x="4" y="71"/>
                  </a:lnTo>
                  <a:lnTo>
                    <a:pt x="5" y="72"/>
                  </a:lnTo>
                  <a:lnTo>
                    <a:pt x="8" y="72"/>
                  </a:lnTo>
                  <a:lnTo>
                    <a:pt x="9" y="73"/>
                  </a:lnTo>
                  <a:lnTo>
                    <a:pt x="11" y="73"/>
                  </a:lnTo>
                  <a:lnTo>
                    <a:pt x="11" y="7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44" name="Freeform 378"/>
            <p:cNvSpPr>
              <a:spLocks/>
            </p:cNvSpPr>
            <p:nvPr/>
          </p:nvSpPr>
          <p:spPr bwMode="auto">
            <a:xfrm flipH="1">
              <a:off x="5134" y="1218"/>
              <a:ext cx="19" cy="11"/>
            </a:xfrm>
            <a:custGeom>
              <a:avLst/>
              <a:gdLst>
                <a:gd name="T0" fmla="*/ 0 w 156"/>
                <a:gd name="T1" fmla="*/ 0 h 89"/>
                <a:gd name="T2" fmla="*/ 0 w 156"/>
                <a:gd name="T3" fmla="*/ 0 h 89"/>
                <a:gd name="T4" fmla="*/ 0 w 156"/>
                <a:gd name="T5" fmla="*/ 0 h 89"/>
                <a:gd name="T6" fmla="*/ 0 w 156"/>
                <a:gd name="T7" fmla="*/ 0 h 89"/>
                <a:gd name="T8" fmla="*/ 0 w 156"/>
                <a:gd name="T9" fmla="*/ 0 h 89"/>
                <a:gd name="T10" fmla="*/ 0 w 156"/>
                <a:gd name="T11" fmla="*/ 0 h 89"/>
                <a:gd name="T12" fmla="*/ 0 w 156"/>
                <a:gd name="T13" fmla="*/ 0 h 89"/>
                <a:gd name="T14" fmla="*/ 0 w 156"/>
                <a:gd name="T15" fmla="*/ 0 h 89"/>
                <a:gd name="T16" fmla="*/ 0 w 156"/>
                <a:gd name="T17" fmla="*/ 0 h 89"/>
                <a:gd name="T18" fmla="*/ 0 w 156"/>
                <a:gd name="T19" fmla="*/ 0 h 89"/>
                <a:gd name="T20" fmla="*/ 0 w 156"/>
                <a:gd name="T21" fmla="*/ 0 h 89"/>
                <a:gd name="T22" fmla="*/ 0 w 156"/>
                <a:gd name="T23" fmla="*/ 0 h 89"/>
                <a:gd name="T24" fmla="*/ 0 w 156"/>
                <a:gd name="T25" fmla="*/ 0 h 89"/>
                <a:gd name="T26" fmla="*/ 0 w 156"/>
                <a:gd name="T27" fmla="*/ 0 h 89"/>
                <a:gd name="T28" fmla="*/ 0 w 156"/>
                <a:gd name="T29" fmla="*/ 0 h 89"/>
                <a:gd name="T30" fmla="*/ 0 w 156"/>
                <a:gd name="T31" fmla="*/ 0 h 89"/>
                <a:gd name="T32" fmla="*/ 0 w 156"/>
                <a:gd name="T33" fmla="*/ 0 h 89"/>
                <a:gd name="T34" fmla="*/ 0 w 156"/>
                <a:gd name="T35" fmla="*/ 0 h 89"/>
                <a:gd name="T36" fmla="*/ 0 w 156"/>
                <a:gd name="T37" fmla="*/ 0 h 89"/>
                <a:gd name="T38" fmla="*/ 0 w 156"/>
                <a:gd name="T39" fmla="*/ 0 h 89"/>
                <a:gd name="T40" fmla="*/ 0 w 156"/>
                <a:gd name="T41" fmla="*/ 0 h 89"/>
                <a:gd name="T42" fmla="*/ 0 w 156"/>
                <a:gd name="T43" fmla="*/ 0 h 89"/>
                <a:gd name="T44" fmla="*/ 0 w 156"/>
                <a:gd name="T45" fmla="*/ 0 h 89"/>
                <a:gd name="T46" fmla="*/ 0 w 156"/>
                <a:gd name="T47" fmla="*/ 0 h 89"/>
                <a:gd name="T48" fmla="*/ 0 w 156"/>
                <a:gd name="T49" fmla="*/ 0 h 89"/>
                <a:gd name="T50" fmla="*/ 0 w 156"/>
                <a:gd name="T51" fmla="*/ 0 h 89"/>
                <a:gd name="T52" fmla="*/ 0 w 156"/>
                <a:gd name="T53" fmla="*/ 0 h 89"/>
                <a:gd name="T54" fmla="*/ 0 w 156"/>
                <a:gd name="T55" fmla="*/ 0 h 89"/>
                <a:gd name="T56" fmla="*/ 0 w 156"/>
                <a:gd name="T57" fmla="*/ 0 h 89"/>
                <a:gd name="T58" fmla="*/ 0 w 156"/>
                <a:gd name="T59" fmla="*/ 0 h 89"/>
                <a:gd name="T60" fmla="*/ 0 w 156"/>
                <a:gd name="T61" fmla="*/ 0 h 89"/>
                <a:gd name="T62" fmla="*/ 0 w 156"/>
                <a:gd name="T63" fmla="*/ 0 h 89"/>
                <a:gd name="T64" fmla="*/ 0 w 156"/>
                <a:gd name="T65" fmla="*/ 0 h 89"/>
                <a:gd name="T66" fmla="*/ 0 w 156"/>
                <a:gd name="T67" fmla="*/ 0 h 89"/>
                <a:gd name="T68" fmla="*/ 0 w 156"/>
                <a:gd name="T69" fmla="*/ 0 h 89"/>
                <a:gd name="T70" fmla="*/ 0 w 156"/>
                <a:gd name="T71" fmla="*/ 0 h 89"/>
                <a:gd name="T72" fmla="*/ 0 w 156"/>
                <a:gd name="T73" fmla="*/ 0 h 89"/>
                <a:gd name="T74" fmla="*/ 0 w 156"/>
                <a:gd name="T75" fmla="*/ 0 h 89"/>
                <a:gd name="T76" fmla="*/ 0 w 156"/>
                <a:gd name="T77" fmla="*/ 0 h 89"/>
                <a:gd name="T78" fmla="*/ 0 w 156"/>
                <a:gd name="T79" fmla="*/ 0 h 89"/>
                <a:gd name="T80" fmla="*/ 0 w 156"/>
                <a:gd name="T81" fmla="*/ 0 h 89"/>
                <a:gd name="T82" fmla="*/ 0 w 156"/>
                <a:gd name="T83" fmla="*/ 0 h 89"/>
                <a:gd name="T84" fmla="*/ 0 w 156"/>
                <a:gd name="T85" fmla="*/ 0 h 89"/>
                <a:gd name="T86" fmla="*/ 0 w 156"/>
                <a:gd name="T87" fmla="*/ 0 h 89"/>
                <a:gd name="T88" fmla="*/ 0 w 156"/>
                <a:gd name="T89" fmla="*/ 0 h 89"/>
                <a:gd name="T90" fmla="*/ 0 w 156"/>
                <a:gd name="T91" fmla="*/ 0 h 89"/>
                <a:gd name="T92" fmla="*/ 0 w 156"/>
                <a:gd name="T93" fmla="*/ 0 h 89"/>
                <a:gd name="T94" fmla="*/ 0 w 156"/>
                <a:gd name="T95" fmla="*/ 0 h 89"/>
                <a:gd name="T96" fmla="*/ 0 w 156"/>
                <a:gd name="T97" fmla="*/ 0 h 89"/>
                <a:gd name="T98" fmla="*/ 0 w 156"/>
                <a:gd name="T99" fmla="*/ 0 h 8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56"/>
                <a:gd name="T151" fmla="*/ 0 h 89"/>
                <a:gd name="T152" fmla="*/ 156 w 156"/>
                <a:gd name="T153" fmla="*/ 89 h 89"/>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56" h="89">
                  <a:moveTo>
                    <a:pt x="143" y="88"/>
                  </a:moveTo>
                  <a:lnTo>
                    <a:pt x="133" y="51"/>
                  </a:lnTo>
                  <a:lnTo>
                    <a:pt x="156" y="31"/>
                  </a:lnTo>
                  <a:lnTo>
                    <a:pt x="127" y="24"/>
                  </a:lnTo>
                  <a:lnTo>
                    <a:pt x="126" y="22"/>
                  </a:lnTo>
                  <a:lnTo>
                    <a:pt x="124" y="19"/>
                  </a:lnTo>
                  <a:lnTo>
                    <a:pt x="119" y="15"/>
                  </a:lnTo>
                  <a:lnTo>
                    <a:pt x="112" y="10"/>
                  </a:lnTo>
                  <a:lnTo>
                    <a:pt x="103" y="4"/>
                  </a:lnTo>
                  <a:lnTo>
                    <a:pt x="93" y="1"/>
                  </a:lnTo>
                  <a:lnTo>
                    <a:pt x="80" y="0"/>
                  </a:lnTo>
                  <a:lnTo>
                    <a:pt x="64" y="1"/>
                  </a:lnTo>
                  <a:lnTo>
                    <a:pt x="46" y="7"/>
                  </a:lnTo>
                  <a:lnTo>
                    <a:pt x="24" y="16"/>
                  </a:lnTo>
                  <a:lnTo>
                    <a:pt x="0" y="18"/>
                  </a:lnTo>
                  <a:lnTo>
                    <a:pt x="21" y="37"/>
                  </a:lnTo>
                  <a:lnTo>
                    <a:pt x="5" y="75"/>
                  </a:lnTo>
                  <a:lnTo>
                    <a:pt x="24" y="75"/>
                  </a:lnTo>
                  <a:lnTo>
                    <a:pt x="29" y="58"/>
                  </a:lnTo>
                  <a:lnTo>
                    <a:pt x="36" y="46"/>
                  </a:lnTo>
                  <a:lnTo>
                    <a:pt x="41" y="36"/>
                  </a:lnTo>
                  <a:lnTo>
                    <a:pt x="49" y="29"/>
                  </a:lnTo>
                  <a:lnTo>
                    <a:pt x="55" y="25"/>
                  </a:lnTo>
                  <a:lnTo>
                    <a:pt x="62" y="22"/>
                  </a:lnTo>
                  <a:lnTo>
                    <a:pt x="67" y="21"/>
                  </a:lnTo>
                  <a:lnTo>
                    <a:pt x="72" y="21"/>
                  </a:lnTo>
                  <a:lnTo>
                    <a:pt x="74" y="21"/>
                  </a:lnTo>
                  <a:lnTo>
                    <a:pt x="75" y="21"/>
                  </a:lnTo>
                  <a:lnTo>
                    <a:pt x="90" y="24"/>
                  </a:lnTo>
                  <a:lnTo>
                    <a:pt x="100" y="29"/>
                  </a:lnTo>
                  <a:lnTo>
                    <a:pt x="108" y="37"/>
                  </a:lnTo>
                  <a:lnTo>
                    <a:pt x="112" y="46"/>
                  </a:lnTo>
                  <a:lnTo>
                    <a:pt x="116" y="56"/>
                  </a:lnTo>
                  <a:lnTo>
                    <a:pt x="118" y="65"/>
                  </a:lnTo>
                  <a:lnTo>
                    <a:pt x="118" y="74"/>
                  </a:lnTo>
                  <a:lnTo>
                    <a:pt x="118" y="81"/>
                  </a:lnTo>
                  <a:lnTo>
                    <a:pt x="118" y="87"/>
                  </a:lnTo>
                  <a:lnTo>
                    <a:pt x="119" y="89"/>
                  </a:lnTo>
                  <a:lnTo>
                    <a:pt x="120" y="89"/>
                  </a:lnTo>
                  <a:lnTo>
                    <a:pt x="122" y="89"/>
                  </a:lnTo>
                  <a:lnTo>
                    <a:pt x="126" y="89"/>
                  </a:lnTo>
                  <a:lnTo>
                    <a:pt x="129" y="89"/>
                  </a:lnTo>
                  <a:lnTo>
                    <a:pt x="133" y="89"/>
                  </a:lnTo>
                  <a:lnTo>
                    <a:pt x="136" y="89"/>
                  </a:lnTo>
                  <a:lnTo>
                    <a:pt x="138" y="89"/>
                  </a:lnTo>
                  <a:lnTo>
                    <a:pt x="140" y="89"/>
                  </a:lnTo>
                  <a:lnTo>
                    <a:pt x="143" y="89"/>
                  </a:lnTo>
                  <a:lnTo>
                    <a:pt x="143" y="8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45" name="Line 379"/>
            <p:cNvSpPr>
              <a:spLocks noChangeShapeType="1"/>
            </p:cNvSpPr>
            <p:nvPr/>
          </p:nvSpPr>
          <p:spPr bwMode="auto">
            <a:xfrm flipH="1" flipV="1">
              <a:off x="5596" y="1214"/>
              <a:ext cx="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646" name="Freeform 380"/>
            <p:cNvSpPr>
              <a:spLocks/>
            </p:cNvSpPr>
            <p:nvPr/>
          </p:nvSpPr>
          <p:spPr bwMode="auto">
            <a:xfrm flipH="1">
              <a:off x="5592" y="1209"/>
              <a:ext cx="17" cy="11"/>
            </a:xfrm>
            <a:custGeom>
              <a:avLst/>
              <a:gdLst>
                <a:gd name="T0" fmla="*/ 0 w 157"/>
                <a:gd name="T1" fmla="*/ 0 h 93"/>
                <a:gd name="T2" fmla="*/ 0 w 157"/>
                <a:gd name="T3" fmla="*/ 0 h 93"/>
                <a:gd name="T4" fmla="*/ 0 w 157"/>
                <a:gd name="T5" fmla="*/ 0 h 93"/>
                <a:gd name="T6" fmla="*/ 0 w 157"/>
                <a:gd name="T7" fmla="*/ 0 h 93"/>
                <a:gd name="T8" fmla="*/ 0 w 157"/>
                <a:gd name="T9" fmla="*/ 0 h 93"/>
                <a:gd name="T10" fmla="*/ 0 w 157"/>
                <a:gd name="T11" fmla="*/ 0 h 93"/>
                <a:gd name="T12" fmla="*/ 0 w 157"/>
                <a:gd name="T13" fmla="*/ 0 h 93"/>
                <a:gd name="T14" fmla="*/ 0 w 157"/>
                <a:gd name="T15" fmla="*/ 0 h 93"/>
                <a:gd name="T16" fmla="*/ 0 w 157"/>
                <a:gd name="T17" fmla="*/ 0 h 93"/>
                <a:gd name="T18" fmla="*/ 0 w 157"/>
                <a:gd name="T19" fmla="*/ 0 h 93"/>
                <a:gd name="T20" fmla="*/ 0 w 157"/>
                <a:gd name="T21" fmla="*/ 0 h 93"/>
                <a:gd name="T22" fmla="*/ 0 w 157"/>
                <a:gd name="T23" fmla="*/ 0 h 93"/>
                <a:gd name="T24" fmla="*/ 0 w 157"/>
                <a:gd name="T25" fmla="*/ 0 h 93"/>
                <a:gd name="T26" fmla="*/ 0 w 157"/>
                <a:gd name="T27" fmla="*/ 0 h 93"/>
                <a:gd name="T28" fmla="*/ 0 w 157"/>
                <a:gd name="T29" fmla="*/ 0 h 93"/>
                <a:gd name="T30" fmla="*/ 0 w 157"/>
                <a:gd name="T31" fmla="*/ 0 h 93"/>
                <a:gd name="T32" fmla="*/ 0 w 157"/>
                <a:gd name="T33" fmla="*/ 0 h 93"/>
                <a:gd name="T34" fmla="*/ 0 w 157"/>
                <a:gd name="T35" fmla="*/ 0 h 93"/>
                <a:gd name="T36" fmla="*/ 0 w 157"/>
                <a:gd name="T37" fmla="*/ 0 h 93"/>
                <a:gd name="T38" fmla="*/ 0 w 157"/>
                <a:gd name="T39" fmla="*/ 0 h 93"/>
                <a:gd name="T40" fmla="*/ 0 w 157"/>
                <a:gd name="T41" fmla="*/ 0 h 93"/>
                <a:gd name="T42" fmla="*/ 0 w 157"/>
                <a:gd name="T43" fmla="*/ 0 h 93"/>
                <a:gd name="T44" fmla="*/ 0 w 157"/>
                <a:gd name="T45" fmla="*/ 0 h 93"/>
                <a:gd name="T46" fmla="*/ 0 w 157"/>
                <a:gd name="T47" fmla="*/ 0 h 93"/>
                <a:gd name="T48" fmla="*/ 0 w 157"/>
                <a:gd name="T49" fmla="*/ 0 h 93"/>
                <a:gd name="T50" fmla="*/ 0 w 157"/>
                <a:gd name="T51" fmla="*/ 0 h 93"/>
                <a:gd name="T52" fmla="*/ 0 w 157"/>
                <a:gd name="T53" fmla="*/ 0 h 93"/>
                <a:gd name="T54" fmla="*/ 0 w 157"/>
                <a:gd name="T55" fmla="*/ 0 h 93"/>
                <a:gd name="T56" fmla="*/ 0 w 157"/>
                <a:gd name="T57" fmla="*/ 0 h 93"/>
                <a:gd name="T58" fmla="*/ 0 w 157"/>
                <a:gd name="T59" fmla="*/ 0 h 93"/>
                <a:gd name="T60" fmla="*/ 0 w 157"/>
                <a:gd name="T61" fmla="*/ 0 h 93"/>
                <a:gd name="T62" fmla="*/ 0 w 157"/>
                <a:gd name="T63" fmla="*/ 0 h 93"/>
                <a:gd name="T64" fmla="*/ 0 w 157"/>
                <a:gd name="T65" fmla="*/ 0 h 93"/>
                <a:gd name="T66" fmla="*/ 0 w 157"/>
                <a:gd name="T67" fmla="*/ 0 h 93"/>
                <a:gd name="T68" fmla="*/ 0 w 157"/>
                <a:gd name="T69" fmla="*/ 0 h 93"/>
                <a:gd name="T70" fmla="*/ 0 w 157"/>
                <a:gd name="T71" fmla="*/ 0 h 93"/>
                <a:gd name="T72" fmla="*/ 0 w 157"/>
                <a:gd name="T73" fmla="*/ 0 h 93"/>
                <a:gd name="T74" fmla="*/ 0 w 157"/>
                <a:gd name="T75" fmla="*/ 0 h 93"/>
                <a:gd name="T76" fmla="*/ 0 w 157"/>
                <a:gd name="T77" fmla="*/ 0 h 93"/>
                <a:gd name="T78" fmla="*/ 0 w 157"/>
                <a:gd name="T79" fmla="*/ 0 h 93"/>
                <a:gd name="T80" fmla="*/ 0 w 157"/>
                <a:gd name="T81" fmla="*/ 0 h 93"/>
                <a:gd name="T82" fmla="*/ 0 w 157"/>
                <a:gd name="T83" fmla="*/ 0 h 93"/>
                <a:gd name="T84" fmla="*/ 0 w 157"/>
                <a:gd name="T85" fmla="*/ 0 h 93"/>
                <a:gd name="T86" fmla="*/ 0 w 157"/>
                <a:gd name="T87" fmla="*/ 0 h 93"/>
                <a:gd name="T88" fmla="*/ 0 w 157"/>
                <a:gd name="T89" fmla="*/ 0 h 93"/>
                <a:gd name="T90" fmla="*/ 0 w 157"/>
                <a:gd name="T91" fmla="*/ 0 h 93"/>
                <a:gd name="T92" fmla="*/ 0 w 157"/>
                <a:gd name="T93" fmla="*/ 0 h 93"/>
                <a:gd name="T94" fmla="*/ 0 w 157"/>
                <a:gd name="T95" fmla="*/ 0 h 93"/>
                <a:gd name="T96" fmla="*/ 0 w 157"/>
                <a:gd name="T97" fmla="*/ 0 h 93"/>
                <a:gd name="T98" fmla="*/ 0 w 157"/>
                <a:gd name="T99" fmla="*/ 0 h 93"/>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57"/>
                <a:gd name="T151" fmla="*/ 0 h 93"/>
                <a:gd name="T152" fmla="*/ 157 w 157"/>
                <a:gd name="T153" fmla="*/ 93 h 93"/>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57" h="93">
                  <a:moveTo>
                    <a:pt x="155" y="69"/>
                  </a:moveTo>
                  <a:lnTo>
                    <a:pt x="135" y="34"/>
                  </a:lnTo>
                  <a:lnTo>
                    <a:pt x="157" y="9"/>
                  </a:lnTo>
                  <a:lnTo>
                    <a:pt x="124" y="12"/>
                  </a:lnTo>
                  <a:lnTo>
                    <a:pt x="123" y="11"/>
                  </a:lnTo>
                  <a:lnTo>
                    <a:pt x="118" y="9"/>
                  </a:lnTo>
                  <a:lnTo>
                    <a:pt x="112" y="6"/>
                  </a:lnTo>
                  <a:lnTo>
                    <a:pt x="103" y="2"/>
                  </a:lnTo>
                  <a:lnTo>
                    <a:pt x="91" y="0"/>
                  </a:lnTo>
                  <a:lnTo>
                    <a:pt x="79" y="0"/>
                  </a:lnTo>
                  <a:lnTo>
                    <a:pt x="65" y="1"/>
                  </a:lnTo>
                  <a:lnTo>
                    <a:pt x="52" y="7"/>
                  </a:lnTo>
                  <a:lnTo>
                    <a:pt x="38" y="17"/>
                  </a:lnTo>
                  <a:lnTo>
                    <a:pt x="24" y="30"/>
                  </a:lnTo>
                  <a:lnTo>
                    <a:pt x="0" y="39"/>
                  </a:lnTo>
                  <a:lnTo>
                    <a:pt x="27" y="50"/>
                  </a:lnTo>
                  <a:lnTo>
                    <a:pt x="21" y="93"/>
                  </a:lnTo>
                  <a:lnTo>
                    <a:pt x="41" y="84"/>
                  </a:lnTo>
                  <a:lnTo>
                    <a:pt x="41" y="68"/>
                  </a:lnTo>
                  <a:lnTo>
                    <a:pt x="43" y="54"/>
                  </a:lnTo>
                  <a:lnTo>
                    <a:pt x="46" y="44"/>
                  </a:lnTo>
                  <a:lnTo>
                    <a:pt x="52" y="35"/>
                  </a:lnTo>
                  <a:lnTo>
                    <a:pt x="56" y="29"/>
                  </a:lnTo>
                  <a:lnTo>
                    <a:pt x="62" y="25"/>
                  </a:lnTo>
                  <a:lnTo>
                    <a:pt x="68" y="22"/>
                  </a:lnTo>
                  <a:lnTo>
                    <a:pt x="71" y="21"/>
                  </a:lnTo>
                  <a:lnTo>
                    <a:pt x="74" y="20"/>
                  </a:lnTo>
                  <a:lnTo>
                    <a:pt x="75" y="20"/>
                  </a:lnTo>
                  <a:lnTo>
                    <a:pt x="89" y="19"/>
                  </a:lnTo>
                  <a:lnTo>
                    <a:pt x="100" y="22"/>
                  </a:lnTo>
                  <a:lnTo>
                    <a:pt x="110" y="28"/>
                  </a:lnTo>
                  <a:lnTo>
                    <a:pt x="117" y="35"/>
                  </a:lnTo>
                  <a:lnTo>
                    <a:pt x="123" y="44"/>
                  </a:lnTo>
                  <a:lnTo>
                    <a:pt x="127" y="53"/>
                  </a:lnTo>
                  <a:lnTo>
                    <a:pt x="131" y="61"/>
                  </a:lnTo>
                  <a:lnTo>
                    <a:pt x="132" y="68"/>
                  </a:lnTo>
                  <a:lnTo>
                    <a:pt x="134" y="72"/>
                  </a:lnTo>
                  <a:lnTo>
                    <a:pt x="135" y="74"/>
                  </a:lnTo>
                  <a:lnTo>
                    <a:pt x="136" y="74"/>
                  </a:lnTo>
                  <a:lnTo>
                    <a:pt x="139" y="73"/>
                  </a:lnTo>
                  <a:lnTo>
                    <a:pt x="141" y="73"/>
                  </a:lnTo>
                  <a:lnTo>
                    <a:pt x="143" y="72"/>
                  </a:lnTo>
                  <a:lnTo>
                    <a:pt x="146" y="71"/>
                  </a:lnTo>
                  <a:lnTo>
                    <a:pt x="150" y="71"/>
                  </a:lnTo>
                  <a:lnTo>
                    <a:pt x="152" y="70"/>
                  </a:lnTo>
                  <a:lnTo>
                    <a:pt x="154" y="70"/>
                  </a:lnTo>
                  <a:lnTo>
                    <a:pt x="155" y="69"/>
                  </a:lnTo>
                  <a:lnTo>
                    <a:pt x="157" y="69"/>
                  </a:lnTo>
                  <a:lnTo>
                    <a:pt x="155"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47" name="Line 381"/>
            <p:cNvSpPr>
              <a:spLocks noChangeShapeType="1"/>
            </p:cNvSpPr>
            <p:nvPr/>
          </p:nvSpPr>
          <p:spPr bwMode="auto">
            <a:xfrm flipH="1">
              <a:off x="5175" y="1218"/>
              <a:ext cx="193" cy="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648" name="Line 382"/>
            <p:cNvSpPr>
              <a:spLocks noChangeShapeType="1"/>
            </p:cNvSpPr>
            <p:nvPr/>
          </p:nvSpPr>
          <p:spPr bwMode="auto">
            <a:xfrm flipH="1">
              <a:off x="5175" y="1217"/>
              <a:ext cx="193" cy="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649" name="Line 383"/>
            <p:cNvSpPr>
              <a:spLocks noChangeShapeType="1"/>
            </p:cNvSpPr>
            <p:nvPr/>
          </p:nvSpPr>
          <p:spPr bwMode="auto">
            <a:xfrm flipH="1">
              <a:off x="5175" y="1215"/>
              <a:ext cx="193" cy="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650" name="Line 384"/>
            <p:cNvSpPr>
              <a:spLocks noChangeShapeType="1"/>
            </p:cNvSpPr>
            <p:nvPr/>
          </p:nvSpPr>
          <p:spPr bwMode="auto">
            <a:xfrm flipH="1">
              <a:off x="5175" y="1214"/>
              <a:ext cx="193" cy="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651" name="Freeform 385"/>
            <p:cNvSpPr>
              <a:spLocks/>
            </p:cNvSpPr>
            <p:nvPr/>
          </p:nvSpPr>
          <p:spPr bwMode="auto">
            <a:xfrm flipH="1">
              <a:off x="5173" y="1220"/>
              <a:ext cx="3" cy="8"/>
            </a:xfrm>
            <a:custGeom>
              <a:avLst/>
              <a:gdLst>
                <a:gd name="T0" fmla="*/ 0 w 23"/>
                <a:gd name="T1" fmla="*/ 0 h 67"/>
                <a:gd name="T2" fmla="*/ 0 w 23"/>
                <a:gd name="T3" fmla="*/ 0 h 67"/>
                <a:gd name="T4" fmla="*/ 0 w 23"/>
                <a:gd name="T5" fmla="*/ 0 h 67"/>
                <a:gd name="T6" fmla="*/ 0 w 23"/>
                <a:gd name="T7" fmla="*/ 0 h 67"/>
                <a:gd name="T8" fmla="*/ 0 w 23"/>
                <a:gd name="T9" fmla="*/ 0 h 67"/>
                <a:gd name="T10" fmla="*/ 0 w 23"/>
                <a:gd name="T11" fmla="*/ 0 h 67"/>
                <a:gd name="T12" fmla="*/ 0 w 23"/>
                <a:gd name="T13" fmla="*/ 0 h 67"/>
                <a:gd name="T14" fmla="*/ 0 w 23"/>
                <a:gd name="T15" fmla="*/ 0 h 67"/>
                <a:gd name="T16" fmla="*/ 0 w 23"/>
                <a:gd name="T17" fmla="*/ 0 h 67"/>
                <a:gd name="T18" fmla="*/ 0 w 23"/>
                <a:gd name="T19" fmla="*/ 0 h 67"/>
                <a:gd name="T20" fmla="*/ 0 w 23"/>
                <a:gd name="T21" fmla="*/ 0 h 67"/>
                <a:gd name="T22" fmla="*/ 0 w 23"/>
                <a:gd name="T23" fmla="*/ 0 h 67"/>
                <a:gd name="T24" fmla="*/ 0 w 23"/>
                <a:gd name="T25" fmla="*/ 0 h 67"/>
                <a:gd name="T26" fmla="*/ 0 w 23"/>
                <a:gd name="T27" fmla="*/ 0 h 67"/>
                <a:gd name="T28" fmla="*/ 0 w 23"/>
                <a:gd name="T29" fmla="*/ 0 h 67"/>
                <a:gd name="T30" fmla="*/ 0 w 23"/>
                <a:gd name="T31" fmla="*/ 0 h 67"/>
                <a:gd name="T32" fmla="*/ 0 w 23"/>
                <a:gd name="T33" fmla="*/ 0 h 67"/>
                <a:gd name="T34" fmla="*/ 0 w 23"/>
                <a:gd name="T35" fmla="*/ 0 h 67"/>
                <a:gd name="T36" fmla="*/ 0 w 23"/>
                <a:gd name="T37" fmla="*/ 0 h 67"/>
                <a:gd name="T38" fmla="*/ 0 w 23"/>
                <a:gd name="T39" fmla="*/ 0 h 67"/>
                <a:gd name="T40" fmla="*/ 0 w 23"/>
                <a:gd name="T41" fmla="*/ 0 h 67"/>
                <a:gd name="T42" fmla="*/ 0 w 23"/>
                <a:gd name="T43" fmla="*/ 0 h 67"/>
                <a:gd name="T44" fmla="*/ 0 w 23"/>
                <a:gd name="T45" fmla="*/ 0 h 67"/>
                <a:gd name="T46" fmla="*/ 0 w 23"/>
                <a:gd name="T47" fmla="*/ 0 h 67"/>
                <a:gd name="T48" fmla="*/ 0 w 23"/>
                <a:gd name="T49" fmla="*/ 0 h 67"/>
                <a:gd name="T50" fmla="*/ 0 w 23"/>
                <a:gd name="T51" fmla="*/ 0 h 67"/>
                <a:gd name="T52" fmla="*/ 0 w 23"/>
                <a:gd name="T53" fmla="*/ 0 h 67"/>
                <a:gd name="T54" fmla="*/ 0 w 23"/>
                <a:gd name="T55" fmla="*/ 0 h 67"/>
                <a:gd name="T56" fmla="*/ 0 w 23"/>
                <a:gd name="T57" fmla="*/ 0 h 67"/>
                <a:gd name="T58" fmla="*/ 0 w 23"/>
                <a:gd name="T59" fmla="*/ 0 h 67"/>
                <a:gd name="T60" fmla="*/ 0 w 23"/>
                <a:gd name="T61" fmla="*/ 0 h 67"/>
                <a:gd name="T62" fmla="*/ 0 w 23"/>
                <a:gd name="T63" fmla="*/ 0 h 67"/>
                <a:gd name="T64" fmla="*/ 0 w 23"/>
                <a:gd name="T65" fmla="*/ 0 h 67"/>
                <a:gd name="T66" fmla="*/ 0 w 23"/>
                <a:gd name="T67" fmla="*/ 0 h 67"/>
                <a:gd name="T68" fmla="*/ 0 w 23"/>
                <a:gd name="T69" fmla="*/ 0 h 67"/>
                <a:gd name="T70" fmla="*/ 0 w 23"/>
                <a:gd name="T71" fmla="*/ 0 h 67"/>
                <a:gd name="T72" fmla="*/ 0 w 23"/>
                <a:gd name="T73" fmla="*/ 0 h 67"/>
                <a:gd name="T74" fmla="*/ 0 w 23"/>
                <a:gd name="T75" fmla="*/ 0 h 67"/>
                <a:gd name="T76" fmla="*/ 0 w 23"/>
                <a:gd name="T77" fmla="*/ 0 h 67"/>
                <a:gd name="T78" fmla="*/ 0 w 23"/>
                <a:gd name="T79" fmla="*/ 0 h 67"/>
                <a:gd name="T80" fmla="*/ 0 w 23"/>
                <a:gd name="T81" fmla="*/ 0 h 67"/>
                <a:gd name="T82" fmla="*/ 0 w 23"/>
                <a:gd name="T83" fmla="*/ 0 h 67"/>
                <a:gd name="T84" fmla="*/ 0 w 23"/>
                <a:gd name="T85" fmla="*/ 0 h 67"/>
                <a:gd name="T86" fmla="*/ 0 w 23"/>
                <a:gd name="T87" fmla="*/ 0 h 6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3"/>
                <a:gd name="T133" fmla="*/ 0 h 67"/>
                <a:gd name="T134" fmla="*/ 23 w 23"/>
                <a:gd name="T135" fmla="*/ 67 h 6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3" h="67">
                  <a:moveTo>
                    <a:pt x="10" y="67"/>
                  </a:moveTo>
                  <a:lnTo>
                    <a:pt x="12" y="67"/>
                  </a:lnTo>
                  <a:lnTo>
                    <a:pt x="14" y="67"/>
                  </a:lnTo>
                  <a:lnTo>
                    <a:pt x="16" y="66"/>
                  </a:lnTo>
                  <a:lnTo>
                    <a:pt x="18" y="65"/>
                  </a:lnTo>
                  <a:lnTo>
                    <a:pt x="19" y="64"/>
                  </a:lnTo>
                  <a:lnTo>
                    <a:pt x="21" y="63"/>
                  </a:lnTo>
                  <a:lnTo>
                    <a:pt x="22" y="62"/>
                  </a:lnTo>
                  <a:lnTo>
                    <a:pt x="22" y="60"/>
                  </a:lnTo>
                  <a:lnTo>
                    <a:pt x="23" y="58"/>
                  </a:lnTo>
                  <a:lnTo>
                    <a:pt x="23" y="56"/>
                  </a:lnTo>
                  <a:lnTo>
                    <a:pt x="23" y="11"/>
                  </a:lnTo>
                  <a:lnTo>
                    <a:pt x="23" y="9"/>
                  </a:lnTo>
                  <a:lnTo>
                    <a:pt x="22" y="8"/>
                  </a:lnTo>
                  <a:lnTo>
                    <a:pt x="22" y="6"/>
                  </a:lnTo>
                  <a:lnTo>
                    <a:pt x="21" y="4"/>
                  </a:lnTo>
                  <a:lnTo>
                    <a:pt x="19" y="3"/>
                  </a:lnTo>
                  <a:lnTo>
                    <a:pt x="18" y="2"/>
                  </a:lnTo>
                  <a:lnTo>
                    <a:pt x="16" y="1"/>
                  </a:lnTo>
                  <a:lnTo>
                    <a:pt x="14" y="1"/>
                  </a:lnTo>
                  <a:lnTo>
                    <a:pt x="12" y="0"/>
                  </a:lnTo>
                  <a:lnTo>
                    <a:pt x="10" y="0"/>
                  </a:lnTo>
                  <a:lnTo>
                    <a:pt x="9" y="0"/>
                  </a:lnTo>
                  <a:lnTo>
                    <a:pt x="7" y="1"/>
                  </a:lnTo>
                  <a:lnTo>
                    <a:pt x="5" y="1"/>
                  </a:lnTo>
                  <a:lnTo>
                    <a:pt x="4" y="2"/>
                  </a:lnTo>
                  <a:lnTo>
                    <a:pt x="3" y="3"/>
                  </a:lnTo>
                  <a:lnTo>
                    <a:pt x="2" y="4"/>
                  </a:lnTo>
                  <a:lnTo>
                    <a:pt x="1" y="6"/>
                  </a:lnTo>
                  <a:lnTo>
                    <a:pt x="1" y="8"/>
                  </a:lnTo>
                  <a:lnTo>
                    <a:pt x="0" y="9"/>
                  </a:lnTo>
                  <a:lnTo>
                    <a:pt x="0" y="11"/>
                  </a:lnTo>
                  <a:lnTo>
                    <a:pt x="0" y="56"/>
                  </a:lnTo>
                  <a:lnTo>
                    <a:pt x="0" y="58"/>
                  </a:lnTo>
                  <a:lnTo>
                    <a:pt x="1" y="60"/>
                  </a:lnTo>
                  <a:lnTo>
                    <a:pt x="1" y="62"/>
                  </a:lnTo>
                  <a:lnTo>
                    <a:pt x="2" y="63"/>
                  </a:lnTo>
                  <a:lnTo>
                    <a:pt x="3" y="64"/>
                  </a:lnTo>
                  <a:lnTo>
                    <a:pt x="4" y="65"/>
                  </a:lnTo>
                  <a:lnTo>
                    <a:pt x="5" y="66"/>
                  </a:lnTo>
                  <a:lnTo>
                    <a:pt x="7" y="67"/>
                  </a:lnTo>
                  <a:lnTo>
                    <a:pt x="9" y="67"/>
                  </a:lnTo>
                  <a:lnTo>
                    <a:pt x="10" y="6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52" name="Freeform 386"/>
            <p:cNvSpPr>
              <a:spLocks/>
            </p:cNvSpPr>
            <p:nvPr/>
          </p:nvSpPr>
          <p:spPr bwMode="auto">
            <a:xfrm flipH="1">
              <a:off x="5367" y="1213"/>
              <a:ext cx="3" cy="7"/>
            </a:xfrm>
            <a:custGeom>
              <a:avLst/>
              <a:gdLst>
                <a:gd name="T0" fmla="*/ 0 w 22"/>
                <a:gd name="T1" fmla="*/ 0 h 68"/>
                <a:gd name="T2" fmla="*/ 0 w 22"/>
                <a:gd name="T3" fmla="*/ 0 h 68"/>
                <a:gd name="T4" fmla="*/ 0 w 22"/>
                <a:gd name="T5" fmla="*/ 0 h 68"/>
                <a:gd name="T6" fmla="*/ 0 w 22"/>
                <a:gd name="T7" fmla="*/ 0 h 68"/>
                <a:gd name="T8" fmla="*/ 0 w 22"/>
                <a:gd name="T9" fmla="*/ 0 h 68"/>
                <a:gd name="T10" fmla="*/ 0 w 22"/>
                <a:gd name="T11" fmla="*/ 0 h 68"/>
                <a:gd name="T12" fmla="*/ 0 w 22"/>
                <a:gd name="T13" fmla="*/ 0 h 68"/>
                <a:gd name="T14" fmla="*/ 0 w 22"/>
                <a:gd name="T15" fmla="*/ 0 h 68"/>
                <a:gd name="T16" fmla="*/ 0 w 22"/>
                <a:gd name="T17" fmla="*/ 0 h 68"/>
                <a:gd name="T18" fmla="*/ 0 w 22"/>
                <a:gd name="T19" fmla="*/ 0 h 68"/>
                <a:gd name="T20" fmla="*/ 0 w 22"/>
                <a:gd name="T21" fmla="*/ 0 h 68"/>
                <a:gd name="T22" fmla="*/ 0 w 22"/>
                <a:gd name="T23" fmla="*/ 0 h 68"/>
                <a:gd name="T24" fmla="*/ 0 w 22"/>
                <a:gd name="T25" fmla="*/ 0 h 68"/>
                <a:gd name="T26" fmla="*/ 0 w 22"/>
                <a:gd name="T27" fmla="*/ 0 h 68"/>
                <a:gd name="T28" fmla="*/ 0 w 22"/>
                <a:gd name="T29" fmla="*/ 0 h 68"/>
                <a:gd name="T30" fmla="*/ 0 w 22"/>
                <a:gd name="T31" fmla="*/ 0 h 68"/>
                <a:gd name="T32" fmla="*/ 0 w 22"/>
                <a:gd name="T33" fmla="*/ 0 h 68"/>
                <a:gd name="T34" fmla="*/ 0 w 22"/>
                <a:gd name="T35" fmla="*/ 0 h 68"/>
                <a:gd name="T36" fmla="*/ 0 w 22"/>
                <a:gd name="T37" fmla="*/ 0 h 68"/>
                <a:gd name="T38" fmla="*/ 0 w 22"/>
                <a:gd name="T39" fmla="*/ 0 h 68"/>
                <a:gd name="T40" fmla="*/ 0 w 22"/>
                <a:gd name="T41" fmla="*/ 0 h 68"/>
                <a:gd name="T42" fmla="*/ 0 w 22"/>
                <a:gd name="T43" fmla="*/ 0 h 68"/>
                <a:gd name="T44" fmla="*/ 0 w 22"/>
                <a:gd name="T45" fmla="*/ 0 h 68"/>
                <a:gd name="T46" fmla="*/ 0 w 22"/>
                <a:gd name="T47" fmla="*/ 0 h 68"/>
                <a:gd name="T48" fmla="*/ 0 w 22"/>
                <a:gd name="T49" fmla="*/ 0 h 68"/>
                <a:gd name="T50" fmla="*/ 0 w 22"/>
                <a:gd name="T51" fmla="*/ 0 h 68"/>
                <a:gd name="T52" fmla="*/ 0 w 22"/>
                <a:gd name="T53" fmla="*/ 0 h 68"/>
                <a:gd name="T54" fmla="*/ 0 w 22"/>
                <a:gd name="T55" fmla="*/ 0 h 68"/>
                <a:gd name="T56" fmla="*/ 0 w 22"/>
                <a:gd name="T57" fmla="*/ 0 h 68"/>
                <a:gd name="T58" fmla="*/ 0 w 22"/>
                <a:gd name="T59" fmla="*/ 0 h 68"/>
                <a:gd name="T60" fmla="*/ 0 w 22"/>
                <a:gd name="T61" fmla="*/ 0 h 68"/>
                <a:gd name="T62" fmla="*/ 0 w 22"/>
                <a:gd name="T63" fmla="*/ 0 h 68"/>
                <a:gd name="T64" fmla="*/ 0 w 22"/>
                <a:gd name="T65" fmla="*/ 0 h 68"/>
                <a:gd name="T66" fmla="*/ 0 w 22"/>
                <a:gd name="T67" fmla="*/ 0 h 68"/>
                <a:gd name="T68" fmla="*/ 0 w 22"/>
                <a:gd name="T69" fmla="*/ 0 h 68"/>
                <a:gd name="T70" fmla="*/ 0 w 22"/>
                <a:gd name="T71" fmla="*/ 0 h 68"/>
                <a:gd name="T72" fmla="*/ 0 w 22"/>
                <a:gd name="T73" fmla="*/ 0 h 68"/>
                <a:gd name="T74" fmla="*/ 0 w 22"/>
                <a:gd name="T75" fmla="*/ 0 h 68"/>
                <a:gd name="T76" fmla="*/ 0 w 22"/>
                <a:gd name="T77" fmla="*/ 0 h 68"/>
                <a:gd name="T78" fmla="*/ 0 w 22"/>
                <a:gd name="T79" fmla="*/ 0 h 68"/>
                <a:gd name="T80" fmla="*/ 0 w 22"/>
                <a:gd name="T81" fmla="*/ 0 h 68"/>
                <a:gd name="T82" fmla="*/ 0 w 22"/>
                <a:gd name="T83" fmla="*/ 0 h 68"/>
                <a:gd name="T84" fmla="*/ 0 w 22"/>
                <a:gd name="T85" fmla="*/ 0 h 68"/>
                <a:gd name="T86" fmla="*/ 0 w 22"/>
                <a:gd name="T87" fmla="*/ 0 h 6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2"/>
                <a:gd name="T133" fmla="*/ 0 h 68"/>
                <a:gd name="T134" fmla="*/ 22 w 22"/>
                <a:gd name="T135" fmla="*/ 68 h 6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2" h="68">
                  <a:moveTo>
                    <a:pt x="10" y="68"/>
                  </a:moveTo>
                  <a:lnTo>
                    <a:pt x="12" y="68"/>
                  </a:lnTo>
                  <a:lnTo>
                    <a:pt x="15" y="68"/>
                  </a:lnTo>
                  <a:lnTo>
                    <a:pt x="16" y="68"/>
                  </a:lnTo>
                  <a:lnTo>
                    <a:pt x="18" y="67"/>
                  </a:lnTo>
                  <a:lnTo>
                    <a:pt x="19" y="66"/>
                  </a:lnTo>
                  <a:lnTo>
                    <a:pt x="20" y="65"/>
                  </a:lnTo>
                  <a:lnTo>
                    <a:pt x="20" y="62"/>
                  </a:lnTo>
                  <a:lnTo>
                    <a:pt x="22" y="61"/>
                  </a:lnTo>
                  <a:lnTo>
                    <a:pt x="22" y="60"/>
                  </a:lnTo>
                  <a:lnTo>
                    <a:pt x="22" y="58"/>
                  </a:lnTo>
                  <a:lnTo>
                    <a:pt x="22" y="12"/>
                  </a:lnTo>
                  <a:lnTo>
                    <a:pt x="22" y="11"/>
                  </a:lnTo>
                  <a:lnTo>
                    <a:pt x="22" y="8"/>
                  </a:lnTo>
                  <a:lnTo>
                    <a:pt x="20" y="7"/>
                  </a:lnTo>
                  <a:lnTo>
                    <a:pt x="20" y="6"/>
                  </a:lnTo>
                  <a:lnTo>
                    <a:pt x="19" y="5"/>
                  </a:lnTo>
                  <a:lnTo>
                    <a:pt x="18" y="4"/>
                  </a:lnTo>
                  <a:lnTo>
                    <a:pt x="16" y="3"/>
                  </a:lnTo>
                  <a:lnTo>
                    <a:pt x="15" y="1"/>
                  </a:lnTo>
                  <a:lnTo>
                    <a:pt x="12" y="1"/>
                  </a:lnTo>
                  <a:lnTo>
                    <a:pt x="10" y="0"/>
                  </a:lnTo>
                  <a:lnTo>
                    <a:pt x="9" y="1"/>
                  </a:lnTo>
                  <a:lnTo>
                    <a:pt x="7" y="1"/>
                  </a:lnTo>
                  <a:lnTo>
                    <a:pt x="6" y="3"/>
                  </a:lnTo>
                  <a:lnTo>
                    <a:pt x="5" y="4"/>
                  </a:lnTo>
                  <a:lnTo>
                    <a:pt x="3" y="5"/>
                  </a:lnTo>
                  <a:lnTo>
                    <a:pt x="2" y="6"/>
                  </a:lnTo>
                  <a:lnTo>
                    <a:pt x="1" y="7"/>
                  </a:lnTo>
                  <a:lnTo>
                    <a:pt x="0" y="8"/>
                  </a:lnTo>
                  <a:lnTo>
                    <a:pt x="0" y="11"/>
                  </a:lnTo>
                  <a:lnTo>
                    <a:pt x="0" y="12"/>
                  </a:lnTo>
                  <a:lnTo>
                    <a:pt x="0" y="58"/>
                  </a:lnTo>
                  <a:lnTo>
                    <a:pt x="0" y="60"/>
                  </a:lnTo>
                  <a:lnTo>
                    <a:pt x="0" y="61"/>
                  </a:lnTo>
                  <a:lnTo>
                    <a:pt x="1" y="62"/>
                  </a:lnTo>
                  <a:lnTo>
                    <a:pt x="2" y="65"/>
                  </a:lnTo>
                  <a:lnTo>
                    <a:pt x="3" y="66"/>
                  </a:lnTo>
                  <a:lnTo>
                    <a:pt x="5" y="67"/>
                  </a:lnTo>
                  <a:lnTo>
                    <a:pt x="6" y="68"/>
                  </a:lnTo>
                  <a:lnTo>
                    <a:pt x="7" y="68"/>
                  </a:lnTo>
                  <a:lnTo>
                    <a:pt x="9" y="68"/>
                  </a:lnTo>
                  <a:lnTo>
                    <a:pt x="10"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53" name="Freeform 387"/>
            <p:cNvSpPr>
              <a:spLocks/>
            </p:cNvSpPr>
            <p:nvPr/>
          </p:nvSpPr>
          <p:spPr bwMode="auto">
            <a:xfrm flipH="1">
              <a:off x="5415" y="1181"/>
              <a:ext cx="8" cy="5"/>
            </a:xfrm>
            <a:custGeom>
              <a:avLst/>
              <a:gdLst>
                <a:gd name="T0" fmla="*/ 0 w 69"/>
                <a:gd name="T1" fmla="*/ 0 h 44"/>
                <a:gd name="T2" fmla="*/ 0 w 69"/>
                <a:gd name="T3" fmla="*/ 0 h 44"/>
                <a:gd name="T4" fmla="*/ 0 w 69"/>
                <a:gd name="T5" fmla="*/ 0 h 44"/>
                <a:gd name="T6" fmla="*/ 0 w 69"/>
                <a:gd name="T7" fmla="*/ 0 h 44"/>
                <a:gd name="T8" fmla="*/ 0 w 69"/>
                <a:gd name="T9" fmla="*/ 0 h 44"/>
                <a:gd name="T10" fmla="*/ 0 w 69"/>
                <a:gd name="T11" fmla="*/ 0 h 44"/>
                <a:gd name="T12" fmla="*/ 0 w 69"/>
                <a:gd name="T13" fmla="*/ 0 h 44"/>
                <a:gd name="T14" fmla="*/ 0 w 69"/>
                <a:gd name="T15" fmla="*/ 0 h 44"/>
                <a:gd name="T16" fmla="*/ 0 w 69"/>
                <a:gd name="T17" fmla="*/ 0 h 44"/>
                <a:gd name="T18" fmla="*/ 0 w 69"/>
                <a:gd name="T19" fmla="*/ 0 h 44"/>
                <a:gd name="T20" fmla="*/ 0 w 69"/>
                <a:gd name="T21" fmla="*/ 0 h 44"/>
                <a:gd name="T22" fmla="*/ 0 w 69"/>
                <a:gd name="T23" fmla="*/ 0 h 44"/>
                <a:gd name="T24" fmla="*/ 0 w 69"/>
                <a:gd name="T25" fmla="*/ 0 h 44"/>
                <a:gd name="T26" fmla="*/ 0 w 69"/>
                <a:gd name="T27" fmla="*/ 0 h 44"/>
                <a:gd name="T28" fmla="*/ 0 w 69"/>
                <a:gd name="T29" fmla="*/ 0 h 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9"/>
                <a:gd name="T46" fmla="*/ 0 h 44"/>
                <a:gd name="T47" fmla="*/ 69 w 69"/>
                <a:gd name="T48" fmla="*/ 44 h 4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9" h="44">
                  <a:moveTo>
                    <a:pt x="0" y="0"/>
                  </a:moveTo>
                  <a:lnTo>
                    <a:pt x="13" y="3"/>
                  </a:lnTo>
                  <a:lnTo>
                    <a:pt x="23" y="5"/>
                  </a:lnTo>
                  <a:lnTo>
                    <a:pt x="33" y="8"/>
                  </a:lnTo>
                  <a:lnTo>
                    <a:pt x="42" y="13"/>
                  </a:lnTo>
                  <a:lnTo>
                    <a:pt x="50" y="17"/>
                  </a:lnTo>
                  <a:lnTo>
                    <a:pt x="57" y="22"/>
                  </a:lnTo>
                  <a:lnTo>
                    <a:pt x="61" y="26"/>
                  </a:lnTo>
                  <a:lnTo>
                    <a:pt x="66" y="31"/>
                  </a:lnTo>
                  <a:lnTo>
                    <a:pt x="68" y="33"/>
                  </a:lnTo>
                  <a:lnTo>
                    <a:pt x="69" y="34"/>
                  </a:lnTo>
                  <a:lnTo>
                    <a:pt x="41" y="44"/>
                  </a:lnTo>
                  <a:lnTo>
                    <a:pt x="2" y="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54" name="Freeform 388"/>
            <p:cNvSpPr>
              <a:spLocks/>
            </p:cNvSpPr>
            <p:nvPr/>
          </p:nvSpPr>
          <p:spPr bwMode="auto">
            <a:xfrm flipH="1">
              <a:off x="5533" y="1188"/>
              <a:ext cx="9" cy="1"/>
            </a:xfrm>
            <a:custGeom>
              <a:avLst/>
              <a:gdLst>
                <a:gd name="T0" fmla="*/ 0 w 79"/>
                <a:gd name="T1" fmla="*/ 0 h 15"/>
                <a:gd name="T2" fmla="*/ 0 w 79"/>
                <a:gd name="T3" fmla="*/ 0 h 15"/>
                <a:gd name="T4" fmla="*/ 0 w 79"/>
                <a:gd name="T5" fmla="*/ 0 h 15"/>
                <a:gd name="T6" fmla="*/ 0 w 79"/>
                <a:gd name="T7" fmla="*/ 0 h 15"/>
                <a:gd name="T8" fmla="*/ 0 w 79"/>
                <a:gd name="T9" fmla="*/ 0 h 15"/>
                <a:gd name="T10" fmla="*/ 0 w 79"/>
                <a:gd name="T11" fmla="*/ 0 h 15"/>
                <a:gd name="T12" fmla="*/ 0 60000 65536"/>
                <a:gd name="T13" fmla="*/ 0 60000 65536"/>
                <a:gd name="T14" fmla="*/ 0 60000 65536"/>
                <a:gd name="T15" fmla="*/ 0 60000 65536"/>
                <a:gd name="T16" fmla="*/ 0 60000 65536"/>
                <a:gd name="T17" fmla="*/ 0 60000 65536"/>
                <a:gd name="T18" fmla="*/ 0 w 79"/>
                <a:gd name="T19" fmla="*/ 0 h 15"/>
                <a:gd name="T20" fmla="*/ 79 w 79"/>
                <a:gd name="T21" fmla="*/ 15 h 15"/>
              </a:gdLst>
              <a:ahLst/>
              <a:cxnLst>
                <a:cxn ang="T12">
                  <a:pos x="T0" y="T1"/>
                </a:cxn>
                <a:cxn ang="T13">
                  <a:pos x="T2" y="T3"/>
                </a:cxn>
                <a:cxn ang="T14">
                  <a:pos x="T4" y="T5"/>
                </a:cxn>
                <a:cxn ang="T15">
                  <a:pos x="T6" y="T7"/>
                </a:cxn>
                <a:cxn ang="T16">
                  <a:pos x="T8" y="T9"/>
                </a:cxn>
                <a:cxn ang="T17">
                  <a:pos x="T10" y="T11"/>
                </a:cxn>
              </a:cxnLst>
              <a:rect l="T18" t="T19" r="T20" b="T21"/>
              <a:pathLst>
                <a:path w="79" h="15">
                  <a:moveTo>
                    <a:pt x="0" y="15"/>
                  </a:moveTo>
                  <a:lnTo>
                    <a:pt x="1" y="0"/>
                  </a:lnTo>
                  <a:lnTo>
                    <a:pt x="79" y="15"/>
                  </a:lnTo>
                  <a:lnTo>
                    <a:pt x="1" y="15"/>
                  </a:lnTo>
                  <a:lnTo>
                    <a:pt x="0" y="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55" name="Freeform 389"/>
            <p:cNvSpPr>
              <a:spLocks/>
            </p:cNvSpPr>
            <p:nvPr/>
          </p:nvSpPr>
          <p:spPr bwMode="auto">
            <a:xfrm flipH="1">
              <a:off x="5413" y="1178"/>
              <a:ext cx="156" cy="40"/>
            </a:xfrm>
            <a:custGeom>
              <a:avLst/>
              <a:gdLst>
                <a:gd name="T0" fmla="*/ 0 w 1371"/>
                <a:gd name="T1" fmla="*/ 0 h 341"/>
                <a:gd name="T2" fmla="*/ 0 w 1371"/>
                <a:gd name="T3" fmla="*/ 0 h 341"/>
                <a:gd name="T4" fmla="*/ 0 w 1371"/>
                <a:gd name="T5" fmla="*/ 0 h 341"/>
                <a:gd name="T6" fmla="*/ 0 w 1371"/>
                <a:gd name="T7" fmla="*/ 0 h 341"/>
                <a:gd name="T8" fmla="*/ 0 w 1371"/>
                <a:gd name="T9" fmla="*/ 0 h 341"/>
                <a:gd name="T10" fmla="*/ 0 w 1371"/>
                <a:gd name="T11" fmla="*/ 0 h 341"/>
                <a:gd name="T12" fmla="*/ 0 w 1371"/>
                <a:gd name="T13" fmla="*/ 0 h 341"/>
                <a:gd name="T14" fmla="*/ 0 w 1371"/>
                <a:gd name="T15" fmla="*/ 0 h 341"/>
                <a:gd name="T16" fmla="*/ 0 w 1371"/>
                <a:gd name="T17" fmla="*/ 0 h 341"/>
                <a:gd name="T18" fmla="*/ 0 w 1371"/>
                <a:gd name="T19" fmla="*/ 0 h 341"/>
                <a:gd name="T20" fmla="*/ 0 w 1371"/>
                <a:gd name="T21" fmla="*/ 0 h 341"/>
                <a:gd name="T22" fmla="*/ 0 w 1371"/>
                <a:gd name="T23" fmla="*/ 0 h 341"/>
                <a:gd name="T24" fmla="*/ 0 w 1371"/>
                <a:gd name="T25" fmla="*/ 0 h 341"/>
                <a:gd name="T26" fmla="*/ 0 w 1371"/>
                <a:gd name="T27" fmla="*/ 0 h 341"/>
                <a:gd name="T28" fmla="*/ 0 w 1371"/>
                <a:gd name="T29" fmla="*/ 0 h 341"/>
                <a:gd name="T30" fmla="*/ 0 w 1371"/>
                <a:gd name="T31" fmla="*/ 0 h 341"/>
                <a:gd name="T32" fmla="*/ 0 w 1371"/>
                <a:gd name="T33" fmla="*/ 0 h 341"/>
                <a:gd name="T34" fmla="*/ 0 w 1371"/>
                <a:gd name="T35" fmla="*/ 0 h 341"/>
                <a:gd name="T36" fmla="*/ 0 w 1371"/>
                <a:gd name="T37" fmla="*/ 0 h 341"/>
                <a:gd name="T38" fmla="*/ 0 w 1371"/>
                <a:gd name="T39" fmla="*/ 0 h 341"/>
                <a:gd name="T40" fmla="*/ 0 w 1371"/>
                <a:gd name="T41" fmla="*/ 0 h 341"/>
                <a:gd name="T42" fmla="*/ 0 w 1371"/>
                <a:gd name="T43" fmla="*/ 0 h 341"/>
                <a:gd name="T44" fmla="*/ 0 w 1371"/>
                <a:gd name="T45" fmla="*/ 0 h 341"/>
                <a:gd name="T46" fmla="*/ 0 w 1371"/>
                <a:gd name="T47" fmla="*/ 0 h 341"/>
                <a:gd name="T48" fmla="*/ 0 w 1371"/>
                <a:gd name="T49" fmla="*/ 0 h 341"/>
                <a:gd name="T50" fmla="*/ 0 w 1371"/>
                <a:gd name="T51" fmla="*/ 0 h 341"/>
                <a:gd name="T52" fmla="*/ 0 w 1371"/>
                <a:gd name="T53" fmla="*/ 0 h 341"/>
                <a:gd name="T54" fmla="*/ 0 w 1371"/>
                <a:gd name="T55" fmla="*/ 0 h 341"/>
                <a:gd name="T56" fmla="*/ 0 w 1371"/>
                <a:gd name="T57" fmla="*/ 0 h 341"/>
                <a:gd name="T58" fmla="*/ 0 w 1371"/>
                <a:gd name="T59" fmla="*/ 0 h 341"/>
                <a:gd name="T60" fmla="*/ 0 w 1371"/>
                <a:gd name="T61" fmla="*/ 0 h 341"/>
                <a:gd name="T62" fmla="*/ 0 w 1371"/>
                <a:gd name="T63" fmla="*/ 0 h 341"/>
                <a:gd name="T64" fmla="*/ 0 w 1371"/>
                <a:gd name="T65" fmla="*/ 0 h 341"/>
                <a:gd name="T66" fmla="*/ 0 w 1371"/>
                <a:gd name="T67" fmla="*/ 0 h 341"/>
                <a:gd name="T68" fmla="*/ 0 w 1371"/>
                <a:gd name="T69" fmla="*/ 0 h 341"/>
                <a:gd name="T70" fmla="*/ 0 w 1371"/>
                <a:gd name="T71" fmla="*/ 0 h 341"/>
                <a:gd name="T72" fmla="*/ 0 w 1371"/>
                <a:gd name="T73" fmla="*/ 0 h 341"/>
                <a:gd name="T74" fmla="*/ 0 w 1371"/>
                <a:gd name="T75" fmla="*/ 0 h 341"/>
                <a:gd name="T76" fmla="*/ 0 w 1371"/>
                <a:gd name="T77" fmla="*/ 0 h 341"/>
                <a:gd name="T78" fmla="*/ 0 w 1371"/>
                <a:gd name="T79" fmla="*/ 0 h 341"/>
                <a:gd name="T80" fmla="*/ 0 w 1371"/>
                <a:gd name="T81" fmla="*/ 0 h 341"/>
                <a:gd name="T82" fmla="*/ 0 w 1371"/>
                <a:gd name="T83" fmla="*/ 0 h 341"/>
                <a:gd name="T84" fmla="*/ 0 w 1371"/>
                <a:gd name="T85" fmla="*/ 0 h 34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371"/>
                <a:gd name="T130" fmla="*/ 0 h 341"/>
                <a:gd name="T131" fmla="*/ 1371 w 1371"/>
                <a:gd name="T132" fmla="*/ 341 h 34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371" h="341">
                  <a:moveTo>
                    <a:pt x="0" y="282"/>
                  </a:moveTo>
                  <a:lnTo>
                    <a:pt x="52" y="176"/>
                  </a:lnTo>
                  <a:lnTo>
                    <a:pt x="54" y="156"/>
                  </a:lnTo>
                  <a:lnTo>
                    <a:pt x="59" y="140"/>
                  </a:lnTo>
                  <a:lnTo>
                    <a:pt x="65" y="127"/>
                  </a:lnTo>
                  <a:lnTo>
                    <a:pt x="74" y="117"/>
                  </a:lnTo>
                  <a:lnTo>
                    <a:pt x="82" y="111"/>
                  </a:lnTo>
                  <a:lnTo>
                    <a:pt x="91" y="106"/>
                  </a:lnTo>
                  <a:lnTo>
                    <a:pt x="99" y="103"/>
                  </a:lnTo>
                  <a:lnTo>
                    <a:pt x="106" y="102"/>
                  </a:lnTo>
                  <a:lnTo>
                    <a:pt x="109" y="100"/>
                  </a:lnTo>
                  <a:lnTo>
                    <a:pt x="112" y="100"/>
                  </a:lnTo>
                  <a:lnTo>
                    <a:pt x="747" y="100"/>
                  </a:lnTo>
                  <a:lnTo>
                    <a:pt x="747" y="27"/>
                  </a:lnTo>
                  <a:lnTo>
                    <a:pt x="815" y="27"/>
                  </a:lnTo>
                  <a:lnTo>
                    <a:pt x="816" y="20"/>
                  </a:lnTo>
                  <a:lnTo>
                    <a:pt x="818" y="16"/>
                  </a:lnTo>
                  <a:lnTo>
                    <a:pt x="820" y="11"/>
                  </a:lnTo>
                  <a:lnTo>
                    <a:pt x="825" y="8"/>
                  </a:lnTo>
                  <a:lnTo>
                    <a:pt x="828" y="5"/>
                  </a:lnTo>
                  <a:lnTo>
                    <a:pt x="833" y="4"/>
                  </a:lnTo>
                  <a:lnTo>
                    <a:pt x="836" y="2"/>
                  </a:lnTo>
                  <a:lnTo>
                    <a:pt x="838" y="1"/>
                  </a:lnTo>
                  <a:lnTo>
                    <a:pt x="841" y="1"/>
                  </a:lnTo>
                  <a:lnTo>
                    <a:pt x="842" y="0"/>
                  </a:lnTo>
                  <a:lnTo>
                    <a:pt x="1257" y="0"/>
                  </a:lnTo>
                  <a:lnTo>
                    <a:pt x="1371" y="117"/>
                  </a:lnTo>
                  <a:lnTo>
                    <a:pt x="1371" y="189"/>
                  </a:lnTo>
                  <a:lnTo>
                    <a:pt x="1263" y="189"/>
                  </a:lnTo>
                  <a:lnTo>
                    <a:pt x="1270" y="203"/>
                  </a:lnTo>
                  <a:lnTo>
                    <a:pt x="1275" y="215"/>
                  </a:lnTo>
                  <a:lnTo>
                    <a:pt x="1279" y="228"/>
                  </a:lnTo>
                  <a:lnTo>
                    <a:pt x="1281" y="239"/>
                  </a:lnTo>
                  <a:lnTo>
                    <a:pt x="1282" y="250"/>
                  </a:lnTo>
                  <a:lnTo>
                    <a:pt x="1283" y="259"/>
                  </a:lnTo>
                  <a:lnTo>
                    <a:pt x="1283" y="267"/>
                  </a:lnTo>
                  <a:lnTo>
                    <a:pt x="1282" y="274"/>
                  </a:lnTo>
                  <a:lnTo>
                    <a:pt x="1282" y="277"/>
                  </a:lnTo>
                  <a:lnTo>
                    <a:pt x="1282" y="279"/>
                  </a:lnTo>
                  <a:lnTo>
                    <a:pt x="1355" y="279"/>
                  </a:lnTo>
                  <a:lnTo>
                    <a:pt x="1355" y="341"/>
                  </a:lnTo>
                  <a:lnTo>
                    <a:pt x="0" y="28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56" name="Freeform 390"/>
            <p:cNvSpPr>
              <a:spLocks/>
            </p:cNvSpPr>
            <p:nvPr/>
          </p:nvSpPr>
          <p:spPr bwMode="auto">
            <a:xfrm flipH="1">
              <a:off x="5575" y="1208"/>
              <a:ext cx="5" cy="7"/>
            </a:xfrm>
            <a:custGeom>
              <a:avLst/>
              <a:gdLst>
                <a:gd name="T0" fmla="*/ 0 w 42"/>
                <a:gd name="T1" fmla="*/ 0 h 61"/>
                <a:gd name="T2" fmla="*/ 0 w 42"/>
                <a:gd name="T3" fmla="*/ 0 h 61"/>
                <a:gd name="T4" fmla="*/ 0 w 42"/>
                <a:gd name="T5" fmla="*/ 0 h 61"/>
                <a:gd name="T6" fmla="*/ 0 w 42"/>
                <a:gd name="T7" fmla="*/ 0 h 61"/>
                <a:gd name="T8" fmla="*/ 0 w 42"/>
                <a:gd name="T9" fmla="*/ 0 h 61"/>
                <a:gd name="T10" fmla="*/ 0 w 42"/>
                <a:gd name="T11" fmla="*/ 0 h 61"/>
                <a:gd name="T12" fmla="*/ 0 w 42"/>
                <a:gd name="T13" fmla="*/ 0 h 61"/>
                <a:gd name="T14" fmla="*/ 0 w 42"/>
                <a:gd name="T15" fmla="*/ 0 h 61"/>
                <a:gd name="T16" fmla="*/ 0 w 42"/>
                <a:gd name="T17" fmla="*/ 0 h 61"/>
                <a:gd name="T18" fmla="*/ 0 w 42"/>
                <a:gd name="T19" fmla="*/ 0 h 61"/>
                <a:gd name="T20" fmla="*/ 0 w 42"/>
                <a:gd name="T21" fmla="*/ 0 h 61"/>
                <a:gd name="T22" fmla="*/ 0 w 42"/>
                <a:gd name="T23" fmla="*/ 0 h 61"/>
                <a:gd name="T24" fmla="*/ 0 w 42"/>
                <a:gd name="T25" fmla="*/ 0 h 61"/>
                <a:gd name="T26" fmla="*/ 0 w 42"/>
                <a:gd name="T27" fmla="*/ 0 h 61"/>
                <a:gd name="T28" fmla="*/ 0 w 42"/>
                <a:gd name="T29" fmla="*/ 0 h 61"/>
                <a:gd name="T30" fmla="*/ 0 w 42"/>
                <a:gd name="T31" fmla="*/ 0 h 61"/>
                <a:gd name="T32" fmla="*/ 0 w 42"/>
                <a:gd name="T33" fmla="*/ 0 h 61"/>
                <a:gd name="T34" fmla="*/ 0 w 42"/>
                <a:gd name="T35" fmla="*/ 0 h 61"/>
                <a:gd name="T36" fmla="*/ 0 w 42"/>
                <a:gd name="T37" fmla="*/ 0 h 61"/>
                <a:gd name="T38" fmla="*/ 0 w 42"/>
                <a:gd name="T39" fmla="*/ 0 h 61"/>
                <a:gd name="T40" fmla="*/ 0 w 42"/>
                <a:gd name="T41" fmla="*/ 0 h 61"/>
                <a:gd name="T42" fmla="*/ 0 w 42"/>
                <a:gd name="T43" fmla="*/ 0 h 61"/>
                <a:gd name="T44" fmla="*/ 0 w 42"/>
                <a:gd name="T45" fmla="*/ 0 h 61"/>
                <a:gd name="T46" fmla="*/ 0 w 42"/>
                <a:gd name="T47" fmla="*/ 0 h 61"/>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2"/>
                <a:gd name="T73" fmla="*/ 0 h 61"/>
                <a:gd name="T74" fmla="*/ 42 w 42"/>
                <a:gd name="T75" fmla="*/ 61 h 61"/>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2" h="61">
                  <a:moveTo>
                    <a:pt x="8" y="60"/>
                  </a:moveTo>
                  <a:lnTo>
                    <a:pt x="15" y="60"/>
                  </a:lnTo>
                  <a:lnTo>
                    <a:pt x="21" y="58"/>
                  </a:lnTo>
                  <a:lnTo>
                    <a:pt x="26" y="55"/>
                  </a:lnTo>
                  <a:lnTo>
                    <a:pt x="31" y="52"/>
                  </a:lnTo>
                  <a:lnTo>
                    <a:pt x="34" y="49"/>
                  </a:lnTo>
                  <a:lnTo>
                    <a:pt x="38" y="44"/>
                  </a:lnTo>
                  <a:lnTo>
                    <a:pt x="40" y="39"/>
                  </a:lnTo>
                  <a:lnTo>
                    <a:pt x="41" y="35"/>
                  </a:lnTo>
                  <a:lnTo>
                    <a:pt x="42" y="30"/>
                  </a:lnTo>
                  <a:lnTo>
                    <a:pt x="41" y="25"/>
                  </a:lnTo>
                  <a:lnTo>
                    <a:pt x="41" y="20"/>
                  </a:lnTo>
                  <a:lnTo>
                    <a:pt x="39" y="16"/>
                  </a:lnTo>
                  <a:lnTo>
                    <a:pt x="35" y="12"/>
                  </a:lnTo>
                  <a:lnTo>
                    <a:pt x="32" y="8"/>
                  </a:lnTo>
                  <a:lnTo>
                    <a:pt x="27" y="6"/>
                  </a:lnTo>
                  <a:lnTo>
                    <a:pt x="23" y="3"/>
                  </a:lnTo>
                  <a:lnTo>
                    <a:pt x="18" y="1"/>
                  </a:lnTo>
                  <a:lnTo>
                    <a:pt x="13" y="0"/>
                  </a:lnTo>
                  <a:lnTo>
                    <a:pt x="7" y="0"/>
                  </a:lnTo>
                  <a:lnTo>
                    <a:pt x="0" y="1"/>
                  </a:lnTo>
                  <a:lnTo>
                    <a:pt x="9" y="61"/>
                  </a:lnTo>
                  <a:lnTo>
                    <a:pt x="8" y="6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57" name="Freeform 391"/>
            <p:cNvSpPr>
              <a:spLocks/>
            </p:cNvSpPr>
            <p:nvPr/>
          </p:nvSpPr>
          <p:spPr bwMode="auto">
            <a:xfrm flipH="1">
              <a:off x="5569" y="1212"/>
              <a:ext cx="24" cy="6"/>
            </a:xfrm>
            <a:custGeom>
              <a:avLst/>
              <a:gdLst>
                <a:gd name="T0" fmla="*/ 0 w 212"/>
                <a:gd name="T1" fmla="*/ 0 h 55"/>
                <a:gd name="T2" fmla="*/ 0 w 212"/>
                <a:gd name="T3" fmla="*/ 0 h 55"/>
                <a:gd name="T4" fmla="*/ 0 w 212"/>
                <a:gd name="T5" fmla="*/ 0 h 55"/>
                <a:gd name="T6" fmla="*/ 0 w 212"/>
                <a:gd name="T7" fmla="*/ 0 h 55"/>
                <a:gd name="T8" fmla="*/ 0 w 212"/>
                <a:gd name="T9" fmla="*/ 0 h 55"/>
                <a:gd name="T10" fmla="*/ 0 w 212"/>
                <a:gd name="T11" fmla="*/ 0 h 55"/>
                <a:gd name="T12" fmla="*/ 0 w 212"/>
                <a:gd name="T13" fmla="*/ 0 h 55"/>
                <a:gd name="T14" fmla="*/ 0 w 212"/>
                <a:gd name="T15" fmla="*/ 0 h 55"/>
                <a:gd name="T16" fmla="*/ 0 w 212"/>
                <a:gd name="T17" fmla="*/ 0 h 55"/>
                <a:gd name="T18" fmla="*/ 0 w 212"/>
                <a:gd name="T19" fmla="*/ 0 h 55"/>
                <a:gd name="T20" fmla="*/ 0 w 212"/>
                <a:gd name="T21" fmla="*/ 0 h 55"/>
                <a:gd name="T22" fmla="*/ 0 w 212"/>
                <a:gd name="T23" fmla="*/ 0 h 55"/>
                <a:gd name="T24" fmla="*/ 0 w 212"/>
                <a:gd name="T25" fmla="*/ 0 h 55"/>
                <a:gd name="T26" fmla="*/ 0 w 212"/>
                <a:gd name="T27" fmla="*/ 0 h 55"/>
                <a:gd name="T28" fmla="*/ 0 w 212"/>
                <a:gd name="T29" fmla="*/ 0 h 55"/>
                <a:gd name="T30" fmla="*/ 0 w 212"/>
                <a:gd name="T31" fmla="*/ 0 h 55"/>
                <a:gd name="T32" fmla="*/ 0 w 212"/>
                <a:gd name="T33" fmla="*/ 0 h 55"/>
                <a:gd name="T34" fmla="*/ 0 w 212"/>
                <a:gd name="T35" fmla="*/ 0 h 55"/>
                <a:gd name="T36" fmla="*/ 0 w 212"/>
                <a:gd name="T37" fmla="*/ 0 h 55"/>
                <a:gd name="T38" fmla="*/ 0 w 212"/>
                <a:gd name="T39" fmla="*/ 0 h 55"/>
                <a:gd name="T40" fmla="*/ 0 w 212"/>
                <a:gd name="T41" fmla="*/ 0 h 55"/>
                <a:gd name="T42" fmla="*/ 0 w 212"/>
                <a:gd name="T43" fmla="*/ 0 h 55"/>
                <a:gd name="T44" fmla="*/ 0 w 212"/>
                <a:gd name="T45" fmla="*/ 0 h 55"/>
                <a:gd name="T46" fmla="*/ 0 w 212"/>
                <a:gd name="T47" fmla="*/ 0 h 5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12"/>
                <a:gd name="T73" fmla="*/ 0 h 55"/>
                <a:gd name="T74" fmla="*/ 212 w 212"/>
                <a:gd name="T75" fmla="*/ 55 h 55"/>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12" h="55">
                  <a:moveTo>
                    <a:pt x="10" y="55"/>
                  </a:moveTo>
                  <a:lnTo>
                    <a:pt x="0" y="35"/>
                  </a:lnTo>
                  <a:lnTo>
                    <a:pt x="211" y="0"/>
                  </a:lnTo>
                  <a:lnTo>
                    <a:pt x="211" y="2"/>
                  </a:lnTo>
                  <a:lnTo>
                    <a:pt x="211" y="4"/>
                  </a:lnTo>
                  <a:lnTo>
                    <a:pt x="211" y="6"/>
                  </a:lnTo>
                  <a:lnTo>
                    <a:pt x="212" y="9"/>
                  </a:lnTo>
                  <a:lnTo>
                    <a:pt x="212" y="13"/>
                  </a:lnTo>
                  <a:lnTo>
                    <a:pt x="212" y="16"/>
                  </a:lnTo>
                  <a:lnTo>
                    <a:pt x="212" y="19"/>
                  </a:lnTo>
                  <a:lnTo>
                    <a:pt x="212" y="21"/>
                  </a:lnTo>
                  <a:lnTo>
                    <a:pt x="211" y="22"/>
                  </a:lnTo>
                  <a:lnTo>
                    <a:pt x="205" y="23"/>
                  </a:lnTo>
                  <a:lnTo>
                    <a:pt x="189" y="25"/>
                  </a:lnTo>
                  <a:lnTo>
                    <a:pt x="167" y="30"/>
                  </a:lnTo>
                  <a:lnTo>
                    <a:pt x="140" y="33"/>
                  </a:lnTo>
                  <a:lnTo>
                    <a:pt x="111" y="39"/>
                  </a:lnTo>
                  <a:lnTo>
                    <a:pt x="81" y="43"/>
                  </a:lnTo>
                  <a:lnTo>
                    <a:pt x="54" y="48"/>
                  </a:lnTo>
                  <a:lnTo>
                    <a:pt x="32" y="51"/>
                  </a:lnTo>
                  <a:lnTo>
                    <a:pt x="16" y="53"/>
                  </a:lnTo>
                  <a:lnTo>
                    <a:pt x="10"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58" name="Freeform 392"/>
            <p:cNvSpPr>
              <a:spLocks/>
            </p:cNvSpPr>
            <p:nvPr/>
          </p:nvSpPr>
          <p:spPr bwMode="auto">
            <a:xfrm flipH="1">
              <a:off x="5552" y="1211"/>
              <a:ext cx="18" cy="3"/>
            </a:xfrm>
            <a:custGeom>
              <a:avLst/>
              <a:gdLst>
                <a:gd name="T0" fmla="*/ 0 w 154"/>
                <a:gd name="T1" fmla="*/ 0 h 24"/>
                <a:gd name="T2" fmla="*/ 0 w 154"/>
                <a:gd name="T3" fmla="*/ 0 h 24"/>
                <a:gd name="T4" fmla="*/ 0 w 154"/>
                <a:gd name="T5" fmla="*/ 0 h 24"/>
                <a:gd name="T6" fmla="*/ 0 w 154"/>
                <a:gd name="T7" fmla="*/ 0 h 24"/>
                <a:gd name="T8" fmla="*/ 0 w 154"/>
                <a:gd name="T9" fmla="*/ 0 h 24"/>
                <a:gd name="T10" fmla="*/ 0 w 154"/>
                <a:gd name="T11" fmla="*/ 0 h 24"/>
                <a:gd name="T12" fmla="*/ 0 60000 65536"/>
                <a:gd name="T13" fmla="*/ 0 60000 65536"/>
                <a:gd name="T14" fmla="*/ 0 60000 65536"/>
                <a:gd name="T15" fmla="*/ 0 60000 65536"/>
                <a:gd name="T16" fmla="*/ 0 60000 65536"/>
                <a:gd name="T17" fmla="*/ 0 60000 65536"/>
                <a:gd name="T18" fmla="*/ 0 w 154"/>
                <a:gd name="T19" fmla="*/ 0 h 24"/>
                <a:gd name="T20" fmla="*/ 154 w 154"/>
                <a:gd name="T21" fmla="*/ 24 h 24"/>
              </a:gdLst>
              <a:ahLst/>
              <a:cxnLst>
                <a:cxn ang="T12">
                  <a:pos x="T0" y="T1"/>
                </a:cxn>
                <a:cxn ang="T13">
                  <a:pos x="T2" y="T3"/>
                </a:cxn>
                <a:cxn ang="T14">
                  <a:pos x="T4" y="T5"/>
                </a:cxn>
                <a:cxn ang="T15">
                  <a:pos x="T6" y="T7"/>
                </a:cxn>
                <a:cxn ang="T16">
                  <a:pos x="T8" y="T9"/>
                </a:cxn>
                <a:cxn ang="T17">
                  <a:pos x="T10" y="T11"/>
                </a:cxn>
              </a:cxnLst>
              <a:rect l="T18" t="T19" r="T20" b="T21"/>
              <a:pathLst>
                <a:path w="154" h="24">
                  <a:moveTo>
                    <a:pt x="0" y="23"/>
                  </a:moveTo>
                  <a:lnTo>
                    <a:pt x="0" y="0"/>
                  </a:lnTo>
                  <a:lnTo>
                    <a:pt x="154" y="0"/>
                  </a:lnTo>
                  <a:lnTo>
                    <a:pt x="0" y="24"/>
                  </a:lnTo>
                  <a:lnTo>
                    <a:pt x="0"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59" name="Freeform 393"/>
            <p:cNvSpPr>
              <a:spLocks/>
            </p:cNvSpPr>
            <p:nvPr/>
          </p:nvSpPr>
          <p:spPr bwMode="auto">
            <a:xfrm flipH="1">
              <a:off x="5609" y="1216"/>
              <a:ext cx="7" cy="7"/>
            </a:xfrm>
            <a:custGeom>
              <a:avLst/>
              <a:gdLst>
                <a:gd name="T0" fmla="*/ 0 w 54"/>
                <a:gd name="T1" fmla="*/ 0 h 54"/>
                <a:gd name="T2" fmla="*/ 0 w 54"/>
                <a:gd name="T3" fmla="*/ 0 h 54"/>
                <a:gd name="T4" fmla="*/ 0 w 54"/>
                <a:gd name="T5" fmla="*/ 0 h 54"/>
                <a:gd name="T6" fmla="*/ 0 w 54"/>
                <a:gd name="T7" fmla="*/ 0 h 54"/>
                <a:gd name="T8" fmla="*/ 0 w 54"/>
                <a:gd name="T9" fmla="*/ 0 h 54"/>
                <a:gd name="T10" fmla="*/ 0 w 54"/>
                <a:gd name="T11" fmla="*/ 0 h 54"/>
                <a:gd name="T12" fmla="*/ 0 w 54"/>
                <a:gd name="T13" fmla="*/ 0 h 54"/>
                <a:gd name="T14" fmla="*/ 0 w 54"/>
                <a:gd name="T15" fmla="*/ 0 h 54"/>
                <a:gd name="T16" fmla="*/ 0 w 54"/>
                <a:gd name="T17" fmla="*/ 0 h 54"/>
                <a:gd name="T18" fmla="*/ 0 w 54"/>
                <a:gd name="T19" fmla="*/ 0 h 54"/>
                <a:gd name="T20" fmla="*/ 0 w 54"/>
                <a:gd name="T21" fmla="*/ 0 h 54"/>
                <a:gd name="T22" fmla="*/ 0 w 54"/>
                <a:gd name="T23" fmla="*/ 0 h 54"/>
                <a:gd name="T24" fmla="*/ 0 w 54"/>
                <a:gd name="T25" fmla="*/ 0 h 54"/>
                <a:gd name="T26" fmla="*/ 0 w 54"/>
                <a:gd name="T27" fmla="*/ 0 h 54"/>
                <a:gd name="T28" fmla="*/ 0 w 54"/>
                <a:gd name="T29" fmla="*/ 0 h 54"/>
                <a:gd name="T30" fmla="*/ 0 w 54"/>
                <a:gd name="T31" fmla="*/ 0 h 54"/>
                <a:gd name="T32" fmla="*/ 0 w 54"/>
                <a:gd name="T33" fmla="*/ 0 h 54"/>
                <a:gd name="T34" fmla="*/ 0 w 54"/>
                <a:gd name="T35" fmla="*/ 0 h 54"/>
                <a:gd name="T36" fmla="*/ 0 w 54"/>
                <a:gd name="T37" fmla="*/ 0 h 54"/>
                <a:gd name="T38" fmla="*/ 0 w 54"/>
                <a:gd name="T39" fmla="*/ 0 h 54"/>
                <a:gd name="T40" fmla="*/ 0 w 54"/>
                <a:gd name="T41" fmla="*/ 0 h 54"/>
                <a:gd name="T42" fmla="*/ 0 w 54"/>
                <a:gd name="T43" fmla="*/ 0 h 54"/>
                <a:gd name="T44" fmla="*/ 0 w 54"/>
                <a:gd name="T45" fmla="*/ 0 h 54"/>
                <a:gd name="T46" fmla="*/ 0 w 54"/>
                <a:gd name="T47" fmla="*/ 0 h 54"/>
                <a:gd name="T48" fmla="*/ 0 w 54"/>
                <a:gd name="T49" fmla="*/ 0 h 54"/>
                <a:gd name="T50" fmla="*/ 0 w 54"/>
                <a:gd name="T51" fmla="*/ 0 h 54"/>
                <a:gd name="T52" fmla="*/ 0 w 54"/>
                <a:gd name="T53" fmla="*/ 0 h 54"/>
                <a:gd name="T54" fmla="*/ 0 w 54"/>
                <a:gd name="T55" fmla="*/ 0 h 54"/>
                <a:gd name="T56" fmla="*/ 0 w 54"/>
                <a:gd name="T57" fmla="*/ 0 h 54"/>
                <a:gd name="T58" fmla="*/ 0 w 54"/>
                <a:gd name="T59" fmla="*/ 0 h 54"/>
                <a:gd name="T60" fmla="*/ 0 w 54"/>
                <a:gd name="T61" fmla="*/ 0 h 54"/>
                <a:gd name="T62" fmla="*/ 0 w 54"/>
                <a:gd name="T63" fmla="*/ 0 h 54"/>
                <a:gd name="T64" fmla="*/ 0 w 54"/>
                <a:gd name="T65" fmla="*/ 0 h 54"/>
                <a:gd name="T66" fmla="*/ 0 w 54"/>
                <a:gd name="T67" fmla="*/ 0 h 54"/>
                <a:gd name="T68" fmla="*/ 0 w 54"/>
                <a:gd name="T69" fmla="*/ 0 h 54"/>
                <a:gd name="T70" fmla="*/ 0 w 54"/>
                <a:gd name="T71" fmla="*/ 0 h 54"/>
                <a:gd name="T72" fmla="*/ 0 w 54"/>
                <a:gd name="T73" fmla="*/ 0 h 54"/>
                <a:gd name="T74" fmla="*/ 0 w 54"/>
                <a:gd name="T75" fmla="*/ 0 h 54"/>
                <a:gd name="T76" fmla="*/ 0 w 54"/>
                <a:gd name="T77" fmla="*/ 0 h 54"/>
                <a:gd name="T78" fmla="*/ 0 w 54"/>
                <a:gd name="T79" fmla="*/ 0 h 54"/>
                <a:gd name="T80" fmla="*/ 0 w 54"/>
                <a:gd name="T81" fmla="*/ 0 h 54"/>
                <a:gd name="T82" fmla="*/ 0 w 54"/>
                <a:gd name="T83" fmla="*/ 0 h 54"/>
                <a:gd name="T84" fmla="*/ 0 w 54"/>
                <a:gd name="T85" fmla="*/ 0 h 5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54"/>
                <a:gd name="T130" fmla="*/ 0 h 54"/>
                <a:gd name="T131" fmla="*/ 54 w 54"/>
                <a:gd name="T132" fmla="*/ 54 h 54"/>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54" h="54">
                  <a:moveTo>
                    <a:pt x="26" y="53"/>
                  </a:moveTo>
                  <a:lnTo>
                    <a:pt x="30" y="53"/>
                  </a:lnTo>
                  <a:lnTo>
                    <a:pt x="35" y="52"/>
                  </a:lnTo>
                  <a:lnTo>
                    <a:pt x="38" y="50"/>
                  </a:lnTo>
                  <a:lnTo>
                    <a:pt x="42" y="48"/>
                  </a:lnTo>
                  <a:lnTo>
                    <a:pt x="45" y="45"/>
                  </a:lnTo>
                  <a:lnTo>
                    <a:pt x="48" y="43"/>
                  </a:lnTo>
                  <a:lnTo>
                    <a:pt x="51" y="38"/>
                  </a:lnTo>
                  <a:lnTo>
                    <a:pt x="52" y="35"/>
                  </a:lnTo>
                  <a:lnTo>
                    <a:pt x="53" y="31"/>
                  </a:lnTo>
                  <a:lnTo>
                    <a:pt x="54" y="27"/>
                  </a:lnTo>
                  <a:lnTo>
                    <a:pt x="53" y="22"/>
                  </a:lnTo>
                  <a:lnTo>
                    <a:pt x="52" y="18"/>
                  </a:lnTo>
                  <a:lnTo>
                    <a:pt x="51" y="14"/>
                  </a:lnTo>
                  <a:lnTo>
                    <a:pt x="48" y="10"/>
                  </a:lnTo>
                  <a:lnTo>
                    <a:pt x="45" y="8"/>
                  </a:lnTo>
                  <a:lnTo>
                    <a:pt x="42" y="4"/>
                  </a:lnTo>
                  <a:lnTo>
                    <a:pt x="38" y="2"/>
                  </a:lnTo>
                  <a:lnTo>
                    <a:pt x="35" y="1"/>
                  </a:lnTo>
                  <a:lnTo>
                    <a:pt x="30" y="0"/>
                  </a:lnTo>
                  <a:lnTo>
                    <a:pt x="27" y="0"/>
                  </a:lnTo>
                  <a:lnTo>
                    <a:pt x="22" y="0"/>
                  </a:lnTo>
                  <a:lnTo>
                    <a:pt x="18" y="1"/>
                  </a:lnTo>
                  <a:lnTo>
                    <a:pt x="13" y="2"/>
                  </a:lnTo>
                  <a:lnTo>
                    <a:pt x="10" y="4"/>
                  </a:lnTo>
                  <a:lnTo>
                    <a:pt x="7" y="8"/>
                  </a:lnTo>
                  <a:lnTo>
                    <a:pt x="4" y="10"/>
                  </a:lnTo>
                  <a:lnTo>
                    <a:pt x="2" y="14"/>
                  </a:lnTo>
                  <a:lnTo>
                    <a:pt x="1" y="18"/>
                  </a:lnTo>
                  <a:lnTo>
                    <a:pt x="0" y="22"/>
                  </a:lnTo>
                  <a:lnTo>
                    <a:pt x="0" y="27"/>
                  </a:lnTo>
                  <a:lnTo>
                    <a:pt x="0" y="31"/>
                  </a:lnTo>
                  <a:lnTo>
                    <a:pt x="1" y="35"/>
                  </a:lnTo>
                  <a:lnTo>
                    <a:pt x="2" y="38"/>
                  </a:lnTo>
                  <a:lnTo>
                    <a:pt x="4" y="43"/>
                  </a:lnTo>
                  <a:lnTo>
                    <a:pt x="7" y="45"/>
                  </a:lnTo>
                  <a:lnTo>
                    <a:pt x="10" y="48"/>
                  </a:lnTo>
                  <a:lnTo>
                    <a:pt x="13" y="50"/>
                  </a:lnTo>
                  <a:lnTo>
                    <a:pt x="18" y="52"/>
                  </a:lnTo>
                  <a:lnTo>
                    <a:pt x="22" y="53"/>
                  </a:lnTo>
                  <a:lnTo>
                    <a:pt x="27" y="54"/>
                  </a:lnTo>
                  <a:lnTo>
                    <a:pt x="26" y="5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60" name="Freeform 394"/>
            <p:cNvSpPr>
              <a:spLocks/>
            </p:cNvSpPr>
            <p:nvPr/>
          </p:nvSpPr>
          <p:spPr bwMode="auto">
            <a:xfrm flipH="1">
              <a:off x="5617" y="1218"/>
              <a:ext cx="25" cy="7"/>
            </a:xfrm>
            <a:custGeom>
              <a:avLst/>
              <a:gdLst>
                <a:gd name="T0" fmla="*/ 0 w 219"/>
                <a:gd name="T1" fmla="*/ 0 h 60"/>
                <a:gd name="T2" fmla="*/ 0 w 219"/>
                <a:gd name="T3" fmla="*/ 0 h 60"/>
                <a:gd name="T4" fmla="*/ 0 w 219"/>
                <a:gd name="T5" fmla="*/ 0 h 60"/>
                <a:gd name="T6" fmla="*/ 0 w 219"/>
                <a:gd name="T7" fmla="*/ 0 h 60"/>
                <a:gd name="T8" fmla="*/ 0 w 219"/>
                <a:gd name="T9" fmla="*/ 0 h 60"/>
                <a:gd name="T10" fmla="*/ 0 w 219"/>
                <a:gd name="T11" fmla="*/ 0 h 60"/>
                <a:gd name="T12" fmla="*/ 0 w 219"/>
                <a:gd name="T13" fmla="*/ 0 h 60"/>
                <a:gd name="T14" fmla="*/ 0 w 219"/>
                <a:gd name="T15" fmla="*/ 0 h 60"/>
                <a:gd name="T16" fmla="*/ 0 w 219"/>
                <a:gd name="T17" fmla="*/ 0 h 60"/>
                <a:gd name="T18" fmla="*/ 0 w 219"/>
                <a:gd name="T19" fmla="*/ 0 h 60"/>
                <a:gd name="T20" fmla="*/ 0 w 219"/>
                <a:gd name="T21" fmla="*/ 0 h 60"/>
                <a:gd name="T22" fmla="*/ 0 w 219"/>
                <a:gd name="T23" fmla="*/ 0 h 60"/>
                <a:gd name="T24" fmla="*/ 0 w 219"/>
                <a:gd name="T25" fmla="*/ 0 h 60"/>
                <a:gd name="T26" fmla="*/ 0 w 219"/>
                <a:gd name="T27" fmla="*/ 0 h 60"/>
                <a:gd name="T28" fmla="*/ 0 w 219"/>
                <a:gd name="T29" fmla="*/ 0 h 60"/>
                <a:gd name="T30" fmla="*/ 0 w 219"/>
                <a:gd name="T31" fmla="*/ 0 h 60"/>
                <a:gd name="T32" fmla="*/ 0 w 219"/>
                <a:gd name="T33" fmla="*/ 0 h 6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19"/>
                <a:gd name="T52" fmla="*/ 0 h 60"/>
                <a:gd name="T53" fmla="*/ 219 w 219"/>
                <a:gd name="T54" fmla="*/ 60 h 6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19" h="60">
                  <a:moveTo>
                    <a:pt x="0" y="59"/>
                  </a:moveTo>
                  <a:lnTo>
                    <a:pt x="0" y="33"/>
                  </a:lnTo>
                  <a:lnTo>
                    <a:pt x="2" y="30"/>
                  </a:lnTo>
                  <a:lnTo>
                    <a:pt x="3" y="26"/>
                  </a:lnTo>
                  <a:lnTo>
                    <a:pt x="5" y="24"/>
                  </a:lnTo>
                  <a:lnTo>
                    <a:pt x="6" y="23"/>
                  </a:lnTo>
                  <a:lnTo>
                    <a:pt x="9" y="22"/>
                  </a:lnTo>
                  <a:lnTo>
                    <a:pt x="10" y="22"/>
                  </a:lnTo>
                  <a:lnTo>
                    <a:pt x="11" y="22"/>
                  </a:lnTo>
                  <a:lnTo>
                    <a:pt x="12" y="22"/>
                  </a:lnTo>
                  <a:lnTo>
                    <a:pt x="13" y="22"/>
                  </a:lnTo>
                  <a:lnTo>
                    <a:pt x="187" y="0"/>
                  </a:lnTo>
                  <a:lnTo>
                    <a:pt x="219" y="30"/>
                  </a:lnTo>
                  <a:lnTo>
                    <a:pt x="0" y="60"/>
                  </a:lnTo>
                  <a:lnTo>
                    <a:pt x="0" y="5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61" name="Line 395"/>
            <p:cNvSpPr>
              <a:spLocks noChangeShapeType="1"/>
            </p:cNvSpPr>
            <p:nvPr/>
          </p:nvSpPr>
          <p:spPr bwMode="auto">
            <a:xfrm flipH="1" flipV="1">
              <a:off x="5627" y="1218"/>
              <a:ext cx="3"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662" name="Line 396"/>
            <p:cNvSpPr>
              <a:spLocks noChangeShapeType="1"/>
            </p:cNvSpPr>
            <p:nvPr/>
          </p:nvSpPr>
          <p:spPr bwMode="auto">
            <a:xfrm flipH="1">
              <a:off x="5623" y="1218"/>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663" name="Line 397"/>
            <p:cNvSpPr>
              <a:spLocks noChangeShapeType="1"/>
            </p:cNvSpPr>
            <p:nvPr/>
          </p:nvSpPr>
          <p:spPr bwMode="auto">
            <a:xfrm flipH="1" flipV="1">
              <a:off x="5619" y="1220"/>
              <a:ext cx="5"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664" name="Freeform 398"/>
            <p:cNvSpPr>
              <a:spLocks/>
            </p:cNvSpPr>
            <p:nvPr/>
          </p:nvSpPr>
          <p:spPr bwMode="auto">
            <a:xfrm flipH="1">
              <a:off x="5482" y="1180"/>
              <a:ext cx="2" cy="14"/>
            </a:xfrm>
            <a:custGeom>
              <a:avLst/>
              <a:gdLst>
                <a:gd name="T0" fmla="*/ 0 w 17"/>
                <a:gd name="T1" fmla="*/ 0 h 120"/>
                <a:gd name="T2" fmla="*/ 0 w 17"/>
                <a:gd name="T3" fmla="*/ 0 h 120"/>
                <a:gd name="T4" fmla="*/ 0 w 17"/>
                <a:gd name="T5" fmla="*/ 0 h 120"/>
                <a:gd name="T6" fmla="*/ 0 w 17"/>
                <a:gd name="T7" fmla="*/ 0 h 120"/>
                <a:gd name="T8" fmla="*/ 0 w 17"/>
                <a:gd name="T9" fmla="*/ 0 h 120"/>
                <a:gd name="T10" fmla="*/ 0 w 17"/>
                <a:gd name="T11" fmla="*/ 0 h 120"/>
                <a:gd name="T12" fmla="*/ 0 w 17"/>
                <a:gd name="T13" fmla="*/ 0 h 120"/>
                <a:gd name="T14" fmla="*/ 0 w 17"/>
                <a:gd name="T15" fmla="*/ 0 h 120"/>
                <a:gd name="T16" fmla="*/ 0 w 17"/>
                <a:gd name="T17" fmla="*/ 0 h 120"/>
                <a:gd name="T18" fmla="*/ 0 w 17"/>
                <a:gd name="T19" fmla="*/ 0 h 120"/>
                <a:gd name="T20" fmla="*/ 0 w 17"/>
                <a:gd name="T21" fmla="*/ 0 h 120"/>
                <a:gd name="T22" fmla="*/ 0 w 17"/>
                <a:gd name="T23" fmla="*/ 0 h 120"/>
                <a:gd name="T24" fmla="*/ 0 w 17"/>
                <a:gd name="T25" fmla="*/ 0 h 120"/>
                <a:gd name="T26" fmla="*/ 0 w 17"/>
                <a:gd name="T27" fmla="*/ 0 h 120"/>
                <a:gd name="T28" fmla="*/ 0 w 17"/>
                <a:gd name="T29" fmla="*/ 0 h 120"/>
                <a:gd name="T30" fmla="*/ 0 w 17"/>
                <a:gd name="T31" fmla="*/ 0 h 120"/>
                <a:gd name="T32" fmla="*/ 0 w 17"/>
                <a:gd name="T33" fmla="*/ 0 h 120"/>
                <a:gd name="T34" fmla="*/ 0 w 17"/>
                <a:gd name="T35" fmla="*/ 0 h 120"/>
                <a:gd name="T36" fmla="*/ 0 w 17"/>
                <a:gd name="T37" fmla="*/ 0 h 120"/>
                <a:gd name="T38" fmla="*/ 0 w 17"/>
                <a:gd name="T39" fmla="*/ 0 h 120"/>
                <a:gd name="T40" fmla="*/ 0 w 17"/>
                <a:gd name="T41" fmla="*/ 0 h 120"/>
                <a:gd name="T42" fmla="*/ 0 w 17"/>
                <a:gd name="T43" fmla="*/ 0 h 120"/>
                <a:gd name="T44" fmla="*/ 0 w 17"/>
                <a:gd name="T45" fmla="*/ 0 h 120"/>
                <a:gd name="T46" fmla="*/ 0 w 17"/>
                <a:gd name="T47" fmla="*/ 0 h 120"/>
                <a:gd name="T48" fmla="*/ 0 w 17"/>
                <a:gd name="T49" fmla="*/ 0 h 120"/>
                <a:gd name="T50" fmla="*/ 0 w 17"/>
                <a:gd name="T51" fmla="*/ 0 h 12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7"/>
                <a:gd name="T79" fmla="*/ 0 h 120"/>
                <a:gd name="T80" fmla="*/ 17 w 17"/>
                <a:gd name="T81" fmla="*/ 120 h 12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7" h="120">
                  <a:moveTo>
                    <a:pt x="0" y="119"/>
                  </a:moveTo>
                  <a:lnTo>
                    <a:pt x="1" y="8"/>
                  </a:lnTo>
                  <a:lnTo>
                    <a:pt x="1" y="7"/>
                  </a:lnTo>
                  <a:lnTo>
                    <a:pt x="1" y="6"/>
                  </a:lnTo>
                  <a:lnTo>
                    <a:pt x="2" y="5"/>
                  </a:lnTo>
                  <a:lnTo>
                    <a:pt x="2" y="4"/>
                  </a:lnTo>
                  <a:lnTo>
                    <a:pt x="3" y="4"/>
                  </a:lnTo>
                  <a:lnTo>
                    <a:pt x="4" y="3"/>
                  </a:lnTo>
                  <a:lnTo>
                    <a:pt x="5" y="1"/>
                  </a:lnTo>
                  <a:lnTo>
                    <a:pt x="6" y="1"/>
                  </a:lnTo>
                  <a:lnTo>
                    <a:pt x="8" y="0"/>
                  </a:lnTo>
                  <a:lnTo>
                    <a:pt x="9" y="0"/>
                  </a:lnTo>
                  <a:lnTo>
                    <a:pt x="10" y="0"/>
                  </a:lnTo>
                  <a:lnTo>
                    <a:pt x="11" y="1"/>
                  </a:lnTo>
                  <a:lnTo>
                    <a:pt x="13" y="1"/>
                  </a:lnTo>
                  <a:lnTo>
                    <a:pt x="14" y="3"/>
                  </a:lnTo>
                  <a:lnTo>
                    <a:pt x="14" y="4"/>
                  </a:lnTo>
                  <a:lnTo>
                    <a:pt x="15" y="4"/>
                  </a:lnTo>
                  <a:lnTo>
                    <a:pt x="17" y="5"/>
                  </a:lnTo>
                  <a:lnTo>
                    <a:pt x="17" y="6"/>
                  </a:lnTo>
                  <a:lnTo>
                    <a:pt x="17" y="7"/>
                  </a:lnTo>
                  <a:lnTo>
                    <a:pt x="17" y="8"/>
                  </a:lnTo>
                  <a:lnTo>
                    <a:pt x="17" y="120"/>
                  </a:lnTo>
                  <a:lnTo>
                    <a:pt x="1" y="120"/>
                  </a:lnTo>
                  <a:lnTo>
                    <a:pt x="0" y="11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65" name="Freeform 399"/>
            <p:cNvSpPr>
              <a:spLocks/>
            </p:cNvSpPr>
            <p:nvPr/>
          </p:nvSpPr>
          <p:spPr bwMode="auto">
            <a:xfrm flipH="1">
              <a:off x="5480" y="1180"/>
              <a:ext cx="2" cy="14"/>
            </a:xfrm>
            <a:custGeom>
              <a:avLst/>
              <a:gdLst>
                <a:gd name="T0" fmla="*/ 0 w 19"/>
                <a:gd name="T1" fmla="*/ 0 h 120"/>
                <a:gd name="T2" fmla="*/ 0 w 19"/>
                <a:gd name="T3" fmla="*/ 0 h 120"/>
                <a:gd name="T4" fmla="*/ 0 w 19"/>
                <a:gd name="T5" fmla="*/ 0 h 120"/>
                <a:gd name="T6" fmla="*/ 0 w 19"/>
                <a:gd name="T7" fmla="*/ 0 h 120"/>
                <a:gd name="T8" fmla="*/ 0 w 19"/>
                <a:gd name="T9" fmla="*/ 0 h 120"/>
                <a:gd name="T10" fmla="*/ 0 w 19"/>
                <a:gd name="T11" fmla="*/ 0 h 120"/>
                <a:gd name="T12" fmla="*/ 0 w 19"/>
                <a:gd name="T13" fmla="*/ 0 h 120"/>
                <a:gd name="T14" fmla="*/ 0 w 19"/>
                <a:gd name="T15" fmla="*/ 0 h 120"/>
                <a:gd name="T16" fmla="*/ 0 w 19"/>
                <a:gd name="T17" fmla="*/ 0 h 120"/>
                <a:gd name="T18" fmla="*/ 0 w 19"/>
                <a:gd name="T19" fmla="*/ 0 h 120"/>
                <a:gd name="T20" fmla="*/ 0 w 19"/>
                <a:gd name="T21" fmla="*/ 0 h 120"/>
                <a:gd name="T22" fmla="*/ 0 w 19"/>
                <a:gd name="T23" fmla="*/ 0 h 120"/>
                <a:gd name="T24" fmla="*/ 0 w 19"/>
                <a:gd name="T25" fmla="*/ 0 h 120"/>
                <a:gd name="T26" fmla="*/ 0 w 19"/>
                <a:gd name="T27" fmla="*/ 0 h 120"/>
                <a:gd name="T28" fmla="*/ 0 w 19"/>
                <a:gd name="T29" fmla="*/ 0 h 120"/>
                <a:gd name="T30" fmla="*/ 0 w 19"/>
                <a:gd name="T31" fmla="*/ 0 h 120"/>
                <a:gd name="T32" fmla="*/ 0 w 19"/>
                <a:gd name="T33" fmla="*/ 0 h 120"/>
                <a:gd name="T34" fmla="*/ 0 w 19"/>
                <a:gd name="T35" fmla="*/ 0 h 120"/>
                <a:gd name="T36" fmla="*/ 0 w 19"/>
                <a:gd name="T37" fmla="*/ 0 h 120"/>
                <a:gd name="T38" fmla="*/ 0 w 19"/>
                <a:gd name="T39" fmla="*/ 0 h 120"/>
                <a:gd name="T40" fmla="*/ 0 w 19"/>
                <a:gd name="T41" fmla="*/ 0 h 120"/>
                <a:gd name="T42" fmla="*/ 0 w 19"/>
                <a:gd name="T43" fmla="*/ 0 h 120"/>
                <a:gd name="T44" fmla="*/ 0 w 19"/>
                <a:gd name="T45" fmla="*/ 0 h 120"/>
                <a:gd name="T46" fmla="*/ 0 w 19"/>
                <a:gd name="T47" fmla="*/ 0 h 120"/>
                <a:gd name="T48" fmla="*/ 0 w 19"/>
                <a:gd name="T49" fmla="*/ 0 h 120"/>
                <a:gd name="T50" fmla="*/ 0 w 19"/>
                <a:gd name="T51" fmla="*/ 0 h 12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9"/>
                <a:gd name="T79" fmla="*/ 0 h 120"/>
                <a:gd name="T80" fmla="*/ 19 w 19"/>
                <a:gd name="T81" fmla="*/ 120 h 12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9" h="120">
                  <a:moveTo>
                    <a:pt x="0" y="119"/>
                  </a:moveTo>
                  <a:lnTo>
                    <a:pt x="0" y="8"/>
                  </a:lnTo>
                  <a:lnTo>
                    <a:pt x="0" y="7"/>
                  </a:lnTo>
                  <a:lnTo>
                    <a:pt x="1" y="6"/>
                  </a:lnTo>
                  <a:lnTo>
                    <a:pt x="1" y="5"/>
                  </a:lnTo>
                  <a:lnTo>
                    <a:pt x="2" y="4"/>
                  </a:lnTo>
                  <a:lnTo>
                    <a:pt x="3" y="4"/>
                  </a:lnTo>
                  <a:lnTo>
                    <a:pt x="4" y="3"/>
                  </a:lnTo>
                  <a:lnTo>
                    <a:pt x="5" y="1"/>
                  </a:lnTo>
                  <a:lnTo>
                    <a:pt x="7" y="1"/>
                  </a:lnTo>
                  <a:lnTo>
                    <a:pt x="9" y="0"/>
                  </a:lnTo>
                  <a:lnTo>
                    <a:pt x="11" y="0"/>
                  </a:lnTo>
                  <a:lnTo>
                    <a:pt x="12" y="1"/>
                  </a:lnTo>
                  <a:lnTo>
                    <a:pt x="13" y="1"/>
                  </a:lnTo>
                  <a:lnTo>
                    <a:pt x="14" y="3"/>
                  </a:lnTo>
                  <a:lnTo>
                    <a:pt x="15" y="4"/>
                  </a:lnTo>
                  <a:lnTo>
                    <a:pt x="16" y="4"/>
                  </a:lnTo>
                  <a:lnTo>
                    <a:pt x="16" y="5"/>
                  </a:lnTo>
                  <a:lnTo>
                    <a:pt x="18" y="6"/>
                  </a:lnTo>
                  <a:lnTo>
                    <a:pt x="18" y="7"/>
                  </a:lnTo>
                  <a:lnTo>
                    <a:pt x="19" y="8"/>
                  </a:lnTo>
                  <a:lnTo>
                    <a:pt x="19" y="120"/>
                  </a:lnTo>
                  <a:lnTo>
                    <a:pt x="0" y="120"/>
                  </a:lnTo>
                  <a:lnTo>
                    <a:pt x="0" y="11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66" name="Freeform 400"/>
            <p:cNvSpPr>
              <a:spLocks/>
            </p:cNvSpPr>
            <p:nvPr/>
          </p:nvSpPr>
          <p:spPr bwMode="auto">
            <a:xfrm flipH="1">
              <a:off x="5478" y="1180"/>
              <a:ext cx="2" cy="14"/>
            </a:xfrm>
            <a:custGeom>
              <a:avLst/>
              <a:gdLst>
                <a:gd name="T0" fmla="*/ 0 w 16"/>
                <a:gd name="T1" fmla="*/ 0 h 120"/>
                <a:gd name="T2" fmla="*/ 0 w 16"/>
                <a:gd name="T3" fmla="*/ 0 h 120"/>
                <a:gd name="T4" fmla="*/ 0 w 16"/>
                <a:gd name="T5" fmla="*/ 0 h 120"/>
                <a:gd name="T6" fmla="*/ 0 w 16"/>
                <a:gd name="T7" fmla="*/ 0 h 120"/>
                <a:gd name="T8" fmla="*/ 0 w 16"/>
                <a:gd name="T9" fmla="*/ 0 h 120"/>
                <a:gd name="T10" fmla="*/ 0 w 16"/>
                <a:gd name="T11" fmla="*/ 0 h 120"/>
                <a:gd name="T12" fmla="*/ 0 w 16"/>
                <a:gd name="T13" fmla="*/ 0 h 120"/>
                <a:gd name="T14" fmla="*/ 0 w 16"/>
                <a:gd name="T15" fmla="*/ 0 h 120"/>
                <a:gd name="T16" fmla="*/ 0 w 16"/>
                <a:gd name="T17" fmla="*/ 0 h 120"/>
                <a:gd name="T18" fmla="*/ 0 w 16"/>
                <a:gd name="T19" fmla="*/ 0 h 120"/>
                <a:gd name="T20" fmla="*/ 0 w 16"/>
                <a:gd name="T21" fmla="*/ 0 h 120"/>
                <a:gd name="T22" fmla="*/ 0 w 16"/>
                <a:gd name="T23" fmla="*/ 0 h 120"/>
                <a:gd name="T24" fmla="*/ 0 w 16"/>
                <a:gd name="T25" fmla="*/ 0 h 120"/>
                <a:gd name="T26" fmla="*/ 0 w 16"/>
                <a:gd name="T27" fmla="*/ 0 h 120"/>
                <a:gd name="T28" fmla="*/ 0 w 16"/>
                <a:gd name="T29" fmla="*/ 0 h 120"/>
                <a:gd name="T30" fmla="*/ 0 w 16"/>
                <a:gd name="T31" fmla="*/ 0 h 120"/>
                <a:gd name="T32" fmla="*/ 0 w 16"/>
                <a:gd name="T33" fmla="*/ 0 h 120"/>
                <a:gd name="T34" fmla="*/ 0 w 16"/>
                <a:gd name="T35" fmla="*/ 0 h 120"/>
                <a:gd name="T36" fmla="*/ 0 w 16"/>
                <a:gd name="T37" fmla="*/ 0 h 120"/>
                <a:gd name="T38" fmla="*/ 0 w 16"/>
                <a:gd name="T39" fmla="*/ 0 h 120"/>
                <a:gd name="T40" fmla="*/ 0 w 16"/>
                <a:gd name="T41" fmla="*/ 0 h 120"/>
                <a:gd name="T42" fmla="*/ 0 w 16"/>
                <a:gd name="T43" fmla="*/ 0 h 120"/>
                <a:gd name="T44" fmla="*/ 0 w 16"/>
                <a:gd name="T45" fmla="*/ 0 h 120"/>
                <a:gd name="T46" fmla="*/ 0 w 16"/>
                <a:gd name="T47" fmla="*/ 0 h 120"/>
                <a:gd name="T48" fmla="*/ 0 w 16"/>
                <a:gd name="T49" fmla="*/ 0 h 120"/>
                <a:gd name="T50" fmla="*/ 0 w 16"/>
                <a:gd name="T51" fmla="*/ 0 h 12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6"/>
                <a:gd name="T79" fmla="*/ 0 h 120"/>
                <a:gd name="T80" fmla="*/ 16 w 16"/>
                <a:gd name="T81" fmla="*/ 120 h 12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6" h="120">
                  <a:moveTo>
                    <a:pt x="0" y="119"/>
                  </a:moveTo>
                  <a:lnTo>
                    <a:pt x="1" y="8"/>
                  </a:lnTo>
                  <a:lnTo>
                    <a:pt x="1" y="7"/>
                  </a:lnTo>
                  <a:lnTo>
                    <a:pt x="1" y="6"/>
                  </a:lnTo>
                  <a:lnTo>
                    <a:pt x="1" y="5"/>
                  </a:lnTo>
                  <a:lnTo>
                    <a:pt x="2" y="4"/>
                  </a:lnTo>
                  <a:lnTo>
                    <a:pt x="3" y="3"/>
                  </a:lnTo>
                  <a:lnTo>
                    <a:pt x="4" y="1"/>
                  </a:lnTo>
                  <a:lnTo>
                    <a:pt x="5" y="1"/>
                  </a:lnTo>
                  <a:lnTo>
                    <a:pt x="7" y="0"/>
                  </a:lnTo>
                  <a:lnTo>
                    <a:pt x="9" y="0"/>
                  </a:lnTo>
                  <a:lnTo>
                    <a:pt x="10" y="0"/>
                  </a:lnTo>
                  <a:lnTo>
                    <a:pt x="11" y="1"/>
                  </a:lnTo>
                  <a:lnTo>
                    <a:pt x="12" y="1"/>
                  </a:lnTo>
                  <a:lnTo>
                    <a:pt x="13" y="3"/>
                  </a:lnTo>
                  <a:lnTo>
                    <a:pt x="14" y="4"/>
                  </a:lnTo>
                  <a:lnTo>
                    <a:pt x="15" y="4"/>
                  </a:lnTo>
                  <a:lnTo>
                    <a:pt x="15" y="5"/>
                  </a:lnTo>
                  <a:lnTo>
                    <a:pt x="16" y="6"/>
                  </a:lnTo>
                  <a:lnTo>
                    <a:pt x="16" y="7"/>
                  </a:lnTo>
                  <a:lnTo>
                    <a:pt x="16" y="8"/>
                  </a:lnTo>
                  <a:lnTo>
                    <a:pt x="16" y="120"/>
                  </a:lnTo>
                  <a:lnTo>
                    <a:pt x="1" y="120"/>
                  </a:lnTo>
                  <a:lnTo>
                    <a:pt x="0" y="11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67" name="Freeform 401"/>
            <p:cNvSpPr>
              <a:spLocks/>
            </p:cNvSpPr>
            <p:nvPr/>
          </p:nvSpPr>
          <p:spPr bwMode="auto">
            <a:xfrm flipH="1">
              <a:off x="5476" y="1180"/>
              <a:ext cx="2" cy="14"/>
            </a:xfrm>
            <a:custGeom>
              <a:avLst/>
              <a:gdLst>
                <a:gd name="T0" fmla="*/ 0 w 17"/>
                <a:gd name="T1" fmla="*/ 0 h 120"/>
                <a:gd name="T2" fmla="*/ 0 w 17"/>
                <a:gd name="T3" fmla="*/ 0 h 120"/>
                <a:gd name="T4" fmla="*/ 0 w 17"/>
                <a:gd name="T5" fmla="*/ 0 h 120"/>
                <a:gd name="T6" fmla="*/ 0 w 17"/>
                <a:gd name="T7" fmla="*/ 0 h 120"/>
                <a:gd name="T8" fmla="*/ 0 w 17"/>
                <a:gd name="T9" fmla="*/ 0 h 120"/>
                <a:gd name="T10" fmla="*/ 0 w 17"/>
                <a:gd name="T11" fmla="*/ 0 h 120"/>
                <a:gd name="T12" fmla="*/ 0 w 17"/>
                <a:gd name="T13" fmla="*/ 0 h 120"/>
                <a:gd name="T14" fmla="*/ 0 w 17"/>
                <a:gd name="T15" fmla="*/ 0 h 120"/>
                <a:gd name="T16" fmla="*/ 0 w 17"/>
                <a:gd name="T17" fmla="*/ 0 h 120"/>
                <a:gd name="T18" fmla="*/ 0 w 17"/>
                <a:gd name="T19" fmla="*/ 0 h 120"/>
                <a:gd name="T20" fmla="*/ 0 w 17"/>
                <a:gd name="T21" fmla="*/ 0 h 120"/>
                <a:gd name="T22" fmla="*/ 0 w 17"/>
                <a:gd name="T23" fmla="*/ 0 h 120"/>
                <a:gd name="T24" fmla="*/ 0 w 17"/>
                <a:gd name="T25" fmla="*/ 0 h 120"/>
                <a:gd name="T26" fmla="*/ 0 w 17"/>
                <a:gd name="T27" fmla="*/ 0 h 120"/>
                <a:gd name="T28" fmla="*/ 0 w 17"/>
                <a:gd name="T29" fmla="*/ 0 h 120"/>
                <a:gd name="T30" fmla="*/ 0 w 17"/>
                <a:gd name="T31" fmla="*/ 0 h 120"/>
                <a:gd name="T32" fmla="*/ 0 w 17"/>
                <a:gd name="T33" fmla="*/ 0 h 120"/>
                <a:gd name="T34" fmla="*/ 0 w 17"/>
                <a:gd name="T35" fmla="*/ 0 h 120"/>
                <a:gd name="T36" fmla="*/ 0 w 17"/>
                <a:gd name="T37" fmla="*/ 0 h 120"/>
                <a:gd name="T38" fmla="*/ 0 w 17"/>
                <a:gd name="T39" fmla="*/ 0 h 120"/>
                <a:gd name="T40" fmla="*/ 0 w 17"/>
                <a:gd name="T41" fmla="*/ 0 h 120"/>
                <a:gd name="T42" fmla="*/ 0 w 17"/>
                <a:gd name="T43" fmla="*/ 0 h 120"/>
                <a:gd name="T44" fmla="*/ 0 w 17"/>
                <a:gd name="T45" fmla="*/ 0 h 120"/>
                <a:gd name="T46" fmla="*/ 0 w 17"/>
                <a:gd name="T47" fmla="*/ 0 h 120"/>
                <a:gd name="T48" fmla="*/ 0 w 17"/>
                <a:gd name="T49" fmla="*/ 0 h 120"/>
                <a:gd name="T50" fmla="*/ 0 w 17"/>
                <a:gd name="T51" fmla="*/ 0 h 12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7"/>
                <a:gd name="T79" fmla="*/ 0 h 120"/>
                <a:gd name="T80" fmla="*/ 17 w 17"/>
                <a:gd name="T81" fmla="*/ 120 h 12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7" h="120">
                  <a:moveTo>
                    <a:pt x="0" y="119"/>
                  </a:moveTo>
                  <a:lnTo>
                    <a:pt x="0" y="8"/>
                  </a:lnTo>
                  <a:lnTo>
                    <a:pt x="0" y="7"/>
                  </a:lnTo>
                  <a:lnTo>
                    <a:pt x="0" y="6"/>
                  </a:lnTo>
                  <a:lnTo>
                    <a:pt x="2" y="5"/>
                  </a:lnTo>
                  <a:lnTo>
                    <a:pt x="2" y="4"/>
                  </a:lnTo>
                  <a:lnTo>
                    <a:pt x="3" y="4"/>
                  </a:lnTo>
                  <a:lnTo>
                    <a:pt x="4" y="3"/>
                  </a:lnTo>
                  <a:lnTo>
                    <a:pt x="5" y="1"/>
                  </a:lnTo>
                  <a:lnTo>
                    <a:pt x="6" y="1"/>
                  </a:lnTo>
                  <a:lnTo>
                    <a:pt x="7" y="0"/>
                  </a:lnTo>
                  <a:lnTo>
                    <a:pt x="8" y="0"/>
                  </a:lnTo>
                  <a:lnTo>
                    <a:pt x="11" y="0"/>
                  </a:lnTo>
                  <a:lnTo>
                    <a:pt x="12" y="1"/>
                  </a:lnTo>
                  <a:lnTo>
                    <a:pt x="13" y="1"/>
                  </a:lnTo>
                  <a:lnTo>
                    <a:pt x="14" y="3"/>
                  </a:lnTo>
                  <a:lnTo>
                    <a:pt x="15" y="4"/>
                  </a:lnTo>
                  <a:lnTo>
                    <a:pt x="16" y="5"/>
                  </a:lnTo>
                  <a:lnTo>
                    <a:pt x="16" y="6"/>
                  </a:lnTo>
                  <a:lnTo>
                    <a:pt x="17" y="7"/>
                  </a:lnTo>
                  <a:lnTo>
                    <a:pt x="17" y="8"/>
                  </a:lnTo>
                  <a:lnTo>
                    <a:pt x="17" y="120"/>
                  </a:lnTo>
                  <a:lnTo>
                    <a:pt x="0" y="120"/>
                  </a:lnTo>
                  <a:lnTo>
                    <a:pt x="0" y="11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68" name="Freeform 402"/>
            <p:cNvSpPr>
              <a:spLocks/>
            </p:cNvSpPr>
            <p:nvPr/>
          </p:nvSpPr>
          <p:spPr bwMode="auto">
            <a:xfrm flipH="1">
              <a:off x="5475" y="1177"/>
              <a:ext cx="2" cy="17"/>
            </a:xfrm>
            <a:custGeom>
              <a:avLst/>
              <a:gdLst>
                <a:gd name="T0" fmla="*/ 0 w 17"/>
                <a:gd name="T1" fmla="*/ 0 h 141"/>
                <a:gd name="T2" fmla="*/ 0 w 17"/>
                <a:gd name="T3" fmla="*/ 0 h 141"/>
                <a:gd name="T4" fmla="*/ 0 w 17"/>
                <a:gd name="T5" fmla="*/ 0 h 141"/>
                <a:gd name="T6" fmla="*/ 0 w 17"/>
                <a:gd name="T7" fmla="*/ 0 h 141"/>
                <a:gd name="T8" fmla="*/ 0 w 17"/>
                <a:gd name="T9" fmla="*/ 0 h 141"/>
                <a:gd name="T10" fmla="*/ 0 w 17"/>
                <a:gd name="T11" fmla="*/ 0 h 141"/>
                <a:gd name="T12" fmla="*/ 0 w 17"/>
                <a:gd name="T13" fmla="*/ 0 h 141"/>
                <a:gd name="T14" fmla="*/ 0 w 17"/>
                <a:gd name="T15" fmla="*/ 0 h 141"/>
                <a:gd name="T16" fmla="*/ 0 w 17"/>
                <a:gd name="T17" fmla="*/ 0 h 141"/>
                <a:gd name="T18" fmla="*/ 0 w 17"/>
                <a:gd name="T19" fmla="*/ 0 h 141"/>
                <a:gd name="T20" fmla="*/ 0 w 17"/>
                <a:gd name="T21" fmla="*/ 0 h 141"/>
                <a:gd name="T22" fmla="*/ 0 w 17"/>
                <a:gd name="T23" fmla="*/ 0 h 141"/>
                <a:gd name="T24" fmla="*/ 0 w 17"/>
                <a:gd name="T25" fmla="*/ 0 h 141"/>
                <a:gd name="T26" fmla="*/ 0 w 17"/>
                <a:gd name="T27" fmla="*/ 0 h 141"/>
                <a:gd name="T28" fmla="*/ 0 w 17"/>
                <a:gd name="T29" fmla="*/ 0 h 141"/>
                <a:gd name="T30" fmla="*/ 0 w 17"/>
                <a:gd name="T31" fmla="*/ 0 h 141"/>
                <a:gd name="T32" fmla="*/ 0 w 17"/>
                <a:gd name="T33" fmla="*/ 0 h 141"/>
                <a:gd name="T34" fmla="*/ 0 w 17"/>
                <a:gd name="T35" fmla="*/ 0 h 141"/>
                <a:gd name="T36" fmla="*/ 0 w 17"/>
                <a:gd name="T37" fmla="*/ 0 h 141"/>
                <a:gd name="T38" fmla="*/ 0 w 17"/>
                <a:gd name="T39" fmla="*/ 0 h 141"/>
                <a:gd name="T40" fmla="*/ 0 w 17"/>
                <a:gd name="T41" fmla="*/ 0 h 141"/>
                <a:gd name="T42" fmla="*/ 0 w 17"/>
                <a:gd name="T43" fmla="*/ 0 h 141"/>
                <a:gd name="T44" fmla="*/ 0 w 17"/>
                <a:gd name="T45" fmla="*/ 0 h 141"/>
                <a:gd name="T46" fmla="*/ 0 w 17"/>
                <a:gd name="T47" fmla="*/ 0 h 141"/>
                <a:gd name="T48" fmla="*/ 0 w 17"/>
                <a:gd name="T49" fmla="*/ 0 h 141"/>
                <a:gd name="T50" fmla="*/ 0 w 17"/>
                <a:gd name="T51" fmla="*/ 0 h 14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7"/>
                <a:gd name="T79" fmla="*/ 0 h 141"/>
                <a:gd name="T80" fmla="*/ 17 w 17"/>
                <a:gd name="T81" fmla="*/ 141 h 141"/>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7" h="141">
                  <a:moveTo>
                    <a:pt x="0" y="140"/>
                  </a:moveTo>
                  <a:lnTo>
                    <a:pt x="1" y="8"/>
                  </a:lnTo>
                  <a:lnTo>
                    <a:pt x="1" y="7"/>
                  </a:lnTo>
                  <a:lnTo>
                    <a:pt x="1" y="6"/>
                  </a:lnTo>
                  <a:lnTo>
                    <a:pt x="2" y="4"/>
                  </a:lnTo>
                  <a:lnTo>
                    <a:pt x="2" y="3"/>
                  </a:lnTo>
                  <a:lnTo>
                    <a:pt x="4" y="2"/>
                  </a:lnTo>
                  <a:lnTo>
                    <a:pt x="5" y="1"/>
                  </a:lnTo>
                  <a:lnTo>
                    <a:pt x="6" y="0"/>
                  </a:lnTo>
                  <a:lnTo>
                    <a:pt x="7" y="0"/>
                  </a:lnTo>
                  <a:lnTo>
                    <a:pt x="8" y="0"/>
                  </a:lnTo>
                  <a:lnTo>
                    <a:pt x="9" y="0"/>
                  </a:lnTo>
                  <a:lnTo>
                    <a:pt x="10" y="0"/>
                  </a:lnTo>
                  <a:lnTo>
                    <a:pt x="11" y="0"/>
                  </a:lnTo>
                  <a:lnTo>
                    <a:pt x="14" y="0"/>
                  </a:lnTo>
                  <a:lnTo>
                    <a:pt x="15" y="1"/>
                  </a:lnTo>
                  <a:lnTo>
                    <a:pt x="15" y="2"/>
                  </a:lnTo>
                  <a:lnTo>
                    <a:pt x="16" y="3"/>
                  </a:lnTo>
                  <a:lnTo>
                    <a:pt x="17" y="4"/>
                  </a:lnTo>
                  <a:lnTo>
                    <a:pt x="17" y="6"/>
                  </a:lnTo>
                  <a:lnTo>
                    <a:pt x="17" y="7"/>
                  </a:lnTo>
                  <a:lnTo>
                    <a:pt x="17" y="8"/>
                  </a:lnTo>
                  <a:lnTo>
                    <a:pt x="17" y="141"/>
                  </a:lnTo>
                  <a:lnTo>
                    <a:pt x="1" y="141"/>
                  </a:lnTo>
                  <a:lnTo>
                    <a:pt x="0" y="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69" name="Freeform 403"/>
            <p:cNvSpPr>
              <a:spLocks/>
            </p:cNvSpPr>
            <p:nvPr/>
          </p:nvSpPr>
          <p:spPr bwMode="auto">
            <a:xfrm flipH="1">
              <a:off x="5461" y="1171"/>
              <a:ext cx="4" cy="7"/>
            </a:xfrm>
            <a:custGeom>
              <a:avLst/>
              <a:gdLst>
                <a:gd name="T0" fmla="*/ 0 w 29"/>
                <a:gd name="T1" fmla="*/ 0 h 50"/>
                <a:gd name="T2" fmla="*/ 0 w 29"/>
                <a:gd name="T3" fmla="*/ 0 h 50"/>
                <a:gd name="T4" fmla="*/ 0 w 29"/>
                <a:gd name="T5" fmla="*/ 0 h 50"/>
                <a:gd name="T6" fmla="*/ 0 w 29"/>
                <a:gd name="T7" fmla="*/ 0 h 50"/>
                <a:gd name="T8" fmla="*/ 0 w 29"/>
                <a:gd name="T9" fmla="*/ 0 h 50"/>
                <a:gd name="T10" fmla="*/ 0 w 29"/>
                <a:gd name="T11" fmla="*/ 0 h 50"/>
                <a:gd name="T12" fmla="*/ 0 w 29"/>
                <a:gd name="T13" fmla="*/ 0 h 50"/>
                <a:gd name="T14" fmla="*/ 0 60000 65536"/>
                <a:gd name="T15" fmla="*/ 0 60000 65536"/>
                <a:gd name="T16" fmla="*/ 0 60000 65536"/>
                <a:gd name="T17" fmla="*/ 0 60000 65536"/>
                <a:gd name="T18" fmla="*/ 0 60000 65536"/>
                <a:gd name="T19" fmla="*/ 0 60000 65536"/>
                <a:gd name="T20" fmla="*/ 0 60000 65536"/>
                <a:gd name="T21" fmla="*/ 0 w 29"/>
                <a:gd name="T22" fmla="*/ 0 h 50"/>
                <a:gd name="T23" fmla="*/ 29 w 29"/>
                <a:gd name="T24" fmla="*/ 50 h 5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9" h="50">
                  <a:moveTo>
                    <a:pt x="27" y="50"/>
                  </a:moveTo>
                  <a:lnTo>
                    <a:pt x="29" y="0"/>
                  </a:lnTo>
                  <a:lnTo>
                    <a:pt x="0" y="0"/>
                  </a:lnTo>
                  <a:lnTo>
                    <a:pt x="0" y="50"/>
                  </a:lnTo>
                  <a:lnTo>
                    <a:pt x="29" y="50"/>
                  </a:lnTo>
                  <a:lnTo>
                    <a:pt x="27"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70" name="Freeform 404"/>
            <p:cNvSpPr>
              <a:spLocks/>
            </p:cNvSpPr>
            <p:nvPr/>
          </p:nvSpPr>
          <p:spPr bwMode="auto">
            <a:xfrm flipH="1">
              <a:off x="5455" y="1171"/>
              <a:ext cx="6" cy="7"/>
            </a:xfrm>
            <a:custGeom>
              <a:avLst/>
              <a:gdLst>
                <a:gd name="T0" fmla="*/ 0 w 50"/>
                <a:gd name="T1" fmla="*/ 0 h 50"/>
                <a:gd name="T2" fmla="*/ 0 w 50"/>
                <a:gd name="T3" fmla="*/ 0 h 50"/>
                <a:gd name="T4" fmla="*/ 0 w 50"/>
                <a:gd name="T5" fmla="*/ 0 h 50"/>
                <a:gd name="T6" fmla="*/ 0 w 50"/>
                <a:gd name="T7" fmla="*/ 0 h 50"/>
                <a:gd name="T8" fmla="*/ 0 w 50"/>
                <a:gd name="T9" fmla="*/ 0 h 50"/>
                <a:gd name="T10" fmla="*/ 0 w 50"/>
                <a:gd name="T11" fmla="*/ 0 h 50"/>
                <a:gd name="T12" fmla="*/ 0 w 50"/>
                <a:gd name="T13" fmla="*/ 0 h 50"/>
                <a:gd name="T14" fmla="*/ 0 60000 65536"/>
                <a:gd name="T15" fmla="*/ 0 60000 65536"/>
                <a:gd name="T16" fmla="*/ 0 60000 65536"/>
                <a:gd name="T17" fmla="*/ 0 60000 65536"/>
                <a:gd name="T18" fmla="*/ 0 60000 65536"/>
                <a:gd name="T19" fmla="*/ 0 60000 65536"/>
                <a:gd name="T20" fmla="*/ 0 60000 65536"/>
                <a:gd name="T21" fmla="*/ 0 w 50"/>
                <a:gd name="T22" fmla="*/ 0 h 50"/>
                <a:gd name="T23" fmla="*/ 50 w 50"/>
                <a:gd name="T24" fmla="*/ 50 h 5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0" h="50">
                  <a:moveTo>
                    <a:pt x="50" y="23"/>
                  </a:moveTo>
                  <a:lnTo>
                    <a:pt x="50" y="50"/>
                  </a:lnTo>
                  <a:lnTo>
                    <a:pt x="0" y="50"/>
                  </a:lnTo>
                  <a:lnTo>
                    <a:pt x="0" y="0"/>
                  </a:lnTo>
                  <a:lnTo>
                    <a:pt x="29" y="0"/>
                  </a:lnTo>
                  <a:lnTo>
                    <a:pt x="50"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71" name="Freeform 405"/>
            <p:cNvSpPr>
              <a:spLocks/>
            </p:cNvSpPr>
            <p:nvPr/>
          </p:nvSpPr>
          <p:spPr bwMode="auto">
            <a:xfrm flipH="1">
              <a:off x="5469" y="1080"/>
              <a:ext cx="3" cy="104"/>
            </a:xfrm>
            <a:custGeom>
              <a:avLst/>
              <a:gdLst>
                <a:gd name="T0" fmla="*/ 0 w 17"/>
                <a:gd name="T1" fmla="*/ 0 h 873"/>
                <a:gd name="T2" fmla="*/ 0 w 17"/>
                <a:gd name="T3" fmla="*/ 0 h 873"/>
                <a:gd name="T4" fmla="*/ 0 w 17"/>
                <a:gd name="T5" fmla="*/ 0 h 873"/>
                <a:gd name="T6" fmla="*/ 0 w 17"/>
                <a:gd name="T7" fmla="*/ 0 h 873"/>
                <a:gd name="T8" fmla="*/ 0 w 17"/>
                <a:gd name="T9" fmla="*/ 0 h 873"/>
                <a:gd name="T10" fmla="*/ 0 w 17"/>
                <a:gd name="T11" fmla="*/ 0 h 873"/>
                <a:gd name="T12" fmla="*/ 0 w 17"/>
                <a:gd name="T13" fmla="*/ 0 h 873"/>
                <a:gd name="T14" fmla="*/ 0 w 17"/>
                <a:gd name="T15" fmla="*/ 0 h 873"/>
                <a:gd name="T16" fmla="*/ 0 w 17"/>
                <a:gd name="T17" fmla="*/ 0 h 873"/>
                <a:gd name="T18" fmla="*/ 0 w 17"/>
                <a:gd name="T19" fmla="*/ 0 h 873"/>
                <a:gd name="T20" fmla="*/ 0 w 17"/>
                <a:gd name="T21" fmla="*/ 0 h 873"/>
                <a:gd name="T22" fmla="*/ 0 w 17"/>
                <a:gd name="T23" fmla="*/ 0 h 873"/>
                <a:gd name="T24" fmla="*/ 0 w 17"/>
                <a:gd name="T25" fmla="*/ 0 h 873"/>
                <a:gd name="T26" fmla="*/ 0 w 17"/>
                <a:gd name="T27" fmla="*/ 0 h 873"/>
                <a:gd name="T28" fmla="*/ 0 w 17"/>
                <a:gd name="T29" fmla="*/ 0 h 873"/>
                <a:gd name="T30" fmla="*/ 0 w 17"/>
                <a:gd name="T31" fmla="*/ 0 h 873"/>
                <a:gd name="T32" fmla="*/ 0 w 17"/>
                <a:gd name="T33" fmla="*/ 0 h 873"/>
                <a:gd name="T34" fmla="*/ 0 w 17"/>
                <a:gd name="T35" fmla="*/ 0 h 873"/>
                <a:gd name="T36" fmla="*/ 0 w 17"/>
                <a:gd name="T37" fmla="*/ 0 h 873"/>
                <a:gd name="T38" fmla="*/ 0 w 17"/>
                <a:gd name="T39" fmla="*/ 0 h 873"/>
                <a:gd name="T40" fmla="*/ 0 w 17"/>
                <a:gd name="T41" fmla="*/ 0 h 873"/>
                <a:gd name="T42" fmla="*/ 0 w 17"/>
                <a:gd name="T43" fmla="*/ 0 h 873"/>
                <a:gd name="T44" fmla="*/ 0 w 17"/>
                <a:gd name="T45" fmla="*/ 0 h 873"/>
                <a:gd name="T46" fmla="*/ 0 w 17"/>
                <a:gd name="T47" fmla="*/ 0 h 87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7"/>
                <a:gd name="T73" fmla="*/ 0 h 873"/>
                <a:gd name="T74" fmla="*/ 17 w 17"/>
                <a:gd name="T75" fmla="*/ 873 h 87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7" h="873">
                  <a:moveTo>
                    <a:pt x="0" y="872"/>
                  </a:moveTo>
                  <a:lnTo>
                    <a:pt x="9" y="0"/>
                  </a:lnTo>
                  <a:lnTo>
                    <a:pt x="9" y="24"/>
                  </a:lnTo>
                  <a:lnTo>
                    <a:pt x="9" y="90"/>
                  </a:lnTo>
                  <a:lnTo>
                    <a:pt x="11" y="188"/>
                  </a:lnTo>
                  <a:lnTo>
                    <a:pt x="12" y="306"/>
                  </a:lnTo>
                  <a:lnTo>
                    <a:pt x="14" y="436"/>
                  </a:lnTo>
                  <a:lnTo>
                    <a:pt x="15" y="565"/>
                  </a:lnTo>
                  <a:lnTo>
                    <a:pt x="16" y="684"/>
                  </a:lnTo>
                  <a:lnTo>
                    <a:pt x="17" y="781"/>
                  </a:lnTo>
                  <a:lnTo>
                    <a:pt x="17" y="848"/>
                  </a:lnTo>
                  <a:lnTo>
                    <a:pt x="17" y="873"/>
                  </a:lnTo>
                  <a:lnTo>
                    <a:pt x="16" y="873"/>
                  </a:lnTo>
                  <a:lnTo>
                    <a:pt x="15" y="873"/>
                  </a:lnTo>
                  <a:lnTo>
                    <a:pt x="13" y="873"/>
                  </a:lnTo>
                  <a:lnTo>
                    <a:pt x="11" y="873"/>
                  </a:lnTo>
                  <a:lnTo>
                    <a:pt x="8" y="873"/>
                  </a:lnTo>
                  <a:lnTo>
                    <a:pt x="6" y="873"/>
                  </a:lnTo>
                  <a:lnTo>
                    <a:pt x="4" y="873"/>
                  </a:lnTo>
                  <a:lnTo>
                    <a:pt x="3" y="873"/>
                  </a:lnTo>
                  <a:lnTo>
                    <a:pt x="2" y="873"/>
                  </a:lnTo>
                  <a:lnTo>
                    <a:pt x="0" y="873"/>
                  </a:lnTo>
                  <a:lnTo>
                    <a:pt x="0" y="87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72" name="Freeform 406"/>
            <p:cNvSpPr>
              <a:spLocks/>
            </p:cNvSpPr>
            <p:nvPr/>
          </p:nvSpPr>
          <p:spPr bwMode="auto">
            <a:xfrm flipH="1">
              <a:off x="5413" y="1202"/>
              <a:ext cx="7" cy="8"/>
            </a:xfrm>
            <a:custGeom>
              <a:avLst/>
              <a:gdLst>
                <a:gd name="T0" fmla="*/ 0 w 63"/>
                <a:gd name="T1" fmla="*/ 0 h 72"/>
                <a:gd name="T2" fmla="*/ 0 w 63"/>
                <a:gd name="T3" fmla="*/ 0 h 72"/>
                <a:gd name="T4" fmla="*/ 0 w 63"/>
                <a:gd name="T5" fmla="*/ 0 h 72"/>
                <a:gd name="T6" fmla="*/ 0 60000 65536"/>
                <a:gd name="T7" fmla="*/ 0 60000 65536"/>
                <a:gd name="T8" fmla="*/ 0 60000 65536"/>
                <a:gd name="T9" fmla="*/ 0 w 63"/>
                <a:gd name="T10" fmla="*/ 0 h 72"/>
                <a:gd name="T11" fmla="*/ 63 w 63"/>
                <a:gd name="T12" fmla="*/ 72 h 72"/>
              </a:gdLst>
              <a:ahLst/>
              <a:cxnLst>
                <a:cxn ang="T6">
                  <a:pos x="T0" y="T1"/>
                </a:cxn>
                <a:cxn ang="T7">
                  <a:pos x="T2" y="T3"/>
                </a:cxn>
                <a:cxn ang="T8">
                  <a:pos x="T4" y="T5"/>
                </a:cxn>
              </a:cxnLst>
              <a:rect l="T9" t="T10" r="T11" b="T12"/>
              <a:pathLst>
                <a:path w="63" h="72">
                  <a:moveTo>
                    <a:pt x="0" y="72"/>
                  </a:moveTo>
                  <a:lnTo>
                    <a:pt x="63" y="0"/>
                  </a:lnTo>
                  <a:lnTo>
                    <a:pt x="0" y="7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73" name="Freeform 407"/>
            <p:cNvSpPr>
              <a:spLocks/>
            </p:cNvSpPr>
            <p:nvPr/>
          </p:nvSpPr>
          <p:spPr bwMode="auto">
            <a:xfrm flipH="1">
              <a:off x="5411" y="1200"/>
              <a:ext cx="4" cy="17"/>
            </a:xfrm>
            <a:custGeom>
              <a:avLst/>
              <a:gdLst>
                <a:gd name="T0" fmla="*/ 0 w 27"/>
                <a:gd name="T1" fmla="*/ 0 h 144"/>
                <a:gd name="T2" fmla="*/ 0 w 27"/>
                <a:gd name="T3" fmla="*/ 0 h 144"/>
                <a:gd name="T4" fmla="*/ 0 w 27"/>
                <a:gd name="T5" fmla="*/ 0 h 144"/>
                <a:gd name="T6" fmla="*/ 0 w 27"/>
                <a:gd name="T7" fmla="*/ 0 h 144"/>
                <a:gd name="T8" fmla="*/ 0 w 27"/>
                <a:gd name="T9" fmla="*/ 0 h 144"/>
                <a:gd name="T10" fmla="*/ 0 w 27"/>
                <a:gd name="T11" fmla="*/ 0 h 144"/>
                <a:gd name="T12" fmla="*/ 0 w 27"/>
                <a:gd name="T13" fmla="*/ 0 h 144"/>
                <a:gd name="T14" fmla="*/ 0 60000 65536"/>
                <a:gd name="T15" fmla="*/ 0 60000 65536"/>
                <a:gd name="T16" fmla="*/ 0 60000 65536"/>
                <a:gd name="T17" fmla="*/ 0 60000 65536"/>
                <a:gd name="T18" fmla="*/ 0 60000 65536"/>
                <a:gd name="T19" fmla="*/ 0 60000 65536"/>
                <a:gd name="T20" fmla="*/ 0 60000 65536"/>
                <a:gd name="T21" fmla="*/ 0 w 27"/>
                <a:gd name="T22" fmla="*/ 0 h 144"/>
                <a:gd name="T23" fmla="*/ 27 w 27"/>
                <a:gd name="T24" fmla="*/ 144 h 1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7" h="144">
                  <a:moveTo>
                    <a:pt x="27" y="143"/>
                  </a:moveTo>
                  <a:lnTo>
                    <a:pt x="27" y="0"/>
                  </a:lnTo>
                  <a:lnTo>
                    <a:pt x="0" y="0"/>
                  </a:lnTo>
                  <a:lnTo>
                    <a:pt x="0" y="144"/>
                  </a:lnTo>
                  <a:lnTo>
                    <a:pt x="27" y="144"/>
                  </a:lnTo>
                  <a:lnTo>
                    <a:pt x="27" y="1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74" name="Freeform 408"/>
            <p:cNvSpPr>
              <a:spLocks/>
            </p:cNvSpPr>
            <p:nvPr/>
          </p:nvSpPr>
          <p:spPr bwMode="auto">
            <a:xfrm flipH="1">
              <a:off x="5411" y="1208"/>
              <a:ext cx="5" cy="1"/>
            </a:xfrm>
            <a:custGeom>
              <a:avLst/>
              <a:gdLst>
                <a:gd name="T0" fmla="*/ 0 w 42"/>
                <a:gd name="T1" fmla="*/ 0 h 16"/>
                <a:gd name="T2" fmla="*/ 0 w 42"/>
                <a:gd name="T3" fmla="*/ 0 h 16"/>
                <a:gd name="T4" fmla="*/ 0 w 42"/>
                <a:gd name="T5" fmla="*/ 0 h 16"/>
                <a:gd name="T6" fmla="*/ 0 w 42"/>
                <a:gd name="T7" fmla="*/ 0 h 16"/>
                <a:gd name="T8" fmla="*/ 0 w 42"/>
                <a:gd name="T9" fmla="*/ 0 h 16"/>
                <a:gd name="T10" fmla="*/ 0 w 42"/>
                <a:gd name="T11" fmla="*/ 0 h 16"/>
                <a:gd name="T12" fmla="*/ 0 w 42"/>
                <a:gd name="T13" fmla="*/ 0 h 16"/>
                <a:gd name="T14" fmla="*/ 0 w 42"/>
                <a:gd name="T15" fmla="*/ 0 h 16"/>
                <a:gd name="T16" fmla="*/ 0 w 42"/>
                <a:gd name="T17" fmla="*/ 0 h 16"/>
                <a:gd name="T18" fmla="*/ 0 w 42"/>
                <a:gd name="T19" fmla="*/ 0 h 16"/>
                <a:gd name="T20" fmla="*/ 0 w 42"/>
                <a:gd name="T21" fmla="*/ 0 h 16"/>
                <a:gd name="T22" fmla="*/ 0 w 42"/>
                <a:gd name="T23" fmla="*/ 0 h 16"/>
                <a:gd name="T24" fmla="*/ 0 w 42"/>
                <a:gd name="T25" fmla="*/ 0 h 16"/>
                <a:gd name="T26" fmla="*/ 0 w 42"/>
                <a:gd name="T27" fmla="*/ 0 h 16"/>
                <a:gd name="T28" fmla="*/ 0 w 42"/>
                <a:gd name="T29" fmla="*/ 0 h 16"/>
                <a:gd name="T30" fmla="*/ 0 w 42"/>
                <a:gd name="T31" fmla="*/ 0 h 16"/>
                <a:gd name="T32" fmla="*/ 0 w 42"/>
                <a:gd name="T33" fmla="*/ 0 h 16"/>
                <a:gd name="T34" fmla="*/ 0 w 42"/>
                <a:gd name="T35" fmla="*/ 0 h 16"/>
                <a:gd name="T36" fmla="*/ 0 w 42"/>
                <a:gd name="T37" fmla="*/ 0 h 16"/>
                <a:gd name="T38" fmla="*/ 0 w 42"/>
                <a:gd name="T39" fmla="*/ 0 h 16"/>
                <a:gd name="T40" fmla="*/ 0 w 42"/>
                <a:gd name="T41" fmla="*/ 0 h 16"/>
                <a:gd name="T42" fmla="*/ 0 w 42"/>
                <a:gd name="T43" fmla="*/ 0 h 16"/>
                <a:gd name="T44" fmla="*/ 0 w 42"/>
                <a:gd name="T45" fmla="*/ 0 h 16"/>
                <a:gd name="T46" fmla="*/ 0 w 42"/>
                <a:gd name="T47" fmla="*/ 0 h 16"/>
                <a:gd name="T48" fmla="*/ 0 w 42"/>
                <a:gd name="T49" fmla="*/ 0 h 16"/>
                <a:gd name="T50" fmla="*/ 0 w 42"/>
                <a:gd name="T51" fmla="*/ 0 h 16"/>
                <a:gd name="T52" fmla="*/ 0 w 42"/>
                <a:gd name="T53" fmla="*/ 0 h 16"/>
                <a:gd name="T54" fmla="*/ 0 w 42"/>
                <a:gd name="T55" fmla="*/ 0 h 16"/>
                <a:gd name="T56" fmla="*/ 0 w 42"/>
                <a:gd name="T57" fmla="*/ 0 h 16"/>
                <a:gd name="T58" fmla="*/ 0 w 42"/>
                <a:gd name="T59" fmla="*/ 0 h 16"/>
                <a:gd name="T60" fmla="*/ 0 w 42"/>
                <a:gd name="T61" fmla="*/ 0 h 16"/>
                <a:gd name="T62" fmla="*/ 0 w 42"/>
                <a:gd name="T63" fmla="*/ 0 h 16"/>
                <a:gd name="T64" fmla="*/ 0 w 42"/>
                <a:gd name="T65" fmla="*/ 0 h 16"/>
                <a:gd name="T66" fmla="*/ 0 w 42"/>
                <a:gd name="T67" fmla="*/ 0 h 16"/>
                <a:gd name="T68" fmla="*/ 0 w 42"/>
                <a:gd name="T69" fmla="*/ 0 h 16"/>
                <a:gd name="T70" fmla="*/ 0 w 42"/>
                <a:gd name="T71" fmla="*/ 0 h 16"/>
                <a:gd name="T72" fmla="*/ 0 w 42"/>
                <a:gd name="T73" fmla="*/ 0 h 16"/>
                <a:gd name="T74" fmla="*/ 0 w 42"/>
                <a:gd name="T75" fmla="*/ 0 h 16"/>
                <a:gd name="T76" fmla="*/ 0 w 42"/>
                <a:gd name="T77" fmla="*/ 0 h 16"/>
                <a:gd name="T78" fmla="*/ 0 w 42"/>
                <a:gd name="T79" fmla="*/ 0 h 16"/>
                <a:gd name="T80" fmla="*/ 0 w 42"/>
                <a:gd name="T81" fmla="*/ 0 h 16"/>
                <a:gd name="T82" fmla="*/ 0 w 42"/>
                <a:gd name="T83" fmla="*/ 0 h 16"/>
                <a:gd name="T84" fmla="*/ 0 w 42"/>
                <a:gd name="T85" fmla="*/ 0 h 16"/>
                <a:gd name="T86" fmla="*/ 0 w 42"/>
                <a:gd name="T87" fmla="*/ 0 h 1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
                <a:gd name="T133" fmla="*/ 0 h 16"/>
                <a:gd name="T134" fmla="*/ 42 w 42"/>
                <a:gd name="T135" fmla="*/ 16 h 1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 h="16">
                  <a:moveTo>
                    <a:pt x="34" y="16"/>
                  </a:moveTo>
                  <a:lnTo>
                    <a:pt x="36" y="16"/>
                  </a:lnTo>
                  <a:lnTo>
                    <a:pt x="37" y="16"/>
                  </a:lnTo>
                  <a:lnTo>
                    <a:pt x="38" y="16"/>
                  </a:lnTo>
                  <a:lnTo>
                    <a:pt x="39" y="15"/>
                  </a:lnTo>
                  <a:lnTo>
                    <a:pt x="40" y="14"/>
                  </a:lnTo>
                  <a:lnTo>
                    <a:pt x="41" y="13"/>
                  </a:lnTo>
                  <a:lnTo>
                    <a:pt x="42" y="12"/>
                  </a:lnTo>
                  <a:lnTo>
                    <a:pt x="42" y="10"/>
                  </a:lnTo>
                  <a:lnTo>
                    <a:pt x="42" y="9"/>
                  </a:lnTo>
                  <a:lnTo>
                    <a:pt x="42" y="8"/>
                  </a:lnTo>
                  <a:lnTo>
                    <a:pt x="42" y="7"/>
                  </a:lnTo>
                  <a:lnTo>
                    <a:pt x="42" y="6"/>
                  </a:lnTo>
                  <a:lnTo>
                    <a:pt x="42" y="5"/>
                  </a:lnTo>
                  <a:lnTo>
                    <a:pt x="41" y="4"/>
                  </a:lnTo>
                  <a:lnTo>
                    <a:pt x="40" y="3"/>
                  </a:lnTo>
                  <a:lnTo>
                    <a:pt x="39" y="1"/>
                  </a:lnTo>
                  <a:lnTo>
                    <a:pt x="38" y="0"/>
                  </a:lnTo>
                  <a:lnTo>
                    <a:pt x="37" y="0"/>
                  </a:lnTo>
                  <a:lnTo>
                    <a:pt x="36" y="0"/>
                  </a:lnTo>
                  <a:lnTo>
                    <a:pt x="34" y="0"/>
                  </a:lnTo>
                  <a:lnTo>
                    <a:pt x="7" y="0"/>
                  </a:lnTo>
                  <a:lnTo>
                    <a:pt x="6" y="0"/>
                  </a:lnTo>
                  <a:lnTo>
                    <a:pt x="5" y="0"/>
                  </a:lnTo>
                  <a:lnTo>
                    <a:pt x="4" y="0"/>
                  </a:lnTo>
                  <a:lnTo>
                    <a:pt x="3" y="1"/>
                  </a:lnTo>
                  <a:lnTo>
                    <a:pt x="2" y="3"/>
                  </a:lnTo>
                  <a:lnTo>
                    <a:pt x="1" y="4"/>
                  </a:lnTo>
                  <a:lnTo>
                    <a:pt x="1" y="5"/>
                  </a:lnTo>
                  <a:lnTo>
                    <a:pt x="0" y="6"/>
                  </a:lnTo>
                  <a:lnTo>
                    <a:pt x="0" y="7"/>
                  </a:lnTo>
                  <a:lnTo>
                    <a:pt x="0" y="8"/>
                  </a:lnTo>
                  <a:lnTo>
                    <a:pt x="0" y="9"/>
                  </a:lnTo>
                  <a:lnTo>
                    <a:pt x="0" y="10"/>
                  </a:lnTo>
                  <a:lnTo>
                    <a:pt x="1" y="12"/>
                  </a:lnTo>
                  <a:lnTo>
                    <a:pt x="1" y="13"/>
                  </a:lnTo>
                  <a:lnTo>
                    <a:pt x="2" y="14"/>
                  </a:lnTo>
                  <a:lnTo>
                    <a:pt x="3" y="15"/>
                  </a:lnTo>
                  <a:lnTo>
                    <a:pt x="4" y="16"/>
                  </a:lnTo>
                  <a:lnTo>
                    <a:pt x="5" y="16"/>
                  </a:lnTo>
                  <a:lnTo>
                    <a:pt x="6" y="16"/>
                  </a:lnTo>
                  <a:lnTo>
                    <a:pt x="7" y="16"/>
                  </a:lnTo>
                  <a:lnTo>
                    <a:pt x="34"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75" name="Freeform 409"/>
            <p:cNvSpPr>
              <a:spLocks/>
            </p:cNvSpPr>
            <p:nvPr/>
          </p:nvSpPr>
          <p:spPr bwMode="auto">
            <a:xfrm flipH="1">
              <a:off x="5412" y="1086"/>
              <a:ext cx="2" cy="104"/>
            </a:xfrm>
            <a:custGeom>
              <a:avLst/>
              <a:gdLst>
                <a:gd name="T0" fmla="*/ 0 w 17"/>
                <a:gd name="T1" fmla="*/ 0 h 872"/>
                <a:gd name="T2" fmla="*/ 0 w 17"/>
                <a:gd name="T3" fmla="*/ 0 h 872"/>
                <a:gd name="T4" fmla="*/ 0 w 17"/>
                <a:gd name="T5" fmla="*/ 0 h 872"/>
                <a:gd name="T6" fmla="*/ 0 w 17"/>
                <a:gd name="T7" fmla="*/ 0 h 872"/>
                <a:gd name="T8" fmla="*/ 0 w 17"/>
                <a:gd name="T9" fmla="*/ 0 h 872"/>
                <a:gd name="T10" fmla="*/ 0 w 17"/>
                <a:gd name="T11" fmla="*/ 0 h 872"/>
                <a:gd name="T12" fmla="*/ 0 w 17"/>
                <a:gd name="T13" fmla="*/ 0 h 872"/>
                <a:gd name="T14" fmla="*/ 0 w 17"/>
                <a:gd name="T15" fmla="*/ 0 h 872"/>
                <a:gd name="T16" fmla="*/ 0 w 17"/>
                <a:gd name="T17" fmla="*/ 0 h 872"/>
                <a:gd name="T18" fmla="*/ 0 w 17"/>
                <a:gd name="T19" fmla="*/ 0 h 872"/>
                <a:gd name="T20" fmla="*/ 0 w 17"/>
                <a:gd name="T21" fmla="*/ 0 h 872"/>
                <a:gd name="T22" fmla="*/ 0 w 17"/>
                <a:gd name="T23" fmla="*/ 0 h 872"/>
                <a:gd name="T24" fmla="*/ 0 w 17"/>
                <a:gd name="T25" fmla="*/ 0 h 872"/>
                <a:gd name="T26" fmla="*/ 0 w 17"/>
                <a:gd name="T27" fmla="*/ 0 h 872"/>
                <a:gd name="T28" fmla="*/ 0 w 17"/>
                <a:gd name="T29" fmla="*/ 0 h 872"/>
                <a:gd name="T30" fmla="*/ 0 w 17"/>
                <a:gd name="T31" fmla="*/ 0 h 872"/>
                <a:gd name="T32" fmla="*/ 0 w 17"/>
                <a:gd name="T33" fmla="*/ 0 h 872"/>
                <a:gd name="T34" fmla="*/ 0 w 17"/>
                <a:gd name="T35" fmla="*/ 0 h 872"/>
                <a:gd name="T36" fmla="*/ 0 w 17"/>
                <a:gd name="T37" fmla="*/ 0 h 872"/>
                <a:gd name="T38" fmla="*/ 0 w 17"/>
                <a:gd name="T39" fmla="*/ 0 h 872"/>
                <a:gd name="T40" fmla="*/ 0 w 17"/>
                <a:gd name="T41" fmla="*/ 0 h 872"/>
                <a:gd name="T42" fmla="*/ 0 w 17"/>
                <a:gd name="T43" fmla="*/ 0 h 872"/>
                <a:gd name="T44" fmla="*/ 0 w 17"/>
                <a:gd name="T45" fmla="*/ 0 h 872"/>
                <a:gd name="T46" fmla="*/ 0 w 17"/>
                <a:gd name="T47" fmla="*/ 0 h 87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7"/>
                <a:gd name="T73" fmla="*/ 0 h 872"/>
                <a:gd name="T74" fmla="*/ 17 w 17"/>
                <a:gd name="T75" fmla="*/ 872 h 872"/>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7" h="872">
                  <a:moveTo>
                    <a:pt x="0" y="872"/>
                  </a:moveTo>
                  <a:lnTo>
                    <a:pt x="9" y="0"/>
                  </a:lnTo>
                  <a:lnTo>
                    <a:pt x="9" y="25"/>
                  </a:lnTo>
                  <a:lnTo>
                    <a:pt x="10" y="91"/>
                  </a:lnTo>
                  <a:lnTo>
                    <a:pt x="11" y="189"/>
                  </a:lnTo>
                  <a:lnTo>
                    <a:pt x="12" y="307"/>
                  </a:lnTo>
                  <a:lnTo>
                    <a:pt x="13" y="436"/>
                  </a:lnTo>
                  <a:lnTo>
                    <a:pt x="15" y="565"/>
                  </a:lnTo>
                  <a:lnTo>
                    <a:pt x="16" y="684"/>
                  </a:lnTo>
                  <a:lnTo>
                    <a:pt x="17" y="781"/>
                  </a:lnTo>
                  <a:lnTo>
                    <a:pt x="17" y="849"/>
                  </a:lnTo>
                  <a:lnTo>
                    <a:pt x="17" y="872"/>
                  </a:lnTo>
                  <a:lnTo>
                    <a:pt x="16" y="872"/>
                  </a:lnTo>
                  <a:lnTo>
                    <a:pt x="15" y="872"/>
                  </a:lnTo>
                  <a:lnTo>
                    <a:pt x="12" y="872"/>
                  </a:lnTo>
                  <a:lnTo>
                    <a:pt x="11" y="872"/>
                  </a:lnTo>
                  <a:lnTo>
                    <a:pt x="8" y="872"/>
                  </a:lnTo>
                  <a:lnTo>
                    <a:pt x="6" y="872"/>
                  </a:lnTo>
                  <a:lnTo>
                    <a:pt x="4" y="872"/>
                  </a:lnTo>
                  <a:lnTo>
                    <a:pt x="2" y="872"/>
                  </a:lnTo>
                  <a:lnTo>
                    <a:pt x="1" y="872"/>
                  </a:lnTo>
                  <a:lnTo>
                    <a:pt x="0" y="87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76" name="Freeform 410"/>
            <p:cNvSpPr>
              <a:spLocks/>
            </p:cNvSpPr>
            <p:nvPr/>
          </p:nvSpPr>
          <p:spPr bwMode="auto">
            <a:xfrm flipH="1">
              <a:off x="5269" y="1222"/>
              <a:ext cx="7" cy="1"/>
            </a:xfrm>
            <a:custGeom>
              <a:avLst/>
              <a:gdLst>
                <a:gd name="T0" fmla="*/ 0 w 66"/>
                <a:gd name="T1" fmla="*/ 0 h 1"/>
                <a:gd name="T2" fmla="*/ 0 w 66"/>
                <a:gd name="T3" fmla="*/ 1 h 1"/>
                <a:gd name="T4" fmla="*/ 0 w 66"/>
                <a:gd name="T5" fmla="*/ 0 h 1"/>
                <a:gd name="T6" fmla="*/ 0 60000 65536"/>
                <a:gd name="T7" fmla="*/ 0 60000 65536"/>
                <a:gd name="T8" fmla="*/ 0 60000 65536"/>
                <a:gd name="T9" fmla="*/ 0 w 66"/>
                <a:gd name="T10" fmla="*/ 0 h 1"/>
                <a:gd name="T11" fmla="*/ 66 w 66"/>
                <a:gd name="T12" fmla="*/ 1 h 1"/>
              </a:gdLst>
              <a:ahLst/>
              <a:cxnLst>
                <a:cxn ang="T6">
                  <a:pos x="T0" y="T1"/>
                </a:cxn>
                <a:cxn ang="T7">
                  <a:pos x="T2" y="T3"/>
                </a:cxn>
                <a:cxn ang="T8">
                  <a:pos x="T4" y="T5"/>
                </a:cxn>
              </a:cxnLst>
              <a:rect l="T9" t="T10" r="T11" b="T12"/>
              <a:pathLst>
                <a:path w="66" h="1">
                  <a:moveTo>
                    <a:pt x="0" y="0"/>
                  </a:moveTo>
                  <a:lnTo>
                    <a:pt x="66" y="1"/>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77" name="Freeform 411"/>
            <p:cNvSpPr>
              <a:spLocks/>
            </p:cNvSpPr>
            <p:nvPr/>
          </p:nvSpPr>
          <p:spPr bwMode="auto">
            <a:xfrm flipH="1">
              <a:off x="5130" y="1227"/>
              <a:ext cx="8" cy="23"/>
            </a:xfrm>
            <a:custGeom>
              <a:avLst/>
              <a:gdLst>
                <a:gd name="T0" fmla="*/ 0 w 74"/>
                <a:gd name="T1" fmla="*/ 0 h 197"/>
                <a:gd name="T2" fmla="*/ 0 w 74"/>
                <a:gd name="T3" fmla="*/ 0 h 197"/>
                <a:gd name="T4" fmla="*/ 0 w 74"/>
                <a:gd name="T5" fmla="*/ 0 h 197"/>
                <a:gd name="T6" fmla="*/ 0 w 74"/>
                <a:gd name="T7" fmla="*/ 0 h 197"/>
                <a:gd name="T8" fmla="*/ 0 w 74"/>
                <a:gd name="T9" fmla="*/ 0 h 197"/>
                <a:gd name="T10" fmla="*/ 0 w 74"/>
                <a:gd name="T11" fmla="*/ 0 h 197"/>
                <a:gd name="T12" fmla="*/ 0 w 74"/>
                <a:gd name="T13" fmla="*/ 0 h 197"/>
                <a:gd name="T14" fmla="*/ 0 w 74"/>
                <a:gd name="T15" fmla="*/ 0 h 197"/>
                <a:gd name="T16" fmla="*/ 0 w 74"/>
                <a:gd name="T17" fmla="*/ 0 h 197"/>
                <a:gd name="T18" fmla="*/ 0 w 74"/>
                <a:gd name="T19" fmla="*/ 0 h 197"/>
                <a:gd name="T20" fmla="*/ 0 w 74"/>
                <a:gd name="T21" fmla="*/ 0 h 197"/>
                <a:gd name="T22" fmla="*/ 0 w 74"/>
                <a:gd name="T23" fmla="*/ 0 h 197"/>
                <a:gd name="T24" fmla="*/ 0 w 74"/>
                <a:gd name="T25" fmla="*/ 0 h 197"/>
                <a:gd name="T26" fmla="*/ 0 w 74"/>
                <a:gd name="T27" fmla="*/ 0 h 197"/>
                <a:gd name="T28" fmla="*/ 0 w 74"/>
                <a:gd name="T29" fmla="*/ 0 h 197"/>
                <a:gd name="T30" fmla="*/ 0 w 74"/>
                <a:gd name="T31" fmla="*/ 0 h 197"/>
                <a:gd name="T32" fmla="*/ 0 w 74"/>
                <a:gd name="T33" fmla="*/ 0 h 197"/>
                <a:gd name="T34" fmla="*/ 0 w 74"/>
                <a:gd name="T35" fmla="*/ 0 h 197"/>
                <a:gd name="T36" fmla="*/ 0 w 74"/>
                <a:gd name="T37" fmla="*/ 0 h 197"/>
                <a:gd name="T38" fmla="*/ 0 w 74"/>
                <a:gd name="T39" fmla="*/ 0 h 197"/>
                <a:gd name="T40" fmla="*/ 0 w 74"/>
                <a:gd name="T41" fmla="*/ 0 h 197"/>
                <a:gd name="T42" fmla="*/ 0 w 74"/>
                <a:gd name="T43" fmla="*/ 0 h 197"/>
                <a:gd name="T44" fmla="*/ 0 w 74"/>
                <a:gd name="T45" fmla="*/ 0 h 197"/>
                <a:gd name="T46" fmla="*/ 0 w 74"/>
                <a:gd name="T47" fmla="*/ 0 h 197"/>
                <a:gd name="T48" fmla="*/ 0 w 74"/>
                <a:gd name="T49" fmla="*/ 0 h 197"/>
                <a:gd name="T50" fmla="*/ 0 w 74"/>
                <a:gd name="T51" fmla="*/ 0 h 19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4"/>
                <a:gd name="T79" fmla="*/ 0 h 197"/>
                <a:gd name="T80" fmla="*/ 74 w 74"/>
                <a:gd name="T81" fmla="*/ 197 h 197"/>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4" h="197">
                  <a:moveTo>
                    <a:pt x="54" y="151"/>
                  </a:moveTo>
                  <a:lnTo>
                    <a:pt x="74" y="22"/>
                  </a:lnTo>
                  <a:lnTo>
                    <a:pt x="74" y="18"/>
                  </a:lnTo>
                  <a:lnTo>
                    <a:pt x="74" y="16"/>
                  </a:lnTo>
                  <a:lnTo>
                    <a:pt x="72" y="14"/>
                  </a:lnTo>
                  <a:lnTo>
                    <a:pt x="71" y="12"/>
                  </a:lnTo>
                  <a:lnTo>
                    <a:pt x="70" y="9"/>
                  </a:lnTo>
                  <a:lnTo>
                    <a:pt x="69" y="7"/>
                  </a:lnTo>
                  <a:lnTo>
                    <a:pt x="68" y="6"/>
                  </a:lnTo>
                  <a:lnTo>
                    <a:pt x="67" y="4"/>
                  </a:lnTo>
                  <a:lnTo>
                    <a:pt x="65" y="4"/>
                  </a:lnTo>
                  <a:lnTo>
                    <a:pt x="62" y="3"/>
                  </a:lnTo>
                  <a:lnTo>
                    <a:pt x="41" y="0"/>
                  </a:lnTo>
                  <a:lnTo>
                    <a:pt x="39" y="0"/>
                  </a:lnTo>
                  <a:lnTo>
                    <a:pt x="36" y="0"/>
                  </a:lnTo>
                  <a:lnTo>
                    <a:pt x="34" y="2"/>
                  </a:lnTo>
                  <a:lnTo>
                    <a:pt x="33" y="2"/>
                  </a:lnTo>
                  <a:lnTo>
                    <a:pt x="31" y="4"/>
                  </a:lnTo>
                  <a:lnTo>
                    <a:pt x="30" y="5"/>
                  </a:lnTo>
                  <a:lnTo>
                    <a:pt x="27" y="7"/>
                  </a:lnTo>
                  <a:lnTo>
                    <a:pt x="26" y="9"/>
                  </a:lnTo>
                  <a:lnTo>
                    <a:pt x="25" y="12"/>
                  </a:lnTo>
                  <a:lnTo>
                    <a:pt x="25" y="14"/>
                  </a:lnTo>
                  <a:lnTo>
                    <a:pt x="0" y="197"/>
                  </a:lnTo>
                  <a:lnTo>
                    <a:pt x="54" y="1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78" name="Freeform 412"/>
            <p:cNvSpPr>
              <a:spLocks/>
            </p:cNvSpPr>
            <p:nvPr/>
          </p:nvSpPr>
          <p:spPr bwMode="auto">
            <a:xfrm flipH="1">
              <a:off x="5130" y="1349"/>
              <a:ext cx="8" cy="8"/>
            </a:xfrm>
            <a:custGeom>
              <a:avLst/>
              <a:gdLst>
                <a:gd name="T0" fmla="*/ 0 w 64"/>
                <a:gd name="T1" fmla="*/ 0 h 68"/>
                <a:gd name="T2" fmla="*/ 0 w 64"/>
                <a:gd name="T3" fmla="*/ 0 h 68"/>
                <a:gd name="T4" fmla="*/ 0 w 64"/>
                <a:gd name="T5" fmla="*/ 0 h 68"/>
                <a:gd name="T6" fmla="*/ 0 w 64"/>
                <a:gd name="T7" fmla="*/ 0 h 68"/>
                <a:gd name="T8" fmla="*/ 0 w 64"/>
                <a:gd name="T9" fmla="*/ 0 h 68"/>
                <a:gd name="T10" fmla="*/ 0 w 64"/>
                <a:gd name="T11" fmla="*/ 0 h 68"/>
                <a:gd name="T12" fmla="*/ 0 w 64"/>
                <a:gd name="T13" fmla="*/ 0 h 68"/>
                <a:gd name="T14" fmla="*/ 0 w 64"/>
                <a:gd name="T15" fmla="*/ 0 h 68"/>
                <a:gd name="T16" fmla="*/ 0 w 64"/>
                <a:gd name="T17" fmla="*/ 0 h 68"/>
                <a:gd name="T18" fmla="*/ 0 w 64"/>
                <a:gd name="T19" fmla="*/ 0 h 68"/>
                <a:gd name="T20" fmla="*/ 0 w 64"/>
                <a:gd name="T21" fmla="*/ 0 h 68"/>
                <a:gd name="T22" fmla="*/ 0 w 64"/>
                <a:gd name="T23" fmla="*/ 0 h 68"/>
                <a:gd name="T24" fmla="*/ 0 w 64"/>
                <a:gd name="T25" fmla="*/ 0 h 68"/>
                <a:gd name="T26" fmla="*/ 0 w 64"/>
                <a:gd name="T27" fmla="*/ 0 h 68"/>
                <a:gd name="T28" fmla="*/ 0 w 64"/>
                <a:gd name="T29" fmla="*/ 0 h 68"/>
                <a:gd name="T30" fmla="*/ 0 w 64"/>
                <a:gd name="T31" fmla="*/ 0 h 68"/>
                <a:gd name="T32" fmla="*/ 0 w 64"/>
                <a:gd name="T33" fmla="*/ 0 h 68"/>
                <a:gd name="T34" fmla="*/ 0 w 64"/>
                <a:gd name="T35" fmla="*/ 0 h 68"/>
                <a:gd name="T36" fmla="*/ 0 w 64"/>
                <a:gd name="T37" fmla="*/ 0 h 68"/>
                <a:gd name="T38" fmla="*/ 0 w 64"/>
                <a:gd name="T39" fmla="*/ 0 h 68"/>
                <a:gd name="T40" fmla="*/ 0 w 64"/>
                <a:gd name="T41" fmla="*/ 0 h 68"/>
                <a:gd name="T42" fmla="*/ 0 w 64"/>
                <a:gd name="T43" fmla="*/ 0 h 68"/>
                <a:gd name="T44" fmla="*/ 0 w 64"/>
                <a:gd name="T45" fmla="*/ 0 h 68"/>
                <a:gd name="T46" fmla="*/ 0 w 64"/>
                <a:gd name="T47" fmla="*/ 0 h 68"/>
                <a:gd name="T48" fmla="*/ 0 w 64"/>
                <a:gd name="T49" fmla="*/ 0 h 68"/>
                <a:gd name="T50" fmla="*/ 0 w 64"/>
                <a:gd name="T51" fmla="*/ 0 h 68"/>
                <a:gd name="T52" fmla="*/ 0 w 64"/>
                <a:gd name="T53" fmla="*/ 0 h 68"/>
                <a:gd name="T54" fmla="*/ 0 w 64"/>
                <a:gd name="T55" fmla="*/ 0 h 68"/>
                <a:gd name="T56" fmla="*/ 0 w 64"/>
                <a:gd name="T57" fmla="*/ 0 h 68"/>
                <a:gd name="T58" fmla="*/ 0 w 64"/>
                <a:gd name="T59" fmla="*/ 0 h 68"/>
                <a:gd name="T60" fmla="*/ 0 w 64"/>
                <a:gd name="T61" fmla="*/ 0 h 68"/>
                <a:gd name="T62" fmla="*/ 0 w 64"/>
                <a:gd name="T63" fmla="*/ 0 h 68"/>
                <a:gd name="T64" fmla="*/ 0 w 64"/>
                <a:gd name="T65" fmla="*/ 0 h 68"/>
                <a:gd name="T66" fmla="*/ 0 w 64"/>
                <a:gd name="T67" fmla="*/ 0 h 68"/>
                <a:gd name="T68" fmla="*/ 0 w 64"/>
                <a:gd name="T69" fmla="*/ 0 h 68"/>
                <a:gd name="T70" fmla="*/ 0 w 64"/>
                <a:gd name="T71" fmla="*/ 0 h 68"/>
                <a:gd name="T72" fmla="*/ 0 w 64"/>
                <a:gd name="T73" fmla="*/ 0 h 68"/>
                <a:gd name="T74" fmla="*/ 0 w 64"/>
                <a:gd name="T75" fmla="*/ 0 h 68"/>
                <a:gd name="T76" fmla="*/ 0 w 64"/>
                <a:gd name="T77" fmla="*/ 0 h 68"/>
                <a:gd name="T78" fmla="*/ 0 w 64"/>
                <a:gd name="T79" fmla="*/ 0 h 68"/>
                <a:gd name="T80" fmla="*/ 0 w 64"/>
                <a:gd name="T81" fmla="*/ 0 h 68"/>
                <a:gd name="T82" fmla="*/ 0 w 64"/>
                <a:gd name="T83" fmla="*/ 0 h 6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64"/>
                <a:gd name="T127" fmla="*/ 0 h 68"/>
                <a:gd name="T128" fmla="*/ 64 w 64"/>
                <a:gd name="T129" fmla="*/ 68 h 6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64" h="68">
                  <a:moveTo>
                    <a:pt x="25" y="68"/>
                  </a:moveTo>
                  <a:lnTo>
                    <a:pt x="31" y="68"/>
                  </a:lnTo>
                  <a:lnTo>
                    <a:pt x="37" y="68"/>
                  </a:lnTo>
                  <a:lnTo>
                    <a:pt x="41" y="67"/>
                  </a:lnTo>
                  <a:lnTo>
                    <a:pt x="46" y="64"/>
                  </a:lnTo>
                  <a:lnTo>
                    <a:pt x="50" y="61"/>
                  </a:lnTo>
                  <a:lnTo>
                    <a:pt x="53" y="58"/>
                  </a:lnTo>
                  <a:lnTo>
                    <a:pt x="57" y="54"/>
                  </a:lnTo>
                  <a:lnTo>
                    <a:pt x="60" y="49"/>
                  </a:lnTo>
                  <a:lnTo>
                    <a:pt x="62" y="44"/>
                  </a:lnTo>
                  <a:lnTo>
                    <a:pt x="64" y="39"/>
                  </a:lnTo>
                  <a:lnTo>
                    <a:pt x="64" y="33"/>
                  </a:lnTo>
                  <a:lnTo>
                    <a:pt x="62" y="27"/>
                  </a:lnTo>
                  <a:lnTo>
                    <a:pt x="61" y="23"/>
                  </a:lnTo>
                  <a:lnTo>
                    <a:pt x="59" y="18"/>
                  </a:lnTo>
                  <a:lnTo>
                    <a:pt x="57" y="14"/>
                  </a:lnTo>
                  <a:lnTo>
                    <a:pt x="53" y="9"/>
                  </a:lnTo>
                  <a:lnTo>
                    <a:pt x="50" y="7"/>
                  </a:lnTo>
                  <a:lnTo>
                    <a:pt x="46" y="4"/>
                  </a:lnTo>
                  <a:lnTo>
                    <a:pt x="41" y="1"/>
                  </a:lnTo>
                  <a:lnTo>
                    <a:pt x="37" y="0"/>
                  </a:lnTo>
                  <a:lnTo>
                    <a:pt x="31" y="0"/>
                  </a:lnTo>
                  <a:lnTo>
                    <a:pt x="26" y="1"/>
                  </a:lnTo>
                  <a:lnTo>
                    <a:pt x="21" y="3"/>
                  </a:lnTo>
                  <a:lnTo>
                    <a:pt x="16" y="5"/>
                  </a:lnTo>
                  <a:lnTo>
                    <a:pt x="13" y="8"/>
                  </a:lnTo>
                  <a:lnTo>
                    <a:pt x="9" y="12"/>
                  </a:lnTo>
                  <a:lnTo>
                    <a:pt x="6" y="15"/>
                  </a:lnTo>
                  <a:lnTo>
                    <a:pt x="4" y="19"/>
                  </a:lnTo>
                  <a:lnTo>
                    <a:pt x="2" y="25"/>
                  </a:lnTo>
                  <a:lnTo>
                    <a:pt x="2" y="31"/>
                  </a:lnTo>
                  <a:lnTo>
                    <a:pt x="0" y="35"/>
                  </a:lnTo>
                  <a:lnTo>
                    <a:pt x="0" y="41"/>
                  </a:lnTo>
                  <a:lnTo>
                    <a:pt x="2" y="46"/>
                  </a:lnTo>
                  <a:lnTo>
                    <a:pt x="4" y="51"/>
                  </a:lnTo>
                  <a:lnTo>
                    <a:pt x="6" y="55"/>
                  </a:lnTo>
                  <a:lnTo>
                    <a:pt x="8" y="59"/>
                  </a:lnTo>
                  <a:lnTo>
                    <a:pt x="13" y="62"/>
                  </a:lnTo>
                  <a:lnTo>
                    <a:pt x="16" y="66"/>
                  </a:lnTo>
                  <a:lnTo>
                    <a:pt x="21" y="67"/>
                  </a:lnTo>
                  <a:lnTo>
                    <a:pt x="25"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79" name="Freeform 413"/>
            <p:cNvSpPr>
              <a:spLocks/>
            </p:cNvSpPr>
            <p:nvPr/>
          </p:nvSpPr>
          <p:spPr bwMode="auto">
            <a:xfrm flipH="1">
              <a:off x="5131" y="1251"/>
              <a:ext cx="23" cy="111"/>
            </a:xfrm>
            <a:custGeom>
              <a:avLst/>
              <a:gdLst>
                <a:gd name="T0" fmla="*/ 0 w 195"/>
                <a:gd name="T1" fmla="*/ 0 h 929"/>
                <a:gd name="T2" fmla="*/ 0 w 195"/>
                <a:gd name="T3" fmla="*/ 0 h 929"/>
                <a:gd name="T4" fmla="*/ 0 w 195"/>
                <a:gd name="T5" fmla="*/ 0 h 929"/>
                <a:gd name="T6" fmla="*/ 0 w 195"/>
                <a:gd name="T7" fmla="*/ 0 h 929"/>
                <a:gd name="T8" fmla="*/ 0 w 195"/>
                <a:gd name="T9" fmla="*/ 0 h 929"/>
                <a:gd name="T10" fmla="*/ 0 w 195"/>
                <a:gd name="T11" fmla="*/ 0 h 929"/>
                <a:gd name="T12" fmla="*/ 0 w 195"/>
                <a:gd name="T13" fmla="*/ 0 h 929"/>
                <a:gd name="T14" fmla="*/ 0 w 195"/>
                <a:gd name="T15" fmla="*/ 0 h 929"/>
                <a:gd name="T16" fmla="*/ 0 w 195"/>
                <a:gd name="T17" fmla="*/ 0 h 929"/>
                <a:gd name="T18" fmla="*/ 0 w 195"/>
                <a:gd name="T19" fmla="*/ 0 h 929"/>
                <a:gd name="T20" fmla="*/ 0 w 195"/>
                <a:gd name="T21" fmla="*/ 0 h 929"/>
                <a:gd name="T22" fmla="*/ 0 w 195"/>
                <a:gd name="T23" fmla="*/ 0 h 929"/>
                <a:gd name="T24" fmla="*/ 0 w 195"/>
                <a:gd name="T25" fmla="*/ 0 h 929"/>
                <a:gd name="T26" fmla="*/ 0 w 195"/>
                <a:gd name="T27" fmla="*/ 0 h 929"/>
                <a:gd name="T28" fmla="*/ 0 w 195"/>
                <a:gd name="T29" fmla="*/ 0 h 929"/>
                <a:gd name="T30" fmla="*/ 0 w 195"/>
                <a:gd name="T31" fmla="*/ 0 h 929"/>
                <a:gd name="T32" fmla="*/ 0 w 195"/>
                <a:gd name="T33" fmla="*/ 0 h 929"/>
                <a:gd name="T34" fmla="*/ 0 w 195"/>
                <a:gd name="T35" fmla="*/ 0 h 929"/>
                <a:gd name="T36" fmla="*/ 0 w 195"/>
                <a:gd name="T37" fmla="*/ 0 h 929"/>
                <a:gd name="T38" fmla="*/ 0 w 195"/>
                <a:gd name="T39" fmla="*/ 0 h 929"/>
                <a:gd name="T40" fmla="*/ 0 w 195"/>
                <a:gd name="T41" fmla="*/ 0 h 929"/>
                <a:gd name="T42" fmla="*/ 0 w 195"/>
                <a:gd name="T43" fmla="*/ 0 h 929"/>
                <a:gd name="T44" fmla="*/ 0 w 195"/>
                <a:gd name="T45" fmla="*/ 0 h 929"/>
                <a:gd name="T46" fmla="*/ 0 w 195"/>
                <a:gd name="T47" fmla="*/ 0 h 929"/>
                <a:gd name="T48" fmla="*/ 0 w 195"/>
                <a:gd name="T49" fmla="*/ 0 h 929"/>
                <a:gd name="T50" fmla="*/ 0 w 195"/>
                <a:gd name="T51" fmla="*/ 0 h 92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95"/>
                <a:gd name="T79" fmla="*/ 0 h 929"/>
                <a:gd name="T80" fmla="*/ 195 w 195"/>
                <a:gd name="T81" fmla="*/ 929 h 92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95" h="929">
                  <a:moveTo>
                    <a:pt x="70" y="929"/>
                  </a:moveTo>
                  <a:lnTo>
                    <a:pt x="195" y="40"/>
                  </a:lnTo>
                  <a:lnTo>
                    <a:pt x="195" y="34"/>
                  </a:lnTo>
                  <a:lnTo>
                    <a:pt x="195" y="29"/>
                  </a:lnTo>
                  <a:lnTo>
                    <a:pt x="194" y="23"/>
                  </a:lnTo>
                  <a:lnTo>
                    <a:pt x="192" y="19"/>
                  </a:lnTo>
                  <a:lnTo>
                    <a:pt x="188" y="14"/>
                  </a:lnTo>
                  <a:lnTo>
                    <a:pt x="185" y="10"/>
                  </a:lnTo>
                  <a:lnTo>
                    <a:pt x="180" y="6"/>
                  </a:lnTo>
                  <a:lnTo>
                    <a:pt x="176" y="3"/>
                  </a:lnTo>
                  <a:lnTo>
                    <a:pt x="170" y="2"/>
                  </a:lnTo>
                  <a:lnTo>
                    <a:pt x="166" y="0"/>
                  </a:lnTo>
                  <a:lnTo>
                    <a:pt x="159" y="0"/>
                  </a:lnTo>
                  <a:lnTo>
                    <a:pt x="153" y="1"/>
                  </a:lnTo>
                  <a:lnTo>
                    <a:pt x="148" y="2"/>
                  </a:lnTo>
                  <a:lnTo>
                    <a:pt x="143" y="4"/>
                  </a:lnTo>
                  <a:lnTo>
                    <a:pt x="139" y="6"/>
                  </a:lnTo>
                  <a:lnTo>
                    <a:pt x="134" y="10"/>
                  </a:lnTo>
                  <a:lnTo>
                    <a:pt x="131" y="14"/>
                  </a:lnTo>
                  <a:lnTo>
                    <a:pt x="127" y="19"/>
                  </a:lnTo>
                  <a:lnTo>
                    <a:pt x="126" y="24"/>
                  </a:lnTo>
                  <a:lnTo>
                    <a:pt x="125" y="30"/>
                  </a:lnTo>
                  <a:lnTo>
                    <a:pt x="0" y="919"/>
                  </a:lnTo>
                  <a:lnTo>
                    <a:pt x="71" y="929"/>
                  </a:lnTo>
                  <a:lnTo>
                    <a:pt x="70" y="9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80" name="Freeform 414"/>
            <p:cNvSpPr>
              <a:spLocks/>
            </p:cNvSpPr>
            <p:nvPr/>
          </p:nvSpPr>
          <p:spPr bwMode="auto">
            <a:xfrm flipH="1">
              <a:off x="5132" y="1261"/>
              <a:ext cx="8" cy="1"/>
            </a:xfrm>
            <a:custGeom>
              <a:avLst/>
              <a:gdLst>
                <a:gd name="T0" fmla="*/ 0 w 73"/>
                <a:gd name="T1" fmla="*/ 0 h 9"/>
                <a:gd name="T2" fmla="*/ 0 w 73"/>
                <a:gd name="T3" fmla="*/ 0 h 9"/>
                <a:gd name="T4" fmla="*/ 0 w 73"/>
                <a:gd name="T5" fmla="*/ 0 h 9"/>
                <a:gd name="T6" fmla="*/ 0 60000 65536"/>
                <a:gd name="T7" fmla="*/ 0 60000 65536"/>
                <a:gd name="T8" fmla="*/ 0 60000 65536"/>
                <a:gd name="T9" fmla="*/ 0 w 73"/>
                <a:gd name="T10" fmla="*/ 0 h 9"/>
                <a:gd name="T11" fmla="*/ 73 w 73"/>
                <a:gd name="T12" fmla="*/ 9 h 9"/>
              </a:gdLst>
              <a:ahLst/>
              <a:cxnLst>
                <a:cxn ang="T6">
                  <a:pos x="T0" y="T1"/>
                </a:cxn>
                <a:cxn ang="T7">
                  <a:pos x="T2" y="T3"/>
                </a:cxn>
                <a:cxn ang="T8">
                  <a:pos x="T4" y="T5"/>
                </a:cxn>
              </a:cxnLst>
              <a:rect l="T9" t="T10" r="T11" b="T12"/>
              <a:pathLst>
                <a:path w="73" h="9">
                  <a:moveTo>
                    <a:pt x="0" y="0"/>
                  </a:moveTo>
                  <a:lnTo>
                    <a:pt x="73" y="9"/>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81" name="Freeform 415"/>
            <p:cNvSpPr>
              <a:spLocks/>
            </p:cNvSpPr>
            <p:nvPr/>
          </p:nvSpPr>
          <p:spPr bwMode="auto">
            <a:xfrm flipH="1">
              <a:off x="5136" y="1262"/>
              <a:ext cx="13" cy="99"/>
            </a:xfrm>
            <a:custGeom>
              <a:avLst/>
              <a:gdLst>
                <a:gd name="T0" fmla="*/ 0 w 113"/>
                <a:gd name="T1" fmla="*/ 0 h 833"/>
                <a:gd name="T2" fmla="*/ 0 w 113"/>
                <a:gd name="T3" fmla="*/ 0 h 833"/>
                <a:gd name="T4" fmla="*/ 0 w 113"/>
                <a:gd name="T5" fmla="*/ 0 h 833"/>
                <a:gd name="T6" fmla="*/ 0 60000 65536"/>
                <a:gd name="T7" fmla="*/ 0 60000 65536"/>
                <a:gd name="T8" fmla="*/ 0 60000 65536"/>
                <a:gd name="T9" fmla="*/ 0 w 113"/>
                <a:gd name="T10" fmla="*/ 0 h 833"/>
                <a:gd name="T11" fmla="*/ 113 w 113"/>
                <a:gd name="T12" fmla="*/ 833 h 833"/>
              </a:gdLst>
              <a:ahLst/>
              <a:cxnLst>
                <a:cxn ang="T6">
                  <a:pos x="T0" y="T1"/>
                </a:cxn>
                <a:cxn ang="T7">
                  <a:pos x="T2" y="T3"/>
                </a:cxn>
                <a:cxn ang="T8">
                  <a:pos x="T4" y="T5"/>
                </a:cxn>
              </a:cxnLst>
              <a:rect l="T9" t="T10" r="T11" b="T12"/>
              <a:pathLst>
                <a:path w="113" h="833">
                  <a:moveTo>
                    <a:pt x="113" y="0"/>
                  </a:moveTo>
                  <a:lnTo>
                    <a:pt x="0" y="833"/>
                  </a:lnTo>
                  <a:lnTo>
                    <a:pt x="11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82" name="Freeform 416"/>
            <p:cNvSpPr>
              <a:spLocks/>
            </p:cNvSpPr>
            <p:nvPr/>
          </p:nvSpPr>
          <p:spPr bwMode="auto">
            <a:xfrm flipH="1">
              <a:off x="5134" y="1285"/>
              <a:ext cx="8" cy="53"/>
            </a:xfrm>
            <a:custGeom>
              <a:avLst/>
              <a:gdLst>
                <a:gd name="T0" fmla="*/ 0 w 82"/>
                <a:gd name="T1" fmla="*/ 0 h 443"/>
                <a:gd name="T2" fmla="*/ 0 w 82"/>
                <a:gd name="T3" fmla="*/ 0 h 443"/>
                <a:gd name="T4" fmla="*/ 0 w 82"/>
                <a:gd name="T5" fmla="*/ 0 h 443"/>
                <a:gd name="T6" fmla="*/ 0 w 82"/>
                <a:gd name="T7" fmla="*/ 0 h 443"/>
                <a:gd name="T8" fmla="*/ 0 w 82"/>
                <a:gd name="T9" fmla="*/ 0 h 443"/>
                <a:gd name="T10" fmla="*/ 0 w 82"/>
                <a:gd name="T11" fmla="*/ 0 h 443"/>
                <a:gd name="T12" fmla="*/ 0 60000 65536"/>
                <a:gd name="T13" fmla="*/ 0 60000 65536"/>
                <a:gd name="T14" fmla="*/ 0 60000 65536"/>
                <a:gd name="T15" fmla="*/ 0 60000 65536"/>
                <a:gd name="T16" fmla="*/ 0 60000 65536"/>
                <a:gd name="T17" fmla="*/ 0 60000 65536"/>
                <a:gd name="T18" fmla="*/ 0 w 82"/>
                <a:gd name="T19" fmla="*/ 0 h 443"/>
                <a:gd name="T20" fmla="*/ 82 w 82"/>
                <a:gd name="T21" fmla="*/ 443 h 443"/>
              </a:gdLst>
              <a:ahLst/>
              <a:cxnLst>
                <a:cxn ang="T12">
                  <a:pos x="T0" y="T1"/>
                </a:cxn>
                <a:cxn ang="T13">
                  <a:pos x="T2" y="T3"/>
                </a:cxn>
                <a:cxn ang="T14">
                  <a:pos x="T4" y="T5"/>
                </a:cxn>
                <a:cxn ang="T15">
                  <a:pos x="T6" y="T7"/>
                </a:cxn>
                <a:cxn ang="T16">
                  <a:pos x="T8" y="T9"/>
                </a:cxn>
                <a:cxn ang="T17">
                  <a:pos x="T10" y="T11"/>
                </a:cxn>
              </a:cxnLst>
              <a:rect l="T18" t="T19" r="T20" b="T21"/>
              <a:pathLst>
                <a:path w="82" h="443">
                  <a:moveTo>
                    <a:pt x="22" y="443"/>
                  </a:moveTo>
                  <a:lnTo>
                    <a:pt x="82" y="3"/>
                  </a:lnTo>
                  <a:lnTo>
                    <a:pt x="60" y="0"/>
                  </a:lnTo>
                  <a:lnTo>
                    <a:pt x="0" y="440"/>
                  </a:lnTo>
                  <a:lnTo>
                    <a:pt x="22" y="4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83" name="Freeform 417"/>
            <p:cNvSpPr>
              <a:spLocks/>
            </p:cNvSpPr>
            <p:nvPr/>
          </p:nvSpPr>
          <p:spPr bwMode="auto">
            <a:xfrm flipH="1">
              <a:off x="5134" y="1294"/>
              <a:ext cx="3" cy="1"/>
            </a:xfrm>
            <a:custGeom>
              <a:avLst/>
              <a:gdLst>
                <a:gd name="T0" fmla="*/ 0 w 23"/>
                <a:gd name="T1" fmla="*/ 0 h 3"/>
                <a:gd name="T2" fmla="*/ 0 w 23"/>
                <a:gd name="T3" fmla="*/ 0 h 3"/>
                <a:gd name="T4" fmla="*/ 0 w 23"/>
                <a:gd name="T5" fmla="*/ 0 h 3"/>
                <a:gd name="T6" fmla="*/ 0 60000 65536"/>
                <a:gd name="T7" fmla="*/ 0 60000 65536"/>
                <a:gd name="T8" fmla="*/ 0 60000 65536"/>
                <a:gd name="T9" fmla="*/ 0 w 23"/>
                <a:gd name="T10" fmla="*/ 0 h 3"/>
                <a:gd name="T11" fmla="*/ 23 w 23"/>
                <a:gd name="T12" fmla="*/ 3 h 3"/>
              </a:gdLst>
              <a:ahLst/>
              <a:cxnLst>
                <a:cxn ang="T6">
                  <a:pos x="T0" y="T1"/>
                </a:cxn>
                <a:cxn ang="T7">
                  <a:pos x="T2" y="T3"/>
                </a:cxn>
                <a:cxn ang="T8">
                  <a:pos x="T4" y="T5"/>
                </a:cxn>
              </a:cxnLst>
              <a:rect l="T9" t="T10" r="T11" b="T12"/>
              <a:pathLst>
                <a:path w="23" h="3">
                  <a:moveTo>
                    <a:pt x="0" y="0"/>
                  </a:moveTo>
                  <a:lnTo>
                    <a:pt x="23" y="3"/>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84" name="Freeform 418"/>
            <p:cNvSpPr>
              <a:spLocks/>
            </p:cNvSpPr>
            <p:nvPr/>
          </p:nvSpPr>
          <p:spPr bwMode="auto">
            <a:xfrm flipH="1">
              <a:off x="5126" y="1259"/>
              <a:ext cx="10" cy="27"/>
            </a:xfrm>
            <a:custGeom>
              <a:avLst/>
              <a:gdLst>
                <a:gd name="T0" fmla="*/ 0 w 83"/>
                <a:gd name="T1" fmla="*/ 0 h 229"/>
                <a:gd name="T2" fmla="*/ 0 w 83"/>
                <a:gd name="T3" fmla="*/ 0 h 229"/>
                <a:gd name="T4" fmla="*/ 0 w 83"/>
                <a:gd name="T5" fmla="*/ 0 h 229"/>
                <a:gd name="T6" fmla="*/ 0 w 83"/>
                <a:gd name="T7" fmla="*/ 0 h 229"/>
                <a:gd name="T8" fmla="*/ 0 w 83"/>
                <a:gd name="T9" fmla="*/ 0 h 229"/>
                <a:gd name="T10" fmla="*/ 0 w 83"/>
                <a:gd name="T11" fmla="*/ 0 h 229"/>
                <a:gd name="T12" fmla="*/ 0 w 83"/>
                <a:gd name="T13" fmla="*/ 0 h 229"/>
                <a:gd name="T14" fmla="*/ 0 w 83"/>
                <a:gd name="T15" fmla="*/ 0 h 229"/>
                <a:gd name="T16" fmla="*/ 0 w 83"/>
                <a:gd name="T17" fmla="*/ 0 h 229"/>
                <a:gd name="T18" fmla="*/ 0 w 83"/>
                <a:gd name="T19" fmla="*/ 0 h 229"/>
                <a:gd name="T20" fmla="*/ 0 w 83"/>
                <a:gd name="T21" fmla="*/ 0 h 229"/>
                <a:gd name="T22" fmla="*/ 0 w 83"/>
                <a:gd name="T23" fmla="*/ 0 h 229"/>
                <a:gd name="T24" fmla="*/ 0 w 83"/>
                <a:gd name="T25" fmla="*/ 0 h 229"/>
                <a:gd name="T26" fmla="*/ 0 w 83"/>
                <a:gd name="T27" fmla="*/ 0 h 229"/>
                <a:gd name="T28" fmla="*/ 0 w 83"/>
                <a:gd name="T29" fmla="*/ 0 h 229"/>
                <a:gd name="T30" fmla="*/ 0 w 83"/>
                <a:gd name="T31" fmla="*/ 0 h 229"/>
                <a:gd name="T32" fmla="*/ 0 w 83"/>
                <a:gd name="T33" fmla="*/ 0 h 229"/>
                <a:gd name="T34" fmla="*/ 0 w 83"/>
                <a:gd name="T35" fmla="*/ 0 h 229"/>
                <a:gd name="T36" fmla="*/ 0 w 83"/>
                <a:gd name="T37" fmla="*/ 0 h 229"/>
                <a:gd name="T38" fmla="*/ 0 w 83"/>
                <a:gd name="T39" fmla="*/ 0 h 22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83"/>
                <a:gd name="T61" fmla="*/ 0 h 229"/>
                <a:gd name="T62" fmla="*/ 83 w 83"/>
                <a:gd name="T63" fmla="*/ 229 h 22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83" h="229">
                  <a:moveTo>
                    <a:pt x="22" y="228"/>
                  </a:moveTo>
                  <a:lnTo>
                    <a:pt x="41" y="185"/>
                  </a:lnTo>
                  <a:lnTo>
                    <a:pt x="33" y="158"/>
                  </a:lnTo>
                  <a:lnTo>
                    <a:pt x="31" y="137"/>
                  </a:lnTo>
                  <a:lnTo>
                    <a:pt x="34" y="122"/>
                  </a:lnTo>
                  <a:lnTo>
                    <a:pt x="40" y="112"/>
                  </a:lnTo>
                  <a:lnTo>
                    <a:pt x="47" y="105"/>
                  </a:lnTo>
                  <a:lnTo>
                    <a:pt x="56" y="103"/>
                  </a:lnTo>
                  <a:lnTo>
                    <a:pt x="65" y="102"/>
                  </a:lnTo>
                  <a:lnTo>
                    <a:pt x="73" y="103"/>
                  </a:lnTo>
                  <a:lnTo>
                    <a:pt x="79" y="104"/>
                  </a:lnTo>
                  <a:lnTo>
                    <a:pt x="81" y="104"/>
                  </a:lnTo>
                  <a:lnTo>
                    <a:pt x="83" y="77"/>
                  </a:lnTo>
                  <a:lnTo>
                    <a:pt x="46" y="56"/>
                  </a:lnTo>
                  <a:lnTo>
                    <a:pt x="54" y="2"/>
                  </a:lnTo>
                  <a:lnTo>
                    <a:pt x="33" y="0"/>
                  </a:lnTo>
                  <a:lnTo>
                    <a:pt x="0" y="226"/>
                  </a:lnTo>
                  <a:lnTo>
                    <a:pt x="22" y="229"/>
                  </a:lnTo>
                  <a:lnTo>
                    <a:pt x="22" y="2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85" name="Freeform 419"/>
            <p:cNvSpPr>
              <a:spLocks/>
            </p:cNvSpPr>
            <p:nvPr/>
          </p:nvSpPr>
          <p:spPr bwMode="auto">
            <a:xfrm flipH="1">
              <a:off x="5133" y="1282"/>
              <a:ext cx="2" cy="2"/>
            </a:xfrm>
            <a:custGeom>
              <a:avLst/>
              <a:gdLst>
                <a:gd name="T0" fmla="*/ 0 w 20"/>
                <a:gd name="T1" fmla="*/ 0 h 13"/>
                <a:gd name="T2" fmla="*/ 0 w 20"/>
                <a:gd name="T3" fmla="*/ 0 h 13"/>
                <a:gd name="T4" fmla="*/ 0 w 20"/>
                <a:gd name="T5" fmla="*/ 0 h 13"/>
                <a:gd name="T6" fmla="*/ 0 60000 65536"/>
                <a:gd name="T7" fmla="*/ 0 60000 65536"/>
                <a:gd name="T8" fmla="*/ 0 60000 65536"/>
                <a:gd name="T9" fmla="*/ 0 w 20"/>
                <a:gd name="T10" fmla="*/ 0 h 13"/>
                <a:gd name="T11" fmla="*/ 20 w 20"/>
                <a:gd name="T12" fmla="*/ 13 h 13"/>
              </a:gdLst>
              <a:ahLst/>
              <a:cxnLst>
                <a:cxn ang="T6">
                  <a:pos x="T0" y="T1"/>
                </a:cxn>
                <a:cxn ang="T7">
                  <a:pos x="T2" y="T3"/>
                </a:cxn>
                <a:cxn ang="T8">
                  <a:pos x="T4" y="T5"/>
                </a:cxn>
              </a:cxnLst>
              <a:rect l="T9" t="T10" r="T11" b="T12"/>
              <a:pathLst>
                <a:path w="20" h="13">
                  <a:moveTo>
                    <a:pt x="20" y="13"/>
                  </a:moveTo>
                  <a:lnTo>
                    <a:pt x="0" y="0"/>
                  </a:lnTo>
                  <a:lnTo>
                    <a:pt x="20" y="1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86" name="Freeform 420"/>
            <p:cNvSpPr>
              <a:spLocks/>
            </p:cNvSpPr>
            <p:nvPr/>
          </p:nvSpPr>
          <p:spPr bwMode="auto">
            <a:xfrm flipH="1">
              <a:off x="5130" y="1260"/>
              <a:ext cx="3" cy="5"/>
            </a:xfrm>
            <a:custGeom>
              <a:avLst/>
              <a:gdLst>
                <a:gd name="T0" fmla="*/ 0 w 27"/>
                <a:gd name="T1" fmla="*/ 0 h 37"/>
                <a:gd name="T2" fmla="*/ 0 w 27"/>
                <a:gd name="T3" fmla="*/ 0 h 37"/>
                <a:gd name="T4" fmla="*/ 0 w 27"/>
                <a:gd name="T5" fmla="*/ 0 h 37"/>
                <a:gd name="T6" fmla="*/ 0 w 27"/>
                <a:gd name="T7" fmla="*/ 0 h 37"/>
                <a:gd name="T8" fmla="*/ 0 w 27"/>
                <a:gd name="T9" fmla="*/ 0 h 37"/>
                <a:gd name="T10" fmla="*/ 0 w 27"/>
                <a:gd name="T11" fmla="*/ 0 h 37"/>
                <a:gd name="T12" fmla="*/ 0 60000 65536"/>
                <a:gd name="T13" fmla="*/ 0 60000 65536"/>
                <a:gd name="T14" fmla="*/ 0 60000 65536"/>
                <a:gd name="T15" fmla="*/ 0 60000 65536"/>
                <a:gd name="T16" fmla="*/ 0 60000 65536"/>
                <a:gd name="T17" fmla="*/ 0 60000 65536"/>
                <a:gd name="T18" fmla="*/ 0 w 27"/>
                <a:gd name="T19" fmla="*/ 0 h 37"/>
                <a:gd name="T20" fmla="*/ 27 w 27"/>
                <a:gd name="T21" fmla="*/ 37 h 37"/>
              </a:gdLst>
              <a:ahLst/>
              <a:cxnLst>
                <a:cxn ang="T12">
                  <a:pos x="T0" y="T1"/>
                </a:cxn>
                <a:cxn ang="T13">
                  <a:pos x="T2" y="T3"/>
                </a:cxn>
                <a:cxn ang="T14">
                  <a:pos x="T4" y="T5"/>
                </a:cxn>
                <a:cxn ang="T15">
                  <a:pos x="T6" y="T7"/>
                </a:cxn>
                <a:cxn ang="T16">
                  <a:pos x="T8" y="T9"/>
                </a:cxn>
                <a:cxn ang="T17">
                  <a:pos x="T10" y="T11"/>
                </a:cxn>
              </a:cxnLst>
              <a:rect l="T18" t="T19" r="T20" b="T21"/>
              <a:pathLst>
                <a:path w="27" h="37">
                  <a:moveTo>
                    <a:pt x="27" y="2"/>
                  </a:moveTo>
                  <a:lnTo>
                    <a:pt x="22" y="37"/>
                  </a:lnTo>
                  <a:lnTo>
                    <a:pt x="0" y="35"/>
                  </a:lnTo>
                  <a:lnTo>
                    <a:pt x="5" y="0"/>
                  </a:lnTo>
                  <a:lnTo>
                    <a:pt x="27"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87" name="Freeform 421"/>
            <p:cNvSpPr>
              <a:spLocks/>
            </p:cNvSpPr>
            <p:nvPr/>
          </p:nvSpPr>
          <p:spPr bwMode="auto">
            <a:xfrm flipH="1">
              <a:off x="5130" y="1347"/>
              <a:ext cx="15" cy="14"/>
            </a:xfrm>
            <a:custGeom>
              <a:avLst/>
              <a:gdLst>
                <a:gd name="T0" fmla="*/ 0 w 130"/>
                <a:gd name="T1" fmla="*/ 0 h 124"/>
                <a:gd name="T2" fmla="*/ 0 w 130"/>
                <a:gd name="T3" fmla="*/ 0 h 124"/>
                <a:gd name="T4" fmla="*/ 0 w 130"/>
                <a:gd name="T5" fmla="*/ 0 h 124"/>
                <a:gd name="T6" fmla="*/ 0 w 130"/>
                <a:gd name="T7" fmla="*/ 0 h 124"/>
                <a:gd name="T8" fmla="*/ 0 w 130"/>
                <a:gd name="T9" fmla="*/ 0 h 124"/>
                <a:gd name="T10" fmla="*/ 0 w 130"/>
                <a:gd name="T11" fmla="*/ 0 h 124"/>
                <a:gd name="T12" fmla="*/ 0 w 130"/>
                <a:gd name="T13" fmla="*/ 0 h 124"/>
                <a:gd name="T14" fmla="*/ 0 w 130"/>
                <a:gd name="T15" fmla="*/ 0 h 124"/>
                <a:gd name="T16" fmla="*/ 0 w 130"/>
                <a:gd name="T17" fmla="*/ 0 h 124"/>
                <a:gd name="T18" fmla="*/ 0 w 130"/>
                <a:gd name="T19" fmla="*/ 0 h 1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30"/>
                <a:gd name="T31" fmla="*/ 0 h 124"/>
                <a:gd name="T32" fmla="*/ 130 w 130"/>
                <a:gd name="T33" fmla="*/ 124 h 1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30" h="124">
                  <a:moveTo>
                    <a:pt x="10" y="0"/>
                  </a:moveTo>
                  <a:lnTo>
                    <a:pt x="130" y="16"/>
                  </a:lnTo>
                  <a:lnTo>
                    <a:pt x="127" y="46"/>
                  </a:lnTo>
                  <a:lnTo>
                    <a:pt x="68" y="37"/>
                  </a:lnTo>
                  <a:lnTo>
                    <a:pt x="130" y="94"/>
                  </a:lnTo>
                  <a:lnTo>
                    <a:pt x="103" y="124"/>
                  </a:lnTo>
                  <a:lnTo>
                    <a:pt x="21" y="83"/>
                  </a:lnTo>
                  <a:lnTo>
                    <a:pt x="0" y="81"/>
                  </a:lnTo>
                  <a:lnTo>
                    <a:pt x="1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88" name="Freeform 422"/>
            <p:cNvSpPr>
              <a:spLocks/>
            </p:cNvSpPr>
            <p:nvPr/>
          </p:nvSpPr>
          <p:spPr bwMode="auto">
            <a:xfrm flipH="1">
              <a:off x="5547" y="1349"/>
              <a:ext cx="10" cy="9"/>
            </a:xfrm>
            <a:custGeom>
              <a:avLst/>
              <a:gdLst>
                <a:gd name="T0" fmla="*/ 0 w 89"/>
                <a:gd name="T1" fmla="*/ 0 h 78"/>
                <a:gd name="T2" fmla="*/ 0 w 89"/>
                <a:gd name="T3" fmla="*/ 0 h 78"/>
                <a:gd name="T4" fmla="*/ 0 w 89"/>
                <a:gd name="T5" fmla="*/ 0 h 78"/>
                <a:gd name="T6" fmla="*/ 0 w 89"/>
                <a:gd name="T7" fmla="*/ 0 h 78"/>
                <a:gd name="T8" fmla="*/ 0 w 89"/>
                <a:gd name="T9" fmla="*/ 0 h 78"/>
                <a:gd name="T10" fmla="*/ 0 w 89"/>
                <a:gd name="T11" fmla="*/ 0 h 78"/>
                <a:gd name="T12" fmla="*/ 0 w 89"/>
                <a:gd name="T13" fmla="*/ 0 h 78"/>
                <a:gd name="T14" fmla="*/ 0 w 89"/>
                <a:gd name="T15" fmla="*/ 0 h 78"/>
                <a:gd name="T16" fmla="*/ 0 w 89"/>
                <a:gd name="T17" fmla="*/ 0 h 78"/>
                <a:gd name="T18" fmla="*/ 0 w 89"/>
                <a:gd name="T19" fmla="*/ 0 h 78"/>
                <a:gd name="T20" fmla="*/ 0 w 89"/>
                <a:gd name="T21" fmla="*/ 0 h 78"/>
                <a:gd name="T22" fmla="*/ 0 w 89"/>
                <a:gd name="T23" fmla="*/ 0 h 78"/>
                <a:gd name="T24" fmla="*/ 0 w 89"/>
                <a:gd name="T25" fmla="*/ 0 h 78"/>
                <a:gd name="T26" fmla="*/ 0 w 89"/>
                <a:gd name="T27" fmla="*/ 0 h 78"/>
                <a:gd name="T28" fmla="*/ 0 w 89"/>
                <a:gd name="T29" fmla="*/ 0 h 78"/>
                <a:gd name="T30" fmla="*/ 0 w 89"/>
                <a:gd name="T31" fmla="*/ 0 h 78"/>
                <a:gd name="T32" fmla="*/ 0 w 89"/>
                <a:gd name="T33" fmla="*/ 0 h 78"/>
                <a:gd name="T34" fmla="*/ 0 w 89"/>
                <a:gd name="T35" fmla="*/ 0 h 78"/>
                <a:gd name="T36" fmla="*/ 0 w 89"/>
                <a:gd name="T37" fmla="*/ 0 h 78"/>
                <a:gd name="T38" fmla="*/ 0 w 89"/>
                <a:gd name="T39" fmla="*/ 0 h 78"/>
                <a:gd name="T40" fmla="*/ 0 w 89"/>
                <a:gd name="T41" fmla="*/ 0 h 78"/>
                <a:gd name="T42" fmla="*/ 0 w 89"/>
                <a:gd name="T43" fmla="*/ 0 h 78"/>
                <a:gd name="T44" fmla="*/ 0 w 89"/>
                <a:gd name="T45" fmla="*/ 0 h 78"/>
                <a:gd name="T46" fmla="*/ 0 w 89"/>
                <a:gd name="T47" fmla="*/ 0 h 78"/>
                <a:gd name="T48" fmla="*/ 0 w 89"/>
                <a:gd name="T49" fmla="*/ 0 h 78"/>
                <a:gd name="T50" fmla="*/ 0 w 89"/>
                <a:gd name="T51" fmla="*/ 0 h 78"/>
                <a:gd name="T52" fmla="*/ 0 w 89"/>
                <a:gd name="T53" fmla="*/ 0 h 78"/>
                <a:gd name="T54" fmla="*/ 0 w 89"/>
                <a:gd name="T55" fmla="*/ 0 h 78"/>
                <a:gd name="T56" fmla="*/ 0 w 89"/>
                <a:gd name="T57" fmla="*/ 0 h 78"/>
                <a:gd name="T58" fmla="*/ 0 w 89"/>
                <a:gd name="T59" fmla="*/ 0 h 78"/>
                <a:gd name="T60" fmla="*/ 0 w 89"/>
                <a:gd name="T61" fmla="*/ 0 h 78"/>
                <a:gd name="T62" fmla="*/ 0 w 89"/>
                <a:gd name="T63" fmla="*/ 0 h 78"/>
                <a:gd name="T64" fmla="*/ 0 w 89"/>
                <a:gd name="T65" fmla="*/ 0 h 78"/>
                <a:gd name="T66" fmla="*/ 0 w 89"/>
                <a:gd name="T67" fmla="*/ 0 h 78"/>
                <a:gd name="T68" fmla="*/ 0 w 89"/>
                <a:gd name="T69" fmla="*/ 0 h 78"/>
                <a:gd name="T70" fmla="*/ 0 w 89"/>
                <a:gd name="T71" fmla="*/ 0 h 78"/>
                <a:gd name="T72" fmla="*/ 0 w 89"/>
                <a:gd name="T73" fmla="*/ 0 h 78"/>
                <a:gd name="T74" fmla="*/ 0 w 89"/>
                <a:gd name="T75" fmla="*/ 0 h 78"/>
                <a:gd name="T76" fmla="*/ 0 w 89"/>
                <a:gd name="T77" fmla="*/ 0 h 78"/>
                <a:gd name="T78" fmla="*/ 0 w 89"/>
                <a:gd name="T79" fmla="*/ 0 h 78"/>
                <a:gd name="T80" fmla="*/ 0 w 89"/>
                <a:gd name="T81" fmla="*/ 0 h 78"/>
                <a:gd name="T82" fmla="*/ 0 w 89"/>
                <a:gd name="T83" fmla="*/ 0 h 78"/>
                <a:gd name="T84" fmla="*/ 0 w 89"/>
                <a:gd name="T85" fmla="*/ 0 h 78"/>
                <a:gd name="T86" fmla="*/ 0 w 89"/>
                <a:gd name="T87" fmla="*/ 0 h 78"/>
                <a:gd name="T88" fmla="*/ 0 w 89"/>
                <a:gd name="T89" fmla="*/ 0 h 7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89"/>
                <a:gd name="T136" fmla="*/ 0 h 78"/>
                <a:gd name="T137" fmla="*/ 89 w 89"/>
                <a:gd name="T138" fmla="*/ 78 h 7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89" h="78">
                  <a:moveTo>
                    <a:pt x="60" y="73"/>
                  </a:moveTo>
                  <a:lnTo>
                    <a:pt x="63" y="75"/>
                  </a:lnTo>
                  <a:lnTo>
                    <a:pt x="66" y="76"/>
                  </a:lnTo>
                  <a:lnTo>
                    <a:pt x="69" y="78"/>
                  </a:lnTo>
                  <a:lnTo>
                    <a:pt x="72" y="78"/>
                  </a:lnTo>
                  <a:lnTo>
                    <a:pt x="75" y="78"/>
                  </a:lnTo>
                  <a:lnTo>
                    <a:pt x="78" y="78"/>
                  </a:lnTo>
                  <a:lnTo>
                    <a:pt x="80" y="78"/>
                  </a:lnTo>
                  <a:lnTo>
                    <a:pt x="82" y="76"/>
                  </a:lnTo>
                  <a:lnTo>
                    <a:pt x="85" y="75"/>
                  </a:lnTo>
                  <a:lnTo>
                    <a:pt x="87" y="74"/>
                  </a:lnTo>
                  <a:lnTo>
                    <a:pt x="88" y="71"/>
                  </a:lnTo>
                  <a:lnTo>
                    <a:pt x="89" y="69"/>
                  </a:lnTo>
                  <a:lnTo>
                    <a:pt x="89" y="66"/>
                  </a:lnTo>
                  <a:lnTo>
                    <a:pt x="89" y="63"/>
                  </a:lnTo>
                  <a:lnTo>
                    <a:pt x="89" y="61"/>
                  </a:lnTo>
                  <a:lnTo>
                    <a:pt x="88" y="58"/>
                  </a:lnTo>
                  <a:lnTo>
                    <a:pt x="87" y="55"/>
                  </a:lnTo>
                  <a:lnTo>
                    <a:pt x="86" y="53"/>
                  </a:lnTo>
                  <a:lnTo>
                    <a:pt x="84" y="52"/>
                  </a:lnTo>
                  <a:lnTo>
                    <a:pt x="81" y="49"/>
                  </a:lnTo>
                  <a:lnTo>
                    <a:pt x="28" y="7"/>
                  </a:lnTo>
                  <a:lnTo>
                    <a:pt x="25" y="4"/>
                  </a:lnTo>
                  <a:lnTo>
                    <a:pt x="23" y="2"/>
                  </a:lnTo>
                  <a:lnTo>
                    <a:pt x="20" y="1"/>
                  </a:lnTo>
                  <a:lnTo>
                    <a:pt x="17" y="1"/>
                  </a:lnTo>
                  <a:lnTo>
                    <a:pt x="15" y="0"/>
                  </a:lnTo>
                  <a:lnTo>
                    <a:pt x="13" y="1"/>
                  </a:lnTo>
                  <a:lnTo>
                    <a:pt x="9" y="1"/>
                  </a:lnTo>
                  <a:lnTo>
                    <a:pt x="7" y="2"/>
                  </a:lnTo>
                  <a:lnTo>
                    <a:pt x="5" y="4"/>
                  </a:lnTo>
                  <a:lnTo>
                    <a:pt x="4" y="7"/>
                  </a:lnTo>
                  <a:lnTo>
                    <a:pt x="2" y="8"/>
                  </a:lnTo>
                  <a:lnTo>
                    <a:pt x="1" y="10"/>
                  </a:lnTo>
                  <a:lnTo>
                    <a:pt x="0" y="12"/>
                  </a:lnTo>
                  <a:lnTo>
                    <a:pt x="0" y="16"/>
                  </a:lnTo>
                  <a:lnTo>
                    <a:pt x="0" y="18"/>
                  </a:lnTo>
                  <a:lnTo>
                    <a:pt x="1" y="20"/>
                  </a:lnTo>
                  <a:lnTo>
                    <a:pt x="2" y="24"/>
                  </a:lnTo>
                  <a:lnTo>
                    <a:pt x="5" y="26"/>
                  </a:lnTo>
                  <a:lnTo>
                    <a:pt x="7" y="28"/>
                  </a:lnTo>
                  <a:lnTo>
                    <a:pt x="9" y="30"/>
                  </a:lnTo>
                  <a:lnTo>
                    <a:pt x="60" y="74"/>
                  </a:lnTo>
                  <a:lnTo>
                    <a:pt x="60" y="7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89" name="Freeform 423"/>
            <p:cNvSpPr>
              <a:spLocks/>
            </p:cNvSpPr>
            <p:nvPr/>
          </p:nvSpPr>
          <p:spPr bwMode="auto">
            <a:xfrm flipH="1">
              <a:off x="5461" y="1335"/>
              <a:ext cx="46" cy="48"/>
            </a:xfrm>
            <a:custGeom>
              <a:avLst/>
              <a:gdLst>
                <a:gd name="T0" fmla="*/ 0 w 406"/>
                <a:gd name="T1" fmla="*/ 0 h 406"/>
                <a:gd name="T2" fmla="*/ 0 w 406"/>
                <a:gd name="T3" fmla="*/ 0 h 406"/>
                <a:gd name="T4" fmla="*/ 0 w 406"/>
                <a:gd name="T5" fmla="*/ 0 h 406"/>
                <a:gd name="T6" fmla="*/ 0 w 406"/>
                <a:gd name="T7" fmla="*/ 0 h 406"/>
                <a:gd name="T8" fmla="*/ 0 w 406"/>
                <a:gd name="T9" fmla="*/ 0 h 406"/>
                <a:gd name="T10" fmla="*/ 0 w 406"/>
                <a:gd name="T11" fmla="*/ 0 h 406"/>
                <a:gd name="T12" fmla="*/ 0 w 406"/>
                <a:gd name="T13" fmla="*/ 0 h 406"/>
                <a:gd name="T14" fmla="*/ 0 w 406"/>
                <a:gd name="T15" fmla="*/ 0 h 406"/>
                <a:gd name="T16" fmla="*/ 0 w 406"/>
                <a:gd name="T17" fmla="*/ 0 h 406"/>
                <a:gd name="T18" fmla="*/ 0 w 406"/>
                <a:gd name="T19" fmla="*/ 0 h 406"/>
                <a:gd name="T20" fmla="*/ 0 w 406"/>
                <a:gd name="T21" fmla="*/ 0 h 406"/>
                <a:gd name="T22" fmla="*/ 0 w 406"/>
                <a:gd name="T23" fmla="*/ 0 h 406"/>
                <a:gd name="T24" fmla="*/ 0 w 406"/>
                <a:gd name="T25" fmla="*/ 0 h 406"/>
                <a:gd name="T26" fmla="*/ 0 w 406"/>
                <a:gd name="T27" fmla="*/ 0 h 406"/>
                <a:gd name="T28" fmla="*/ 0 w 406"/>
                <a:gd name="T29" fmla="*/ 0 h 406"/>
                <a:gd name="T30" fmla="*/ 0 w 406"/>
                <a:gd name="T31" fmla="*/ 0 h 406"/>
                <a:gd name="T32" fmla="*/ 0 w 406"/>
                <a:gd name="T33" fmla="*/ 0 h 406"/>
                <a:gd name="T34" fmla="*/ 0 w 406"/>
                <a:gd name="T35" fmla="*/ 0 h 406"/>
                <a:gd name="T36" fmla="*/ 0 w 406"/>
                <a:gd name="T37" fmla="*/ 0 h 406"/>
                <a:gd name="T38" fmla="*/ 0 w 406"/>
                <a:gd name="T39" fmla="*/ 0 h 406"/>
                <a:gd name="T40" fmla="*/ 0 w 406"/>
                <a:gd name="T41" fmla="*/ 0 h 406"/>
                <a:gd name="T42" fmla="*/ 0 w 406"/>
                <a:gd name="T43" fmla="*/ 0 h 406"/>
                <a:gd name="T44" fmla="*/ 0 w 406"/>
                <a:gd name="T45" fmla="*/ 0 h 406"/>
                <a:gd name="T46" fmla="*/ 0 w 406"/>
                <a:gd name="T47" fmla="*/ 0 h 406"/>
                <a:gd name="T48" fmla="*/ 0 w 406"/>
                <a:gd name="T49" fmla="*/ 0 h 406"/>
                <a:gd name="T50" fmla="*/ 0 w 406"/>
                <a:gd name="T51" fmla="*/ 0 h 406"/>
                <a:gd name="T52" fmla="*/ 0 w 406"/>
                <a:gd name="T53" fmla="*/ 0 h 406"/>
                <a:gd name="T54" fmla="*/ 0 w 406"/>
                <a:gd name="T55" fmla="*/ 0 h 406"/>
                <a:gd name="T56" fmla="*/ 0 w 406"/>
                <a:gd name="T57" fmla="*/ 0 h 406"/>
                <a:gd name="T58" fmla="*/ 0 w 406"/>
                <a:gd name="T59" fmla="*/ 0 h 406"/>
                <a:gd name="T60" fmla="*/ 0 w 406"/>
                <a:gd name="T61" fmla="*/ 0 h 406"/>
                <a:gd name="T62" fmla="*/ 0 w 406"/>
                <a:gd name="T63" fmla="*/ 0 h 406"/>
                <a:gd name="T64" fmla="*/ 0 w 406"/>
                <a:gd name="T65" fmla="*/ 0 h 406"/>
                <a:gd name="T66" fmla="*/ 0 w 406"/>
                <a:gd name="T67" fmla="*/ 0 h 406"/>
                <a:gd name="T68" fmla="*/ 0 w 406"/>
                <a:gd name="T69" fmla="*/ 0 h 406"/>
                <a:gd name="T70" fmla="*/ 0 w 406"/>
                <a:gd name="T71" fmla="*/ 0 h 406"/>
                <a:gd name="T72" fmla="*/ 0 w 406"/>
                <a:gd name="T73" fmla="*/ 0 h 406"/>
                <a:gd name="T74" fmla="*/ 0 w 406"/>
                <a:gd name="T75" fmla="*/ 0 h 406"/>
                <a:gd name="T76" fmla="*/ 0 w 406"/>
                <a:gd name="T77" fmla="*/ 0 h 406"/>
                <a:gd name="T78" fmla="*/ 0 w 406"/>
                <a:gd name="T79" fmla="*/ 0 h 406"/>
                <a:gd name="T80" fmla="*/ 0 w 406"/>
                <a:gd name="T81" fmla="*/ 0 h 406"/>
                <a:gd name="T82" fmla="*/ 0 w 406"/>
                <a:gd name="T83" fmla="*/ 0 h 40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06"/>
                <a:gd name="T127" fmla="*/ 0 h 406"/>
                <a:gd name="T128" fmla="*/ 406 w 406"/>
                <a:gd name="T129" fmla="*/ 406 h 40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06" h="406">
                  <a:moveTo>
                    <a:pt x="203" y="406"/>
                  </a:moveTo>
                  <a:lnTo>
                    <a:pt x="237" y="403"/>
                  </a:lnTo>
                  <a:lnTo>
                    <a:pt x="267" y="395"/>
                  </a:lnTo>
                  <a:lnTo>
                    <a:pt x="297" y="383"/>
                  </a:lnTo>
                  <a:lnTo>
                    <a:pt x="324" y="367"/>
                  </a:lnTo>
                  <a:lnTo>
                    <a:pt x="347" y="347"/>
                  </a:lnTo>
                  <a:lnTo>
                    <a:pt x="368" y="323"/>
                  </a:lnTo>
                  <a:lnTo>
                    <a:pt x="385" y="296"/>
                  </a:lnTo>
                  <a:lnTo>
                    <a:pt x="396" y="267"/>
                  </a:lnTo>
                  <a:lnTo>
                    <a:pt x="404" y="236"/>
                  </a:lnTo>
                  <a:lnTo>
                    <a:pt x="406" y="203"/>
                  </a:lnTo>
                  <a:lnTo>
                    <a:pt x="404" y="170"/>
                  </a:lnTo>
                  <a:lnTo>
                    <a:pt x="396" y="139"/>
                  </a:lnTo>
                  <a:lnTo>
                    <a:pt x="385" y="111"/>
                  </a:lnTo>
                  <a:lnTo>
                    <a:pt x="368" y="84"/>
                  </a:lnTo>
                  <a:lnTo>
                    <a:pt x="347" y="60"/>
                  </a:lnTo>
                  <a:lnTo>
                    <a:pt x="324" y="40"/>
                  </a:lnTo>
                  <a:lnTo>
                    <a:pt x="297" y="24"/>
                  </a:lnTo>
                  <a:lnTo>
                    <a:pt x="267" y="12"/>
                  </a:lnTo>
                  <a:lnTo>
                    <a:pt x="237" y="4"/>
                  </a:lnTo>
                  <a:lnTo>
                    <a:pt x="203" y="0"/>
                  </a:lnTo>
                  <a:lnTo>
                    <a:pt x="171" y="4"/>
                  </a:lnTo>
                  <a:lnTo>
                    <a:pt x="140" y="12"/>
                  </a:lnTo>
                  <a:lnTo>
                    <a:pt x="111" y="24"/>
                  </a:lnTo>
                  <a:lnTo>
                    <a:pt x="84" y="40"/>
                  </a:lnTo>
                  <a:lnTo>
                    <a:pt x="60" y="60"/>
                  </a:lnTo>
                  <a:lnTo>
                    <a:pt x="40" y="84"/>
                  </a:lnTo>
                  <a:lnTo>
                    <a:pt x="24" y="111"/>
                  </a:lnTo>
                  <a:lnTo>
                    <a:pt x="12" y="139"/>
                  </a:lnTo>
                  <a:lnTo>
                    <a:pt x="4" y="170"/>
                  </a:lnTo>
                  <a:lnTo>
                    <a:pt x="0" y="203"/>
                  </a:lnTo>
                  <a:lnTo>
                    <a:pt x="4" y="236"/>
                  </a:lnTo>
                  <a:lnTo>
                    <a:pt x="12" y="267"/>
                  </a:lnTo>
                  <a:lnTo>
                    <a:pt x="24" y="296"/>
                  </a:lnTo>
                  <a:lnTo>
                    <a:pt x="40" y="323"/>
                  </a:lnTo>
                  <a:lnTo>
                    <a:pt x="60" y="347"/>
                  </a:lnTo>
                  <a:lnTo>
                    <a:pt x="84" y="367"/>
                  </a:lnTo>
                  <a:lnTo>
                    <a:pt x="111" y="383"/>
                  </a:lnTo>
                  <a:lnTo>
                    <a:pt x="140" y="395"/>
                  </a:lnTo>
                  <a:lnTo>
                    <a:pt x="171" y="403"/>
                  </a:lnTo>
                  <a:lnTo>
                    <a:pt x="203" y="40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90" name="Freeform 424"/>
            <p:cNvSpPr>
              <a:spLocks/>
            </p:cNvSpPr>
            <p:nvPr/>
          </p:nvSpPr>
          <p:spPr bwMode="auto">
            <a:xfrm flipH="1">
              <a:off x="5524" y="1348"/>
              <a:ext cx="11" cy="11"/>
            </a:xfrm>
            <a:custGeom>
              <a:avLst/>
              <a:gdLst>
                <a:gd name="T0" fmla="*/ 0 w 95"/>
                <a:gd name="T1" fmla="*/ 0 h 89"/>
                <a:gd name="T2" fmla="*/ 0 w 95"/>
                <a:gd name="T3" fmla="*/ 0 h 89"/>
                <a:gd name="T4" fmla="*/ 0 w 95"/>
                <a:gd name="T5" fmla="*/ 0 h 89"/>
                <a:gd name="T6" fmla="*/ 0 w 95"/>
                <a:gd name="T7" fmla="*/ 0 h 89"/>
                <a:gd name="T8" fmla="*/ 0 w 95"/>
                <a:gd name="T9" fmla="*/ 0 h 89"/>
                <a:gd name="T10" fmla="*/ 0 w 95"/>
                <a:gd name="T11" fmla="*/ 0 h 89"/>
                <a:gd name="T12" fmla="*/ 0 w 95"/>
                <a:gd name="T13" fmla="*/ 0 h 89"/>
                <a:gd name="T14" fmla="*/ 0 w 95"/>
                <a:gd name="T15" fmla="*/ 0 h 89"/>
                <a:gd name="T16" fmla="*/ 0 w 95"/>
                <a:gd name="T17" fmla="*/ 0 h 89"/>
                <a:gd name="T18" fmla="*/ 0 w 95"/>
                <a:gd name="T19" fmla="*/ 0 h 89"/>
                <a:gd name="T20" fmla="*/ 0 w 95"/>
                <a:gd name="T21" fmla="*/ 0 h 89"/>
                <a:gd name="T22" fmla="*/ 0 w 95"/>
                <a:gd name="T23" fmla="*/ 0 h 89"/>
                <a:gd name="T24" fmla="*/ 0 w 95"/>
                <a:gd name="T25" fmla="*/ 0 h 89"/>
                <a:gd name="T26" fmla="*/ 0 w 95"/>
                <a:gd name="T27" fmla="*/ 0 h 89"/>
                <a:gd name="T28" fmla="*/ 0 w 95"/>
                <a:gd name="T29" fmla="*/ 0 h 89"/>
                <a:gd name="T30" fmla="*/ 0 w 95"/>
                <a:gd name="T31" fmla="*/ 0 h 89"/>
                <a:gd name="T32" fmla="*/ 0 w 95"/>
                <a:gd name="T33" fmla="*/ 0 h 89"/>
                <a:gd name="T34" fmla="*/ 0 w 95"/>
                <a:gd name="T35" fmla="*/ 0 h 89"/>
                <a:gd name="T36" fmla="*/ 0 w 95"/>
                <a:gd name="T37" fmla="*/ 0 h 89"/>
                <a:gd name="T38" fmla="*/ 0 w 95"/>
                <a:gd name="T39" fmla="*/ 0 h 89"/>
                <a:gd name="T40" fmla="*/ 0 w 95"/>
                <a:gd name="T41" fmla="*/ 0 h 89"/>
                <a:gd name="T42" fmla="*/ 0 w 95"/>
                <a:gd name="T43" fmla="*/ 0 h 89"/>
                <a:gd name="T44" fmla="*/ 0 w 95"/>
                <a:gd name="T45" fmla="*/ 0 h 89"/>
                <a:gd name="T46" fmla="*/ 0 w 95"/>
                <a:gd name="T47" fmla="*/ 0 h 89"/>
                <a:gd name="T48" fmla="*/ 0 w 95"/>
                <a:gd name="T49" fmla="*/ 0 h 89"/>
                <a:gd name="T50" fmla="*/ 0 w 95"/>
                <a:gd name="T51" fmla="*/ 0 h 89"/>
                <a:gd name="T52" fmla="*/ 0 w 95"/>
                <a:gd name="T53" fmla="*/ 0 h 8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95"/>
                <a:gd name="T82" fmla="*/ 0 h 89"/>
                <a:gd name="T83" fmla="*/ 95 w 95"/>
                <a:gd name="T84" fmla="*/ 89 h 8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95" h="89">
                  <a:moveTo>
                    <a:pt x="55" y="89"/>
                  </a:moveTo>
                  <a:lnTo>
                    <a:pt x="85" y="76"/>
                  </a:lnTo>
                  <a:lnTo>
                    <a:pt x="95" y="22"/>
                  </a:lnTo>
                  <a:lnTo>
                    <a:pt x="95" y="21"/>
                  </a:lnTo>
                  <a:lnTo>
                    <a:pt x="94" y="20"/>
                  </a:lnTo>
                  <a:lnTo>
                    <a:pt x="93" y="16"/>
                  </a:lnTo>
                  <a:lnTo>
                    <a:pt x="92" y="14"/>
                  </a:lnTo>
                  <a:lnTo>
                    <a:pt x="91" y="9"/>
                  </a:lnTo>
                  <a:lnTo>
                    <a:pt x="88" y="6"/>
                  </a:lnTo>
                  <a:lnTo>
                    <a:pt x="87" y="4"/>
                  </a:lnTo>
                  <a:lnTo>
                    <a:pt x="86" y="2"/>
                  </a:lnTo>
                  <a:lnTo>
                    <a:pt x="85" y="0"/>
                  </a:lnTo>
                  <a:lnTo>
                    <a:pt x="83" y="2"/>
                  </a:lnTo>
                  <a:lnTo>
                    <a:pt x="76" y="5"/>
                  </a:lnTo>
                  <a:lnTo>
                    <a:pt x="67" y="9"/>
                  </a:lnTo>
                  <a:lnTo>
                    <a:pt x="56" y="14"/>
                  </a:lnTo>
                  <a:lnTo>
                    <a:pt x="43" y="18"/>
                  </a:lnTo>
                  <a:lnTo>
                    <a:pt x="31" y="24"/>
                  </a:lnTo>
                  <a:lnTo>
                    <a:pt x="18" y="29"/>
                  </a:lnTo>
                  <a:lnTo>
                    <a:pt x="9" y="32"/>
                  </a:lnTo>
                  <a:lnTo>
                    <a:pt x="4" y="34"/>
                  </a:lnTo>
                  <a:lnTo>
                    <a:pt x="0" y="35"/>
                  </a:lnTo>
                  <a:lnTo>
                    <a:pt x="9" y="62"/>
                  </a:lnTo>
                  <a:lnTo>
                    <a:pt x="56" y="89"/>
                  </a:lnTo>
                  <a:lnTo>
                    <a:pt x="55" y="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91" name="Freeform 425"/>
            <p:cNvSpPr>
              <a:spLocks/>
            </p:cNvSpPr>
            <p:nvPr/>
          </p:nvSpPr>
          <p:spPr bwMode="auto">
            <a:xfrm flipH="1">
              <a:off x="5516" y="1338"/>
              <a:ext cx="9" cy="12"/>
            </a:xfrm>
            <a:custGeom>
              <a:avLst/>
              <a:gdLst>
                <a:gd name="T0" fmla="*/ 0 w 87"/>
                <a:gd name="T1" fmla="*/ 0 h 96"/>
                <a:gd name="T2" fmla="*/ 0 w 87"/>
                <a:gd name="T3" fmla="*/ 0 h 96"/>
                <a:gd name="T4" fmla="*/ 0 w 87"/>
                <a:gd name="T5" fmla="*/ 0 h 96"/>
                <a:gd name="T6" fmla="*/ 0 w 87"/>
                <a:gd name="T7" fmla="*/ 0 h 96"/>
                <a:gd name="T8" fmla="*/ 0 w 87"/>
                <a:gd name="T9" fmla="*/ 0 h 96"/>
                <a:gd name="T10" fmla="*/ 0 w 87"/>
                <a:gd name="T11" fmla="*/ 0 h 96"/>
                <a:gd name="T12" fmla="*/ 0 w 87"/>
                <a:gd name="T13" fmla="*/ 0 h 96"/>
                <a:gd name="T14" fmla="*/ 0 w 87"/>
                <a:gd name="T15" fmla="*/ 0 h 96"/>
                <a:gd name="T16" fmla="*/ 0 w 87"/>
                <a:gd name="T17" fmla="*/ 0 h 96"/>
                <a:gd name="T18" fmla="*/ 0 w 87"/>
                <a:gd name="T19" fmla="*/ 0 h 96"/>
                <a:gd name="T20" fmla="*/ 0 w 87"/>
                <a:gd name="T21" fmla="*/ 0 h 96"/>
                <a:gd name="T22" fmla="*/ 0 w 87"/>
                <a:gd name="T23" fmla="*/ 0 h 96"/>
                <a:gd name="T24" fmla="*/ 0 w 87"/>
                <a:gd name="T25" fmla="*/ 0 h 96"/>
                <a:gd name="T26" fmla="*/ 0 w 87"/>
                <a:gd name="T27" fmla="*/ 0 h 96"/>
                <a:gd name="T28" fmla="*/ 0 w 87"/>
                <a:gd name="T29" fmla="*/ 0 h 96"/>
                <a:gd name="T30" fmla="*/ 0 w 87"/>
                <a:gd name="T31" fmla="*/ 0 h 96"/>
                <a:gd name="T32" fmla="*/ 0 w 87"/>
                <a:gd name="T33" fmla="*/ 0 h 96"/>
                <a:gd name="T34" fmla="*/ 0 w 87"/>
                <a:gd name="T35" fmla="*/ 0 h 96"/>
                <a:gd name="T36" fmla="*/ 0 w 87"/>
                <a:gd name="T37" fmla="*/ 0 h 96"/>
                <a:gd name="T38" fmla="*/ 0 w 87"/>
                <a:gd name="T39" fmla="*/ 0 h 96"/>
                <a:gd name="T40" fmla="*/ 0 w 87"/>
                <a:gd name="T41" fmla="*/ 0 h 96"/>
                <a:gd name="T42" fmla="*/ 0 w 87"/>
                <a:gd name="T43" fmla="*/ 0 h 96"/>
                <a:gd name="T44" fmla="*/ 0 w 87"/>
                <a:gd name="T45" fmla="*/ 0 h 96"/>
                <a:gd name="T46" fmla="*/ 0 w 87"/>
                <a:gd name="T47" fmla="*/ 0 h 96"/>
                <a:gd name="T48" fmla="*/ 0 w 87"/>
                <a:gd name="T49" fmla="*/ 0 h 96"/>
                <a:gd name="T50" fmla="*/ 0 w 87"/>
                <a:gd name="T51" fmla="*/ 0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7"/>
                <a:gd name="T79" fmla="*/ 0 h 96"/>
                <a:gd name="T80" fmla="*/ 87 w 87"/>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7" h="96">
                  <a:moveTo>
                    <a:pt x="75" y="87"/>
                  </a:moveTo>
                  <a:lnTo>
                    <a:pt x="87" y="57"/>
                  </a:lnTo>
                  <a:lnTo>
                    <a:pt x="62" y="11"/>
                  </a:lnTo>
                  <a:lnTo>
                    <a:pt x="61" y="11"/>
                  </a:lnTo>
                  <a:lnTo>
                    <a:pt x="60" y="10"/>
                  </a:lnTo>
                  <a:lnTo>
                    <a:pt x="56" y="9"/>
                  </a:lnTo>
                  <a:lnTo>
                    <a:pt x="53" y="7"/>
                  </a:lnTo>
                  <a:lnTo>
                    <a:pt x="50" y="6"/>
                  </a:lnTo>
                  <a:lnTo>
                    <a:pt x="46" y="3"/>
                  </a:lnTo>
                  <a:lnTo>
                    <a:pt x="43" y="2"/>
                  </a:lnTo>
                  <a:lnTo>
                    <a:pt x="39" y="1"/>
                  </a:lnTo>
                  <a:lnTo>
                    <a:pt x="38" y="0"/>
                  </a:lnTo>
                  <a:lnTo>
                    <a:pt x="37" y="3"/>
                  </a:lnTo>
                  <a:lnTo>
                    <a:pt x="35" y="10"/>
                  </a:lnTo>
                  <a:lnTo>
                    <a:pt x="30" y="19"/>
                  </a:lnTo>
                  <a:lnTo>
                    <a:pt x="26" y="32"/>
                  </a:lnTo>
                  <a:lnTo>
                    <a:pt x="20" y="43"/>
                  </a:lnTo>
                  <a:lnTo>
                    <a:pt x="13" y="55"/>
                  </a:lnTo>
                  <a:lnTo>
                    <a:pt x="9" y="66"/>
                  </a:lnTo>
                  <a:lnTo>
                    <a:pt x="4" y="75"/>
                  </a:lnTo>
                  <a:lnTo>
                    <a:pt x="1" y="82"/>
                  </a:lnTo>
                  <a:lnTo>
                    <a:pt x="0" y="84"/>
                  </a:lnTo>
                  <a:lnTo>
                    <a:pt x="25" y="96"/>
                  </a:lnTo>
                  <a:lnTo>
                    <a:pt x="75" y="8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92" name="Freeform 426"/>
            <p:cNvSpPr>
              <a:spLocks/>
            </p:cNvSpPr>
            <p:nvPr/>
          </p:nvSpPr>
          <p:spPr bwMode="auto">
            <a:xfrm flipH="1">
              <a:off x="5521" y="1319"/>
              <a:ext cx="32" cy="34"/>
            </a:xfrm>
            <a:custGeom>
              <a:avLst/>
              <a:gdLst>
                <a:gd name="T0" fmla="*/ 0 w 284"/>
                <a:gd name="T1" fmla="*/ 0 h 284"/>
                <a:gd name="T2" fmla="*/ 0 w 284"/>
                <a:gd name="T3" fmla="*/ 0 h 284"/>
                <a:gd name="T4" fmla="*/ 0 w 284"/>
                <a:gd name="T5" fmla="*/ 0 h 284"/>
                <a:gd name="T6" fmla="*/ 0 w 284"/>
                <a:gd name="T7" fmla="*/ 0 h 284"/>
                <a:gd name="T8" fmla="*/ 0 w 284"/>
                <a:gd name="T9" fmla="*/ 0 h 284"/>
                <a:gd name="T10" fmla="*/ 0 w 284"/>
                <a:gd name="T11" fmla="*/ 0 h 284"/>
                <a:gd name="T12" fmla="*/ 0 w 284"/>
                <a:gd name="T13" fmla="*/ 0 h 284"/>
                <a:gd name="T14" fmla="*/ 0 w 284"/>
                <a:gd name="T15" fmla="*/ 0 h 284"/>
                <a:gd name="T16" fmla="*/ 0 w 284"/>
                <a:gd name="T17" fmla="*/ 0 h 284"/>
                <a:gd name="T18" fmla="*/ 0 w 284"/>
                <a:gd name="T19" fmla="*/ 0 h 284"/>
                <a:gd name="T20" fmla="*/ 0 w 284"/>
                <a:gd name="T21" fmla="*/ 0 h 284"/>
                <a:gd name="T22" fmla="*/ 0 w 284"/>
                <a:gd name="T23" fmla="*/ 0 h 284"/>
                <a:gd name="T24" fmla="*/ 0 w 284"/>
                <a:gd name="T25" fmla="*/ 0 h 284"/>
                <a:gd name="T26" fmla="*/ 0 w 284"/>
                <a:gd name="T27" fmla="*/ 0 h 284"/>
                <a:gd name="T28" fmla="*/ 0 w 284"/>
                <a:gd name="T29" fmla="*/ 0 h 284"/>
                <a:gd name="T30" fmla="*/ 0 w 284"/>
                <a:gd name="T31" fmla="*/ 0 h 284"/>
                <a:gd name="T32" fmla="*/ 0 w 284"/>
                <a:gd name="T33" fmla="*/ 0 h 284"/>
                <a:gd name="T34" fmla="*/ 0 w 284"/>
                <a:gd name="T35" fmla="*/ 0 h 284"/>
                <a:gd name="T36" fmla="*/ 0 w 284"/>
                <a:gd name="T37" fmla="*/ 0 h 284"/>
                <a:gd name="T38" fmla="*/ 0 w 284"/>
                <a:gd name="T39" fmla="*/ 0 h 284"/>
                <a:gd name="T40" fmla="*/ 0 w 284"/>
                <a:gd name="T41" fmla="*/ 0 h 284"/>
                <a:gd name="T42" fmla="*/ 0 w 284"/>
                <a:gd name="T43" fmla="*/ 0 h 284"/>
                <a:gd name="T44" fmla="*/ 0 w 284"/>
                <a:gd name="T45" fmla="*/ 0 h 284"/>
                <a:gd name="T46" fmla="*/ 0 w 284"/>
                <a:gd name="T47" fmla="*/ 0 h 284"/>
                <a:gd name="T48" fmla="*/ 0 w 284"/>
                <a:gd name="T49" fmla="*/ 0 h 284"/>
                <a:gd name="T50" fmla="*/ 0 w 284"/>
                <a:gd name="T51" fmla="*/ 0 h 284"/>
                <a:gd name="T52" fmla="*/ 0 w 284"/>
                <a:gd name="T53" fmla="*/ 0 h 284"/>
                <a:gd name="T54" fmla="*/ 0 w 284"/>
                <a:gd name="T55" fmla="*/ 0 h 284"/>
                <a:gd name="T56" fmla="*/ 0 w 284"/>
                <a:gd name="T57" fmla="*/ 0 h 284"/>
                <a:gd name="T58" fmla="*/ 0 w 284"/>
                <a:gd name="T59" fmla="*/ 0 h 284"/>
                <a:gd name="T60" fmla="*/ 0 w 284"/>
                <a:gd name="T61" fmla="*/ 0 h 284"/>
                <a:gd name="T62" fmla="*/ 0 w 284"/>
                <a:gd name="T63" fmla="*/ 0 h 284"/>
                <a:gd name="T64" fmla="*/ 0 w 284"/>
                <a:gd name="T65" fmla="*/ 0 h 284"/>
                <a:gd name="T66" fmla="*/ 0 w 284"/>
                <a:gd name="T67" fmla="*/ 0 h 284"/>
                <a:gd name="T68" fmla="*/ 0 w 284"/>
                <a:gd name="T69" fmla="*/ 0 h 284"/>
                <a:gd name="T70" fmla="*/ 0 w 284"/>
                <a:gd name="T71" fmla="*/ 0 h 284"/>
                <a:gd name="T72" fmla="*/ 0 w 284"/>
                <a:gd name="T73" fmla="*/ 0 h 284"/>
                <a:gd name="T74" fmla="*/ 0 w 284"/>
                <a:gd name="T75" fmla="*/ 0 h 284"/>
                <a:gd name="T76" fmla="*/ 0 w 284"/>
                <a:gd name="T77" fmla="*/ 0 h 284"/>
                <a:gd name="T78" fmla="*/ 0 w 284"/>
                <a:gd name="T79" fmla="*/ 0 h 284"/>
                <a:gd name="T80" fmla="*/ 0 w 284"/>
                <a:gd name="T81" fmla="*/ 0 h 284"/>
                <a:gd name="T82" fmla="*/ 0 w 284"/>
                <a:gd name="T83" fmla="*/ 0 h 284"/>
                <a:gd name="T84" fmla="*/ 0 w 284"/>
                <a:gd name="T85" fmla="*/ 0 h 28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84"/>
                <a:gd name="T130" fmla="*/ 0 h 284"/>
                <a:gd name="T131" fmla="*/ 284 w 284"/>
                <a:gd name="T132" fmla="*/ 284 h 284"/>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84" h="284">
                  <a:moveTo>
                    <a:pt x="139" y="283"/>
                  </a:moveTo>
                  <a:lnTo>
                    <a:pt x="163" y="282"/>
                  </a:lnTo>
                  <a:lnTo>
                    <a:pt x="186" y="276"/>
                  </a:lnTo>
                  <a:lnTo>
                    <a:pt x="206" y="268"/>
                  </a:lnTo>
                  <a:lnTo>
                    <a:pt x="225" y="257"/>
                  </a:lnTo>
                  <a:lnTo>
                    <a:pt x="241" y="242"/>
                  </a:lnTo>
                  <a:lnTo>
                    <a:pt x="255" y="225"/>
                  </a:lnTo>
                  <a:lnTo>
                    <a:pt x="267" y="206"/>
                  </a:lnTo>
                  <a:lnTo>
                    <a:pt x="276" y="186"/>
                  </a:lnTo>
                  <a:lnTo>
                    <a:pt x="281" y="163"/>
                  </a:lnTo>
                  <a:lnTo>
                    <a:pt x="284" y="141"/>
                  </a:lnTo>
                  <a:lnTo>
                    <a:pt x="281" y="118"/>
                  </a:lnTo>
                  <a:lnTo>
                    <a:pt x="276" y="96"/>
                  </a:lnTo>
                  <a:lnTo>
                    <a:pt x="267" y="77"/>
                  </a:lnTo>
                  <a:lnTo>
                    <a:pt x="255" y="58"/>
                  </a:lnTo>
                  <a:lnTo>
                    <a:pt x="241" y="42"/>
                  </a:lnTo>
                  <a:lnTo>
                    <a:pt x="225" y="27"/>
                  </a:lnTo>
                  <a:lnTo>
                    <a:pt x="206" y="16"/>
                  </a:lnTo>
                  <a:lnTo>
                    <a:pt x="186" y="7"/>
                  </a:lnTo>
                  <a:lnTo>
                    <a:pt x="163" y="3"/>
                  </a:lnTo>
                  <a:lnTo>
                    <a:pt x="140" y="0"/>
                  </a:lnTo>
                  <a:lnTo>
                    <a:pt x="117" y="3"/>
                  </a:lnTo>
                  <a:lnTo>
                    <a:pt x="95" y="7"/>
                  </a:lnTo>
                  <a:lnTo>
                    <a:pt x="75" y="16"/>
                  </a:lnTo>
                  <a:lnTo>
                    <a:pt x="57" y="27"/>
                  </a:lnTo>
                  <a:lnTo>
                    <a:pt x="40" y="42"/>
                  </a:lnTo>
                  <a:lnTo>
                    <a:pt x="27" y="58"/>
                  </a:lnTo>
                  <a:lnTo>
                    <a:pt x="15" y="77"/>
                  </a:lnTo>
                  <a:lnTo>
                    <a:pt x="6" y="96"/>
                  </a:lnTo>
                  <a:lnTo>
                    <a:pt x="1" y="118"/>
                  </a:lnTo>
                  <a:lnTo>
                    <a:pt x="0" y="141"/>
                  </a:lnTo>
                  <a:lnTo>
                    <a:pt x="1" y="163"/>
                  </a:lnTo>
                  <a:lnTo>
                    <a:pt x="6" y="186"/>
                  </a:lnTo>
                  <a:lnTo>
                    <a:pt x="15" y="206"/>
                  </a:lnTo>
                  <a:lnTo>
                    <a:pt x="27" y="225"/>
                  </a:lnTo>
                  <a:lnTo>
                    <a:pt x="40" y="242"/>
                  </a:lnTo>
                  <a:lnTo>
                    <a:pt x="57" y="257"/>
                  </a:lnTo>
                  <a:lnTo>
                    <a:pt x="75" y="268"/>
                  </a:lnTo>
                  <a:lnTo>
                    <a:pt x="95" y="276"/>
                  </a:lnTo>
                  <a:lnTo>
                    <a:pt x="117" y="282"/>
                  </a:lnTo>
                  <a:lnTo>
                    <a:pt x="140" y="284"/>
                  </a:lnTo>
                  <a:lnTo>
                    <a:pt x="139" y="28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93" name="Freeform 427"/>
            <p:cNvSpPr>
              <a:spLocks/>
            </p:cNvSpPr>
            <p:nvPr/>
          </p:nvSpPr>
          <p:spPr bwMode="auto">
            <a:xfrm flipH="1">
              <a:off x="5530" y="1330"/>
              <a:ext cx="15" cy="15"/>
            </a:xfrm>
            <a:custGeom>
              <a:avLst/>
              <a:gdLst>
                <a:gd name="T0" fmla="*/ 0 w 122"/>
                <a:gd name="T1" fmla="*/ 0 h 123"/>
                <a:gd name="T2" fmla="*/ 0 w 122"/>
                <a:gd name="T3" fmla="*/ 0 h 123"/>
                <a:gd name="T4" fmla="*/ 0 w 122"/>
                <a:gd name="T5" fmla="*/ 0 h 123"/>
                <a:gd name="T6" fmla="*/ 0 w 122"/>
                <a:gd name="T7" fmla="*/ 0 h 123"/>
                <a:gd name="T8" fmla="*/ 0 w 122"/>
                <a:gd name="T9" fmla="*/ 0 h 123"/>
                <a:gd name="T10" fmla="*/ 0 w 122"/>
                <a:gd name="T11" fmla="*/ 0 h 123"/>
                <a:gd name="T12" fmla="*/ 0 w 122"/>
                <a:gd name="T13" fmla="*/ 0 h 123"/>
                <a:gd name="T14" fmla="*/ 0 w 122"/>
                <a:gd name="T15" fmla="*/ 0 h 123"/>
                <a:gd name="T16" fmla="*/ 0 w 122"/>
                <a:gd name="T17" fmla="*/ 0 h 123"/>
                <a:gd name="T18" fmla="*/ 0 w 122"/>
                <a:gd name="T19" fmla="*/ 0 h 123"/>
                <a:gd name="T20" fmla="*/ 0 w 122"/>
                <a:gd name="T21" fmla="*/ 0 h 123"/>
                <a:gd name="T22" fmla="*/ 0 w 122"/>
                <a:gd name="T23" fmla="*/ 0 h 123"/>
                <a:gd name="T24" fmla="*/ 0 w 122"/>
                <a:gd name="T25" fmla="*/ 0 h 123"/>
                <a:gd name="T26" fmla="*/ 0 w 122"/>
                <a:gd name="T27" fmla="*/ 0 h 123"/>
                <a:gd name="T28" fmla="*/ 0 w 122"/>
                <a:gd name="T29" fmla="*/ 0 h 123"/>
                <a:gd name="T30" fmla="*/ 0 w 122"/>
                <a:gd name="T31" fmla="*/ 0 h 123"/>
                <a:gd name="T32" fmla="*/ 0 w 122"/>
                <a:gd name="T33" fmla="*/ 0 h 123"/>
                <a:gd name="T34" fmla="*/ 0 w 122"/>
                <a:gd name="T35" fmla="*/ 0 h 123"/>
                <a:gd name="T36" fmla="*/ 0 w 122"/>
                <a:gd name="T37" fmla="*/ 0 h 123"/>
                <a:gd name="T38" fmla="*/ 0 w 122"/>
                <a:gd name="T39" fmla="*/ 0 h 123"/>
                <a:gd name="T40" fmla="*/ 0 w 122"/>
                <a:gd name="T41" fmla="*/ 0 h 123"/>
                <a:gd name="T42" fmla="*/ 0 w 122"/>
                <a:gd name="T43" fmla="*/ 0 h 123"/>
                <a:gd name="T44" fmla="*/ 0 w 122"/>
                <a:gd name="T45" fmla="*/ 0 h 123"/>
                <a:gd name="T46" fmla="*/ 0 w 122"/>
                <a:gd name="T47" fmla="*/ 0 h 123"/>
                <a:gd name="T48" fmla="*/ 0 w 122"/>
                <a:gd name="T49" fmla="*/ 0 h 123"/>
                <a:gd name="T50" fmla="*/ 0 w 122"/>
                <a:gd name="T51" fmla="*/ 0 h 123"/>
                <a:gd name="T52" fmla="*/ 0 w 122"/>
                <a:gd name="T53" fmla="*/ 0 h 123"/>
                <a:gd name="T54" fmla="*/ 0 w 122"/>
                <a:gd name="T55" fmla="*/ 0 h 123"/>
                <a:gd name="T56" fmla="*/ 0 w 122"/>
                <a:gd name="T57" fmla="*/ 0 h 123"/>
                <a:gd name="T58" fmla="*/ 0 w 122"/>
                <a:gd name="T59" fmla="*/ 0 h 123"/>
                <a:gd name="T60" fmla="*/ 0 w 122"/>
                <a:gd name="T61" fmla="*/ 0 h 123"/>
                <a:gd name="T62" fmla="*/ 0 w 122"/>
                <a:gd name="T63" fmla="*/ 0 h 123"/>
                <a:gd name="T64" fmla="*/ 0 w 122"/>
                <a:gd name="T65" fmla="*/ 0 h 123"/>
                <a:gd name="T66" fmla="*/ 0 w 122"/>
                <a:gd name="T67" fmla="*/ 0 h 123"/>
                <a:gd name="T68" fmla="*/ 0 w 122"/>
                <a:gd name="T69" fmla="*/ 0 h 123"/>
                <a:gd name="T70" fmla="*/ 0 w 122"/>
                <a:gd name="T71" fmla="*/ 0 h 123"/>
                <a:gd name="T72" fmla="*/ 0 w 122"/>
                <a:gd name="T73" fmla="*/ 0 h 123"/>
                <a:gd name="T74" fmla="*/ 0 w 122"/>
                <a:gd name="T75" fmla="*/ 0 h 123"/>
                <a:gd name="T76" fmla="*/ 0 w 122"/>
                <a:gd name="T77" fmla="*/ 0 h 123"/>
                <a:gd name="T78" fmla="*/ 0 w 122"/>
                <a:gd name="T79" fmla="*/ 0 h 123"/>
                <a:gd name="T80" fmla="*/ 0 w 122"/>
                <a:gd name="T81" fmla="*/ 0 h 123"/>
                <a:gd name="T82" fmla="*/ 0 w 122"/>
                <a:gd name="T83" fmla="*/ 0 h 123"/>
                <a:gd name="T84" fmla="*/ 0 w 122"/>
                <a:gd name="T85" fmla="*/ 0 h 12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22"/>
                <a:gd name="T130" fmla="*/ 0 h 123"/>
                <a:gd name="T131" fmla="*/ 122 w 122"/>
                <a:gd name="T132" fmla="*/ 123 h 123"/>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22" h="123">
                  <a:moveTo>
                    <a:pt x="59" y="122"/>
                  </a:moveTo>
                  <a:lnTo>
                    <a:pt x="69" y="122"/>
                  </a:lnTo>
                  <a:lnTo>
                    <a:pt x="79" y="120"/>
                  </a:lnTo>
                  <a:lnTo>
                    <a:pt x="88" y="116"/>
                  </a:lnTo>
                  <a:lnTo>
                    <a:pt x="96" y="111"/>
                  </a:lnTo>
                  <a:lnTo>
                    <a:pt x="103" y="105"/>
                  </a:lnTo>
                  <a:lnTo>
                    <a:pt x="110" y="98"/>
                  </a:lnTo>
                  <a:lnTo>
                    <a:pt x="114" y="91"/>
                  </a:lnTo>
                  <a:lnTo>
                    <a:pt x="118" y="81"/>
                  </a:lnTo>
                  <a:lnTo>
                    <a:pt x="121" y="72"/>
                  </a:lnTo>
                  <a:lnTo>
                    <a:pt x="122" y="63"/>
                  </a:lnTo>
                  <a:lnTo>
                    <a:pt x="121" y="53"/>
                  </a:lnTo>
                  <a:lnTo>
                    <a:pt x="118" y="43"/>
                  </a:lnTo>
                  <a:lnTo>
                    <a:pt x="114" y="34"/>
                  </a:lnTo>
                  <a:lnTo>
                    <a:pt x="110" y="26"/>
                  </a:lnTo>
                  <a:lnTo>
                    <a:pt x="103" y="20"/>
                  </a:lnTo>
                  <a:lnTo>
                    <a:pt x="96" y="13"/>
                  </a:lnTo>
                  <a:lnTo>
                    <a:pt x="88" y="8"/>
                  </a:lnTo>
                  <a:lnTo>
                    <a:pt x="79" y="4"/>
                  </a:lnTo>
                  <a:lnTo>
                    <a:pt x="69" y="2"/>
                  </a:lnTo>
                  <a:lnTo>
                    <a:pt x="59" y="0"/>
                  </a:lnTo>
                  <a:lnTo>
                    <a:pt x="50" y="2"/>
                  </a:lnTo>
                  <a:lnTo>
                    <a:pt x="41" y="4"/>
                  </a:lnTo>
                  <a:lnTo>
                    <a:pt x="32" y="8"/>
                  </a:lnTo>
                  <a:lnTo>
                    <a:pt x="24" y="13"/>
                  </a:lnTo>
                  <a:lnTo>
                    <a:pt x="17" y="20"/>
                  </a:lnTo>
                  <a:lnTo>
                    <a:pt x="11" y="26"/>
                  </a:lnTo>
                  <a:lnTo>
                    <a:pt x="6" y="34"/>
                  </a:lnTo>
                  <a:lnTo>
                    <a:pt x="3" y="43"/>
                  </a:lnTo>
                  <a:lnTo>
                    <a:pt x="0" y="53"/>
                  </a:lnTo>
                  <a:lnTo>
                    <a:pt x="0" y="63"/>
                  </a:lnTo>
                  <a:lnTo>
                    <a:pt x="0" y="72"/>
                  </a:lnTo>
                  <a:lnTo>
                    <a:pt x="3" y="81"/>
                  </a:lnTo>
                  <a:lnTo>
                    <a:pt x="6" y="91"/>
                  </a:lnTo>
                  <a:lnTo>
                    <a:pt x="11" y="98"/>
                  </a:lnTo>
                  <a:lnTo>
                    <a:pt x="17" y="105"/>
                  </a:lnTo>
                  <a:lnTo>
                    <a:pt x="24" y="111"/>
                  </a:lnTo>
                  <a:lnTo>
                    <a:pt x="32" y="116"/>
                  </a:lnTo>
                  <a:lnTo>
                    <a:pt x="41" y="120"/>
                  </a:lnTo>
                  <a:lnTo>
                    <a:pt x="50" y="122"/>
                  </a:lnTo>
                  <a:lnTo>
                    <a:pt x="59" y="123"/>
                  </a:lnTo>
                  <a:lnTo>
                    <a:pt x="59" y="1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94" name="Freeform 428"/>
            <p:cNvSpPr>
              <a:spLocks/>
            </p:cNvSpPr>
            <p:nvPr/>
          </p:nvSpPr>
          <p:spPr bwMode="auto">
            <a:xfrm flipH="1">
              <a:off x="5530" y="1329"/>
              <a:ext cx="15" cy="8"/>
            </a:xfrm>
            <a:custGeom>
              <a:avLst/>
              <a:gdLst>
                <a:gd name="T0" fmla="*/ 0 w 138"/>
                <a:gd name="T1" fmla="*/ 0 h 68"/>
                <a:gd name="T2" fmla="*/ 0 w 138"/>
                <a:gd name="T3" fmla="*/ 0 h 68"/>
                <a:gd name="T4" fmla="*/ 0 w 138"/>
                <a:gd name="T5" fmla="*/ 0 h 68"/>
                <a:gd name="T6" fmla="*/ 0 w 138"/>
                <a:gd name="T7" fmla="*/ 0 h 68"/>
                <a:gd name="T8" fmla="*/ 0 w 138"/>
                <a:gd name="T9" fmla="*/ 0 h 68"/>
                <a:gd name="T10" fmla="*/ 0 w 138"/>
                <a:gd name="T11" fmla="*/ 0 h 68"/>
                <a:gd name="T12" fmla="*/ 0 w 138"/>
                <a:gd name="T13" fmla="*/ 0 h 68"/>
                <a:gd name="T14" fmla="*/ 0 w 138"/>
                <a:gd name="T15" fmla="*/ 0 h 68"/>
                <a:gd name="T16" fmla="*/ 0 w 138"/>
                <a:gd name="T17" fmla="*/ 0 h 68"/>
                <a:gd name="T18" fmla="*/ 0 w 138"/>
                <a:gd name="T19" fmla="*/ 0 h 68"/>
                <a:gd name="T20" fmla="*/ 0 w 138"/>
                <a:gd name="T21" fmla="*/ 0 h 68"/>
                <a:gd name="T22" fmla="*/ 0 w 138"/>
                <a:gd name="T23" fmla="*/ 0 h 68"/>
                <a:gd name="T24" fmla="*/ 0 w 138"/>
                <a:gd name="T25" fmla="*/ 0 h 68"/>
                <a:gd name="T26" fmla="*/ 0 w 138"/>
                <a:gd name="T27" fmla="*/ 0 h 68"/>
                <a:gd name="T28" fmla="*/ 0 w 138"/>
                <a:gd name="T29" fmla="*/ 0 h 68"/>
                <a:gd name="T30" fmla="*/ 0 w 138"/>
                <a:gd name="T31" fmla="*/ 0 h 68"/>
                <a:gd name="T32" fmla="*/ 0 w 138"/>
                <a:gd name="T33" fmla="*/ 0 h 68"/>
                <a:gd name="T34" fmla="*/ 0 w 138"/>
                <a:gd name="T35" fmla="*/ 0 h 68"/>
                <a:gd name="T36" fmla="*/ 0 w 138"/>
                <a:gd name="T37" fmla="*/ 0 h 68"/>
                <a:gd name="T38" fmla="*/ 0 w 138"/>
                <a:gd name="T39" fmla="*/ 0 h 68"/>
                <a:gd name="T40" fmla="*/ 0 w 138"/>
                <a:gd name="T41" fmla="*/ 0 h 68"/>
                <a:gd name="T42" fmla="*/ 0 w 138"/>
                <a:gd name="T43" fmla="*/ 0 h 68"/>
                <a:gd name="T44" fmla="*/ 0 w 138"/>
                <a:gd name="T45" fmla="*/ 0 h 68"/>
                <a:gd name="T46" fmla="*/ 0 w 138"/>
                <a:gd name="T47" fmla="*/ 0 h 6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38"/>
                <a:gd name="T73" fmla="*/ 0 h 68"/>
                <a:gd name="T74" fmla="*/ 138 w 138"/>
                <a:gd name="T75" fmla="*/ 68 h 68"/>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38" h="68">
                  <a:moveTo>
                    <a:pt x="138" y="67"/>
                  </a:moveTo>
                  <a:lnTo>
                    <a:pt x="137" y="57"/>
                  </a:lnTo>
                  <a:lnTo>
                    <a:pt x="134" y="46"/>
                  </a:lnTo>
                  <a:lnTo>
                    <a:pt x="130" y="36"/>
                  </a:lnTo>
                  <a:lnTo>
                    <a:pt x="124" y="27"/>
                  </a:lnTo>
                  <a:lnTo>
                    <a:pt x="117" y="19"/>
                  </a:lnTo>
                  <a:lnTo>
                    <a:pt x="108" y="13"/>
                  </a:lnTo>
                  <a:lnTo>
                    <a:pt x="99" y="7"/>
                  </a:lnTo>
                  <a:lnTo>
                    <a:pt x="90" y="4"/>
                  </a:lnTo>
                  <a:lnTo>
                    <a:pt x="79" y="1"/>
                  </a:lnTo>
                  <a:lnTo>
                    <a:pt x="68" y="0"/>
                  </a:lnTo>
                  <a:lnTo>
                    <a:pt x="57" y="1"/>
                  </a:lnTo>
                  <a:lnTo>
                    <a:pt x="46" y="4"/>
                  </a:lnTo>
                  <a:lnTo>
                    <a:pt x="36" y="7"/>
                  </a:lnTo>
                  <a:lnTo>
                    <a:pt x="28" y="13"/>
                  </a:lnTo>
                  <a:lnTo>
                    <a:pt x="20" y="19"/>
                  </a:lnTo>
                  <a:lnTo>
                    <a:pt x="14" y="27"/>
                  </a:lnTo>
                  <a:lnTo>
                    <a:pt x="8" y="36"/>
                  </a:lnTo>
                  <a:lnTo>
                    <a:pt x="4" y="46"/>
                  </a:lnTo>
                  <a:lnTo>
                    <a:pt x="1" y="57"/>
                  </a:lnTo>
                  <a:lnTo>
                    <a:pt x="0" y="68"/>
                  </a:lnTo>
                  <a:lnTo>
                    <a:pt x="138" y="68"/>
                  </a:lnTo>
                  <a:lnTo>
                    <a:pt x="138" y="6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95" name="Freeform 429"/>
            <p:cNvSpPr>
              <a:spLocks/>
            </p:cNvSpPr>
            <p:nvPr/>
          </p:nvSpPr>
          <p:spPr bwMode="auto">
            <a:xfrm flipH="1">
              <a:off x="5152" y="1330"/>
              <a:ext cx="37" cy="39"/>
            </a:xfrm>
            <a:custGeom>
              <a:avLst/>
              <a:gdLst>
                <a:gd name="T0" fmla="*/ 0 w 324"/>
                <a:gd name="T1" fmla="*/ 0 h 328"/>
                <a:gd name="T2" fmla="*/ 0 w 324"/>
                <a:gd name="T3" fmla="*/ 0 h 328"/>
                <a:gd name="T4" fmla="*/ 0 w 324"/>
                <a:gd name="T5" fmla="*/ 0 h 328"/>
                <a:gd name="T6" fmla="*/ 0 w 324"/>
                <a:gd name="T7" fmla="*/ 0 h 328"/>
                <a:gd name="T8" fmla="*/ 0 w 324"/>
                <a:gd name="T9" fmla="*/ 0 h 328"/>
                <a:gd name="T10" fmla="*/ 0 w 324"/>
                <a:gd name="T11" fmla="*/ 0 h 328"/>
                <a:gd name="T12" fmla="*/ 0 w 324"/>
                <a:gd name="T13" fmla="*/ 0 h 328"/>
                <a:gd name="T14" fmla="*/ 0 w 324"/>
                <a:gd name="T15" fmla="*/ 0 h 328"/>
                <a:gd name="T16" fmla="*/ 0 w 324"/>
                <a:gd name="T17" fmla="*/ 0 h 328"/>
                <a:gd name="T18" fmla="*/ 0 w 324"/>
                <a:gd name="T19" fmla="*/ 0 h 328"/>
                <a:gd name="T20" fmla="*/ 0 w 324"/>
                <a:gd name="T21" fmla="*/ 0 h 328"/>
                <a:gd name="T22" fmla="*/ 0 w 324"/>
                <a:gd name="T23" fmla="*/ 0 h 328"/>
                <a:gd name="T24" fmla="*/ 0 w 324"/>
                <a:gd name="T25" fmla="*/ 0 h 328"/>
                <a:gd name="T26" fmla="*/ 0 w 324"/>
                <a:gd name="T27" fmla="*/ 0 h 328"/>
                <a:gd name="T28" fmla="*/ 0 w 324"/>
                <a:gd name="T29" fmla="*/ 0 h 328"/>
                <a:gd name="T30" fmla="*/ 0 w 324"/>
                <a:gd name="T31" fmla="*/ 0 h 328"/>
                <a:gd name="T32" fmla="*/ 0 w 324"/>
                <a:gd name="T33" fmla="*/ 0 h 328"/>
                <a:gd name="T34" fmla="*/ 0 w 324"/>
                <a:gd name="T35" fmla="*/ 0 h 328"/>
                <a:gd name="T36" fmla="*/ 0 w 324"/>
                <a:gd name="T37" fmla="*/ 0 h 328"/>
                <a:gd name="T38" fmla="*/ 0 w 324"/>
                <a:gd name="T39" fmla="*/ 0 h 328"/>
                <a:gd name="T40" fmla="*/ 0 w 324"/>
                <a:gd name="T41" fmla="*/ 0 h 328"/>
                <a:gd name="T42" fmla="*/ 0 w 324"/>
                <a:gd name="T43" fmla="*/ 0 h 328"/>
                <a:gd name="T44" fmla="*/ 0 w 324"/>
                <a:gd name="T45" fmla="*/ 0 h 328"/>
                <a:gd name="T46" fmla="*/ 0 w 324"/>
                <a:gd name="T47" fmla="*/ 0 h 328"/>
                <a:gd name="T48" fmla="*/ 0 w 324"/>
                <a:gd name="T49" fmla="*/ 0 h 328"/>
                <a:gd name="T50" fmla="*/ 0 w 324"/>
                <a:gd name="T51" fmla="*/ 0 h 328"/>
                <a:gd name="T52" fmla="*/ 0 w 324"/>
                <a:gd name="T53" fmla="*/ 0 h 328"/>
                <a:gd name="T54" fmla="*/ 0 w 324"/>
                <a:gd name="T55" fmla="*/ 0 h 328"/>
                <a:gd name="T56" fmla="*/ 0 w 324"/>
                <a:gd name="T57" fmla="*/ 0 h 328"/>
                <a:gd name="T58" fmla="*/ 0 w 324"/>
                <a:gd name="T59" fmla="*/ 0 h 328"/>
                <a:gd name="T60" fmla="*/ 0 w 324"/>
                <a:gd name="T61" fmla="*/ 0 h 328"/>
                <a:gd name="T62" fmla="*/ 0 w 324"/>
                <a:gd name="T63" fmla="*/ 0 h 328"/>
                <a:gd name="T64" fmla="*/ 0 w 324"/>
                <a:gd name="T65" fmla="*/ 0 h 328"/>
                <a:gd name="T66" fmla="*/ 0 w 324"/>
                <a:gd name="T67" fmla="*/ 0 h 328"/>
                <a:gd name="T68" fmla="*/ 0 w 324"/>
                <a:gd name="T69" fmla="*/ 0 h 328"/>
                <a:gd name="T70" fmla="*/ 0 w 324"/>
                <a:gd name="T71" fmla="*/ 0 h 328"/>
                <a:gd name="T72" fmla="*/ 0 w 324"/>
                <a:gd name="T73" fmla="*/ 0 h 328"/>
                <a:gd name="T74" fmla="*/ 0 w 324"/>
                <a:gd name="T75" fmla="*/ 0 h 328"/>
                <a:gd name="T76" fmla="*/ 0 w 324"/>
                <a:gd name="T77" fmla="*/ 0 h 328"/>
                <a:gd name="T78" fmla="*/ 0 w 324"/>
                <a:gd name="T79" fmla="*/ 0 h 328"/>
                <a:gd name="T80" fmla="*/ 0 w 324"/>
                <a:gd name="T81" fmla="*/ 0 h 328"/>
                <a:gd name="T82" fmla="*/ 0 w 324"/>
                <a:gd name="T83" fmla="*/ 0 h 328"/>
                <a:gd name="T84" fmla="*/ 0 w 324"/>
                <a:gd name="T85" fmla="*/ 0 h 328"/>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324"/>
                <a:gd name="T130" fmla="*/ 0 h 328"/>
                <a:gd name="T131" fmla="*/ 324 w 324"/>
                <a:gd name="T132" fmla="*/ 328 h 328"/>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324" h="328">
                  <a:moveTo>
                    <a:pt x="162" y="327"/>
                  </a:moveTo>
                  <a:lnTo>
                    <a:pt x="188" y="326"/>
                  </a:lnTo>
                  <a:lnTo>
                    <a:pt x="214" y="319"/>
                  </a:lnTo>
                  <a:lnTo>
                    <a:pt x="238" y="310"/>
                  </a:lnTo>
                  <a:lnTo>
                    <a:pt x="259" y="297"/>
                  </a:lnTo>
                  <a:lnTo>
                    <a:pt x="277" y="280"/>
                  </a:lnTo>
                  <a:lnTo>
                    <a:pt x="294" y="262"/>
                  </a:lnTo>
                  <a:lnTo>
                    <a:pt x="306" y="240"/>
                  </a:lnTo>
                  <a:lnTo>
                    <a:pt x="316" y="217"/>
                  </a:lnTo>
                  <a:lnTo>
                    <a:pt x="322" y="192"/>
                  </a:lnTo>
                  <a:lnTo>
                    <a:pt x="324" y="166"/>
                  </a:lnTo>
                  <a:lnTo>
                    <a:pt x="322" y="139"/>
                  </a:lnTo>
                  <a:lnTo>
                    <a:pt x="316" y="114"/>
                  </a:lnTo>
                  <a:lnTo>
                    <a:pt x="306" y="91"/>
                  </a:lnTo>
                  <a:lnTo>
                    <a:pt x="294" y="69"/>
                  </a:lnTo>
                  <a:lnTo>
                    <a:pt x="277" y="50"/>
                  </a:lnTo>
                  <a:lnTo>
                    <a:pt x="259" y="33"/>
                  </a:lnTo>
                  <a:lnTo>
                    <a:pt x="238" y="20"/>
                  </a:lnTo>
                  <a:lnTo>
                    <a:pt x="214" y="9"/>
                  </a:lnTo>
                  <a:lnTo>
                    <a:pt x="188" y="4"/>
                  </a:lnTo>
                  <a:lnTo>
                    <a:pt x="162" y="0"/>
                  </a:lnTo>
                  <a:lnTo>
                    <a:pt x="135" y="4"/>
                  </a:lnTo>
                  <a:lnTo>
                    <a:pt x="110" y="9"/>
                  </a:lnTo>
                  <a:lnTo>
                    <a:pt x="87" y="20"/>
                  </a:lnTo>
                  <a:lnTo>
                    <a:pt x="66" y="33"/>
                  </a:lnTo>
                  <a:lnTo>
                    <a:pt x="47" y="50"/>
                  </a:lnTo>
                  <a:lnTo>
                    <a:pt x="30" y="69"/>
                  </a:lnTo>
                  <a:lnTo>
                    <a:pt x="18" y="91"/>
                  </a:lnTo>
                  <a:lnTo>
                    <a:pt x="8" y="114"/>
                  </a:lnTo>
                  <a:lnTo>
                    <a:pt x="2" y="139"/>
                  </a:lnTo>
                  <a:lnTo>
                    <a:pt x="0" y="166"/>
                  </a:lnTo>
                  <a:lnTo>
                    <a:pt x="2" y="192"/>
                  </a:lnTo>
                  <a:lnTo>
                    <a:pt x="8" y="217"/>
                  </a:lnTo>
                  <a:lnTo>
                    <a:pt x="18" y="240"/>
                  </a:lnTo>
                  <a:lnTo>
                    <a:pt x="30" y="262"/>
                  </a:lnTo>
                  <a:lnTo>
                    <a:pt x="47" y="280"/>
                  </a:lnTo>
                  <a:lnTo>
                    <a:pt x="66" y="297"/>
                  </a:lnTo>
                  <a:lnTo>
                    <a:pt x="87" y="310"/>
                  </a:lnTo>
                  <a:lnTo>
                    <a:pt x="110" y="319"/>
                  </a:lnTo>
                  <a:lnTo>
                    <a:pt x="135" y="326"/>
                  </a:lnTo>
                  <a:lnTo>
                    <a:pt x="162" y="328"/>
                  </a:lnTo>
                  <a:lnTo>
                    <a:pt x="162" y="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96" name="Freeform 430"/>
            <p:cNvSpPr>
              <a:spLocks/>
            </p:cNvSpPr>
            <p:nvPr/>
          </p:nvSpPr>
          <p:spPr bwMode="auto">
            <a:xfrm flipH="1">
              <a:off x="5609" y="1304"/>
              <a:ext cx="2" cy="3"/>
            </a:xfrm>
            <a:custGeom>
              <a:avLst/>
              <a:gdLst>
                <a:gd name="T0" fmla="*/ 0 w 27"/>
                <a:gd name="T1" fmla="*/ 0 h 28"/>
                <a:gd name="T2" fmla="*/ 0 w 27"/>
                <a:gd name="T3" fmla="*/ 0 h 28"/>
                <a:gd name="T4" fmla="*/ 0 w 27"/>
                <a:gd name="T5" fmla="*/ 0 h 28"/>
                <a:gd name="T6" fmla="*/ 0 w 27"/>
                <a:gd name="T7" fmla="*/ 0 h 28"/>
                <a:gd name="T8" fmla="*/ 0 w 27"/>
                <a:gd name="T9" fmla="*/ 0 h 28"/>
                <a:gd name="T10" fmla="*/ 0 w 27"/>
                <a:gd name="T11" fmla="*/ 0 h 28"/>
                <a:gd name="T12" fmla="*/ 0 w 27"/>
                <a:gd name="T13" fmla="*/ 0 h 28"/>
                <a:gd name="T14" fmla="*/ 0 w 27"/>
                <a:gd name="T15" fmla="*/ 0 h 28"/>
                <a:gd name="T16" fmla="*/ 0 w 27"/>
                <a:gd name="T17" fmla="*/ 0 h 28"/>
                <a:gd name="T18" fmla="*/ 0 w 27"/>
                <a:gd name="T19" fmla="*/ 0 h 28"/>
                <a:gd name="T20" fmla="*/ 0 w 27"/>
                <a:gd name="T21" fmla="*/ 0 h 28"/>
                <a:gd name="T22" fmla="*/ 0 w 27"/>
                <a:gd name="T23" fmla="*/ 0 h 28"/>
                <a:gd name="T24" fmla="*/ 0 w 27"/>
                <a:gd name="T25" fmla="*/ 0 h 28"/>
                <a:gd name="T26" fmla="*/ 0 w 27"/>
                <a:gd name="T27" fmla="*/ 0 h 28"/>
                <a:gd name="T28" fmla="*/ 0 w 27"/>
                <a:gd name="T29" fmla="*/ 0 h 28"/>
                <a:gd name="T30" fmla="*/ 0 w 27"/>
                <a:gd name="T31" fmla="*/ 0 h 28"/>
                <a:gd name="T32" fmla="*/ 0 w 27"/>
                <a:gd name="T33" fmla="*/ 0 h 28"/>
                <a:gd name="T34" fmla="*/ 0 w 27"/>
                <a:gd name="T35" fmla="*/ 0 h 28"/>
                <a:gd name="T36" fmla="*/ 0 w 27"/>
                <a:gd name="T37" fmla="*/ 0 h 28"/>
                <a:gd name="T38" fmla="*/ 0 w 27"/>
                <a:gd name="T39" fmla="*/ 0 h 28"/>
                <a:gd name="T40" fmla="*/ 0 w 27"/>
                <a:gd name="T41" fmla="*/ 0 h 28"/>
                <a:gd name="T42" fmla="*/ 0 w 27"/>
                <a:gd name="T43" fmla="*/ 0 h 28"/>
                <a:gd name="T44" fmla="*/ 0 w 27"/>
                <a:gd name="T45" fmla="*/ 0 h 28"/>
                <a:gd name="T46" fmla="*/ 0 w 27"/>
                <a:gd name="T47" fmla="*/ 0 h 28"/>
                <a:gd name="T48" fmla="*/ 0 w 27"/>
                <a:gd name="T49" fmla="*/ 0 h 28"/>
                <a:gd name="T50" fmla="*/ 0 w 27"/>
                <a:gd name="T51" fmla="*/ 0 h 28"/>
                <a:gd name="T52" fmla="*/ 0 w 27"/>
                <a:gd name="T53" fmla="*/ 0 h 28"/>
                <a:gd name="T54" fmla="*/ 0 w 27"/>
                <a:gd name="T55" fmla="*/ 0 h 28"/>
                <a:gd name="T56" fmla="*/ 0 w 27"/>
                <a:gd name="T57" fmla="*/ 0 h 28"/>
                <a:gd name="T58" fmla="*/ 0 w 27"/>
                <a:gd name="T59" fmla="*/ 0 h 28"/>
                <a:gd name="T60" fmla="*/ 0 w 27"/>
                <a:gd name="T61" fmla="*/ 0 h 28"/>
                <a:gd name="T62" fmla="*/ 0 w 27"/>
                <a:gd name="T63" fmla="*/ 0 h 28"/>
                <a:gd name="T64" fmla="*/ 0 w 27"/>
                <a:gd name="T65" fmla="*/ 0 h 28"/>
                <a:gd name="T66" fmla="*/ 0 w 27"/>
                <a:gd name="T67" fmla="*/ 0 h 28"/>
                <a:gd name="T68" fmla="*/ 0 w 27"/>
                <a:gd name="T69" fmla="*/ 0 h 28"/>
                <a:gd name="T70" fmla="*/ 0 w 27"/>
                <a:gd name="T71" fmla="*/ 0 h 28"/>
                <a:gd name="T72" fmla="*/ 0 w 27"/>
                <a:gd name="T73" fmla="*/ 0 h 28"/>
                <a:gd name="T74" fmla="*/ 0 w 27"/>
                <a:gd name="T75" fmla="*/ 0 h 28"/>
                <a:gd name="T76" fmla="*/ 0 w 27"/>
                <a:gd name="T77" fmla="*/ 0 h 28"/>
                <a:gd name="T78" fmla="*/ 0 w 27"/>
                <a:gd name="T79" fmla="*/ 0 h 28"/>
                <a:gd name="T80" fmla="*/ 0 w 27"/>
                <a:gd name="T81" fmla="*/ 0 h 28"/>
                <a:gd name="T82" fmla="*/ 0 w 27"/>
                <a:gd name="T83" fmla="*/ 0 h 28"/>
                <a:gd name="T84" fmla="*/ 0 w 27"/>
                <a:gd name="T85" fmla="*/ 0 h 28"/>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7"/>
                <a:gd name="T130" fmla="*/ 0 h 28"/>
                <a:gd name="T131" fmla="*/ 27 w 27"/>
                <a:gd name="T132" fmla="*/ 28 h 28"/>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7" h="28">
                  <a:moveTo>
                    <a:pt x="16" y="27"/>
                  </a:moveTo>
                  <a:lnTo>
                    <a:pt x="18" y="27"/>
                  </a:lnTo>
                  <a:lnTo>
                    <a:pt x="20" y="27"/>
                  </a:lnTo>
                  <a:lnTo>
                    <a:pt x="22" y="26"/>
                  </a:lnTo>
                  <a:lnTo>
                    <a:pt x="24" y="24"/>
                  </a:lnTo>
                  <a:lnTo>
                    <a:pt x="25" y="22"/>
                  </a:lnTo>
                  <a:lnTo>
                    <a:pt x="26" y="20"/>
                  </a:lnTo>
                  <a:lnTo>
                    <a:pt x="27" y="19"/>
                  </a:lnTo>
                  <a:lnTo>
                    <a:pt x="27" y="17"/>
                  </a:lnTo>
                  <a:lnTo>
                    <a:pt x="27" y="13"/>
                  </a:lnTo>
                  <a:lnTo>
                    <a:pt x="27" y="11"/>
                  </a:lnTo>
                  <a:lnTo>
                    <a:pt x="27" y="9"/>
                  </a:lnTo>
                  <a:lnTo>
                    <a:pt x="26" y="6"/>
                  </a:lnTo>
                  <a:lnTo>
                    <a:pt x="25" y="5"/>
                  </a:lnTo>
                  <a:lnTo>
                    <a:pt x="24" y="3"/>
                  </a:lnTo>
                  <a:lnTo>
                    <a:pt x="21" y="2"/>
                  </a:lnTo>
                  <a:lnTo>
                    <a:pt x="20" y="1"/>
                  </a:lnTo>
                  <a:lnTo>
                    <a:pt x="18" y="1"/>
                  </a:lnTo>
                  <a:lnTo>
                    <a:pt x="16" y="0"/>
                  </a:lnTo>
                  <a:lnTo>
                    <a:pt x="13" y="0"/>
                  </a:lnTo>
                  <a:lnTo>
                    <a:pt x="10" y="1"/>
                  </a:lnTo>
                  <a:lnTo>
                    <a:pt x="9" y="1"/>
                  </a:lnTo>
                  <a:lnTo>
                    <a:pt x="7" y="1"/>
                  </a:lnTo>
                  <a:lnTo>
                    <a:pt x="4" y="2"/>
                  </a:lnTo>
                  <a:lnTo>
                    <a:pt x="3" y="4"/>
                  </a:lnTo>
                  <a:lnTo>
                    <a:pt x="2" y="5"/>
                  </a:lnTo>
                  <a:lnTo>
                    <a:pt x="1" y="8"/>
                  </a:lnTo>
                  <a:lnTo>
                    <a:pt x="0" y="10"/>
                  </a:lnTo>
                  <a:lnTo>
                    <a:pt x="0" y="12"/>
                  </a:lnTo>
                  <a:lnTo>
                    <a:pt x="0" y="14"/>
                  </a:lnTo>
                  <a:lnTo>
                    <a:pt x="0" y="17"/>
                  </a:lnTo>
                  <a:lnTo>
                    <a:pt x="0" y="19"/>
                  </a:lnTo>
                  <a:lnTo>
                    <a:pt x="1" y="21"/>
                  </a:lnTo>
                  <a:lnTo>
                    <a:pt x="2" y="22"/>
                  </a:lnTo>
                  <a:lnTo>
                    <a:pt x="3" y="24"/>
                  </a:lnTo>
                  <a:lnTo>
                    <a:pt x="4" y="26"/>
                  </a:lnTo>
                  <a:lnTo>
                    <a:pt x="7" y="27"/>
                  </a:lnTo>
                  <a:lnTo>
                    <a:pt x="9" y="28"/>
                  </a:lnTo>
                  <a:lnTo>
                    <a:pt x="11" y="28"/>
                  </a:lnTo>
                  <a:lnTo>
                    <a:pt x="13" y="28"/>
                  </a:lnTo>
                  <a:lnTo>
                    <a:pt x="16" y="28"/>
                  </a:lnTo>
                  <a:lnTo>
                    <a:pt x="16" y="2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97" name="Freeform 431"/>
            <p:cNvSpPr>
              <a:spLocks/>
            </p:cNvSpPr>
            <p:nvPr/>
          </p:nvSpPr>
          <p:spPr bwMode="auto">
            <a:xfrm flipH="1">
              <a:off x="5409" y="1335"/>
              <a:ext cx="46" cy="48"/>
            </a:xfrm>
            <a:custGeom>
              <a:avLst/>
              <a:gdLst>
                <a:gd name="T0" fmla="*/ 0 w 405"/>
                <a:gd name="T1" fmla="*/ 0 h 406"/>
                <a:gd name="T2" fmla="*/ 0 w 405"/>
                <a:gd name="T3" fmla="*/ 0 h 406"/>
                <a:gd name="T4" fmla="*/ 0 w 405"/>
                <a:gd name="T5" fmla="*/ 0 h 406"/>
                <a:gd name="T6" fmla="*/ 0 w 405"/>
                <a:gd name="T7" fmla="*/ 0 h 406"/>
                <a:gd name="T8" fmla="*/ 0 w 405"/>
                <a:gd name="T9" fmla="*/ 0 h 406"/>
                <a:gd name="T10" fmla="*/ 0 w 405"/>
                <a:gd name="T11" fmla="*/ 0 h 406"/>
                <a:gd name="T12" fmla="*/ 0 w 405"/>
                <a:gd name="T13" fmla="*/ 0 h 406"/>
                <a:gd name="T14" fmla="*/ 0 w 405"/>
                <a:gd name="T15" fmla="*/ 0 h 406"/>
                <a:gd name="T16" fmla="*/ 0 w 405"/>
                <a:gd name="T17" fmla="*/ 0 h 406"/>
                <a:gd name="T18" fmla="*/ 0 w 405"/>
                <a:gd name="T19" fmla="*/ 0 h 406"/>
                <a:gd name="T20" fmla="*/ 0 w 405"/>
                <a:gd name="T21" fmla="*/ 0 h 406"/>
                <a:gd name="T22" fmla="*/ 0 w 405"/>
                <a:gd name="T23" fmla="*/ 0 h 406"/>
                <a:gd name="T24" fmla="*/ 0 w 405"/>
                <a:gd name="T25" fmla="*/ 0 h 406"/>
                <a:gd name="T26" fmla="*/ 0 w 405"/>
                <a:gd name="T27" fmla="*/ 0 h 406"/>
                <a:gd name="T28" fmla="*/ 0 w 405"/>
                <a:gd name="T29" fmla="*/ 0 h 406"/>
                <a:gd name="T30" fmla="*/ 0 w 405"/>
                <a:gd name="T31" fmla="*/ 0 h 406"/>
                <a:gd name="T32" fmla="*/ 0 w 405"/>
                <a:gd name="T33" fmla="*/ 0 h 406"/>
                <a:gd name="T34" fmla="*/ 0 w 405"/>
                <a:gd name="T35" fmla="*/ 0 h 406"/>
                <a:gd name="T36" fmla="*/ 0 w 405"/>
                <a:gd name="T37" fmla="*/ 0 h 406"/>
                <a:gd name="T38" fmla="*/ 0 w 405"/>
                <a:gd name="T39" fmla="*/ 0 h 406"/>
                <a:gd name="T40" fmla="*/ 0 w 405"/>
                <a:gd name="T41" fmla="*/ 0 h 406"/>
                <a:gd name="T42" fmla="*/ 0 w 405"/>
                <a:gd name="T43" fmla="*/ 0 h 406"/>
                <a:gd name="T44" fmla="*/ 0 w 405"/>
                <a:gd name="T45" fmla="*/ 0 h 406"/>
                <a:gd name="T46" fmla="*/ 0 w 405"/>
                <a:gd name="T47" fmla="*/ 0 h 406"/>
                <a:gd name="T48" fmla="*/ 0 w 405"/>
                <a:gd name="T49" fmla="*/ 0 h 406"/>
                <a:gd name="T50" fmla="*/ 0 w 405"/>
                <a:gd name="T51" fmla="*/ 0 h 406"/>
                <a:gd name="T52" fmla="*/ 0 w 405"/>
                <a:gd name="T53" fmla="*/ 0 h 406"/>
                <a:gd name="T54" fmla="*/ 0 w 405"/>
                <a:gd name="T55" fmla="*/ 0 h 406"/>
                <a:gd name="T56" fmla="*/ 0 w 405"/>
                <a:gd name="T57" fmla="*/ 0 h 406"/>
                <a:gd name="T58" fmla="*/ 0 w 405"/>
                <a:gd name="T59" fmla="*/ 0 h 406"/>
                <a:gd name="T60" fmla="*/ 0 w 405"/>
                <a:gd name="T61" fmla="*/ 0 h 406"/>
                <a:gd name="T62" fmla="*/ 0 w 405"/>
                <a:gd name="T63" fmla="*/ 0 h 406"/>
                <a:gd name="T64" fmla="*/ 0 w 405"/>
                <a:gd name="T65" fmla="*/ 0 h 406"/>
                <a:gd name="T66" fmla="*/ 0 w 405"/>
                <a:gd name="T67" fmla="*/ 0 h 406"/>
                <a:gd name="T68" fmla="*/ 0 w 405"/>
                <a:gd name="T69" fmla="*/ 0 h 406"/>
                <a:gd name="T70" fmla="*/ 0 w 405"/>
                <a:gd name="T71" fmla="*/ 0 h 406"/>
                <a:gd name="T72" fmla="*/ 0 w 405"/>
                <a:gd name="T73" fmla="*/ 0 h 406"/>
                <a:gd name="T74" fmla="*/ 0 w 405"/>
                <a:gd name="T75" fmla="*/ 0 h 406"/>
                <a:gd name="T76" fmla="*/ 0 w 405"/>
                <a:gd name="T77" fmla="*/ 0 h 406"/>
                <a:gd name="T78" fmla="*/ 0 w 405"/>
                <a:gd name="T79" fmla="*/ 0 h 406"/>
                <a:gd name="T80" fmla="*/ 0 w 405"/>
                <a:gd name="T81" fmla="*/ 0 h 406"/>
                <a:gd name="T82" fmla="*/ 0 w 405"/>
                <a:gd name="T83" fmla="*/ 0 h 406"/>
                <a:gd name="T84" fmla="*/ 0 w 405"/>
                <a:gd name="T85" fmla="*/ 0 h 40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5"/>
                <a:gd name="T130" fmla="*/ 0 h 406"/>
                <a:gd name="T131" fmla="*/ 405 w 405"/>
                <a:gd name="T132" fmla="*/ 406 h 40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5" h="406">
                  <a:moveTo>
                    <a:pt x="202" y="406"/>
                  </a:moveTo>
                  <a:lnTo>
                    <a:pt x="235" y="403"/>
                  </a:lnTo>
                  <a:lnTo>
                    <a:pt x="267" y="395"/>
                  </a:lnTo>
                  <a:lnTo>
                    <a:pt x="296" y="383"/>
                  </a:lnTo>
                  <a:lnTo>
                    <a:pt x="322" y="367"/>
                  </a:lnTo>
                  <a:lnTo>
                    <a:pt x="346" y="347"/>
                  </a:lnTo>
                  <a:lnTo>
                    <a:pt x="366" y="323"/>
                  </a:lnTo>
                  <a:lnTo>
                    <a:pt x="383" y="296"/>
                  </a:lnTo>
                  <a:lnTo>
                    <a:pt x="395" y="267"/>
                  </a:lnTo>
                  <a:lnTo>
                    <a:pt x="403" y="236"/>
                  </a:lnTo>
                  <a:lnTo>
                    <a:pt x="405" y="203"/>
                  </a:lnTo>
                  <a:lnTo>
                    <a:pt x="403" y="170"/>
                  </a:lnTo>
                  <a:lnTo>
                    <a:pt x="395" y="139"/>
                  </a:lnTo>
                  <a:lnTo>
                    <a:pt x="383" y="111"/>
                  </a:lnTo>
                  <a:lnTo>
                    <a:pt x="366" y="84"/>
                  </a:lnTo>
                  <a:lnTo>
                    <a:pt x="346" y="60"/>
                  </a:lnTo>
                  <a:lnTo>
                    <a:pt x="322" y="40"/>
                  </a:lnTo>
                  <a:lnTo>
                    <a:pt x="296" y="24"/>
                  </a:lnTo>
                  <a:lnTo>
                    <a:pt x="267" y="12"/>
                  </a:lnTo>
                  <a:lnTo>
                    <a:pt x="235" y="4"/>
                  </a:lnTo>
                  <a:lnTo>
                    <a:pt x="203" y="0"/>
                  </a:lnTo>
                  <a:lnTo>
                    <a:pt x="170" y="4"/>
                  </a:lnTo>
                  <a:lnTo>
                    <a:pt x="138" y="12"/>
                  </a:lnTo>
                  <a:lnTo>
                    <a:pt x="109" y="24"/>
                  </a:lnTo>
                  <a:lnTo>
                    <a:pt x="83" y="40"/>
                  </a:lnTo>
                  <a:lnTo>
                    <a:pt x="60" y="60"/>
                  </a:lnTo>
                  <a:lnTo>
                    <a:pt x="39" y="84"/>
                  </a:lnTo>
                  <a:lnTo>
                    <a:pt x="22" y="111"/>
                  </a:lnTo>
                  <a:lnTo>
                    <a:pt x="10" y="139"/>
                  </a:lnTo>
                  <a:lnTo>
                    <a:pt x="2" y="170"/>
                  </a:lnTo>
                  <a:lnTo>
                    <a:pt x="0" y="203"/>
                  </a:lnTo>
                  <a:lnTo>
                    <a:pt x="2" y="236"/>
                  </a:lnTo>
                  <a:lnTo>
                    <a:pt x="10" y="267"/>
                  </a:lnTo>
                  <a:lnTo>
                    <a:pt x="22" y="296"/>
                  </a:lnTo>
                  <a:lnTo>
                    <a:pt x="39" y="323"/>
                  </a:lnTo>
                  <a:lnTo>
                    <a:pt x="60" y="347"/>
                  </a:lnTo>
                  <a:lnTo>
                    <a:pt x="83" y="367"/>
                  </a:lnTo>
                  <a:lnTo>
                    <a:pt x="109" y="383"/>
                  </a:lnTo>
                  <a:lnTo>
                    <a:pt x="138" y="395"/>
                  </a:lnTo>
                  <a:lnTo>
                    <a:pt x="170" y="403"/>
                  </a:lnTo>
                  <a:lnTo>
                    <a:pt x="203" y="406"/>
                  </a:lnTo>
                  <a:lnTo>
                    <a:pt x="202" y="40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98" name="Freeform 432"/>
            <p:cNvSpPr>
              <a:spLocks/>
            </p:cNvSpPr>
            <p:nvPr/>
          </p:nvSpPr>
          <p:spPr bwMode="auto">
            <a:xfrm flipH="1">
              <a:off x="5357" y="1335"/>
              <a:ext cx="46" cy="48"/>
            </a:xfrm>
            <a:custGeom>
              <a:avLst/>
              <a:gdLst>
                <a:gd name="T0" fmla="*/ 0 w 406"/>
                <a:gd name="T1" fmla="*/ 0 h 406"/>
                <a:gd name="T2" fmla="*/ 0 w 406"/>
                <a:gd name="T3" fmla="*/ 0 h 406"/>
                <a:gd name="T4" fmla="*/ 0 w 406"/>
                <a:gd name="T5" fmla="*/ 0 h 406"/>
                <a:gd name="T6" fmla="*/ 0 w 406"/>
                <a:gd name="T7" fmla="*/ 0 h 406"/>
                <a:gd name="T8" fmla="*/ 0 w 406"/>
                <a:gd name="T9" fmla="*/ 0 h 406"/>
                <a:gd name="T10" fmla="*/ 0 w 406"/>
                <a:gd name="T11" fmla="*/ 0 h 406"/>
                <a:gd name="T12" fmla="*/ 0 w 406"/>
                <a:gd name="T13" fmla="*/ 0 h 406"/>
                <a:gd name="T14" fmla="*/ 0 w 406"/>
                <a:gd name="T15" fmla="*/ 0 h 406"/>
                <a:gd name="T16" fmla="*/ 0 w 406"/>
                <a:gd name="T17" fmla="*/ 0 h 406"/>
                <a:gd name="T18" fmla="*/ 0 w 406"/>
                <a:gd name="T19" fmla="*/ 0 h 406"/>
                <a:gd name="T20" fmla="*/ 0 w 406"/>
                <a:gd name="T21" fmla="*/ 0 h 406"/>
                <a:gd name="T22" fmla="*/ 0 w 406"/>
                <a:gd name="T23" fmla="*/ 0 h 406"/>
                <a:gd name="T24" fmla="*/ 0 w 406"/>
                <a:gd name="T25" fmla="*/ 0 h 406"/>
                <a:gd name="T26" fmla="*/ 0 w 406"/>
                <a:gd name="T27" fmla="*/ 0 h 406"/>
                <a:gd name="T28" fmla="*/ 0 w 406"/>
                <a:gd name="T29" fmla="*/ 0 h 406"/>
                <a:gd name="T30" fmla="*/ 0 w 406"/>
                <a:gd name="T31" fmla="*/ 0 h 406"/>
                <a:gd name="T32" fmla="*/ 0 w 406"/>
                <a:gd name="T33" fmla="*/ 0 h 406"/>
                <a:gd name="T34" fmla="*/ 0 w 406"/>
                <a:gd name="T35" fmla="*/ 0 h 406"/>
                <a:gd name="T36" fmla="*/ 0 w 406"/>
                <a:gd name="T37" fmla="*/ 0 h 406"/>
                <a:gd name="T38" fmla="*/ 0 w 406"/>
                <a:gd name="T39" fmla="*/ 0 h 406"/>
                <a:gd name="T40" fmla="*/ 0 w 406"/>
                <a:gd name="T41" fmla="*/ 0 h 406"/>
                <a:gd name="T42" fmla="*/ 0 w 406"/>
                <a:gd name="T43" fmla="*/ 0 h 406"/>
                <a:gd name="T44" fmla="*/ 0 w 406"/>
                <a:gd name="T45" fmla="*/ 0 h 406"/>
                <a:gd name="T46" fmla="*/ 0 w 406"/>
                <a:gd name="T47" fmla="*/ 0 h 406"/>
                <a:gd name="T48" fmla="*/ 0 w 406"/>
                <a:gd name="T49" fmla="*/ 0 h 406"/>
                <a:gd name="T50" fmla="*/ 0 w 406"/>
                <a:gd name="T51" fmla="*/ 0 h 406"/>
                <a:gd name="T52" fmla="*/ 0 w 406"/>
                <a:gd name="T53" fmla="*/ 0 h 406"/>
                <a:gd name="T54" fmla="*/ 0 w 406"/>
                <a:gd name="T55" fmla="*/ 0 h 406"/>
                <a:gd name="T56" fmla="*/ 0 w 406"/>
                <a:gd name="T57" fmla="*/ 0 h 406"/>
                <a:gd name="T58" fmla="*/ 0 w 406"/>
                <a:gd name="T59" fmla="*/ 0 h 406"/>
                <a:gd name="T60" fmla="*/ 0 w 406"/>
                <a:gd name="T61" fmla="*/ 0 h 406"/>
                <a:gd name="T62" fmla="*/ 0 w 406"/>
                <a:gd name="T63" fmla="*/ 0 h 406"/>
                <a:gd name="T64" fmla="*/ 0 w 406"/>
                <a:gd name="T65" fmla="*/ 0 h 406"/>
                <a:gd name="T66" fmla="*/ 0 w 406"/>
                <a:gd name="T67" fmla="*/ 0 h 406"/>
                <a:gd name="T68" fmla="*/ 0 w 406"/>
                <a:gd name="T69" fmla="*/ 0 h 406"/>
                <a:gd name="T70" fmla="*/ 0 w 406"/>
                <a:gd name="T71" fmla="*/ 0 h 406"/>
                <a:gd name="T72" fmla="*/ 0 w 406"/>
                <a:gd name="T73" fmla="*/ 0 h 406"/>
                <a:gd name="T74" fmla="*/ 0 w 406"/>
                <a:gd name="T75" fmla="*/ 0 h 406"/>
                <a:gd name="T76" fmla="*/ 0 w 406"/>
                <a:gd name="T77" fmla="*/ 0 h 406"/>
                <a:gd name="T78" fmla="*/ 0 w 406"/>
                <a:gd name="T79" fmla="*/ 0 h 406"/>
                <a:gd name="T80" fmla="*/ 0 w 406"/>
                <a:gd name="T81" fmla="*/ 0 h 406"/>
                <a:gd name="T82" fmla="*/ 0 w 406"/>
                <a:gd name="T83" fmla="*/ 0 h 406"/>
                <a:gd name="T84" fmla="*/ 0 w 406"/>
                <a:gd name="T85" fmla="*/ 0 h 40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6"/>
                <a:gd name="T130" fmla="*/ 0 h 406"/>
                <a:gd name="T131" fmla="*/ 406 w 406"/>
                <a:gd name="T132" fmla="*/ 406 h 40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6" h="406">
                  <a:moveTo>
                    <a:pt x="202" y="406"/>
                  </a:moveTo>
                  <a:lnTo>
                    <a:pt x="236" y="403"/>
                  </a:lnTo>
                  <a:lnTo>
                    <a:pt x="266" y="395"/>
                  </a:lnTo>
                  <a:lnTo>
                    <a:pt x="295" y="383"/>
                  </a:lnTo>
                  <a:lnTo>
                    <a:pt x="321" y="367"/>
                  </a:lnTo>
                  <a:lnTo>
                    <a:pt x="345" y="347"/>
                  </a:lnTo>
                  <a:lnTo>
                    <a:pt x="365" y="323"/>
                  </a:lnTo>
                  <a:lnTo>
                    <a:pt x="382" y="296"/>
                  </a:lnTo>
                  <a:lnTo>
                    <a:pt x="395" y="267"/>
                  </a:lnTo>
                  <a:lnTo>
                    <a:pt x="403" y="236"/>
                  </a:lnTo>
                  <a:lnTo>
                    <a:pt x="406" y="203"/>
                  </a:lnTo>
                  <a:lnTo>
                    <a:pt x="403" y="170"/>
                  </a:lnTo>
                  <a:lnTo>
                    <a:pt x="395" y="139"/>
                  </a:lnTo>
                  <a:lnTo>
                    <a:pt x="382" y="111"/>
                  </a:lnTo>
                  <a:lnTo>
                    <a:pt x="365" y="84"/>
                  </a:lnTo>
                  <a:lnTo>
                    <a:pt x="345" y="60"/>
                  </a:lnTo>
                  <a:lnTo>
                    <a:pt x="321" y="40"/>
                  </a:lnTo>
                  <a:lnTo>
                    <a:pt x="295" y="24"/>
                  </a:lnTo>
                  <a:lnTo>
                    <a:pt x="266" y="12"/>
                  </a:lnTo>
                  <a:lnTo>
                    <a:pt x="236" y="4"/>
                  </a:lnTo>
                  <a:lnTo>
                    <a:pt x="203" y="0"/>
                  </a:lnTo>
                  <a:lnTo>
                    <a:pt x="169" y="4"/>
                  </a:lnTo>
                  <a:lnTo>
                    <a:pt x="138" y="12"/>
                  </a:lnTo>
                  <a:lnTo>
                    <a:pt x="108" y="24"/>
                  </a:lnTo>
                  <a:lnTo>
                    <a:pt x="83" y="40"/>
                  </a:lnTo>
                  <a:lnTo>
                    <a:pt x="59" y="60"/>
                  </a:lnTo>
                  <a:lnTo>
                    <a:pt x="39" y="84"/>
                  </a:lnTo>
                  <a:lnTo>
                    <a:pt x="22" y="111"/>
                  </a:lnTo>
                  <a:lnTo>
                    <a:pt x="9" y="139"/>
                  </a:lnTo>
                  <a:lnTo>
                    <a:pt x="3" y="170"/>
                  </a:lnTo>
                  <a:lnTo>
                    <a:pt x="0" y="203"/>
                  </a:lnTo>
                  <a:lnTo>
                    <a:pt x="3" y="236"/>
                  </a:lnTo>
                  <a:lnTo>
                    <a:pt x="9" y="267"/>
                  </a:lnTo>
                  <a:lnTo>
                    <a:pt x="22" y="296"/>
                  </a:lnTo>
                  <a:lnTo>
                    <a:pt x="39" y="323"/>
                  </a:lnTo>
                  <a:lnTo>
                    <a:pt x="59" y="347"/>
                  </a:lnTo>
                  <a:lnTo>
                    <a:pt x="83" y="367"/>
                  </a:lnTo>
                  <a:lnTo>
                    <a:pt x="108" y="383"/>
                  </a:lnTo>
                  <a:lnTo>
                    <a:pt x="138" y="395"/>
                  </a:lnTo>
                  <a:lnTo>
                    <a:pt x="169" y="403"/>
                  </a:lnTo>
                  <a:lnTo>
                    <a:pt x="203" y="406"/>
                  </a:lnTo>
                  <a:lnTo>
                    <a:pt x="202" y="40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699" name="Freeform 433"/>
            <p:cNvSpPr>
              <a:spLocks/>
            </p:cNvSpPr>
            <p:nvPr/>
          </p:nvSpPr>
          <p:spPr bwMode="auto">
            <a:xfrm flipH="1">
              <a:off x="5305" y="1335"/>
              <a:ext cx="46" cy="48"/>
            </a:xfrm>
            <a:custGeom>
              <a:avLst/>
              <a:gdLst>
                <a:gd name="T0" fmla="*/ 0 w 408"/>
                <a:gd name="T1" fmla="*/ 0 h 406"/>
                <a:gd name="T2" fmla="*/ 0 w 408"/>
                <a:gd name="T3" fmla="*/ 0 h 406"/>
                <a:gd name="T4" fmla="*/ 0 w 408"/>
                <a:gd name="T5" fmla="*/ 0 h 406"/>
                <a:gd name="T6" fmla="*/ 0 w 408"/>
                <a:gd name="T7" fmla="*/ 0 h 406"/>
                <a:gd name="T8" fmla="*/ 0 w 408"/>
                <a:gd name="T9" fmla="*/ 0 h 406"/>
                <a:gd name="T10" fmla="*/ 0 w 408"/>
                <a:gd name="T11" fmla="*/ 0 h 406"/>
                <a:gd name="T12" fmla="*/ 0 w 408"/>
                <a:gd name="T13" fmla="*/ 0 h 406"/>
                <a:gd name="T14" fmla="*/ 0 w 408"/>
                <a:gd name="T15" fmla="*/ 0 h 406"/>
                <a:gd name="T16" fmla="*/ 0 w 408"/>
                <a:gd name="T17" fmla="*/ 0 h 406"/>
                <a:gd name="T18" fmla="*/ 0 w 408"/>
                <a:gd name="T19" fmla="*/ 0 h 406"/>
                <a:gd name="T20" fmla="*/ 0 w 408"/>
                <a:gd name="T21" fmla="*/ 0 h 406"/>
                <a:gd name="T22" fmla="*/ 0 w 408"/>
                <a:gd name="T23" fmla="*/ 0 h 406"/>
                <a:gd name="T24" fmla="*/ 0 w 408"/>
                <a:gd name="T25" fmla="*/ 0 h 406"/>
                <a:gd name="T26" fmla="*/ 0 w 408"/>
                <a:gd name="T27" fmla="*/ 0 h 406"/>
                <a:gd name="T28" fmla="*/ 0 w 408"/>
                <a:gd name="T29" fmla="*/ 0 h 406"/>
                <a:gd name="T30" fmla="*/ 0 w 408"/>
                <a:gd name="T31" fmla="*/ 0 h 406"/>
                <a:gd name="T32" fmla="*/ 0 w 408"/>
                <a:gd name="T33" fmla="*/ 0 h 406"/>
                <a:gd name="T34" fmla="*/ 0 w 408"/>
                <a:gd name="T35" fmla="*/ 0 h 406"/>
                <a:gd name="T36" fmla="*/ 0 w 408"/>
                <a:gd name="T37" fmla="*/ 0 h 406"/>
                <a:gd name="T38" fmla="*/ 0 w 408"/>
                <a:gd name="T39" fmla="*/ 0 h 406"/>
                <a:gd name="T40" fmla="*/ 0 w 408"/>
                <a:gd name="T41" fmla="*/ 0 h 406"/>
                <a:gd name="T42" fmla="*/ 0 w 408"/>
                <a:gd name="T43" fmla="*/ 0 h 406"/>
                <a:gd name="T44" fmla="*/ 0 w 408"/>
                <a:gd name="T45" fmla="*/ 0 h 406"/>
                <a:gd name="T46" fmla="*/ 0 w 408"/>
                <a:gd name="T47" fmla="*/ 0 h 406"/>
                <a:gd name="T48" fmla="*/ 0 w 408"/>
                <a:gd name="T49" fmla="*/ 0 h 406"/>
                <a:gd name="T50" fmla="*/ 0 w 408"/>
                <a:gd name="T51" fmla="*/ 0 h 406"/>
                <a:gd name="T52" fmla="*/ 0 w 408"/>
                <a:gd name="T53" fmla="*/ 0 h 406"/>
                <a:gd name="T54" fmla="*/ 0 w 408"/>
                <a:gd name="T55" fmla="*/ 0 h 406"/>
                <a:gd name="T56" fmla="*/ 0 w 408"/>
                <a:gd name="T57" fmla="*/ 0 h 406"/>
                <a:gd name="T58" fmla="*/ 0 w 408"/>
                <a:gd name="T59" fmla="*/ 0 h 406"/>
                <a:gd name="T60" fmla="*/ 0 w 408"/>
                <a:gd name="T61" fmla="*/ 0 h 406"/>
                <a:gd name="T62" fmla="*/ 0 w 408"/>
                <a:gd name="T63" fmla="*/ 0 h 406"/>
                <a:gd name="T64" fmla="*/ 0 w 408"/>
                <a:gd name="T65" fmla="*/ 0 h 406"/>
                <a:gd name="T66" fmla="*/ 0 w 408"/>
                <a:gd name="T67" fmla="*/ 0 h 406"/>
                <a:gd name="T68" fmla="*/ 0 w 408"/>
                <a:gd name="T69" fmla="*/ 0 h 406"/>
                <a:gd name="T70" fmla="*/ 0 w 408"/>
                <a:gd name="T71" fmla="*/ 0 h 406"/>
                <a:gd name="T72" fmla="*/ 0 w 408"/>
                <a:gd name="T73" fmla="*/ 0 h 406"/>
                <a:gd name="T74" fmla="*/ 0 w 408"/>
                <a:gd name="T75" fmla="*/ 0 h 406"/>
                <a:gd name="T76" fmla="*/ 0 w 408"/>
                <a:gd name="T77" fmla="*/ 0 h 406"/>
                <a:gd name="T78" fmla="*/ 0 w 408"/>
                <a:gd name="T79" fmla="*/ 0 h 406"/>
                <a:gd name="T80" fmla="*/ 0 w 408"/>
                <a:gd name="T81" fmla="*/ 0 h 406"/>
                <a:gd name="T82" fmla="*/ 0 w 408"/>
                <a:gd name="T83" fmla="*/ 0 h 40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08"/>
                <a:gd name="T127" fmla="*/ 0 h 406"/>
                <a:gd name="T128" fmla="*/ 408 w 408"/>
                <a:gd name="T129" fmla="*/ 406 h 40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08" h="406">
                  <a:moveTo>
                    <a:pt x="205" y="406"/>
                  </a:moveTo>
                  <a:lnTo>
                    <a:pt x="238" y="403"/>
                  </a:lnTo>
                  <a:lnTo>
                    <a:pt x="268" y="395"/>
                  </a:lnTo>
                  <a:lnTo>
                    <a:pt x="298" y="383"/>
                  </a:lnTo>
                  <a:lnTo>
                    <a:pt x="325" y="367"/>
                  </a:lnTo>
                  <a:lnTo>
                    <a:pt x="347" y="347"/>
                  </a:lnTo>
                  <a:lnTo>
                    <a:pt x="369" y="323"/>
                  </a:lnTo>
                  <a:lnTo>
                    <a:pt x="385" y="296"/>
                  </a:lnTo>
                  <a:lnTo>
                    <a:pt x="397" y="267"/>
                  </a:lnTo>
                  <a:lnTo>
                    <a:pt x="405" y="236"/>
                  </a:lnTo>
                  <a:lnTo>
                    <a:pt x="408" y="203"/>
                  </a:lnTo>
                  <a:lnTo>
                    <a:pt x="405" y="170"/>
                  </a:lnTo>
                  <a:lnTo>
                    <a:pt x="397" y="139"/>
                  </a:lnTo>
                  <a:lnTo>
                    <a:pt x="385" y="111"/>
                  </a:lnTo>
                  <a:lnTo>
                    <a:pt x="369" y="84"/>
                  </a:lnTo>
                  <a:lnTo>
                    <a:pt x="347" y="60"/>
                  </a:lnTo>
                  <a:lnTo>
                    <a:pt x="325" y="40"/>
                  </a:lnTo>
                  <a:lnTo>
                    <a:pt x="298" y="24"/>
                  </a:lnTo>
                  <a:lnTo>
                    <a:pt x="268" y="12"/>
                  </a:lnTo>
                  <a:lnTo>
                    <a:pt x="238" y="4"/>
                  </a:lnTo>
                  <a:lnTo>
                    <a:pt x="205" y="0"/>
                  </a:lnTo>
                  <a:lnTo>
                    <a:pt x="173" y="4"/>
                  </a:lnTo>
                  <a:lnTo>
                    <a:pt x="141" y="12"/>
                  </a:lnTo>
                  <a:lnTo>
                    <a:pt x="112" y="24"/>
                  </a:lnTo>
                  <a:lnTo>
                    <a:pt x="85" y="40"/>
                  </a:lnTo>
                  <a:lnTo>
                    <a:pt x="61" y="60"/>
                  </a:lnTo>
                  <a:lnTo>
                    <a:pt x="40" y="84"/>
                  </a:lnTo>
                  <a:lnTo>
                    <a:pt x="24" y="111"/>
                  </a:lnTo>
                  <a:lnTo>
                    <a:pt x="10" y="139"/>
                  </a:lnTo>
                  <a:lnTo>
                    <a:pt x="3" y="170"/>
                  </a:lnTo>
                  <a:lnTo>
                    <a:pt x="0" y="203"/>
                  </a:lnTo>
                  <a:lnTo>
                    <a:pt x="3" y="236"/>
                  </a:lnTo>
                  <a:lnTo>
                    <a:pt x="10" y="267"/>
                  </a:lnTo>
                  <a:lnTo>
                    <a:pt x="24" y="296"/>
                  </a:lnTo>
                  <a:lnTo>
                    <a:pt x="40" y="323"/>
                  </a:lnTo>
                  <a:lnTo>
                    <a:pt x="61" y="347"/>
                  </a:lnTo>
                  <a:lnTo>
                    <a:pt x="85" y="367"/>
                  </a:lnTo>
                  <a:lnTo>
                    <a:pt x="112" y="383"/>
                  </a:lnTo>
                  <a:lnTo>
                    <a:pt x="141" y="395"/>
                  </a:lnTo>
                  <a:lnTo>
                    <a:pt x="173" y="403"/>
                  </a:lnTo>
                  <a:lnTo>
                    <a:pt x="205" y="40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700" name="Freeform 434"/>
            <p:cNvSpPr>
              <a:spLocks/>
            </p:cNvSpPr>
            <p:nvPr/>
          </p:nvSpPr>
          <p:spPr bwMode="auto">
            <a:xfrm flipH="1">
              <a:off x="5253" y="1335"/>
              <a:ext cx="46" cy="48"/>
            </a:xfrm>
            <a:custGeom>
              <a:avLst/>
              <a:gdLst>
                <a:gd name="T0" fmla="*/ 0 w 405"/>
                <a:gd name="T1" fmla="*/ 0 h 406"/>
                <a:gd name="T2" fmla="*/ 0 w 405"/>
                <a:gd name="T3" fmla="*/ 0 h 406"/>
                <a:gd name="T4" fmla="*/ 0 w 405"/>
                <a:gd name="T5" fmla="*/ 0 h 406"/>
                <a:gd name="T6" fmla="*/ 0 w 405"/>
                <a:gd name="T7" fmla="*/ 0 h 406"/>
                <a:gd name="T8" fmla="*/ 0 w 405"/>
                <a:gd name="T9" fmla="*/ 0 h 406"/>
                <a:gd name="T10" fmla="*/ 0 w 405"/>
                <a:gd name="T11" fmla="*/ 0 h 406"/>
                <a:gd name="T12" fmla="*/ 0 w 405"/>
                <a:gd name="T13" fmla="*/ 0 h 406"/>
                <a:gd name="T14" fmla="*/ 0 w 405"/>
                <a:gd name="T15" fmla="*/ 0 h 406"/>
                <a:gd name="T16" fmla="*/ 0 w 405"/>
                <a:gd name="T17" fmla="*/ 0 h 406"/>
                <a:gd name="T18" fmla="*/ 0 w 405"/>
                <a:gd name="T19" fmla="*/ 0 h 406"/>
                <a:gd name="T20" fmla="*/ 0 w 405"/>
                <a:gd name="T21" fmla="*/ 0 h 406"/>
                <a:gd name="T22" fmla="*/ 0 w 405"/>
                <a:gd name="T23" fmla="*/ 0 h 406"/>
                <a:gd name="T24" fmla="*/ 0 w 405"/>
                <a:gd name="T25" fmla="*/ 0 h 406"/>
                <a:gd name="T26" fmla="*/ 0 w 405"/>
                <a:gd name="T27" fmla="*/ 0 h 406"/>
                <a:gd name="T28" fmla="*/ 0 w 405"/>
                <a:gd name="T29" fmla="*/ 0 h 406"/>
                <a:gd name="T30" fmla="*/ 0 w 405"/>
                <a:gd name="T31" fmla="*/ 0 h 406"/>
                <a:gd name="T32" fmla="*/ 0 w 405"/>
                <a:gd name="T33" fmla="*/ 0 h 406"/>
                <a:gd name="T34" fmla="*/ 0 w 405"/>
                <a:gd name="T35" fmla="*/ 0 h 406"/>
                <a:gd name="T36" fmla="*/ 0 w 405"/>
                <a:gd name="T37" fmla="*/ 0 h 406"/>
                <a:gd name="T38" fmla="*/ 0 w 405"/>
                <a:gd name="T39" fmla="*/ 0 h 406"/>
                <a:gd name="T40" fmla="*/ 0 w 405"/>
                <a:gd name="T41" fmla="*/ 0 h 406"/>
                <a:gd name="T42" fmla="*/ 0 w 405"/>
                <a:gd name="T43" fmla="*/ 0 h 406"/>
                <a:gd name="T44" fmla="*/ 0 w 405"/>
                <a:gd name="T45" fmla="*/ 0 h 406"/>
                <a:gd name="T46" fmla="*/ 0 w 405"/>
                <a:gd name="T47" fmla="*/ 0 h 406"/>
                <a:gd name="T48" fmla="*/ 0 w 405"/>
                <a:gd name="T49" fmla="*/ 0 h 406"/>
                <a:gd name="T50" fmla="*/ 0 w 405"/>
                <a:gd name="T51" fmla="*/ 0 h 406"/>
                <a:gd name="T52" fmla="*/ 0 w 405"/>
                <a:gd name="T53" fmla="*/ 0 h 406"/>
                <a:gd name="T54" fmla="*/ 0 w 405"/>
                <a:gd name="T55" fmla="*/ 0 h 406"/>
                <a:gd name="T56" fmla="*/ 0 w 405"/>
                <a:gd name="T57" fmla="*/ 0 h 406"/>
                <a:gd name="T58" fmla="*/ 0 w 405"/>
                <a:gd name="T59" fmla="*/ 0 h 406"/>
                <a:gd name="T60" fmla="*/ 0 w 405"/>
                <a:gd name="T61" fmla="*/ 0 h 406"/>
                <a:gd name="T62" fmla="*/ 0 w 405"/>
                <a:gd name="T63" fmla="*/ 0 h 406"/>
                <a:gd name="T64" fmla="*/ 0 w 405"/>
                <a:gd name="T65" fmla="*/ 0 h 406"/>
                <a:gd name="T66" fmla="*/ 0 w 405"/>
                <a:gd name="T67" fmla="*/ 0 h 406"/>
                <a:gd name="T68" fmla="*/ 0 w 405"/>
                <a:gd name="T69" fmla="*/ 0 h 406"/>
                <a:gd name="T70" fmla="*/ 0 w 405"/>
                <a:gd name="T71" fmla="*/ 0 h 406"/>
                <a:gd name="T72" fmla="*/ 0 w 405"/>
                <a:gd name="T73" fmla="*/ 0 h 406"/>
                <a:gd name="T74" fmla="*/ 0 w 405"/>
                <a:gd name="T75" fmla="*/ 0 h 406"/>
                <a:gd name="T76" fmla="*/ 0 w 405"/>
                <a:gd name="T77" fmla="*/ 0 h 406"/>
                <a:gd name="T78" fmla="*/ 0 w 405"/>
                <a:gd name="T79" fmla="*/ 0 h 406"/>
                <a:gd name="T80" fmla="*/ 0 w 405"/>
                <a:gd name="T81" fmla="*/ 0 h 406"/>
                <a:gd name="T82" fmla="*/ 0 w 405"/>
                <a:gd name="T83" fmla="*/ 0 h 40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05"/>
                <a:gd name="T127" fmla="*/ 0 h 406"/>
                <a:gd name="T128" fmla="*/ 405 w 405"/>
                <a:gd name="T129" fmla="*/ 406 h 40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05" h="406">
                  <a:moveTo>
                    <a:pt x="202" y="406"/>
                  </a:moveTo>
                  <a:lnTo>
                    <a:pt x="236" y="403"/>
                  </a:lnTo>
                  <a:lnTo>
                    <a:pt x="267" y="395"/>
                  </a:lnTo>
                  <a:lnTo>
                    <a:pt x="296" y="383"/>
                  </a:lnTo>
                  <a:lnTo>
                    <a:pt x="323" y="367"/>
                  </a:lnTo>
                  <a:lnTo>
                    <a:pt x="347" y="347"/>
                  </a:lnTo>
                  <a:lnTo>
                    <a:pt x="367" y="323"/>
                  </a:lnTo>
                  <a:lnTo>
                    <a:pt x="384" y="296"/>
                  </a:lnTo>
                  <a:lnTo>
                    <a:pt x="395" y="267"/>
                  </a:lnTo>
                  <a:lnTo>
                    <a:pt x="403" y="236"/>
                  </a:lnTo>
                  <a:lnTo>
                    <a:pt x="405" y="203"/>
                  </a:lnTo>
                  <a:lnTo>
                    <a:pt x="403" y="170"/>
                  </a:lnTo>
                  <a:lnTo>
                    <a:pt x="395" y="139"/>
                  </a:lnTo>
                  <a:lnTo>
                    <a:pt x="384" y="111"/>
                  </a:lnTo>
                  <a:lnTo>
                    <a:pt x="367" y="84"/>
                  </a:lnTo>
                  <a:lnTo>
                    <a:pt x="347" y="60"/>
                  </a:lnTo>
                  <a:lnTo>
                    <a:pt x="323" y="40"/>
                  </a:lnTo>
                  <a:lnTo>
                    <a:pt x="296" y="24"/>
                  </a:lnTo>
                  <a:lnTo>
                    <a:pt x="267" y="12"/>
                  </a:lnTo>
                  <a:lnTo>
                    <a:pt x="236" y="4"/>
                  </a:lnTo>
                  <a:lnTo>
                    <a:pt x="202" y="0"/>
                  </a:lnTo>
                  <a:lnTo>
                    <a:pt x="170" y="4"/>
                  </a:lnTo>
                  <a:lnTo>
                    <a:pt x="139" y="12"/>
                  </a:lnTo>
                  <a:lnTo>
                    <a:pt x="110" y="24"/>
                  </a:lnTo>
                  <a:lnTo>
                    <a:pt x="83" y="40"/>
                  </a:lnTo>
                  <a:lnTo>
                    <a:pt x="59" y="60"/>
                  </a:lnTo>
                  <a:lnTo>
                    <a:pt x="39" y="84"/>
                  </a:lnTo>
                  <a:lnTo>
                    <a:pt x="23" y="111"/>
                  </a:lnTo>
                  <a:lnTo>
                    <a:pt x="11" y="139"/>
                  </a:lnTo>
                  <a:lnTo>
                    <a:pt x="3" y="170"/>
                  </a:lnTo>
                  <a:lnTo>
                    <a:pt x="0" y="203"/>
                  </a:lnTo>
                  <a:lnTo>
                    <a:pt x="3" y="236"/>
                  </a:lnTo>
                  <a:lnTo>
                    <a:pt x="11" y="267"/>
                  </a:lnTo>
                  <a:lnTo>
                    <a:pt x="23" y="296"/>
                  </a:lnTo>
                  <a:lnTo>
                    <a:pt x="39" y="323"/>
                  </a:lnTo>
                  <a:lnTo>
                    <a:pt x="59" y="347"/>
                  </a:lnTo>
                  <a:lnTo>
                    <a:pt x="83" y="367"/>
                  </a:lnTo>
                  <a:lnTo>
                    <a:pt x="110" y="383"/>
                  </a:lnTo>
                  <a:lnTo>
                    <a:pt x="139" y="395"/>
                  </a:lnTo>
                  <a:lnTo>
                    <a:pt x="170" y="403"/>
                  </a:lnTo>
                  <a:lnTo>
                    <a:pt x="202" y="40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701" name="Freeform 435"/>
            <p:cNvSpPr>
              <a:spLocks/>
            </p:cNvSpPr>
            <p:nvPr/>
          </p:nvSpPr>
          <p:spPr bwMode="auto">
            <a:xfrm flipH="1">
              <a:off x="5201" y="1335"/>
              <a:ext cx="46" cy="48"/>
            </a:xfrm>
            <a:custGeom>
              <a:avLst/>
              <a:gdLst>
                <a:gd name="T0" fmla="*/ 0 w 406"/>
                <a:gd name="T1" fmla="*/ 0 h 406"/>
                <a:gd name="T2" fmla="*/ 0 w 406"/>
                <a:gd name="T3" fmla="*/ 0 h 406"/>
                <a:gd name="T4" fmla="*/ 0 w 406"/>
                <a:gd name="T5" fmla="*/ 0 h 406"/>
                <a:gd name="T6" fmla="*/ 0 w 406"/>
                <a:gd name="T7" fmla="*/ 0 h 406"/>
                <a:gd name="T8" fmla="*/ 0 w 406"/>
                <a:gd name="T9" fmla="*/ 0 h 406"/>
                <a:gd name="T10" fmla="*/ 0 w 406"/>
                <a:gd name="T11" fmla="*/ 0 h 406"/>
                <a:gd name="T12" fmla="*/ 0 w 406"/>
                <a:gd name="T13" fmla="*/ 0 h 406"/>
                <a:gd name="T14" fmla="*/ 0 w 406"/>
                <a:gd name="T15" fmla="*/ 0 h 406"/>
                <a:gd name="T16" fmla="*/ 0 w 406"/>
                <a:gd name="T17" fmla="*/ 0 h 406"/>
                <a:gd name="T18" fmla="*/ 0 w 406"/>
                <a:gd name="T19" fmla="*/ 0 h 406"/>
                <a:gd name="T20" fmla="*/ 0 w 406"/>
                <a:gd name="T21" fmla="*/ 0 h 406"/>
                <a:gd name="T22" fmla="*/ 0 w 406"/>
                <a:gd name="T23" fmla="*/ 0 h 406"/>
                <a:gd name="T24" fmla="*/ 0 w 406"/>
                <a:gd name="T25" fmla="*/ 0 h 406"/>
                <a:gd name="T26" fmla="*/ 0 w 406"/>
                <a:gd name="T27" fmla="*/ 0 h 406"/>
                <a:gd name="T28" fmla="*/ 0 w 406"/>
                <a:gd name="T29" fmla="*/ 0 h 406"/>
                <a:gd name="T30" fmla="*/ 0 w 406"/>
                <a:gd name="T31" fmla="*/ 0 h 406"/>
                <a:gd name="T32" fmla="*/ 0 w 406"/>
                <a:gd name="T33" fmla="*/ 0 h 406"/>
                <a:gd name="T34" fmla="*/ 0 w 406"/>
                <a:gd name="T35" fmla="*/ 0 h 406"/>
                <a:gd name="T36" fmla="*/ 0 w 406"/>
                <a:gd name="T37" fmla="*/ 0 h 406"/>
                <a:gd name="T38" fmla="*/ 0 w 406"/>
                <a:gd name="T39" fmla="*/ 0 h 406"/>
                <a:gd name="T40" fmla="*/ 0 w 406"/>
                <a:gd name="T41" fmla="*/ 0 h 406"/>
                <a:gd name="T42" fmla="*/ 0 w 406"/>
                <a:gd name="T43" fmla="*/ 0 h 406"/>
                <a:gd name="T44" fmla="*/ 0 w 406"/>
                <a:gd name="T45" fmla="*/ 0 h 406"/>
                <a:gd name="T46" fmla="*/ 0 w 406"/>
                <a:gd name="T47" fmla="*/ 0 h 406"/>
                <a:gd name="T48" fmla="*/ 0 w 406"/>
                <a:gd name="T49" fmla="*/ 0 h 406"/>
                <a:gd name="T50" fmla="*/ 0 w 406"/>
                <a:gd name="T51" fmla="*/ 0 h 406"/>
                <a:gd name="T52" fmla="*/ 0 w 406"/>
                <a:gd name="T53" fmla="*/ 0 h 406"/>
                <a:gd name="T54" fmla="*/ 0 w 406"/>
                <a:gd name="T55" fmla="*/ 0 h 406"/>
                <a:gd name="T56" fmla="*/ 0 w 406"/>
                <a:gd name="T57" fmla="*/ 0 h 406"/>
                <a:gd name="T58" fmla="*/ 0 w 406"/>
                <a:gd name="T59" fmla="*/ 0 h 406"/>
                <a:gd name="T60" fmla="*/ 0 w 406"/>
                <a:gd name="T61" fmla="*/ 0 h 406"/>
                <a:gd name="T62" fmla="*/ 0 w 406"/>
                <a:gd name="T63" fmla="*/ 0 h 406"/>
                <a:gd name="T64" fmla="*/ 0 w 406"/>
                <a:gd name="T65" fmla="*/ 0 h 406"/>
                <a:gd name="T66" fmla="*/ 0 w 406"/>
                <a:gd name="T67" fmla="*/ 0 h 406"/>
                <a:gd name="T68" fmla="*/ 0 w 406"/>
                <a:gd name="T69" fmla="*/ 0 h 406"/>
                <a:gd name="T70" fmla="*/ 0 w 406"/>
                <a:gd name="T71" fmla="*/ 0 h 406"/>
                <a:gd name="T72" fmla="*/ 0 w 406"/>
                <a:gd name="T73" fmla="*/ 0 h 406"/>
                <a:gd name="T74" fmla="*/ 0 w 406"/>
                <a:gd name="T75" fmla="*/ 0 h 406"/>
                <a:gd name="T76" fmla="*/ 0 w 406"/>
                <a:gd name="T77" fmla="*/ 0 h 406"/>
                <a:gd name="T78" fmla="*/ 0 w 406"/>
                <a:gd name="T79" fmla="*/ 0 h 406"/>
                <a:gd name="T80" fmla="*/ 0 w 406"/>
                <a:gd name="T81" fmla="*/ 0 h 406"/>
                <a:gd name="T82" fmla="*/ 0 w 406"/>
                <a:gd name="T83" fmla="*/ 0 h 40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06"/>
                <a:gd name="T127" fmla="*/ 0 h 406"/>
                <a:gd name="T128" fmla="*/ 406 w 406"/>
                <a:gd name="T129" fmla="*/ 406 h 40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06" h="406">
                  <a:moveTo>
                    <a:pt x="203" y="406"/>
                  </a:moveTo>
                  <a:lnTo>
                    <a:pt x="236" y="403"/>
                  </a:lnTo>
                  <a:lnTo>
                    <a:pt x="267" y="395"/>
                  </a:lnTo>
                  <a:lnTo>
                    <a:pt x="296" y="383"/>
                  </a:lnTo>
                  <a:lnTo>
                    <a:pt x="322" y="367"/>
                  </a:lnTo>
                  <a:lnTo>
                    <a:pt x="346" y="347"/>
                  </a:lnTo>
                  <a:lnTo>
                    <a:pt x="366" y="323"/>
                  </a:lnTo>
                  <a:lnTo>
                    <a:pt x="383" y="296"/>
                  </a:lnTo>
                  <a:lnTo>
                    <a:pt x="396" y="267"/>
                  </a:lnTo>
                  <a:lnTo>
                    <a:pt x="403" y="236"/>
                  </a:lnTo>
                  <a:lnTo>
                    <a:pt x="406" y="203"/>
                  </a:lnTo>
                  <a:lnTo>
                    <a:pt x="403" y="170"/>
                  </a:lnTo>
                  <a:lnTo>
                    <a:pt x="396" y="139"/>
                  </a:lnTo>
                  <a:lnTo>
                    <a:pt x="383" y="111"/>
                  </a:lnTo>
                  <a:lnTo>
                    <a:pt x="366" y="84"/>
                  </a:lnTo>
                  <a:lnTo>
                    <a:pt x="346" y="60"/>
                  </a:lnTo>
                  <a:lnTo>
                    <a:pt x="322" y="40"/>
                  </a:lnTo>
                  <a:lnTo>
                    <a:pt x="296" y="24"/>
                  </a:lnTo>
                  <a:lnTo>
                    <a:pt x="267" y="12"/>
                  </a:lnTo>
                  <a:lnTo>
                    <a:pt x="236" y="4"/>
                  </a:lnTo>
                  <a:lnTo>
                    <a:pt x="203" y="0"/>
                  </a:lnTo>
                  <a:lnTo>
                    <a:pt x="170" y="4"/>
                  </a:lnTo>
                  <a:lnTo>
                    <a:pt x="139" y="12"/>
                  </a:lnTo>
                  <a:lnTo>
                    <a:pt x="109" y="24"/>
                  </a:lnTo>
                  <a:lnTo>
                    <a:pt x="83" y="40"/>
                  </a:lnTo>
                  <a:lnTo>
                    <a:pt x="60" y="60"/>
                  </a:lnTo>
                  <a:lnTo>
                    <a:pt x="39" y="84"/>
                  </a:lnTo>
                  <a:lnTo>
                    <a:pt x="23" y="111"/>
                  </a:lnTo>
                  <a:lnTo>
                    <a:pt x="10" y="139"/>
                  </a:lnTo>
                  <a:lnTo>
                    <a:pt x="2" y="170"/>
                  </a:lnTo>
                  <a:lnTo>
                    <a:pt x="0" y="203"/>
                  </a:lnTo>
                  <a:lnTo>
                    <a:pt x="2" y="236"/>
                  </a:lnTo>
                  <a:lnTo>
                    <a:pt x="10" y="267"/>
                  </a:lnTo>
                  <a:lnTo>
                    <a:pt x="23" y="296"/>
                  </a:lnTo>
                  <a:lnTo>
                    <a:pt x="39" y="323"/>
                  </a:lnTo>
                  <a:lnTo>
                    <a:pt x="60" y="347"/>
                  </a:lnTo>
                  <a:lnTo>
                    <a:pt x="83" y="367"/>
                  </a:lnTo>
                  <a:lnTo>
                    <a:pt x="109" y="383"/>
                  </a:lnTo>
                  <a:lnTo>
                    <a:pt x="139" y="395"/>
                  </a:lnTo>
                  <a:lnTo>
                    <a:pt x="170" y="403"/>
                  </a:lnTo>
                  <a:lnTo>
                    <a:pt x="203" y="40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702" name="Freeform 436"/>
            <p:cNvSpPr>
              <a:spLocks/>
            </p:cNvSpPr>
            <p:nvPr/>
          </p:nvSpPr>
          <p:spPr bwMode="auto">
            <a:xfrm>
              <a:off x="5167" y="3609"/>
              <a:ext cx="162" cy="320"/>
            </a:xfrm>
            <a:custGeom>
              <a:avLst/>
              <a:gdLst>
                <a:gd name="T0" fmla="*/ 0 w 1820"/>
                <a:gd name="T1" fmla="*/ 0 h 3594"/>
                <a:gd name="T2" fmla="*/ 0 w 1820"/>
                <a:gd name="T3" fmla="*/ 0 h 3594"/>
                <a:gd name="T4" fmla="*/ 0 w 1820"/>
                <a:gd name="T5" fmla="*/ 0 h 3594"/>
                <a:gd name="T6" fmla="*/ 0 w 1820"/>
                <a:gd name="T7" fmla="*/ 0 h 3594"/>
                <a:gd name="T8" fmla="*/ 0 w 1820"/>
                <a:gd name="T9" fmla="*/ 0 h 3594"/>
                <a:gd name="T10" fmla="*/ 0 w 1820"/>
                <a:gd name="T11" fmla="*/ 0 h 3594"/>
                <a:gd name="T12" fmla="*/ 0 w 1820"/>
                <a:gd name="T13" fmla="*/ 0 h 3594"/>
                <a:gd name="T14" fmla="*/ 0 w 1820"/>
                <a:gd name="T15" fmla="*/ 0 h 3594"/>
                <a:gd name="T16" fmla="*/ 0 w 1820"/>
                <a:gd name="T17" fmla="*/ 0 h 3594"/>
                <a:gd name="T18" fmla="*/ 0 w 1820"/>
                <a:gd name="T19" fmla="*/ 0 h 3594"/>
                <a:gd name="T20" fmla="*/ 0 w 1820"/>
                <a:gd name="T21" fmla="*/ 0 h 3594"/>
                <a:gd name="T22" fmla="*/ 0 w 1820"/>
                <a:gd name="T23" fmla="*/ 0 h 3594"/>
                <a:gd name="T24" fmla="*/ 0 w 1820"/>
                <a:gd name="T25" fmla="*/ 0 h 3594"/>
                <a:gd name="T26" fmla="*/ 0 w 1820"/>
                <a:gd name="T27" fmla="*/ 0 h 3594"/>
                <a:gd name="T28" fmla="*/ 0 w 1820"/>
                <a:gd name="T29" fmla="*/ 0 h 3594"/>
                <a:gd name="T30" fmla="*/ 0 w 1820"/>
                <a:gd name="T31" fmla="*/ 0 h 3594"/>
                <a:gd name="T32" fmla="*/ 0 w 1820"/>
                <a:gd name="T33" fmla="*/ 0 h 3594"/>
                <a:gd name="T34" fmla="*/ 0 w 1820"/>
                <a:gd name="T35" fmla="*/ 0 h 3594"/>
                <a:gd name="T36" fmla="*/ 0 w 1820"/>
                <a:gd name="T37" fmla="*/ 0 h 3594"/>
                <a:gd name="T38" fmla="*/ 0 w 1820"/>
                <a:gd name="T39" fmla="*/ 0 h 3594"/>
                <a:gd name="T40" fmla="*/ 0 w 1820"/>
                <a:gd name="T41" fmla="*/ 0 h 3594"/>
                <a:gd name="T42" fmla="*/ 0 w 1820"/>
                <a:gd name="T43" fmla="*/ 0 h 3594"/>
                <a:gd name="T44" fmla="*/ 0 w 1820"/>
                <a:gd name="T45" fmla="*/ 0 h 3594"/>
                <a:gd name="T46" fmla="*/ 0 w 1820"/>
                <a:gd name="T47" fmla="*/ 0 h 3594"/>
                <a:gd name="T48" fmla="*/ 0 w 1820"/>
                <a:gd name="T49" fmla="*/ 0 h 3594"/>
                <a:gd name="T50" fmla="*/ 0 w 1820"/>
                <a:gd name="T51" fmla="*/ 0 h 3594"/>
                <a:gd name="T52" fmla="*/ 0 w 1820"/>
                <a:gd name="T53" fmla="*/ 0 h 3594"/>
                <a:gd name="T54" fmla="*/ 0 w 1820"/>
                <a:gd name="T55" fmla="*/ 0 h 3594"/>
                <a:gd name="T56" fmla="*/ 0 w 1820"/>
                <a:gd name="T57" fmla="*/ 0 h 3594"/>
                <a:gd name="T58" fmla="*/ 0 w 1820"/>
                <a:gd name="T59" fmla="*/ 0 h 3594"/>
                <a:gd name="T60" fmla="*/ 0 w 1820"/>
                <a:gd name="T61" fmla="*/ 0 h 3594"/>
                <a:gd name="T62" fmla="*/ 0 w 1820"/>
                <a:gd name="T63" fmla="*/ 0 h 3594"/>
                <a:gd name="T64" fmla="*/ 0 w 1820"/>
                <a:gd name="T65" fmla="*/ 0 h 3594"/>
                <a:gd name="T66" fmla="*/ 0 w 1820"/>
                <a:gd name="T67" fmla="*/ 0 h 3594"/>
                <a:gd name="T68" fmla="*/ 0 w 1820"/>
                <a:gd name="T69" fmla="*/ 0 h 3594"/>
                <a:gd name="T70" fmla="*/ 0 w 1820"/>
                <a:gd name="T71" fmla="*/ 0 h 3594"/>
                <a:gd name="T72" fmla="*/ 0 w 1820"/>
                <a:gd name="T73" fmla="*/ 0 h 3594"/>
                <a:gd name="T74" fmla="*/ 0 w 1820"/>
                <a:gd name="T75" fmla="*/ 0 h 3594"/>
                <a:gd name="T76" fmla="*/ 0 w 1820"/>
                <a:gd name="T77" fmla="*/ 0 h 3594"/>
                <a:gd name="T78" fmla="*/ 0 w 1820"/>
                <a:gd name="T79" fmla="*/ 0 h 3594"/>
                <a:gd name="T80" fmla="*/ 0 w 1820"/>
                <a:gd name="T81" fmla="*/ 0 h 3594"/>
                <a:gd name="T82" fmla="*/ 0 w 1820"/>
                <a:gd name="T83" fmla="*/ 0 h 3594"/>
                <a:gd name="T84" fmla="*/ 0 w 1820"/>
                <a:gd name="T85" fmla="*/ 0 h 3594"/>
                <a:gd name="T86" fmla="*/ 0 w 1820"/>
                <a:gd name="T87" fmla="*/ 0 h 3594"/>
                <a:gd name="T88" fmla="*/ 0 w 1820"/>
                <a:gd name="T89" fmla="*/ 0 h 3594"/>
                <a:gd name="T90" fmla="*/ 0 w 1820"/>
                <a:gd name="T91" fmla="*/ 0 h 3594"/>
                <a:gd name="T92" fmla="*/ 0 w 1820"/>
                <a:gd name="T93" fmla="*/ 0 h 3594"/>
                <a:gd name="T94" fmla="*/ 0 w 1820"/>
                <a:gd name="T95" fmla="*/ 0 h 3594"/>
                <a:gd name="T96" fmla="*/ 0 w 1820"/>
                <a:gd name="T97" fmla="*/ 0 h 3594"/>
                <a:gd name="T98" fmla="*/ 0 w 1820"/>
                <a:gd name="T99" fmla="*/ 0 h 3594"/>
                <a:gd name="T100" fmla="*/ 0 w 1820"/>
                <a:gd name="T101" fmla="*/ 0 h 3594"/>
                <a:gd name="T102" fmla="*/ 0 w 1820"/>
                <a:gd name="T103" fmla="*/ 0 h 3594"/>
                <a:gd name="T104" fmla="*/ 0 w 1820"/>
                <a:gd name="T105" fmla="*/ 0 h 3594"/>
                <a:gd name="T106" fmla="*/ 0 w 1820"/>
                <a:gd name="T107" fmla="*/ 0 h 3594"/>
                <a:gd name="T108" fmla="*/ 0 w 1820"/>
                <a:gd name="T109" fmla="*/ 0 h 3594"/>
                <a:gd name="T110" fmla="*/ 0 w 1820"/>
                <a:gd name="T111" fmla="*/ 0 h 3594"/>
                <a:gd name="T112" fmla="*/ 0 w 1820"/>
                <a:gd name="T113" fmla="*/ 0 h 3594"/>
                <a:gd name="T114" fmla="*/ 0 w 1820"/>
                <a:gd name="T115" fmla="*/ 0 h 3594"/>
                <a:gd name="T116" fmla="*/ 0 w 1820"/>
                <a:gd name="T117" fmla="*/ 0 h 3594"/>
                <a:gd name="T118" fmla="*/ 0 w 1820"/>
                <a:gd name="T119" fmla="*/ 0 h 3594"/>
                <a:gd name="T120" fmla="*/ 0 w 1820"/>
                <a:gd name="T121" fmla="*/ 0 h 3594"/>
                <a:gd name="T122" fmla="*/ 0 w 1820"/>
                <a:gd name="T123" fmla="*/ 0 h 3594"/>
                <a:gd name="T124" fmla="*/ 0 w 1820"/>
                <a:gd name="T125" fmla="*/ 0 h 359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820"/>
                <a:gd name="T190" fmla="*/ 0 h 3594"/>
                <a:gd name="T191" fmla="*/ 1820 w 1820"/>
                <a:gd name="T192" fmla="*/ 3594 h 359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820" h="3594">
                  <a:moveTo>
                    <a:pt x="1802" y="357"/>
                  </a:moveTo>
                  <a:lnTo>
                    <a:pt x="1803" y="357"/>
                  </a:lnTo>
                  <a:lnTo>
                    <a:pt x="1799" y="358"/>
                  </a:lnTo>
                  <a:lnTo>
                    <a:pt x="1791" y="359"/>
                  </a:lnTo>
                  <a:lnTo>
                    <a:pt x="1779" y="361"/>
                  </a:lnTo>
                  <a:lnTo>
                    <a:pt x="1765" y="365"/>
                  </a:lnTo>
                  <a:lnTo>
                    <a:pt x="1749" y="368"/>
                  </a:lnTo>
                  <a:lnTo>
                    <a:pt x="1734" y="371"/>
                  </a:lnTo>
                  <a:lnTo>
                    <a:pt x="1720" y="373"/>
                  </a:lnTo>
                  <a:lnTo>
                    <a:pt x="1708" y="375"/>
                  </a:lnTo>
                  <a:lnTo>
                    <a:pt x="1700" y="378"/>
                  </a:lnTo>
                  <a:lnTo>
                    <a:pt x="1698" y="378"/>
                  </a:lnTo>
                  <a:lnTo>
                    <a:pt x="1697" y="378"/>
                  </a:lnTo>
                  <a:lnTo>
                    <a:pt x="1696" y="378"/>
                  </a:lnTo>
                  <a:lnTo>
                    <a:pt x="1695" y="378"/>
                  </a:lnTo>
                  <a:lnTo>
                    <a:pt x="1694" y="379"/>
                  </a:lnTo>
                  <a:lnTo>
                    <a:pt x="1693" y="380"/>
                  </a:lnTo>
                  <a:lnTo>
                    <a:pt x="1692" y="380"/>
                  </a:lnTo>
                  <a:lnTo>
                    <a:pt x="1691" y="381"/>
                  </a:lnTo>
                  <a:lnTo>
                    <a:pt x="1690" y="383"/>
                  </a:lnTo>
                  <a:lnTo>
                    <a:pt x="1689" y="384"/>
                  </a:lnTo>
                  <a:lnTo>
                    <a:pt x="1687" y="385"/>
                  </a:lnTo>
                  <a:lnTo>
                    <a:pt x="1471" y="424"/>
                  </a:lnTo>
                  <a:lnTo>
                    <a:pt x="1472" y="418"/>
                  </a:lnTo>
                  <a:lnTo>
                    <a:pt x="1472" y="411"/>
                  </a:lnTo>
                  <a:lnTo>
                    <a:pt x="1473" y="405"/>
                  </a:lnTo>
                  <a:lnTo>
                    <a:pt x="1474" y="398"/>
                  </a:lnTo>
                  <a:lnTo>
                    <a:pt x="1474" y="392"/>
                  </a:lnTo>
                  <a:lnTo>
                    <a:pt x="1475" y="385"/>
                  </a:lnTo>
                  <a:lnTo>
                    <a:pt x="1476" y="379"/>
                  </a:lnTo>
                  <a:lnTo>
                    <a:pt x="1478" y="372"/>
                  </a:lnTo>
                  <a:lnTo>
                    <a:pt x="1478" y="366"/>
                  </a:lnTo>
                  <a:lnTo>
                    <a:pt x="1479" y="359"/>
                  </a:lnTo>
                  <a:lnTo>
                    <a:pt x="1413" y="370"/>
                  </a:lnTo>
                  <a:lnTo>
                    <a:pt x="1408" y="432"/>
                  </a:lnTo>
                  <a:lnTo>
                    <a:pt x="1408" y="433"/>
                  </a:lnTo>
                  <a:lnTo>
                    <a:pt x="1407" y="433"/>
                  </a:lnTo>
                  <a:lnTo>
                    <a:pt x="1408" y="433"/>
                  </a:lnTo>
                  <a:lnTo>
                    <a:pt x="1408" y="432"/>
                  </a:lnTo>
                  <a:lnTo>
                    <a:pt x="1408" y="433"/>
                  </a:lnTo>
                  <a:lnTo>
                    <a:pt x="1407" y="433"/>
                  </a:lnTo>
                  <a:lnTo>
                    <a:pt x="1408" y="433"/>
                  </a:lnTo>
                  <a:lnTo>
                    <a:pt x="1408" y="432"/>
                  </a:lnTo>
                  <a:lnTo>
                    <a:pt x="1408" y="433"/>
                  </a:lnTo>
                  <a:lnTo>
                    <a:pt x="1407" y="433"/>
                  </a:lnTo>
                  <a:lnTo>
                    <a:pt x="1408" y="433"/>
                  </a:lnTo>
                  <a:lnTo>
                    <a:pt x="1408" y="432"/>
                  </a:lnTo>
                  <a:lnTo>
                    <a:pt x="1408" y="433"/>
                  </a:lnTo>
                  <a:lnTo>
                    <a:pt x="1407" y="434"/>
                  </a:lnTo>
                  <a:lnTo>
                    <a:pt x="1406" y="435"/>
                  </a:lnTo>
                  <a:lnTo>
                    <a:pt x="1407" y="435"/>
                  </a:lnTo>
                  <a:lnTo>
                    <a:pt x="1406" y="435"/>
                  </a:lnTo>
                  <a:lnTo>
                    <a:pt x="1407" y="435"/>
                  </a:lnTo>
                  <a:lnTo>
                    <a:pt x="1406" y="435"/>
                  </a:lnTo>
                  <a:lnTo>
                    <a:pt x="1406" y="436"/>
                  </a:lnTo>
                  <a:lnTo>
                    <a:pt x="1407" y="436"/>
                  </a:lnTo>
                  <a:lnTo>
                    <a:pt x="1406" y="436"/>
                  </a:lnTo>
                  <a:lnTo>
                    <a:pt x="1406" y="437"/>
                  </a:lnTo>
                  <a:lnTo>
                    <a:pt x="1406" y="439"/>
                  </a:lnTo>
                  <a:lnTo>
                    <a:pt x="1406" y="437"/>
                  </a:lnTo>
                  <a:lnTo>
                    <a:pt x="1406" y="439"/>
                  </a:lnTo>
                  <a:lnTo>
                    <a:pt x="1406" y="440"/>
                  </a:lnTo>
                  <a:lnTo>
                    <a:pt x="1406" y="441"/>
                  </a:lnTo>
                  <a:lnTo>
                    <a:pt x="1406" y="442"/>
                  </a:lnTo>
                  <a:lnTo>
                    <a:pt x="1406" y="443"/>
                  </a:lnTo>
                  <a:lnTo>
                    <a:pt x="1400" y="443"/>
                  </a:lnTo>
                  <a:lnTo>
                    <a:pt x="1396" y="443"/>
                  </a:lnTo>
                  <a:lnTo>
                    <a:pt x="1391" y="443"/>
                  </a:lnTo>
                  <a:lnTo>
                    <a:pt x="1386" y="443"/>
                  </a:lnTo>
                  <a:lnTo>
                    <a:pt x="1383" y="443"/>
                  </a:lnTo>
                  <a:lnTo>
                    <a:pt x="1379" y="443"/>
                  </a:lnTo>
                  <a:lnTo>
                    <a:pt x="1376" y="443"/>
                  </a:lnTo>
                  <a:lnTo>
                    <a:pt x="1373" y="443"/>
                  </a:lnTo>
                  <a:lnTo>
                    <a:pt x="1372" y="443"/>
                  </a:lnTo>
                  <a:lnTo>
                    <a:pt x="1371" y="443"/>
                  </a:lnTo>
                  <a:lnTo>
                    <a:pt x="1370" y="444"/>
                  </a:lnTo>
                  <a:lnTo>
                    <a:pt x="1369" y="444"/>
                  </a:lnTo>
                  <a:lnTo>
                    <a:pt x="1368" y="444"/>
                  </a:lnTo>
                  <a:lnTo>
                    <a:pt x="1367" y="443"/>
                  </a:lnTo>
                  <a:lnTo>
                    <a:pt x="1366" y="442"/>
                  </a:lnTo>
                  <a:lnTo>
                    <a:pt x="1364" y="440"/>
                  </a:lnTo>
                  <a:lnTo>
                    <a:pt x="1364" y="436"/>
                  </a:lnTo>
                  <a:lnTo>
                    <a:pt x="1364" y="432"/>
                  </a:lnTo>
                  <a:lnTo>
                    <a:pt x="1364" y="427"/>
                  </a:lnTo>
                  <a:lnTo>
                    <a:pt x="1364" y="421"/>
                  </a:lnTo>
                  <a:lnTo>
                    <a:pt x="1366" y="415"/>
                  </a:lnTo>
                  <a:lnTo>
                    <a:pt x="1366" y="408"/>
                  </a:lnTo>
                  <a:lnTo>
                    <a:pt x="1366" y="403"/>
                  </a:lnTo>
                  <a:lnTo>
                    <a:pt x="1366" y="397"/>
                  </a:lnTo>
                  <a:lnTo>
                    <a:pt x="1367" y="393"/>
                  </a:lnTo>
                  <a:lnTo>
                    <a:pt x="1367" y="389"/>
                  </a:lnTo>
                  <a:lnTo>
                    <a:pt x="1367" y="386"/>
                  </a:lnTo>
                  <a:lnTo>
                    <a:pt x="1367" y="385"/>
                  </a:lnTo>
                  <a:lnTo>
                    <a:pt x="1408" y="307"/>
                  </a:lnTo>
                  <a:lnTo>
                    <a:pt x="1421" y="305"/>
                  </a:lnTo>
                  <a:lnTo>
                    <a:pt x="1413" y="370"/>
                  </a:lnTo>
                  <a:lnTo>
                    <a:pt x="1479" y="359"/>
                  </a:lnTo>
                  <a:lnTo>
                    <a:pt x="1480" y="352"/>
                  </a:lnTo>
                  <a:lnTo>
                    <a:pt x="1481" y="343"/>
                  </a:lnTo>
                  <a:lnTo>
                    <a:pt x="1481" y="335"/>
                  </a:lnTo>
                  <a:lnTo>
                    <a:pt x="1482" y="328"/>
                  </a:lnTo>
                  <a:lnTo>
                    <a:pt x="1482" y="321"/>
                  </a:lnTo>
                  <a:lnTo>
                    <a:pt x="1483" y="313"/>
                  </a:lnTo>
                  <a:lnTo>
                    <a:pt x="1483" y="307"/>
                  </a:lnTo>
                  <a:lnTo>
                    <a:pt x="1484" y="302"/>
                  </a:lnTo>
                  <a:lnTo>
                    <a:pt x="1484" y="296"/>
                  </a:lnTo>
                  <a:lnTo>
                    <a:pt x="1484" y="292"/>
                  </a:lnTo>
                  <a:lnTo>
                    <a:pt x="1484" y="278"/>
                  </a:lnTo>
                  <a:lnTo>
                    <a:pt x="1481" y="268"/>
                  </a:lnTo>
                  <a:lnTo>
                    <a:pt x="1475" y="261"/>
                  </a:lnTo>
                  <a:lnTo>
                    <a:pt x="1469" y="257"/>
                  </a:lnTo>
                  <a:lnTo>
                    <a:pt x="1461" y="254"/>
                  </a:lnTo>
                  <a:lnTo>
                    <a:pt x="1454" y="253"/>
                  </a:lnTo>
                  <a:lnTo>
                    <a:pt x="1446" y="254"/>
                  </a:lnTo>
                  <a:lnTo>
                    <a:pt x="1439" y="254"/>
                  </a:lnTo>
                  <a:lnTo>
                    <a:pt x="1436" y="255"/>
                  </a:lnTo>
                  <a:lnTo>
                    <a:pt x="1434" y="255"/>
                  </a:lnTo>
                  <a:lnTo>
                    <a:pt x="1434" y="256"/>
                  </a:lnTo>
                  <a:lnTo>
                    <a:pt x="1434" y="257"/>
                  </a:lnTo>
                  <a:lnTo>
                    <a:pt x="1434" y="258"/>
                  </a:lnTo>
                  <a:lnTo>
                    <a:pt x="1432" y="253"/>
                  </a:lnTo>
                  <a:lnTo>
                    <a:pt x="1429" y="249"/>
                  </a:lnTo>
                  <a:lnTo>
                    <a:pt x="1425" y="247"/>
                  </a:lnTo>
                  <a:lnTo>
                    <a:pt x="1422" y="246"/>
                  </a:lnTo>
                  <a:lnTo>
                    <a:pt x="1419" y="245"/>
                  </a:lnTo>
                  <a:lnTo>
                    <a:pt x="1416" y="246"/>
                  </a:lnTo>
                  <a:lnTo>
                    <a:pt x="1412" y="246"/>
                  </a:lnTo>
                  <a:lnTo>
                    <a:pt x="1410" y="246"/>
                  </a:lnTo>
                  <a:lnTo>
                    <a:pt x="1409" y="247"/>
                  </a:lnTo>
                  <a:lnTo>
                    <a:pt x="1408" y="247"/>
                  </a:lnTo>
                  <a:lnTo>
                    <a:pt x="1322" y="396"/>
                  </a:lnTo>
                  <a:lnTo>
                    <a:pt x="882" y="451"/>
                  </a:lnTo>
                  <a:lnTo>
                    <a:pt x="880" y="449"/>
                  </a:lnTo>
                  <a:lnTo>
                    <a:pt x="879" y="447"/>
                  </a:lnTo>
                  <a:lnTo>
                    <a:pt x="878" y="445"/>
                  </a:lnTo>
                  <a:lnTo>
                    <a:pt x="878" y="443"/>
                  </a:lnTo>
                  <a:lnTo>
                    <a:pt x="877" y="441"/>
                  </a:lnTo>
                  <a:lnTo>
                    <a:pt x="876" y="439"/>
                  </a:lnTo>
                  <a:lnTo>
                    <a:pt x="875" y="436"/>
                  </a:lnTo>
                  <a:lnTo>
                    <a:pt x="874" y="434"/>
                  </a:lnTo>
                  <a:lnTo>
                    <a:pt x="872" y="432"/>
                  </a:lnTo>
                  <a:lnTo>
                    <a:pt x="871" y="430"/>
                  </a:lnTo>
                  <a:lnTo>
                    <a:pt x="821" y="448"/>
                  </a:lnTo>
                  <a:lnTo>
                    <a:pt x="821" y="461"/>
                  </a:lnTo>
                  <a:lnTo>
                    <a:pt x="817" y="461"/>
                  </a:lnTo>
                  <a:lnTo>
                    <a:pt x="813" y="462"/>
                  </a:lnTo>
                  <a:lnTo>
                    <a:pt x="808" y="462"/>
                  </a:lnTo>
                  <a:lnTo>
                    <a:pt x="800" y="464"/>
                  </a:lnTo>
                  <a:lnTo>
                    <a:pt x="792" y="465"/>
                  </a:lnTo>
                  <a:lnTo>
                    <a:pt x="784" y="466"/>
                  </a:lnTo>
                  <a:lnTo>
                    <a:pt x="774" y="467"/>
                  </a:lnTo>
                  <a:lnTo>
                    <a:pt x="763" y="468"/>
                  </a:lnTo>
                  <a:lnTo>
                    <a:pt x="752" y="470"/>
                  </a:lnTo>
                  <a:lnTo>
                    <a:pt x="740" y="472"/>
                  </a:lnTo>
                  <a:lnTo>
                    <a:pt x="740" y="471"/>
                  </a:lnTo>
                  <a:lnTo>
                    <a:pt x="740" y="470"/>
                  </a:lnTo>
                  <a:lnTo>
                    <a:pt x="741" y="469"/>
                  </a:lnTo>
                  <a:lnTo>
                    <a:pt x="741" y="468"/>
                  </a:lnTo>
                  <a:lnTo>
                    <a:pt x="741" y="467"/>
                  </a:lnTo>
                  <a:lnTo>
                    <a:pt x="741" y="466"/>
                  </a:lnTo>
                  <a:lnTo>
                    <a:pt x="742" y="465"/>
                  </a:lnTo>
                  <a:lnTo>
                    <a:pt x="742" y="464"/>
                  </a:lnTo>
                  <a:lnTo>
                    <a:pt x="742" y="462"/>
                  </a:lnTo>
                  <a:lnTo>
                    <a:pt x="742" y="461"/>
                  </a:lnTo>
                  <a:lnTo>
                    <a:pt x="821" y="446"/>
                  </a:lnTo>
                  <a:lnTo>
                    <a:pt x="821" y="448"/>
                  </a:lnTo>
                  <a:lnTo>
                    <a:pt x="871" y="430"/>
                  </a:lnTo>
                  <a:lnTo>
                    <a:pt x="867" y="428"/>
                  </a:lnTo>
                  <a:lnTo>
                    <a:pt x="865" y="424"/>
                  </a:lnTo>
                  <a:lnTo>
                    <a:pt x="861" y="422"/>
                  </a:lnTo>
                  <a:lnTo>
                    <a:pt x="858" y="420"/>
                  </a:lnTo>
                  <a:lnTo>
                    <a:pt x="853" y="418"/>
                  </a:lnTo>
                  <a:lnTo>
                    <a:pt x="849" y="417"/>
                  </a:lnTo>
                  <a:lnTo>
                    <a:pt x="843" y="415"/>
                  </a:lnTo>
                  <a:lnTo>
                    <a:pt x="838" y="414"/>
                  </a:lnTo>
                  <a:lnTo>
                    <a:pt x="833" y="412"/>
                  </a:lnTo>
                  <a:lnTo>
                    <a:pt x="826" y="411"/>
                  </a:lnTo>
                  <a:lnTo>
                    <a:pt x="825" y="411"/>
                  </a:lnTo>
                  <a:lnTo>
                    <a:pt x="824" y="411"/>
                  </a:lnTo>
                  <a:lnTo>
                    <a:pt x="823" y="411"/>
                  </a:lnTo>
                  <a:lnTo>
                    <a:pt x="822" y="411"/>
                  </a:lnTo>
                  <a:lnTo>
                    <a:pt x="821" y="411"/>
                  </a:lnTo>
                  <a:lnTo>
                    <a:pt x="820" y="411"/>
                  </a:lnTo>
                  <a:lnTo>
                    <a:pt x="818" y="411"/>
                  </a:lnTo>
                  <a:lnTo>
                    <a:pt x="761" y="415"/>
                  </a:lnTo>
                  <a:lnTo>
                    <a:pt x="774" y="404"/>
                  </a:lnTo>
                  <a:lnTo>
                    <a:pt x="786" y="394"/>
                  </a:lnTo>
                  <a:lnTo>
                    <a:pt x="797" y="384"/>
                  </a:lnTo>
                  <a:lnTo>
                    <a:pt x="805" y="375"/>
                  </a:lnTo>
                  <a:lnTo>
                    <a:pt x="813" y="367"/>
                  </a:lnTo>
                  <a:lnTo>
                    <a:pt x="820" y="360"/>
                  </a:lnTo>
                  <a:lnTo>
                    <a:pt x="825" y="355"/>
                  </a:lnTo>
                  <a:lnTo>
                    <a:pt x="828" y="350"/>
                  </a:lnTo>
                  <a:lnTo>
                    <a:pt x="830" y="347"/>
                  </a:lnTo>
                  <a:lnTo>
                    <a:pt x="832" y="346"/>
                  </a:lnTo>
                  <a:lnTo>
                    <a:pt x="835" y="344"/>
                  </a:lnTo>
                  <a:lnTo>
                    <a:pt x="837" y="342"/>
                  </a:lnTo>
                  <a:lnTo>
                    <a:pt x="837" y="339"/>
                  </a:lnTo>
                  <a:lnTo>
                    <a:pt x="837" y="334"/>
                  </a:lnTo>
                  <a:lnTo>
                    <a:pt x="836" y="330"/>
                  </a:lnTo>
                  <a:lnTo>
                    <a:pt x="834" y="325"/>
                  </a:lnTo>
                  <a:lnTo>
                    <a:pt x="830" y="320"/>
                  </a:lnTo>
                  <a:lnTo>
                    <a:pt x="827" y="315"/>
                  </a:lnTo>
                  <a:lnTo>
                    <a:pt x="823" y="308"/>
                  </a:lnTo>
                  <a:lnTo>
                    <a:pt x="818" y="302"/>
                  </a:lnTo>
                  <a:lnTo>
                    <a:pt x="814" y="294"/>
                  </a:lnTo>
                  <a:lnTo>
                    <a:pt x="812" y="285"/>
                  </a:lnTo>
                  <a:lnTo>
                    <a:pt x="809" y="275"/>
                  </a:lnTo>
                  <a:lnTo>
                    <a:pt x="807" y="263"/>
                  </a:lnTo>
                  <a:lnTo>
                    <a:pt x="804" y="252"/>
                  </a:lnTo>
                  <a:lnTo>
                    <a:pt x="801" y="240"/>
                  </a:lnTo>
                  <a:lnTo>
                    <a:pt x="798" y="228"/>
                  </a:lnTo>
                  <a:lnTo>
                    <a:pt x="793" y="216"/>
                  </a:lnTo>
                  <a:lnTo>
                    <a:pt x="787" y="204"/>
                  </a:lnTo>
                  <a:lnTo>
                    <a:pt x="779" y="193"/>
                  </a:lnTo>
                  <a:lnTo>
                    <a:pt x="772" y="183"/>
                  </a:lnTo>
                  <a:lnTo>
                    <a:pt x="765" y="174"/>
                  </a:lnTo>
                  <a:lnTo>
                    <a:pt x="761" y="166"/>
                  </a:lnTo>
                  <a:lnTo>
                    <a:pt x="756" y="158"/>
                  </a:lnTo>
                  <a:lnTo>
                    <a:pt x="753" y="149"/>
                  </a:lnTo>
                  <a:lnTo>
                    <a:pt x="750" y="139"/>
                  </a:lnTo>
                  <a:lnTo>
                    <a:pt x="747" y="130"/>
                  </a:lnTo>
                  <a:lnTo>
                    <a:pt x="742" y="118"/>
                  </a:lnTo>
                  <a:lnTo>
                    <a:pt x="737" y="104"/>
                  </a:lnTo>
                  <a:lnTo>
                    <a:pt x="729" y="88"/>
                  </a:lnTo>
                  <a:lnTo>
                    <a:pt x="721" y="72"/>
                  </a:lnTo>
                  <a:lnTo>
                    <a:pt x="709" y="58"/>
                  </a:lnTo>
                  <a:lnTo>
                    <a:pt x="696" y="46"/>
                  </a:lnTo>
                  <a:lnTo>
                    <a:pt x="681" y="35"/>
                  </a:lnTo>
                  <a:lnTo>
                    <a:pt x="667" y="26"/>
                  </a:lnTo>
                  <a:lnTo>
                    <a:pt x="654" y="20"/>
                  </a:lnTo>
                  <a:lnTo>
                    <a:pt x="642" y="14"/>
                  </a:lnTo>
                  <a:lnTo>
                    <a:pt x="634" y="10"/>
                  </a:lnTo>
                  <a:lnTo>
                    <a:pt x="627" y="8"/>
                  </a:lnTo>
                  <a:lnTo>
                    <a:pt x="625" y="7"/>
                  </a:lnTo>
                  <a:lnTo>
                    <a:pt x="602" y="2"/>
                  </a:lnTo>
                  <a:lnTo>
                    <a:pt x="580" y="0"/>
                  </a:lnTo>
                  <a:lnTo>
                    <a:pt x="559" y="0"/>
                  </a:lnTo>
                  <a:lnTo>
                    <a:pt x="538" y="1"/>
                  </a:lnTo>
                  <a:lnTo>
                    <a:pt x="519" y="4"/>
                  </a:lnTo>
                  <a:lnTo>
                    <a:pt x="503" y="7"/>
                  </a:lnTo>
                  <a:lnTo>
                    <a:pt x="490" y="10"/>
                  </a:lnTo>
                  <a:lnTo>
                    <a:pt x="480" y="12"/>
                  </a:lnTo>
                  <a:lnTo>
                    <a:pt x="474" y="14"/>
                  </a:lnTo>
                  <a:lnTo>
                    <a:pt x="472" y="15"/>
                  </a:lnTo>
                  <a:lnTo>
                    <a:pt x="468" y="15"/>
                  </a:lnTo>
                  <a:lnTo>
                    <a:pt x="460" y="19"/>
                  </a:lnTo>
                  <a:lnTo>
                    <a:pt x="448" y="24"/>
                  </a:lnTo>
                  <a:lnTo>
                    <a:pt x="431" y="32"/>
                  </a:lnTo>
                  <a:lnTo>
                    <a:pt x="414" y="42"/>
                  </a:lnTo>
                  <a:lnTo>
                    <a:pt x="395" y="52"/>
                  </a:lnTo>
                  <a:lnTo>
                    <a:pt x="378" y="67"/>
                  </a:lnTo>
                  <a:lnTo>
                    <a:pt x="362" y="83"/>
                  </a:lnTo>
                  <a:lnTo>
                    <a:pt x="348" y="101"/>
                  </a:lnTo>
                  <a:lnTo>
                    <a:pt x="338" y="122"/>
                  </a:lnTo>
                  <a:lnTo>
                    <a:pt x="338" y="123"/>
                  </a:lnTo>
                  <a:lnTo>
                    <a:pt x="336" y="128"/>
                  </a:lnTo>
                  <a:lnTo>
                    <a:pt x="332" y="133"/>
                  </a:lnTo>
                  <a:lnTo>
                    <a:pt x="330" y="142"/>
                  </a:lnTo>
                  <a:lnTo>
                    <a:pt x="327" y="153"/>
                  </a:lnTo>
                  <a:lnTo>
                    <a:pt x="324" y="164"/>
                  </a:lnTo>
                  <a:lnTo>
                    <a:pt x="321" y="179"/>
                  </a:lnTo>
                  <a:lnTo>
                    <a:pt x="321" y="194"/>
                  </a:lnTo>
                  <a:lnTo>
                    <a:pt x="323" y="211"/>
                  </a:lnTo>
                  <a:lnTo>
                    <a:pt x="325" y="229"/>
                  </a:lnTo>
                  <a:lnTo>
                    <a:pt x="326" y="231"/>
                  </a:lnTo>
                  <a:lnTo>
                    <a:pt x="327" y="237"/>
                  </a:lnTo>
                  <a:lnTo>
                    <a:pt x="328" y="246"/>
                  </a:lnTo>
                  <a:lnTo>
                    <a:pt x="330" y="258"/>
                  </a:lnTo>
                  <a:lnTo>
                    <a:pt x="331" y="271"/>
                  </a:lnTo>
                  <a:lnTo>
                    <a:pt x="332" y="284"/>
                  </a:lnTo>
                  <a:lnTo>
                    <a:pt x="332" y="296"/>
                  </a:lnTo>
                  <a:lnTo>
                    <a:pt x="331" y="308"/>
                  </a:lnTo>
                  <a:lnTo>
                    <a:pt x="328" y="317"/>
                  </a:lnTo>
                  <a:lnTo>
                    <a:pt x="323" y="323"/>
                  </a:lnTo>
                  <a:lnTo>
                    <a:pt x="323" y="328"/>
                  </a:lnTo>
                  <a:lnTo>
                    <a:pt x="325" y="340"/>
                  </a:lnTo>
                  <a:lnTo>
                    <a:pt x="327" y="357"/>
                  </a:lnTo>
                  <a:lnTo>
                    <a:pt x="330" y="379"/>
                  </a:lnTo>
                  <a:lnTo>
                    <a:pt x="334" y="404"/>
                  </a:lnTo>
                  <a:lnTo>
                    <a:pt x="339" y="428"/>
                  </a:lnTo>
                  <a:lnTo>
                    <a:pt x="344" y="451"/>
                  </a:lnTo>
                  <a:lnTo>
                    <a:pt x="349" y="469"/>
                  </a:lnTo>
                  <a:lnTo>
                    <a:pt x="354" y="483"/>
                  </a:lnTo>
                  <a:lnTo>
                    <a:pt x="360" y="490"/>
                  </a:lnTo>
                  <a:lnTo>
                    <a:pt x="360" y="491"/>
                  </a:lnTo>
                  <a:lnTo>
                    <a:pt x="361" y="491"/>
                  </a:lnTo>
                  <a:lnTo>
                    <a:pt x="361" y="490"/>
                  </a:lnTo>
                  <a:lnTo>
                    <a:pt x="362" y="490"/>
                  </a:lnTo>
                  <a:lnTo>
                    <a:pt x="369" y="493"/>
                  </a:lnTo>
                  <a:lnTo>
                    <a:pt x="377" y="494"/>
                  </a:lnTo>
                  <a:lnTo>
                    <a:pt x="383" y="493"/>
                  </a:lnTo>
                  <a:lnTo>
                    <a:pt x="390" y="491"/>
                  </a:lnTo>
                  <a:lnTo>
                    <a:pt x="396" y="488"/>
                  </a:lnTo>
                  <a:lnTo>
                    <a:pt x="403" y="483"/>
                  </a:lnTo>
                  <a:lnTo>
                    <a:pt x="410" y="479"/>
                  </a:lnTo>
                  <a:lnTo>
                    <a:pt x="415" y="474"/>
                  </a:lnTo>
                  <a:lnTo>
                    <a:pt x="422" y="470"/>
                  </a:lnTo>
                  <a:lnTo>
                    <a:pt x="427" y="467"/>
                  </a:lnTo>
                  <a:lnTo>
                    <a:pt x="429" y="472"/>
                  </a:lnTo>
                  <a:lnTo>
                    <a:pt x="432" y="479"/>
                  </a:lnTo>
                  <a:lnTo>
                    <a:pt x="436" y="485"/>
                  </a:lnTo>
                  <a:lnTo>
                    <a:pt x="440" y="492"/>
                  </a:lnTo>
                  <a:lnTo>
                    <a:pt x="444" y="499"/>
                  </a:lnTo>
                  <a:lnTo>
                    <a:pt x="449" y="506"/>
                  </a:lnTo>
                  <a:lnTo>
                    <a:pt x="453" y="514"/>
                  </a:lnTo>
                  <a:lnTo>
                    <a:pt x="457" y="520"/>
                  </a:lnTo>
                  <a:lnTo>
                    <a:pt x="462" y="526"/>
                  </a:lnTo>
                  <a:lnTo>
                    <a:pt x="466" y="532"/>
                  </a:lnTo>
                  <a:lnTo>
                    <a:pt x="467" y="533"/>
                  </a:lnTo>
                  <a:lnTo>
                    <a:pt x="468" y="534"/>
                  </a:lnTo>
                  <a:lnTo>
                    <a:pt x="469" y="535"/>
                  </a:lnTo>
                  <a:lnTo>
                    <a:pt x="470" y="538"/>
                  </a:lnTo>
                  <a:lnTo>
                    <a:pt x="472" y="539"/>
                  </a:lnTo>
                  <a:lnTo>
                    <a:pt x="473" y="540"/>
                  </a:lnTo>
                  <a:lnTo>
                    <a:pt x="474" y="541"/>
                  </a:lnTo>
                  <a:lnTo>
                    <a:pt x="475" y="542"/>
                  </a:lnTo>
                  <a:lnTo>
                    <a:pt x="476" y="544"/>
                  </a:lnTo>
                  <a:lnTo>
                    <a:pt x="476" y="545"/>
                  </a:lnTo>
                  <a:lnTo>
                    <a:pt x="468" y="547"/>
                  </a:lnTo>
                  <a:lnTo>
                    <a:pt x="462" y="551"/>
                  </a:lnTo>
                  <a:lnTo>
                    <a:pt x="456" y="555"/>
                  </a:lnTo>
                  <a:lnTo>
                    <a:pt x="452" y="560"/>
                  </a:lnTo>
                  <a:lnTo>
                    <a:pt x="448" y="565"/>
                  </a:lnTo>
                  <a:lnTo>
                    <a:pt x="444" y="570"/>
                  </a:lnTo>
                  <a:lnTo>
                    <a:pt x="441" y="575"/>
                  </a:lnTo>
                  <a:lnTo>
                    <a:pt x="438" y="579"/>
                  </a:lnTo>
                  <a:lnTo>
                    <a:pt x="436" y="581"/>
                  </a:lnTo>
                  <a:lnTo>
                    <a:pt x="432" y="581"/>
                  </a:lnTo>
                  <a:lnTo>
                    <a:pt x="428" y="582"/>
                  </a:lnTo>
                  <a:lnTo>
                    <a:pt x="424" y="583"/>
                  </a:lnTo>
                  <a:lnTo>
                    <a:pt x="420" y="584"/>
                  </a:lnTo>
                  <a:lnTo>
                    <a:pt x="416" y="585"/>
                  </a:lnTo>
                  <a:lnTo>
                    <a:pt x="413" y="588"/>
                  </a:lnTo>
                  <a:lnTo>
                    <a:pt x="410" y="589"/>
                  </a:lnTo>
                  <a:lnTo>
                    <a:pt x="407" y="590"/>
                  </a:lnTo>
                  <a:lnTo>
                    <a:pt x="405" y="591"/>
                  </a:lnTo>
                  <a:lnTo>
                    <a:pt x="404" y="592"/>
                  </a:lnTo>
                  <a:lnTo>
                    <a:pt x="403" y="592"/>
                  </a:lnTo>
                  <a:lnTo>
                    <a:pt x="401" y="592"/>
                  </a:lnTo>
                  <a:lnTo>
                    <a:pt x="399" y="592"/>
                  </a:lnTo>
                  <a:lnTo>
                    <a:pt x="395" y="593"/>
                  </a:lnTo>
                  <a:lnTo>
                    <a:pt x="392" y="594"/>
                  </a:lnTo>
                  <a:lnTo>
                    <a:pt x="388" y="595"/>
                  </a:lnTo>
                  <a:lnTo>
                    <a:pt x="383" y="596"/>
                  </a:lnTo>
                  <a:lnTo>
                    <a:pt x="378" y="597"/>
                  </a:lnTo>
                  <a:lnTo>
                    <a:pt x="373" y="600"/>
                  </a:lnTo>
                  <a:lnTo>
                    <a:pt x="367" y="603"/>
                  </a:lnTo>
                  <a:lnTo>
                    <a:pt x="362" y="603"/>
                  </a:lnTo>
                  <a:lnTo>
                    <a:pt x="355" y="605"/>
                  </a:lnTo>
                  <a:lnTo>
                    <a:pt x="350" y="608"/>
                  </a:lnTo>
                  <a:lnTo>
                    <a:pt x="343" y="613"/>
                  </a:lnTo>
                  <a:lnTo>
                    <a:pt x="338" y="618"/>
                  </a:lnTo>
                  <a:lnTo>
                    <a:pt x="331" y="625"/>
                  </a:lnTo>
                  <a:lnTo>
                    <a:pt x="326" y="631"/>
                  </a:lnTo>
                  <a:lnTo>
                    <a:pt x="319" y="639"/>
                  </a:lnTo>
                  <a:lnTo>
                    <a:pt x="314" y="646"/>
                  </a:lnTo>
                  <a:lnTo>
                    <a:pt x="309" y="655"/>
                  </a:lnTo>
                  <a:lnTo>
                    <a:pt x="304" y="665"/>
                  </a:lnTo>
                  <a:lnTo>
                    <a:pt x="299" y="671"/>
                  </a:lnTo>
                  <a:lnTo>
                    <a:pt x="294" y="677"/>
                  </a:lnTo>
                  <a:lnTo>
                    <a:pt x="289" y="682"/>
                  </a:lnTo>
                  <a:lnTo>
                    <a:pt x="284" y="687"/>
                  </a:lnTo>
                  <a:lnTo>
                    <a:pt x="280" y="691"/>
                  </a:lnTo>
                  <a:lnTo>
                    <a:pt x="276" y="695"/>
                  </a:lnTo>
                  <a:lnTo>
                    <a:pt x="271" y="699"/>
                  </a:lnTo>
                  <a:lnTo>
                    <a:pt x="268" y="701"/>
                  </a:lnTo>
                  <a:lnTo>
                    <a:pt x="265" y="703"/>
                  </a:lnTo>
                  <a:lnTo>
                    <a:pt x="263" y="704"/>
                  </a:lnTo>
                  <a:lnTo>
                    <a:pt x="257" y="703"/>
                  </a:lnTo>
                  <a:lnTo>
                    <a:pt x="252" y="705"/>
                  </a:lnTo>
                  <a:lnTo>
                    <a:pt x="244" y="708"/>
                  </a:lnTo>
                  <a:lnTo>
                    <a:pt x="237" y="714"/>
                  </a:lnTo>
                  <a:lnTo>
                    <a:pt x="228" y="721"/>
                  </a:lnTo>
                  <a:lnTo>
                    <a:pt x="221" y="729"/>
                  </a:lnTo>
                  <a:lnTo>
                    <a:pt x="215" y="735"/>
                  </a:lnTo>
                  <a:lnTo>
                    <a:pt x="209" y="743"/>
                  </a:lnTo>
                  <a:lnTo>
                    <a:pt x="207" y="750"/>
                  </a:lnTo>
                  <a:lnTo>
                    <a:pt x="207" y="754"/>
                  </a:lnTo>
                  <a:lnTo>
                    <a:pt x="206" y="755"/>
                  </a:lnTo>
                  <a:lnTo>
                    <a:pt x="201" y="757"/>
                  </a:lnTo>
                  <a:lnTo>
                    <a:pt x="193" y="761"/>
                  </a:lnTo>
                  <a:lnTo>
                    <a:pt x="184" y="766"/>
                  </a:lnTo>
                  <a:lnTo>
                    <a:pt x="174" y="771"/>
                  </a:lnTo>
                  <a:lnTo>
                    <a:pt x="164" y="778"/>
                  </a:lnTo>
                  <a:lnTo>
                    <a:pt x="155" y="784"/>
                  </a:lnTo>
                  <a:lnTo>
                    <a:pt x="147" y="790"/>
                  </a:lnTo>
                  <a:lnTo>
                    <a:pt x="142" y="795"/>
                  </a:lnTo>
                  <a:lnTo>
                    <a:pt x="140" y="801"/>
                  </a:lnTo>
                  <a:lnTo>
                    <a:pt x="138" y="807"/>
                  </a:lnTo>
                  <a:lnTo>
                    <a:pt x="131" y="819"/>
                  </a:lnTo>
                  <a:lnTo>
                    <a:pt x="122" y="836"/>
                  </a:lnTo>
                  <a:lnTo>
                    <a:pt x="110" y="853"/>
                  </a:lnTo>
                  <a:lnTo>
                    <a:pt x="97" y="871"/>
                  </a:lnTo>
                  <a:lnTo>
                    <a:pt x="84" y="889"/>
                  </a:lnTo>
                  <a:lnTo>
                    <a:pt x="71" y="905"/>
                  </a:lnTo>
                  <a:lnTo>
                    <a:pt x="60" y="918"/>
                  </a:lnTo>
                  <a:lnTo>
                    <a:pt x="51" y="928"/>
                  </a:lnTo>
                  <a:lnTo>
                    <a:pt x="46" y="931"/>
                  </a:lnTo>
                  <a:lnTo>
                    <a:pt x="41" y="932"/>
                  </a:lnTo>
                  <a:lnTo>
                    <a:pt x="34" y="938"/>
                  </a:lnTo>
                  <a:lnTo>
                    <a:pt x="27" y="946"/>
                  </a:lnTo>
                  <a:lnTo>
                    <a:pt x="19" y="957"/>
                  </a:lnTo>
                  <a:lnTo>
                    <a:pt x="11" y="970"/>
                  </a:lnTo>
                  <a:lnTo>
                    <a:pt x="6" y="986"/>
                  </a:lnTo>
                  <a:lnTo>
                    <a:pt x="2" y="1003"/>
                  </a:lnTo>
                  <a:lnTo>
                    <a:pt x="0" y="1022"/>
                  </a:lnTo>
                  <a:lnTo>
                    <a:pt x="2" y="1041"/>
                  </a:lnTo>
                  <a:lnTo>
                    <a:pt x="6" y="1062"/>
                  </a:lnTo>
                  <a:lnTo>
                    <a:pt x="13" y="1081"/>
                  </a:lnTo>
                  <a:lnTo>
                    <a:pt x="18" y="1099"/>
                  </a:lnTo>
                  <a:lnTo>
                    <a:pt x="22" y="1115"/>
                  </a:lnTo>
                  <a:lnTo>
                    <a:pt x="27" y="1129"/>
                  </a:lnTo>
                  <a:lnTo>
                    <a:pt x="31" y="1141"/>
                  </a:lnTo>
                  <a:lnTo>
                    <a:pt x="35" y="1152"/>
                  </a:lnTo>
                  <a:lnTo>
                    <a:pt x="40" y="1160"/>
                  </a:lnTo>
                  <a:lnTo>
                    <a:pt x="46" y="1166"/>
                  </a:lnTo>
                  <a:lnTo>
                    <a:pt x="54" y="1171"/>
                  </a:lnTo>
                  <a:lnTo>
                    <a:pt x="64" y="1174"/>
                  </a:lnTo>
                  <a:lnTo>
                    <a:pt x="75" y="1176"/>
                  </a:lnTo>
                  <a:lnTo>
                    <a:pt x="82" y="1179"/>
                  </a:lnTo>
                  <a:lnTo>
                    <a:pt x="90" y="1182"/>
                  </a:lnTo>
                  <a:lnTo>
                    <a:pt x="95" y="1185"/>
                  </a:lnTo>
                  <a:lnTo>
                    <a:pt x="98" y="1188"/>
                  </a:lnTo>
                  <a:lnTo>
                    <a:pt x="102" y="1190"/>
                  </a:lnTo>
                  <a:lnTo>
                    <a:pt x="104" y="1192"/>
                  </a:lnTo>
                  <a:lnTo>
                    <a:pt x="105" y="1193"/>
                  </a:lnTo>
                  <a:lnTo>
                    <a:pt x="106" y="1194"/>
                  </a:lnTo>
                  <a:lnTo>
                    <a:pt x="224" y="1153"/>
                  </a:lnTo>
                  <a:lnTo>
                    <a:pt x="225" y="1153"/>
                  </a:lnTo>
                  <a:lnTo>
                    <a:pt x="228" y="1154"/>
                  </a:lnTo>
                  <a:lnTo>
                    <a:pt x="233" y="1155"/>
                  </a:lnTo>
                  <a:lnTo>
                    <a:pt x="241" y="1156"/>
                  </a:lnTo>
                  <a:lnTo>
                    <a:pt x="249" y="1157"/>
                  </a:lnTo>
                  <a:lnTo>
                    <a:pt x="257" y="1159"/>
                  </a:lnTo>
                  <a:lnTo>
                    <a:pt x="267" y="1160"/>
                  </a:lnTo>
                  <a:lnTo>
                    <a:pt x="276" y="1161"/>
                  </a:lnTo>
                  <a:lnTo>
                    <a:pt x="283" y="1161"/>
                  </a:lnTo>
                  <a:lnTo>
                    <a:pt x="291" y="1161"/>
                  </a:lnTo>
                  <a:lnTo>
                    <a:pt x="304" y="1162"/>
                  </a:lnTo>
                  <a:lnTo>
                    <a:pt x="316" y="1163"/>
                  </a:lnTo>
                  <a:lnTo>
                    <a:pt x="327" y="1165"/>
                  </a:lnTo>
                  <a:lnTo>
                    <a:pt x="337" y="1166"/>
                  </a:lnTo>
                  <a:lnTo>
                    <a:pt x="345" y="1167"/>
                  </a:lnTo>
                  <a:lnTo>
                    <a:pt x="352" y="1167"/>
                  </a:lnTo>
                  <a:lnTo>
                    <a:pt x="357" y="1165"/>
                  </a:lnTo>
                  <a:lnTo>
                    <a:pt x="363" y="1161"/>
                  </a:lnTo>
                  <a:lnTo>
                    <a:pt x="365" y="1154"/>
                  </a:lnTo>
                  <a:lnTo>
                    <a:pt x="367" y="1146"/>
                  </a:lnTo>
                  <a:lnTo>
                    <a:pt x="371" y="1137"/>
                  </a:lnTo>
                  <a:lnTo>
                    <a:pt x="377" y="1128"/>
                  </a:lnTo>
                  <a:lnTo>
                    <a:pt x="382" y="1122"/>
                  </a:lnTo>
                  <a:lnTo>
                    <a:pt x="388" y="1114"/>
                  </a:lnTo>
                  <a:lnTo>
                    <a:pt x="393" y="1109"/>
                  </a:lnTo>
                  <a:lnTo>
                    <a:pt x="399" y="1103"/>
                  </a:lnTo>
                  <a:lnTo>
                    <a:pt x="403" y="1098"/>
                  </a:lnTo>
                  <a:lnTo>
                    <a:pt x="408" y="1094"/>
                  </a:lnTo>
                  <a:lnTo>
                    <a:pt x="413" y="1090"/>
                  </a:lnTo>
                  <a:lnTo>
                    <a:pt x="416" y="1088"/>
                  </a:lnTo>
                  <a:lnTo>
                    <a:pt x="417" y="1088"/>
                  </a:lnTo>
                  <a:lnTo>
                    <a:pt x="417" y="1089"/>
                  </a:lnTo>
                  <a:lnTo>
                    <a:pt x="418" y="1090"/>
                  </a:lnTo>
                  <a:lnTo>
                    <a:pt x="418" y="1091"/>
                  </a:lnTo>
                  <a:lnTo>
                    <a:pt x="419" y="1092"/>
                  </a:lnTo>
                  <a:lnTo>
                    <a:pt x="420" y="1093"/>
                  </a:lnTo>
                  <a:lnTo>
                    <a:pt x="422" y="1094"/>
                  </a:lnTo>
                  <a:lnTo>
                    <a:pt x="422" y="1095"/>
                  </a:lnTo>
                  <a:lnTo>
                    <a:pt x="419" y="1109"/>
                  </a:lnTo>
                  <a:lnTo>
                    <a:pt x="416" y="1125"/>
                  </a:lnTo>
                  <a:lnTo>
                    <a:pt x="413" y="1144"/>
                  </a:lnTo>
                  <a:lnTo>
                    <a:pt x="411" y="1164"/>
                  </a:lnTo>
                  <a:lnTo>
                    <a:pt x="407" y="1185"/>
                  </a:lnTo>
                  <a:lnTo>
                    <a:pt x="406" y="1205"/>
                  </a:lnTo>
                  <a:lnTo>
                    <a:pt x="405" y="1224"/>
                  </a:lnTo>
                  <a:lnTo>
                    <a:pt x="405" y="1240"/>
                  </a:lnTo>
                  <a:lnTo>
                    <a:pt x="407" y="1253"/>
                  </a:lnTo>
                  <a:lnTo>
                    <a:pt x="411" y="1263"/>
                  </a:lnTo>
                  <a:lnTo>
                    <a:pt x="404" y="1268"/>
                  </a:lnTo>
                  <a:lnTo>
                    <a:pt x="398" y="1277"/>
                  </a:lnTo>
                  <a:lnTo>
                    <a:pt x="393" y="1287"/>
                  </a:lnTo>
                  <a:lnTo>
                    <a:pt x="391" y="1298"/>
                  </a:lnTo>
                  <a:lnTo>
                    <a:pt x="389" y="1309"/>
                  </a:lnTo>
                  <a:lnTo>
                    <a:pt x="388" y="1320"/>
                  </a:lnTo>
                  <a:lnTo>
                    <a:pt x="388" y="1329"/>
                  </a:lnTo>
                  <a:lnTo>
                    <a:pt x="388" y="1338"/>
                  </a:lnTo>
                  <a:lnTo>
                    <a:pt x="388" y="1343"/>
                  </a:lnTo>
                  <a:lnTo>
                    <a:pt x="388" y="1346"/>
                  </a:lnTo>
                  <a:lnTo>
                    <a:pt x="388" y="1347"/>
                  </a:lnTo>
                  <a:lnTo>
                    <a:pt x="388" y="1348"/>
                  </a:lnTo>
                  <a:lnTo>
                    <a:pt x="387" y="1349"/>
                  </a:lnTo>
                  <a:lnTo>
                    <a:pt x="387" y="1350"/>
                  </a:lnTo>
                  <a:lnTo>
                    <a:pt x="386" y="1352"/>
                  </a:lnTo>
                  <a:lnTo>
                    <a:pt x="385" y="1354"/>
                  </a:lnTo>
                  <a:lnTo>
                    <a:pt x="383" y="1358"/>
                  </a:lnTo>
                  <a:lnTo>
                    <a:pt x="382" y="1360"/>
                  </a:lnTo>
                  <a:lnTo>
                    <a:pt x="381" y="1363"/>
                  </a:lnTo>
                  <a:lnTo>
                    <a:pt x="380" y="1367"/>
                  </a:lnTo>
                  <a:lnTo>
                    <a:pt x="379" y="1366"/>
                  </a:lnTo>
                  <a:lnTo>
                    <a:pt x="378" y="1365"/>
                  </a:lnTo>
                  <a:lnTo>
                    <a:pt x="377" y="1365"/>
                  </a:lnTo>
                  <a:lnTo>
                    <a:pt x="376" y="1365"/>
                  </a:lnTo>
                  <a:lnTo>
                    <a:pt x="375" y="1364"/>
                  </a:lnTo>
                  <a:lnTo>
                    <a:pt x="374" y="1364"/>
                  </a:lnTo>
                  <a:lnTo>
                    <a:pt x="373" y="1364"/>
                  </a:lnTo>
                  <a:lnTo>
                    <a:pt x="360" y="1360"/>
                  </a:lnTo>
                  <a:lnTo>
                    <a:pt x="349" y="1357"/>
                  </a:lnTo>
                  <a:lnTo>
                    <a:pt x="340" y="1357"/>
                  </a:lnTo>
                  <a:lnTo>
                    <a:pt x="333" y="1358"/>
                  </a:lnTo>
                  <a:lnTo>
                    <a:pt x="328" y="1360"/>
                  </a:lnTo>
                  <a:lnTo>
                    <a:pt x="323" y="1363"/>
                  </a:lnTo>
                  <a:lnTo>
                    <a:pt x="319" y="1366"/>
                  </a:lnTo>
                  <a:lnTo>
                    <a:pt x="317" y="1371"/>
                  </a:lnTo>
                  <a:lnTo>
                    <a:pt x="314" y="1374"/>
                  </a:lnTo>
                  <a:lnTo>
                    <a:pt x="312" y="1377"/>
                  </a:lnTo>
                  <a:lnTo>
                    <a:pt x="311" y="1379"/>
                  </a:lnTo>
                  <a:lnTo>
                    <a:pt x="307" y="1383"/>
                  </a:lnTo>
                  <a:lnTo>
                    <a:pt x="304" y="1386"/>
                  </a:lnTo>
                  <a:lnTo>
                    <a:pt x="300" y="1390"/>
                  </a:lnTo>
                  <a:lnTo>
                    <a:pt x="295" y="1393"/>
                  </a:lnTo>
                  <a:lnTo>
                    <a:pt x="291" y="1398"/>
                  </a:lnTo>
                  <a:lnTo>
                    <a:pt x="287" y="1402"/>
                  </a:lnTo>
                  <a:lnTo>
                    <a:pt x="281" y="1407"/>
                  </a:lnTo>
                  <a:lnTo>
                    <a:pt x="277" y="1410"/>
                  </a:lnTo>
                  <a:lnTo>
                    <a:pt x="273" y="1414"/>
                  </a:lnTo>
                  <a:lnTo>
                    <a:pt x="270" y="1414"/>
                  </a:lnTo>
                  <a:lnTo>
                    <a:pt x="268" y="1414"/>
                  </a:lnTo>
                  <a:lnTo>
                    <a:pt x="266" y="1415"/>
                  </a:lnTo>
                  <a:lnTo>
                    <a:pt x="264" y="1415"/>
                  </a:lnTo>
                  <a:lnTo>
                    <a:pt x="262" y="1415"/>
                  </a:lnTo>
                  <a:lnTo>
                    <a:pt x="259" y="1416"/>
                  </a:lnTo>
                  <a:lnTo>
                    <a:pt x="256" y="1417"/>
                  </a:lnTo>
                  <a:lnTo>
                    <a:pt x="254" y="1417"/>
                  </a:lnTo>
                  <a:lnTo>
                    <a:pt x="252" y="1419"/>
                  </a:lnTo>
                  <a:lnTo>
                    <a:pt x="250" y="1420"/>
                  </a:lnTo>
                  <a:lnTo>
                    <a:pt x="242" y="1421"/>
                  </a:lnTo>
                  <a:lnTo>
                    <a:pt x="236" y="1423"/>
                  </a:lnTo>
                  <a:lnTo>
                    <a:pt x="229" y="1425"/>
                  </a:lnTo>
                  <a:lnTo>
                    <a:pt x="224" y="1427"/>
                  </a:lnTo>
                  <a:lnTo>
                    <a:pt x="218" y="1429"/>
                  </a:lnTo>
                  <a:lnTo>
                    <a:pt x="215" y="1432"/>
                  </a:lnTo>
                  <a:lnTo>
                    <a:pt x="211" y="1434"/>
                  </a:lnTo>
                  <a:lnTo>
                    <a:pt x="208" y="1435"/>
                  </a:lnTo>
                  <a:lnTo>
                    <a:pt x="207" y="1436"/>
                  </a:lnTo>
                  <a:lnTo>
                    <a:pt x="207" y="1437"/>
                  </a:lnTo>
                  <a:lnTo>
                    <a:pt x="208" y="1439"/>
                  </a:lnTo>
                  <a:lnTo>
                    <a:pt x="209" y="1444"/>
                  </a:lnTo>
                  <a:lnTo>
                    <a:pt x="211" y="1450"/>
                  </a:lnTo>
                  <a:lnTo>
                    <a:pt x="213" y="1458"/>
                  </a:lnTo>
                  <a:lnTo>
                    <a:pt x="215" y="1465"/>
                  </a:lnTo>
                  <a:lnTo>
                    <a:pt x="218" y="1474"/>
                  </a:lnTo>
                  <a:lnTo>
                    <a:pt x="220" y="1482"/>
                  </a:lnTo>
                  <a:lnTo>
                    <a:pt x="222" y="1489"/>
                  </a:lnTo>
                  <a:lnTo>
                    <a:pt x="225" y="1496"/>
                  </a:lnTo>
                  <a:lnTo>
                    <a:pt x="226" y="1500"/>
                  </a:lnTo>
                  <a:lnTo>
                    <a:pt x="219" y="1504"/>
                  </a:lnTo>
                  <a:lnTo>
                    <a:pt x="212" y="1511"/>
                  </a:lnTo>
                  <a:lnTo>
                    <a:pt x="204" y="1519"/>
                  </a:lnTo>
                  <a:lnTo>
                    <a:pt x="196" y="1527"/>
                  </a:lnTo>
                  <a:lnTo>
                    <a:pt x="189" y="1537"/>
                  </a:lnTo>
                  <a:lnTo>
                    <a:pt x="182" y="1548"/>
                  </a:lnTo>
                  <a:lnTo>
                    <a:pt x="178" y="1560"/>
                  </a:lnTo>
                  <a:lnTo>
                    <a:pt x="175" y="1572"/>
                  </a:lnTo>
                  <a:lnTo>
                    <a:pt x="174" y="1584"/>
                  </a:lnTo>
                  <a:lnTo>
                    <a:pt x="177" y="1597"/>
                  </a:lnTo>
                  <a:lnTo>
                    <a:pt x="180" y="1611"/>
                  </a:lnTo>
                  <a:lnTo>
                    <a:pt x="186" y="1627"/>
                  </a:lnTo>
                  <a:lnTo>
                    <a:pt x="192" y="1645"/>
                  </a:lnTo>
                  <a:lnTo>
                    <a:pt x="199" y="1664"/>
                  </a:lnTo>
                  <a:lnTo>
                    <a:pt x="206" y="1684"/>
                  </a:lnTo>
                  <a:lnTo>
                    <a:pt x="215" y="1705"/>
                  </a:lnTo>
                  <a:lnTo>
                    <a:pt x="224" y="1725"/>
                  </a:lnTo>
                  <a:lnTo>
                    <a:pt x="232" y="1746"/>
                  </a:lnTo>
                  <a:lnTo>
                    <a:pt x="241" y="1765"/>
                  </a:lnTo>
                  <a:lnTo>
                    <a:pt x="250" y="1785"/>
                  </a:lnTo>
                  <a:lnTo>
                    <a:pt x="257" y="1797"/>
                  </a:lnTo>
                  <a:lnTo>
                    <a:pt x="266" y="1808"/>
                  </a:lnTo>
                  <a:lnTo>
                    <a:pt x="277" y="1814"/>
                  </a:lnTo>
                  <a:lnTo>
                    <a:pt x="289" y="1820"/>
                  </a:lnTo>
                  <a:lnTo>
                    <a:pt x="302" y="1823"/>
                  </a:lnTo>
                  <a:lnTo>
                    <a:pt x="316" y="1825"/>
                  </a:lnTo>
                  <a:lnTo>
                    <a:pt x="331" y="1824"/>
                  </a:lnTo>
                  <a:lnTo>
                    <a:pt x="348" y="1823"/>
                  </a:lnTo>
                  <a:lnTo>
                    <a:pt x="363" y="1820"/>
                  </a:lnTo>
                  <a:lnTo>
                    <a:pt x="380" y="1817"/>
                  </a:lnTo>
                  <a:lnTo>
                    <a:pt x="379" y="1822"/>
                  </a:lnTo>
                  <a:lnTo>
                    <a:pt x="378" y="1829"/>
                  </a:lnTo>
                  <a:lnTo>
                    <a:pt x="377" y="1834"/>
                  </a:lnTo>
                  <a:lnTo>
                    <a:pt x="376" y="1838"/>
                  </a:lnTo>
                  <a:lnTo>
                    <a:pt x="375" y="1843"/>
                  </a:lnTo>
                  <a:lnTo>
                    <a:pt x="374" y="1847"/>
                  </a:lnTo>
                  <a:lnTo>
                    <a:pt x="373" y="1850"/>
                  </a:lnTo>
                  <a:lnTo>
                    <a:pt x="371" y="1852"/>
                  </a:lnTo>
                  <a:lnTo>
                    <a:pt x="370" y="1854"/>
                  </a:lnTo>
                  <a:lnTo>
                    <a:pt x="369" y="1855"/>
                  </a:lnTo>
                  <a:lnTo>
                    <a:pt x="368" y="1858"/>
                  </a:lnTo>
                  <a:lnTo>
                    <a:pt x="367" y="1864"/>
                  </a:lnTo>
                  <a:lnTo>
                    <a:pt x="366" y="1873"/>
                  </a:lnTo>
                  <a:lnTo>
                    <a:pt x="366" y="1885"/>
                  </a:lnTo>
                  <a:lnTo>
                    <a:pt x="366" y="1899"/>
                  </a:lnTo>
                  <a:lnTo>
                    <a:pt x="367" y="1916"/>
                  </a:lnTo>
                  <a:lnTo>
                    <a:pt x="369" y="1933"/>
                  </a:lnTo>
                  <a:lnTo>
                    <a:pt x="373" y="1951"/>
                  </a:lnTo>
                  <a:lnTo>
                    <a:pt x="377" y="1971"/>
                  </a:lnTo>
                  <a:lnTo>
                    <a:pt x="382" y="1991"/>
                  </a:lnTo>
                  <a:lnTo>
                    <a:pt x="391" y="2019"/>
                  </a:lnTo>
                  <a:lnTo>
                    <a:pt x="398" y="2047"/>
                  </a:lnTo>
                  <a:lnTo>
                    <a:pt x="403" y="2074"/>
                  </a:lnTo>
                  <a:lnTo>
                    <a:pt x="407" y="2100"/>
                  </a:lnTo>
                  <a:lnTo>
                    <a:pt x="411" y="2124"/>
                  </a:lnTo>
                  <a:lnTo>
                    <a:pt x="413" y="2146"/>
                  </a:lnTo>
                  <a:lnTo>
                    <a:pt x="415" y="2164"/>
                  </a:lnTo>
                  <a:lnTo>
                    <a:pt x="416" y="2178"/>
                  </a:lnTo>
                  <a:lnTo>
                    <a:pt x="416" y="2186"/>
                  </a:lnTo>
                  <a:lnTo>
                    <a:pt x="416" y="2190"/>
                  </a:lnTo>
                  <a:lnTo>
                    <a:pt x="417" y="2196"/>
                  </a:lnTo>
                  <a:lnTo>
                    <a:pt x="420" y="2217"/>
                  </a:lnTo>
                  <a:lnTo>
                    <a:pt x="426" y="2246"/>
                  </a:lnTo>
                  <a:lnTo>
                    <a:pt x="432" y="2282"/>
                  </a:lnTo>
                  <a:lnTo>
                    <a:pt x="440" y="2322"/>
                  </a:lnTo>
                  <a:lnTo>
                    <a:pt x="449" y="2364"/>
                  </a:lnTo>
                  <a:lnTo>
                    <a:pt x="457" y="2403"/>
                  </a:lnTo>
                  <a:lnTo>
                    <a:pt x="467" y="2438"/>
                  </a:lnTo>
                  <a:lnTo>
                    <a:pt x="476" y="2465"/>
                  </a:lnTo>
                  <a:lnTo>
                    <a:pt x="485" y="2481"/>
                  </a:lnTo>
                  <a:lnTo>
                    <a:pt x="491" y="2493"/>
                  </a:lnTo>
                  <a:lnTo>
                    <a:pt x="497" y="2506"/>
                  </a:lnTo>
                  <a:lnTo>
                    <a:pt x="500" y="2520"/>
                  </a:lnTo>
                  <a:lnTo>
                    <a:pt x="504" y="2533"/>
                  </a:lnTo>
                  <a:lnTo>
                    <a:pt x="507" y="2546"/>
                  </a:lnTo>
                  <a:lnTo>
                    <a:pt x="511" y="2559"/>
                  </a:lnTo>
                  <a:lnTo>
                    <a:pt x="514" y="2571"/>
                  </a:lnTo>
                  <a:lnTo>
                    <a:pt x="518" y="2582"/>
                  </a:lnTo>
                  <a:lnTo>
                    <a:pt x="524" y="2592"/>
                  </a:lnTo>
                  <a:lnTo>
                    <a:pt x="531" y="2600"/>
                  </a:lnTo>
                  <a:lnTo>
                    <a:pt x="531" y="2601"/>
                  </a:lnTo>
                  <a:lnTo>
                    <a:pt x="531" y="2605"/>
                  </a:lnTo>
                  <a:lnTo>
                    <a:pt x="532" y="2613"/>
                  </a:lnTo>
                  <a:lnTo>
                    <a:pt x="532" y="2621"/>
                  </a:lnTo>
                  <a:lnTo>
                    <a:pt x="534" y="2633"/>
                  </a:lnTo>
                  <a:lnTo>
                    <a:pt x="535" y="2646"/>
                  </a:lnTo>
                  <a:lnTo>
                    <a:pt x="536" y="2662"/>
                  </a:lnTo>
                  <a:lnTo>
                    <a:pt x="538" y="2677"/>
                  </a:lnTo>
                  <a:lnTo>
                    <a:pt x="539" y="2694"/>
                  </a:lnTo>
                  <a:lnTo>
                    <a:pt x="541" y="2712"/>
                  </a:lnTo>
                  <a:lnTo>
                    <a:pt x="542" y="2719"/>
                  </a:lnTo>
                  <a:lnTo>
                    <a:pt x="542" y="2727"/>
                  </a:lnTo>
                  <a:lnTo>
                    <a:pt x="543" y="2732"/>
                  </a:lnTo>
                  <a:lnTo>
                    <a:pt x="543" y="2738"/>
                  </a:lnTo>
                  <a:lnTo>
                    <a:pt x="544" y="2742"/>
                  </a:lnTo>
                  <a:lnTo>
                    <a:pt x="545" y="2745"/>
                  </a:lnTo>
                  <a:lnTo>
                    <a:pt x="548" y="2750"/>
                  </a:lnTo>
                  <a:lnTo>
                    <a:pt x="551" y="2753"/>
                  </a:lnTo>
                  <a:lnTo>
                    <a:pt x="554" y="2756"/>
                  </a:lnTo>
                  <a:lnTo>
                    <a:pt x="560" y="2761"/>
                  </a:lnTo>
                  <a:lnTo>
                    <a:pt x="560" y="2766"/>
                  </a:lnTo>
                  <a:lnTo>
                    <a:pt x="562" y="2773"/>
                  </a:lnTo>
                  <a:lnTo>
                    <a:pt x="563" y="2778"/>
                  </a:lnTo>
                  <a:lnTo>
                    <a:pt x="566" y="2783"/>
                  </a:lnTo>
                  <a:lnTo>
                    <a:pt x="568" y="2788"/>
                  </a:lnTo>
                  <a:lnTo>
                    <a:pt x="572" y="2792"/>
                  </a:lnTo>
                  <a:lnTo>
                    <a:pt x="575" y="2797"/>
                  </a:lnTo>
                  <a:lnTo>
                    <a:pt x="578" y="2799"/>
                  </a:lnTo>
                  <a:lnTo>
                    <a:pt x="581" y="2800"/>
                  </a:lnTo>
                  <a:lnTo>
                    <a:pt x="584" y="2800"/>
                  </a:lnTo>
                  <a:lnTo>
                    <a:pt x="585" y="2801"/>
                  </a:lnTo>
                  <a:lnTo>
                    <a:pt x="586" y="2801"/>
                  </a:lnTo>
                  <a:lnTo>
                    <a:pt x="587" y="2801"/>
                  </a:lnTo>
                  <a:lnTo>
                    <a:pt x="587" y="2802"/>
                  </a:lnTo>
                  <a:lnTo>
                    <a:pt x="588" y="2802"/>
                  </a:lnTo>
                  <a:lnTo>
                    <a:pt x="589" y="2803"/>
                  </a:lnTo>
                  <a:lnTo>
                    <a:pt x="587" y="2810"/>
                  </a:lnTo>
                  <a:lnTo>
                    <a:pt x="586" y="2819"/>
                  </a:lnTo>
                  <a:lnTo>
                    <a:pt x="586" y="2832"/>
                  </a:lnTo>
                  <a:lnTo>
                    <a:pt x="586" y="2847"/>
                  </a:lnTo>
                  <a:lnTo>
                    <a:pt x="586" y="2862"/>
                  </a:lnTo>
                  <a:lnTo>
                    <a:pt x="586" y="2876"/>
                  </a:lnTo>
                  <a:lnTo>
                    <a:pt x="585" y="2889"/>
                  </a:lnTo>
                  <a:lnTo>
                    <a:pt x="584" y="2900"/>
                  </a:lnTo>
                  <a:lnTo>
                    <a:pt x="581" y="2906"/>
                  </a:lnTo>
                  <a:lnTo>
                    <a:pt x="578" y="2910"/>
                  </a:lnTo>
                  <a:lnTo>
                    <a:pt x="574" y="2912"/>
                  </a:lnTo>
                  <a:lnTo>
                    <a:pt x="568" y="2918"/>
                  </a:lnTo>
                  <a:lnTo>
                    <a:pt x="563" y="2926"/>
                  </a:lnTo>
                  <a:lnTo>
                    <a:pt x="556" y="2936"/>
                  </a:lnTo>
                  <a:lnTo>
                    <a:pt x="550" y="2946"/>
                  </a:lnTo>
                  <a:lnTo>
                    <a:pt x="543" y="2955"/>
                  </a:lnTo>
                  <a:lnTo>
                    <a:pt x="538" y="2965"/>
                  </a:lnTo>
                  <a:lnTo>
                    <a:pt x="531" y="2972"/>
                  </a:lnTo>
                  <a:lnTo>
                    <a:pt x="526" y="2977"/>
                  </a:lnTo>
                  <a:lnTo>
                    <a:pt x="520" y="2977"/>
                  </a:lnTo>
                  <a:lnTo>
                    <a:pt x="514" y="2978"/>
                  </a:lnTo>
                  <a:lnTo>
                    <a:pt x="506" y="2980"/>
                  </a:lnTo>
                  <a:lnTo>
                    <a:pt x="498" y="2985"/>
                  </a:lnTo>
                  <a:lnTo>
                    <a:pt x="488" y="2989"/>
                  </a:lnTo>
                  <a:lnTo>
                    <a:pt x="479" y="2994"/>
                  </a:lnTo>
                  <a:lnTo>
                    <a:pt x="469" y="2999"/>
                  </a:lnTo>
                  <a:lnTo>
                    <a:pt x="462" y="3004"/>
                  </a:lnTo>
                  <a:lnTo>
                    <a:pt x="456" y="3008"/>
                  </a:lnTo>
                  <a:lnTo>
                    <a:pt x="452" y="3011"/>
                  </a:lnTo>
                  <a:lnTo>
                    <a:pt x="450" y="3012"/>
                  </a:lnTo>
                  <a:lnTo>
                    <a:pt x="449" y="3013"/>
                  </a:lnTo>
                  <a:lnTo>
                    <a:pt x="443" y="3015"/>
                  </a:lnTo>
                  <a:lnTo>
                    <a:pt x="435" y="3019"/>
                  </a:lnTo>
                  <a:lnTo>
                    <a:pt x="425" y="3025"/>
                  </a:lnTo>
                  <a:lnTo>
                    <a:pt x="415" y="3031"/>
                  </a:lnTo>
                  <a:lnTo>
                    <a:pt x="404" y="3040"/>
                  </a:lnTo>
                  <a:lnTo>
                    <a:pt x="395" y="3049"/>
                  </a:lnTo>
                  <a:lnTo>
                    <a:pt x="388" y="3060"/>
                  </a:lnTo>
                  <a:lnTo>
                    <a:pt x="383" y="3071"/>
                  </a:lnTo>
                  <a:lnTo>
                    <a:pt x="382" y="3083"/>
                  </a:lnTo>
                  <a:lnTo>
                    <a:pt x="382" y="3081"/>
                  </a:lnTo>
                  <a:lnTo>
                    <a:pt x="381" y="3083"/>
                  </a:lnTo>
                  <a:lnTo>
                    <a:pt x="380" y="3084"/>
                  </a:lnTo>
                  <a:lnTo>
                    <a:pt x="380" y="3085"/>
                  </a:lnTo>
                  <a:lnTo>
                    <a:pt x="379" y="3086"/>
                  </a:lnTo>
                  <a:lnTo>
                    <a:pt x="377" y="3087"/>
                  </a:lnTo>
                  <a:lnTo>
                    <a:pt x="376" y="3089"/>
                  </a:lnTo>
                  <a:lnTo>
                    <a:pt x="375" y="3090"/>
                  </a:lnTo>
                  <a:lnTo>
                    <a:pt x="374" y="3092"/>
                  </a:lnTo>
                  <a:lnTo>
                    <a:pt x="373" y="3095"/>
                  </a:lnTo>
                  <a:lnTo>
                    <a:pt x="373" y="3098"/>
                  </a:lnTo>
                  <a:lnTo>
                    <a:pt x="373" y="3100"/>
                  </a:lnTo>
                  <a:lnTo>
                    <a:pt x="373" y="3103"/>
                  </a:lnTo>
                  <a:lnTo>
                    <a:pt x="374" y="3106"/>
                  </a:lnTo>
                  <a:lnTo>
                    <a:pt x="375" y="3110"/>
                  </a:lnTo>
                  <a:lnTo>
                    <a:pt x="377" y="3113"/>
                  </a:lnTo>
                  <a:lnTo>
                    <a:pt x="382" y="3122"/>
                  </a:lnTo>
                  <a:lnTo>
                    <a:pt x="388" y="3128"/>
                  </a:lnTo>
                  <a:lnTo>
                    <a:pt x="395" y="3135"/>
                  </a:lnTo>
                  <a:lnTo>
                    <a:pt x="403" y="3140"/>
                  </a:lnTo>
                  <a:lnTo>
                    <a:pt x="412" y="3145"/>
                  </a:lnTo>
                  <a:lnTo>
                    <a:pt x="422" y="3148"/>
                  </a:lnTo>
                  <a:lnTo>
                    <a:pt x="431" y="3151"/>
                  </a:lnTo>
                  <a:lnTo>
                    <a:pt x="441" y="3152"/>
                  </a:lnTo>
                  <a:lnTo>
                    <a:pt x="451" y="3153"/>
                  </a:lnTo>
                  <a:lnTo>
                    <a:pt x="461" y="3152"/>
                  </a:lnTo>
                  <a:lnTo>
                    <a:pt x="485" y="3151"/>
                  </a:lnTo>
                  <a:lnTo>
                    <a:pt x="511" y="3148"/>
                  </a:lnTo>
                  <a:lnTo>
                    <a:pt x="539" y="3145"/>
                  </a:lnTo>
                  <a:lnTo>
                    <a:pt x="567" y="3138"/>
                  </a:lnTo>
                  <a:lnTo>
                    <a:pt x="596" y="3130"/>
                  </a:lnTo>
                  <a:lnTo>
                    <a:pt x="622" y="3121"/>
                  </a:lnTo>
                  <a:lnTo>
                    <a:pt x="644" y="3108"/>
                  </a:lnTo>
                  <a:lnTo>
                    <a:pt x="664" y="3092"/>
                  </a:lnTo>
                  <a:lnTo>
                    <a:pt x="679" y="3074"/>
                  </a:lnTo>
                  <a:lnTo>
                    <a:pt x="688" y="3051"/>
                  </a:lnTo>
                  <a:lnTo>
                    <a:pt x="689" y="3050"/>
                  </a:lnTo>
                  <a:lnTo>
                    <a:pt x="691" y="3049"/>
                  </a:lnTo>
                  <a:lnTo>
                    <a:pt x="694" y="3048"/>
                  </a:lnTo>
                  <a:lnTo>
                    <a:pt x="698" y="3046"/>
                  </a:lnTo>
                  <a:lnTo>
                    <a:pt x="701" y="3044"/>
                  </a:lnTo>
                  <a:lnTo>
                    <a:pt x="705" y="3043"/>
                  </a:lnTo>
                  <a:lnTo>
                    <a:pt x="709" y="3042"/>
                  </a:lnTo>
                  <a:lnTo>
                    <a:pt x="712" y="3041"/>
                  </a:lnTo>
                  <a:lnTo>
                    <a:pt x="713" y="3040"/>
                  </a:lnTo>
                  <a:lnTo>
                    <a:pt x="714" y="3040"/>
                  </a:lnTo>
                  <a:lnTo>
                    <a:pt x="714" y="3041"/>
                  </a:lnTo>
                  <a:lnTo>
                    <a:pt x="713" y="3042"/>
                  </a:lnTo>
                  <a:lnTo>
                    <a:pt x="713" y="3044"/>
                  </a:lnTo>
                  <a:lnTo>
                    <a:pt x="712" y="3047"/>
                  </a:lnTo>
                  <a:lnTo>
                    <a:pt x="712" y="3050"/>
                  </a:lnTo>
                  <a:lnTo>
                    <a:pt x="712" y="3052"/>
                  </a:lnTo>
                  <a:lnTo>
                    <a:pt x="713" y="3055"/>
                  </a:lnTo>
                  <a:lnTo>
                    <a:pt x="714" y="3056"/>
                  </a:lnTo>
                  <a:lnTo>
                    <a:pt x="716" y="3059"/>
                  </a:lnTo>
                  <a:lnTo>
                    <a:pt x="719" y="3059"/>
                  </a:lnTo>
                  <a:lnTo>
                    <a:pt x="734" y="3058"/>
                  </a:lnTo>
                  <a:lnTo>
                    <a:pt x="748" y="3055"/>
                  </a:lnTo>
                  <a:lnTo>
                    <a:pt x="761" y="3051"/>
                  </a:lnTo>
                  <a:lnTo>
                    <a:pt x="773" y="3047"/>
                  </a:lnTo>
                  <a:lnTo>
                    <a:pt x="783" y="3042"/>
                  </a:lnTo>
                  <a:lnTo>
                    <a:pt x="791" y="3037"/>
                  </a:lnTo>
                  <a:lnTo>
                    <a:pt x="799" y="3033"/>
                  </a:lnTo>
                  <a:lnTo>
                    <a:pt x="803" y="3028"/>
                  </a:lnTo>
                  <a:lnTo>
                    <a:pt x="807" y="3026"/>
                  </a:lnTo>
                  <a:lnTo>
                    <a:pt x="808" y="3025"/>
                  </a:lnTo>
                  <a:lnTo>
                    <a:pt x="809" y="3024"/>
                  </a:lnTo>
                  <a:lnTo>
                    <a:pt x="809" y="3023"/>
                  </a:lnTo>
                  <a:lnTo>
                    <a:pt x="810" y="3022"/>
                  </a:lnTo>
                  <a:lnTo>
                    <a:pt x="811" y="3019"/>
                  </a:lnTo>
                  <a:lnTo>
                    <a:pt x="812" y="3016"/>
                  </a:lnTo>
                  <a:lnTo>
                    <a:pt x="812" y="3013"/>
                  </a:lnTo>
                  <a:lnTo>
                    <a:pt x="812" y="3009"/>
                  </a:lnTo>
                  <a:lnTo>
                    <a:pt x="810" y="3004"/>
                  </a:lnTo>
                  <a:lnTo>
                    <a:pt x="808" y="2999"/>
                  </a:lnTo>
                  <a:lnTo>
                    <a:pt x="802" y="2993"/>
                  </a:lnTo>
                  <a:lnTo>
                    <a:pt x="803" y="2992"/>
                  </a:lnTo>
                  <a:lnTo>
                    <a:pt x="803" y="2990"/>
                  </a:lnTo>
                  <a:lnTo>
                    <a:pt x="804" y="2987"/>
                  </a:lnTo>
                  <a:lnTo>
                    <a:pt x="804" y="2984"/>
                  </a:lnTo>
                  <a:lnTo>
                    <a:pt x="805" y="2978"/>
                  </a:lnTo>
                  <a:lnTo>
                    <a:pt x="805" y="2974"/>
                  </a:lnTo>
                  <a:lnTo>
                    <a:pt x="804" y="2968"/>
                  </a:lnTo>
                  <a:lnTo>
                    <a:pt x="803" y="2964"/>
                  </a:lnTo>
                  <a:lnTo>
                    <a:pt x="801" y="2960"/>
                  </a:lnTo>
                  <a:lnTo>
                    <a:pt x="798" y="2956"/>
                  </a:lnTo>
                  <a:lnTo>
                    <a:pt x="798" y="2955"/>
                  </a:lnTo>
                  <a:lnTo>
                    <a:pt x="798" y="2953"/>
                  </a:lnTo>
                  <a:lnTo>
                    <a:pt x="798" y="2950"/>
                  </a:lnTo>
                  <a:lnTo>
                    <a:pt x="797" y="2944"/>
                  </a:lnTo>
                  <a:lnTo>
                    <a:pt x="796" y="2939"/>
                  </a:lnTo>
                  <a:lnTo>
                    <a:pt x="795" y="2934"/>
                  </a:lnTo>
                  <a:lnTo>
                    <a:pt x="792" y="2927"/>
                  </a:lnTo>
                  <a:lnTo>
                    <a:pt x="790" y="2922"/>
                  </a:lnTo>
                  <a:lnTo>
                    <a:pt x="786" y="2916"/>
                  </a:lnTo>
                  <a:lnTo>
                    <a:pt x="781" y="2912"/>
                  </a:lnTo>
                  <a:lnTo>
                    <a:pt x="777" y="2907"/>
                  </a:lnTo>
                  <a:lnTo>
                    <a:pt x="775" y="2902"/>
                  </a:lnTo>
                  <a:lnTo>
                    <a:pt x="774" y="2895"/>
                  </a:lnTo>
                  <a:lnTo>
                    <a:pt x="774" y="2888"/>
                  </a:lnTo>
                  <a:lnTo>
                    <a:pt x="774" y="2881"/>
                  </a:lnTo>
                  <a:lnTo>
                    <a:pt x="775" y="2874"/>
                  </a:lnTo>
                  <a:lnTo>
                    <a:pt x="775" y="2867"/>
                  </a:lnTo>
                  <a:lnTo>
                    <a:pt x="775" y="2861"/>
                  </a:lnTo>
                  <a:lnTo>
                    <a:pt x="774" y="2855"/>
                  </a:lnTo>
                  <a:lnTo>
                    <a:pt x="772" y="2852"/>
                  </a:lnTo>
                  <a:lnTo>
                    <a:pt x="768" y="2850"/>
                  </a:lnTo>
                  <a:lnTo>
                    <a:pt x="766" y="2845"/>
                  </a:lnTo>
                  <a:lnTo>
                    <a:pt x="765" y="2841"/>
                  </a:lnTo>
                  <a:lnTo>
                    <a:pt x="764" y="2836"/>
                  </a:lnTo>
                  <a:lnTo>
                    <a:pt x="763" y="2830"/>
                  </a:lnTo>
                  <a:lnTo>
                    <a:pt x="762" y="2825"/>
                  </a:lnTo>
                  <a:lnTo>
                    <a:pt x="762" y="2820"/>
                  </a:lnTo>
                  <a:lnTo>
                    <a:pt x="761" y="2817"/>
                  </a:lnTo>
                  <a:lnTo>
                    <a:pt x="761" y="2814"/>
                  </a:lnTo>
                  <a:lnTo>
                    <a:pt x="761" y="2813"/>
                  </a:lnTo>
                  <a:lnTo>
                    <a:pt x="761" y="2812"/>
                  </a:lnTo>
                  <a:lnTo>
                    <a:pt x="762" y="2811"/>
                  </a:lnTo>
                  <a:lnTo>
                    <a:pt x="762" y="2810"/>
                  </a:lnTo>
                  <a:lnTo>
                    <a:pt x="762" y="2808"/>
                  </a:lnTo>
                  <a:lnTo>
                    <a:pt x="763" y="2806"/>
                  </a:lnTo>
                  <a:lnTo>
                    <a:pt x="763" y="2804"/>
                  </a:lnTo>
                  <a:lnTo>
                    <a:pt x="763" y="2802"/>
                  </a:lnTo>
                  <a:lnTo>
                    <a:pt x="764" y="2800"/>
                  </a:lnTo>
                  <a:lnTo>
                    <a:pt x="764" y="2798"/>
                  </a:lnTo>
                  <a:lnTo>
                    <a:pt x="764" y="2797"/>
                  </a:lnTo>
                  <a:lnTo>
                    <a:pt x="765" y="2795"/>
                  </a:lnTo>
                  <a:lnTo>
                    <a:pt x="766" y="2794"/>
                  </a:lnTo>
                  <a:lnTo>
                    <a:pt x="767" y="2794"/>
                  </a:lnTo>
                  <a:lnTo>
                    <a:pt x="767" y="2793"/>
                  </a:lnTo>
                  <a:lnTo>
                    <a:pt x="768" y="2792"/>
                  </a:lnTo>
                  <a:lnTo>
                    <a:pt x="770" y="2791"/>
                  </a:lnTo>
                  <a:lnTo>
                    <a:pt x="771" y="2791"/>
                  </a:lnTo>
                  <a:lnTo>
                    <a:pt x="773" y="2790"/>
                  </a:lnTo>
                  <a:lnTo>
                    <a:pt x="774" y="2790"/>
                  </a:lnTo>
                  <a:lnTo>
                    <a:pt x="781" y="2786"/>
                  </a:lnTo>
                  <a:lnTo>
                    <a:pt x="787" y="2781"/>
                  </a:lnTo>
                  <a:lnTo>
                    <a:pt x="791" y="2778"/>
                  </a:lnTo>
                  <a:lnTo>
                    <a:pt x="796" y="2774"/>
                  </a:lnTo>
                  <a:lnTo>
                    <a:pt x="798" y="2770"/>
                  </a:lnTo>
                  <a:lnTo>
                    <a:pt x="800" y="2766"/>
                  </a:lnTo>
                  <a:lnTo>
                    <a:pt x="802" y="2763"/>
                  </a:lnTo>
                  <a:lnTo>
                    <a:pt x="803" y="2761"/>
                  </a:lnTo>
                  <a:lnTo>
                    <a:pt x="804" y="2757"/>
                  </a:lnTo>
                  <a:lnTo>
                    <a:pt x="805" y="2756"/>
                  </a:lnTo>
                  <a:lnTo>
                    <a:pt x="810" y="2748"/>
                  </a:lnTo>
                  <a:lnTo>
                    <a:pt x="812" y="2737"/>
                  </a:lnTo>
                  <a:lnTo>
                    <a:pt x="812" y="2724"/>
                  </a:lnTo>
                  <a:lnTo>
                    <a:pt x="811" y="2710"/>
                  </a:lnTo>
                  <a:lnTo>
                    <a:pt x="809" y="2695"/>
                  </a:lnTo>
                  <a:lnTo>
                    <a:pt x="805" y="2681"/>
                  </a:lnTo>
                  <a:lnTo>
                    <a:pt x="802" y="2669"/>
                  </a:lnTo>
                  <a:lnTo>
                    <a:pt x="800" y="2659"/>
                  </a:lnTo>
                  <a:lnTo>
                    <a:pt x="798" y="2654"/>
                  </a:lnTo>
                  <a:lnTo>
                    <a:pt x="798" y="2651"/>
                  </a:lnTo>
                  <a:lnTo>
                    <a:pt x="816" y="2570"/>
                  </a:lnTo>
                  <a:lnTo>
                    <a:pt x="815" y="2567"/>
                  </a:lnTo>
                  <a:lnTo>
                    <a:pt x="814" y="2556"/>
                  </a:lnTo>
                  <a:lnTo>
                    <a:pt x="813" y="2541"/>
                  </a:lnTo>
                  <a:lnTo>
                    <a:pt x="812" y="2522"/>
                  </a:lnTo>
                  <a:lnTo>
                    <a:pt x="809" y="2502"/>
                  </a:lnTo>
                  <a:lnTo>
                    <a:pt x="807" y="2480"/>
                  </a:lnTo>
                  <a:lnTo>
                    <a:pt x="803" y="2460"/>
                  </a:lnTo>
                  <a:lnTo>
                    <a:pt x="800" y="2444"/>
                  </a:lnTo>
                  <a:lnTo>
                    <a:pt x="797" y="2431"/>
                  </a:lnTo>
                  <a:lnTo>
                    <a:pt x="792" y="2425"/>
                  </a:lnTo>
                  <a:lnTo>
                    <a:pt x="788" y="2420"/>
                  </a:lnTo>
                  <a:lnTo>
                    <a:pt x="786" y="2414"/>
                  </a:lnTo>
                  <a:lnTo>
                    <a:pt x="785" y="2406"/>
                  </a:lnTo>
                  <a:lnTo>
                    <a:pt x="785" y="2397"/>
                  </a:lnTo>
                  <a:lnTo>
                    <a:pt x="786" y="2389"/>
                  </a:lnTo>
                  <a:lnTo>
                    <a:pt x="787" y="2380"/>
                  </a:lnTo>
                  <a:lnTo>
                    <a:pt x="789" y="2372"/>
                  </a:lnTo>
                  <a:lnTo>
                    <a:pt x="791" y="2366"/>
                  </a:lnTo>
                  <a:lnTo>
                    <a:pt x="795" y="2361"/>
                  </a:lnTo>
                  <a:lnTo>
                    <a:pt x="798" y="2359"/>
                  </a:lnTo>
                  <a:lnTo>
                    <a:pt x="798" y="2360"/>
                  </a:lnTo>
                  <a:lnTo>
                    <a:pt x="800" y="2364"/>
                  </a:lnTo>
                  <a:lnTo>
                    <a:pt x="802" y="2369"/>
                  </a:lnTo>
                  <a:lnTo>
                    <a:pt x="804" y="2375"/>
                  </a:lnTo>
                  <a:lnTo>
                    <a:pt x="808" y="2382"/>
                  </a:lnTo>
                  <a:lnTo>
                    <a:pt x="809" y="2390"/>
                  </a:lnTo>
                  <a:lnTo>
                    <a:pt x="811" y="2396"/>
                  </a:lnTo>
                  <a:lnTo>
                    <a:pt x="811" y="2404"/>
                  </a:lnTo>
                  <a:lnTo>
                    <a:pt x="809" y="2409"/>
                  </a:lnTo>
                  <a:lnTo>
                    <a:pt x="805" y="2414"/>
                  </a:lnTo>
                  <a:lnTo>
                    <a:pt x="802" y="2418"/>
                  </a:lnTo>
                  <a:lnTo>
                    <a:pt x="801" y="2425"/>
                  </a:lnTo>
                  <a:lnTo>
                    <a:pt x="801" y="2432"/>
                  </a:lnTo>
                  <a:lnTo>
                    <a:pt x="803" y="2441"/>
                  </a:lnTo>
                  <a:lnTo>
                    <a:pt x="807" y="2451"/>
                  </a:lnTo>
                  <a:lnTo>
                    <a:pt x="810" y="2459"/>
                  </a:lnTo>
                  <a:lnTo>
                    <a:pt x="814" y="2469"/>
                  </a:lnTo>
                  <a:lnTo>
                    <a:pt x="820" y="2477"/>
                  </a:lnTo>
                  <a:lnTo>
                    <a:pt x="824" y="2484"/>
                  </a:lnTo>
                  <a:lnTo>
                    <a:pt x="829" y="2490"/>
                  </a:lnTo>
                  <a:lnTo>
                    <a:pt x="828" y="2492"/>
                  </a:lnTo>
                  <a:lnTo>
                    <a:pt x="828" y="2499"/>
                  </a:lnTo>
                  <a:lnTo>
                    <a:pt x="827" y="2508"/>
                  </a:lnTo>
                  <a:lnTo>
                    <a:pt x="827" y="2520"/>
                  </a:lnTo>
                  <a:lnTo>
                    <a:pt x="828" y="2534"/>
                  </a:lnTo>
                  <a:lnTo>
                    <a:pt x="830" y="2550"/>
                  </a:lnTo>
                  <a:lnTo>
                    <a:pt x="834" y="2565"/>
                  </a:lnTo>
                  <a:lnTo>
                    <a:pt x="839" y="2580"/>
                  </a:lnTo>
                  <a:lnTo>
                    <a:pt x="847" y="2593"/>
                  </a:lnTo>
                  <a:lnTo>
                    <a:pt x="858" y="2604"/>
                  </a:lnTo>
                  <a:lnTo>
                    <a:pt x="858" y="2608"/>
                  </a:lnTo>
                  <a:lnTo>
                    <a:pt x="857" y="2618"/>
                  </a:lnTo>
                  <a:lnTo>
                    <a:pt x="855" y="2633"/>
                  </a:lnTo>
                  <a:lnTo>
                    <a:pt x="854" y="2653"/>
                  </a:lnTo>
                  <a:lnTo>
                    <a:pt x="854" y="2675"/>
                  </a:lnTo>
                  <a:lnTo>
                    <a:pt x="855" y="2698"/>
                  </a:lnTo>
                  <a:lnTo>
                    <a:pt x="858" y="2720"/>
                  </a:lnTo>
                  <a:lnTo>
                    <a:pt x="863" y="2743"/>
                  </a:lnTo>
                  <a:lnTo>
                    <a:pt x="870" y="2763"/>
                  </a:lnTo>
                  <a:lnTo>
                    <a:pt x="878" y="2779"/>
                  </a:lnTo>
                  <a:lnTo>
                    <a:pt x="877" y="2781"/>
                  </a:lnTo>
                  <a:lnTo>
                    <a:pt x="874" y="2786"/>
                  </a:lnTo>
                  <a:lnTo>
                    <a:pt x="870" y="2794"/>
                  </a:lnTo>
                  <a:lnTo>
                    <a:pt x="864" y="2804"/>
                  </a:lnTo>
                  <a:lnTo>
                    <a:pt x="860" y="2815"/>
                  </a:lnTo>
                  <a:lnTo>
                    <a:pt x="855" y="2828"/>
                  </a:lnTo>
                  <a:lnTo>
                    <a:pt x="852" y="2841"/>
                  </a:lnTo>
                  <a:lnTo>
                    <a:pt x="851" y="2854"/>
                  </a:lnTo>
                  <a:lnTo>
                    <a:pt x="852" y="2867"/>
                  </a:lnTo>
                  <a:lnTo>
                    <a:pt x="858" y="2878"/>
                  </a:lnTo>
                  <a:lnTo>
                    <a:pt x="864" y="2891"/>
                  </a:lnTo>
                  <a:lnTo>
                    <a:pt x="872" y="2907"/>
                  </a:lnTo>
                  <a:lnTo>
                    <a:pt x="880" y="2926"/>
                  </a:lnTo>
                  <a:lnTo>
                    <a:pt x="889" y="2944"/>
                  </a:lnTo>
                  <a:lnTo>
                    <a:pt x="898" y="2964"/>
                  </a:lnTo>
                  <a:lnTo>
                    <a:pt x="907" y="2982"/>
                  </a:lnTo>
                  <a:lnTo>
                    <a:pt x="915" y="2999"/>
                  </a:lnTo>
                  <a:lnTo>
                    <a:pt x="924" y="3012"/>
                  </a:lnTo>
                  <a:lnTo>
                    <a:pt x="932" y="3022"/>
                  </a:lnTo>
                  <a:lnTo>
                    <a:pt x="938" y="3027"/>
                  </a:lnTo>
                  <a:lnTo>
                    <a:pt x="939" y="3027"/>
                  </a:lnTo>
                  <a:lnTo>
                    <a:pt x="941" y="3027"/>
                  </a:lnTo>
                  <a:lnTo>
                    <a:pt x="942" y="3028"/>
                  </a:lnTo>
                  <a:lnTo>
                    <a:pt x="944" y="3028"/>
                  </a:lnTo>
                  <a:lnTo>
                    <a:pt x="946" y="3029"/>
                  </a:lnTo>
                  <a:lnTo>
                    <a:pt x="947" y="3029"/>
                  </a:lnTo>
                  <a:lnTo>
                    <a:pt x="949" y="3030"/>
                  </a:lnTo>
                  <a:lnTo>
                    <a:pt x="950" y="3030"/>
                  </a:lnTo>
                  <a:lnTo>
                    <a:pt x="952" y="3031"/>
                  </a:lnTo>
                  <a:lnTo>
                    <a:pt x="954" y="3033"/>
                  </a:lnTo>
                  <a:lnTo>
                    <a:pt x="951" y="3033"/>
                  </a:lnTo>
                  <a:lnTo>
                    <a:pt x="951" y="3034"/>
                  </a:lnTo>
                  <a:lnTo>
                    <a:pt x="952" y="3039"/>
                  </a:lnTo>
                  <a:lnTo>
                    <a:pt x="952" y="3046"/>
                  </a:lnTo>
                  <a:lnTo>
                    <a:pt x="953" y="3055"/>
                  </a:lnTo>
                  <a:lnTo>
                    <a:pt x="953" y="3066"/>
                  </a:lnTo>
                  <a:lnTo>
                    <a:pt x="953" y="3078"/>
                  </a:lnTo>
                  <a:lnTo>
                    <a:pt x="953" y="3091"/>
                  </a:lnTo>
                  <a:lnTo>
                    <a:pt x="952" y="3104"/>
                  </a:lnTo>
                  <a:lnTo>
                    <a:pt x="951" y="3117"/>
                  </a:lnTo>
                  <a:lnTo>
                    <a:pt x="949" y="3129"/>
                  </a:lnTo>
                  <a:lnTo>
                    <a:pt x="947" y="3141"/>
                  </a:lnTo>
                  <a:lnTo>
                    <a:pt x="948" y="3153"/>
                  </a:lnTo>
                  <a:lnTo>
                    <a:pt x="950" y="3165"/>
                  </a:lnTo>
                  <a:lnTo>
                    <a:pt x="953" y="3177"/>
                  </a:lnTo>
                  <a:lnTo>
                    <a:pt x="958" y="3188"/>
                  </a:lnTo>
                  <a:lnTo>
                    <a:pt x="961" y="3199"/>
                  </a:lnTo>
                  <a:lnTo>
                    <a:pt x="965" y="3208"/>
                  </a:lnTo>
                  <a:lnTo>
                    <a:pt x="966" y="3216"/>
                  </a:lnTo>
                  <a:lnTo>
                    <a:pt x="966" y="3223"/>
                  </a:lnTo>
                  <a:lnTo>
                    <a:pt x="964" y="3228"/>
                  </a:lnTo>
                  <a:lnTo>
                    <a:pt x="962" y="3235"/>
                  </a:lnTo>
                  <a:lnTo>
                    <a:pt x="960" y="3247"/>
                  </a:lnTo>
                  <a:lnTo>
                    <a:pt x="960" y="3261"/>
                  </a:lnTo>
                  <a:lnTo>
                    <a:pt x="960" y="3277"/>
                  </a:lnTo>
                  <a:lnTo>
                    <a:pt x="960" y="3295"/>
                  </a:lnTo>
                  <a:lnTo>
                    <a:pt x="961" y="3312"/>
                  </a:lnTo>
                  <a:lnTo>
                    <a:pt x="961" y="3328"/>
                  </a:lnTo>
                  <a:lnTo>
                    <a:pt x="961" y="3342"/>
                  </a:lnTo>
                  <a:lnTo>
                    <a:pt x="959" y="3352"/>
                  </a:lnTo>
                  <a:lnTo>
                    <a:pt x="957" y="3359"/>
                  </a:lnTo>
                  <a:lnTo>
                    <a:pt x="954" y="3363"/>
                  </a:lnTo>
                  <a:lnTo>
                    <a:pt x="952" y="3371"/>
                  </a:lnTo>
                  <a:lnTo>
                    <a:pt x="950" y="3382"/>
                  </a:lnTo>
                  <a:lnTo>
                    <a:pt x="949" y="3393"/>
                  </a:lnTo>
                  <a:lnTo>
                    <a:pt x="948" y="3406"/>
                  </a:lnTo>
                  <a:lnTo>
                    <a:pt x="948" y="3418"/>
                  </a:lnTo>
                  <a:lnTo>
                    <a:pt x="947" y="3428"/>
                  </a:lnTo>
                  <a:lnTo>
                    <a:pt x="947" y="3437"/>
                  </a:lnTo>
                  <a:lnTo>
                    <a:pt x="947" y="3443"/>
                  </a:lnTo>
                  <a:lnTo>
                    <a:pt x="947" y="3445"/>
                  </a:lnTo>
                  <a:lnTo>
                    <a:pt x="946" y="3447"/>
                  </a:lnTo>
                  <a:lnTo>
                    <a:pt x="944" y="3451"/>
                  </a:lnTo>
                  <a:lnTo>
                    <a:pt x="940" y="3458"/>
                  </a:lnTo>
                  <a:lnTo>
                    <a:pt x="937" y="3468"/>
                  </a:lnTo>
                  <a:lnTo>
                    <a:pt x="935" y="3480"/>
                  </a:lnTo>
                  <a:lnTo>
                    <a:pt x="934" y="3493"/>
                  </a:lnTo>
                  <a:lnTo>
                    <a:pt x="935" y="3507"/>
                  </a:lnTo>
                  <a:lnTo>
                    <a:pt x="938" y="3522"/>
                  </a:lnTo>
                  <a:lnTo>
                    <a:pt x="944" y="3538"/>
                  </a:lnTo>
                  <a:lnTo>
                    <a:pt x="954" y="3555"/>
                  </a:lnTo>
                  <a:lnTo>
                    <a:pt x="954" y="3556"/>
                  </a:lnTo>
                  <a:lnTo>
                    <a:pt x="956" y="3559"/>
                  </a:lnTo>
                  <a:lnTo>
                    <a:pt x="959" y="3562"/>
                  </a:lnTo>
                  <a:lnTo>
                    <a:pt x="963" y="3568"/>
                  </a:lnTo>
                  <a:lnTo>
                    <a:pt x="969" y="3574"/>
                  </a:lnTo>
                  <a:lnTo>
                    <a:pt x="977" y="3580"/>
                  </a:lnTo>
                  <a:lnTo>
                    <a:pt x="987" y="3585"/>
                  </a:lnTo>
                  <a:lnTo>
                    <a:pt x="1001" y="3589"/>
                  </a:lnTo>
                  <a:lnTo>
                    <a:pt x="1017" y="3593"/>
                  </a:lnTo>
                  <a:lnTo>
                    <a:pt x="1037" y="3594"/>
                  </a:lnTo>
                  <a:lnTo>
                    <a:pt x="1059" y="3592"/>
                  </a:lnTo>
                  <a:lnTo>
                    <a:pt x="1078" y="3586"/>
                  </a:lnTo>
                  <a:lnTo>
                    <a:pt x="1096" y="3577"/>
                  </a:lnTo>
                  <a:lnTo>
                    <a:pt x="1111" y="3565"/>
                  </a:lnTo>
                  <a:lnTo>
                    <a:pt x="1124" y="3551"/>
                  </a:lnTo>
                  <a:lnTo>
                    <a:pt x="1135" y="3534"/>
                  </a:lnTo>
                  <a:lnTo>
                    <a:pt x="1143" y="3513"/>
                  </a:lnTo>
                  <a:lnTo>
                    <a:pt x="1147" y="3490"/>
                  </a:lnTo>
                  <a:lnTo>
                    <a:pt x="1149" y="3465"/>
                  </a:lnTo>
                  <a:lnTo>
                    <a:pt x="1147" y="3437"/>
                  </a:lnTo>
                  <a:lnTo>
                    <a:pt x="1144" y="3408"/>
                  </a:lnTo>
                  <a:lnTo>
                    <a:pt x="1140" y="3381"/>
                  </a:lnTo>
                  <a:lnTo>
                    <a:pt x="1137" y="3354"/>
                  </a:lnTo>
                  <a:lnTo>
                    <a:pt x="1135" y="3329"/>
                  </a:lnTo>
                  <a:lnTo>
                    <a:pt x="1133" y="3309"/>
                  </a:lnTo>
                  <a:lnTo>
                    <a:pt x="1132" y="3290"/>
                  </a:lnTo>
                  <a:lnTo>
                    <a:pt x="1131" y="3275"/>
                  </a:lnTo>
                  <a:lnTo>
                    <a:pt x="1130" y="3264"/>
                  </a:lnTo>
                  <a:lnTo>
                    <a:pt x="1130" y="3257"/>
                  </a:lnTo>
                  <a:lnTo>
                    <a:pt x="1128" y="3254"/>
                  </a:lnTo>
                  <a:lnTo>
                    <a:pt x="1130" y="3251"/>
                  </a:lnTo>
                  <a:lnTo>
                    <a:pt x="1130" y="3245"/>
                  </a:lnTo>
                  <a:lnTo>
                    <a:pt x="1130" y="3234"/>
                  </a:lnTo>
                  <a:lnTo>
                    <a:pt x="1130" y="3220"/>
                  </a:lnTo>
                  <a:lnTo>
                    <a:pt x="1130" y="3205"/>
                  </a:lnTo>
                  <a:lnTo>
                    <a:pt x="1130" y="3191"/>
                  </a:lnTo>
                  <a:lnTo>
                    <a:pt x="1128" y="3177"/>
                  </a:lnTo>
                  <a:lnTo>
                    <a:pt x="1127" y="3166"/>
                  </a:lnTo>
                  <a:lnTo>
                    <a:pt x="1124" y="3159"/>
                  </a:lnTo>
                  <a:lnTo>
                    <a:pt x="1121" y="3155"/>
                  </a:lnTo>
                  <a:lnTo>
                    <a:pt x="1118" y="3153"/>
                  </a:lnTo>
                  <a:lnTo>
                    <a:pt x="1115" y="3150"/>
                  </a:lnTo>
                  <a:lnTo>
                    <a:pt x="1114" y="3145"/>
                  </a:lnTo>
                  <a:lnTo>
                    <a:pt x="1113" y="3139"/>
                  </a:lnTo>
                  <a:lnTo>
                    <a:pt x="1113" y="3133"/>
                  </a:lnTo>
                  <a:lnTo>
                    <a:pt x="1113" y="3127"/>
                  </a:lnTo>
                  <a:lnTo>
                    <a:pt x="1113" y="3122"/>
                  </a:lnTo>
                  <a:lnTo>
                    <a:pt x="1113" y="3117"/>
                  </a:lnTo>
                  <a:lnTo>
                    <a:pt x="1113" y="3114"/>
                  </a:lnTo>
                  <a:lnTo>
                    <a:pt x="1113" y="3113"/>
                  </a:lnTo>
                  <a:lnTo>
                    <a:pt x="1113" y="3112"/>
                  </a:lnTo>
                  <a:lnTo>
                    <a:pt x="1112" y="3109"/>
                  </a:lnTo>
                  <a:lnTo>
                    <a:pt x="1112" y="3103"/>
                  </a:lnTo>
                  <a:lnTo>
                    <a:pt x="1111" y="3097"/>
                  </a:lnTo>
                  <a:lnTo>
                    <a:pt x="1110" y="3089"/>
                  </a:lnTo>
                  <a:lnTo>
                    <a:pt x="1110" y="3081"/>
                  </a:lnTo>
                  <a:lnTo>
                    <a:pt x="1110" y="3074"/>
                  </a:lnTo>
                  <a:lnTo>
                    <a:pt x="1110" y="3067"/>
                  </a:lnTo>
                  <a:lnTo>
                    <a:pt x="1111" y="3062"/>
                  </a:lnTo>
                  <a:lnTo>
                    <a:pt x="1113" y="3059"/>
                  </a:lnTo>
                  <a:lnTo>
                    <a:pt x="1115" y="3056"/>
                  </a:lnTo>
                  <a:lnTo>
                    <a:pt x="1118" y="3054"/>
                  </a:lnTo>
                  <a:lnTo>
                    <a:pt x="1118" y="3051"/>
                  </a:lnTo>
                  <a:lnTo>
                    <a:pt x="1118" y="3047"/>
                  </a:lnTo>
                  <a:lnTo>
                    <a:pt x="1118" y="3043"/>
                  </a:lnTo>
                  <a:lnTo>
                    <a:pt x="1116" y="3039"/>
                  </a:lnTo>
                  <a:lnTo>
                    <a:pt x="1116" y="3036"/>
                  </a:lnTo>
                  <a:lnTo>
                    <a:pt x="1115" y="3033"/>
                  </a:lnTo>
                  <a:lnTo>
                    <a:pt x="1114" y="3029"/>
                  </a:lnTo>
                  <a:lnTo>
                    <a:pt x="1113" y="3027"/>
                  </a:lnTo>
                  <a:lnTo>
                    <a:pt x="1118" y="3026"/>
                  </a:lnTo>
                  <a:lnTo>
                    <a:pt x="1123" y="3025"/>
                  </a:lnTo>
                  <a:lnTo>
                    <a:pt x="1126" y="3025"/>
                  </a:lnTo>
                  <a:lnTo>
                    <a:pt x="1131" y="3024"/>
                  </a:lnTo>
                  <a:lnTo>
                    <a:pt x="1134" y="3024"/>
                  </a:lnTo>
                  <a:lnTo>
                    <a:pt x="1138" y="3024"/>
                  </a:lnTo>
                  <a:lnTo>
                    <a:pt x="1140" y="3025"/>
                  </a:lnTo>
                  <a:lnTo>
                    <a:pt x="1144" y="3025"/>
                  </a:lnTo>
                  <a:lnTo>
                    <a:pt x="1146" y="3026"/>
                  </a:lnTo>
                  <a:lnTo>
                    <a:pt x="1147" y="3027"/>
                  </a:lnTo>
                  <a:lnTo>
                    <a:pt x="1173" y="2969"/>
                  </a:lnTo>
                  <a:lnTo>
                    <a:pt x="1165" y="2861"/>
                  </a:lnTo>
                  <a:lnTo>
                    <a:pt x="1166" y="2855"/>
                  </a:lnTo>
                  <a:lnTo>
                    <a:pt x="1168" y="2842"/>
                  </a:lnTo>
                  <a:lnTo>
                    <a:pt x="1169" y="2822"/>
                  </a:lnTo>
                  <a:lnTo>
                    <a:pt x="1169" y="2798"/>
                  </a:lnTo>
                  <a:lnTo>
                    <a:pt x="1168" y="2770"/>
                  </a:lnTo>
                  <a:lnTo>
                    <a:pt x="1165" y="2743"/>
                  </a:lnTo>
                  <a:lnTo>
                    <a:pt x="1159" y="2717"/>
                  </a:lnTo>
                  <a:lnTo>
                    <a:pt x="1150" y="2695"/>
                  </a:lnTo>
                  <a:lnTo>
                    <a:pt x="1137" y="2679"/>
                  </a:lnTo>
                  <a:lnTo>
                    <a:pt x="1119" y="2669"/>
                  </a:lnTo>
                  <a:lnTo>
                    <a:pt x="1119" y="2668"/>
                  </a:lnTo>
                  <a:lnTo>
                    <a:pt x="1119" y="2666"/>
                  </a:lnTo>
                  <a:lnTo>
                    <a:pt x="1118" y="2663"/>
                  </a:lnTo>
                  <a:lnTo>
                    <a:pt x="1119" y="2657"/>
                  </a:lnTo>
                  <a:lnTo>
                    <a:pt x="1119" y="2653"/>
                  </a:lnTo>
                  <a:lnTo>
                    <a:pt x="1120" y="2648"/>
                  </a:lnTo>
                  <a:lnTo>
                    <a:pt x="1121" y="2642"/>
                  </a:lnTo>
                  <a:lnTo>
                    <a:pt x="1124" y="2637"/>
                  </a:lnTo>
                  <a:lnTo>
                    <a:pt x="1127" y="2633"/>
                  </a:lnTo>
                  <a:lnTo>
                    <a:pt x="1132" y="2630"/>
                  </a:lnTo>
                  <a:lnTo>
                    <a:pt x="1126" y="2622"/>
                  </a:lnTo>
                  <a:lnTo>
                    <a:pt x="1121" y="2613"/>
                  </a:lnTo>
                  <a:lnTo>
                    <a:pt x="1116" y="2601"/>
                  </a:lnTo>
                  <a:lnTo>
                    <a:pt x="1111" y="2590"/>
                  </a:lnTo>
                  <a:lnTo>
                    <a:pt x="1107" y="2578"/>
                  </a:lnTo>
                  <a:lnTo>
                    <a:pt x="1103" y="2566"/>
                  </a:lnTo>
                  <a:lnTo>
                    <a:pt x="1100" y="2556"/>
                  </a:lnTo>
                  <a:lnTo>
                    <a:pt x="1097" y="2549"/>
                  </a:lnTo>
                  <a:lnTo>
                    <a:pt x="1096" y="2543"/>
                  </a:lnTo>
                  <a:lnTo>
                    <a:pt x="1095" y="2542"/>
                  </a:lnTo>
                  <a:lnTo>
                    <a:pt x="1090" y="2487"/>
                  </a:lnTo>
                  <a:lnTo>
                    <a:pt x="1090" y="2445"/>
                  </a:lnTo>
                  <a:lnTo>
                    <a:pt x="1090" y="2444"/>
                  </a:lnTo>
                  <a:lnTo>
                    <a:pt x="1091" y="2442"/>
                  </a:lnTo>
                  <a:lnTo>
                    <a:pt x="1093" y="2438"/>
                  </a:lnTo>
                  <a:lnTo>
                    <a:pt x="1094" y="2432"/>
                  </a:lnTo>
                  <a:lnTo>
                    <a:pt x="1094" y="2427"/>
                  </a:lnTo>
                  <a:lnTo>
                    <a:pt x="1094" y="2419"/>
                  </a:lnTo>
                  <a:lnTo>
                    <a:pt x="1094" y="2413"/>
                  </a:lnTo>
                  <a:lnTo>
                    <a:pt x="1091" y="2405"/>
                  </a:lnTo>
                  <a:lnTo>
                    <a:pt x="1087" y="2397"/>
                  </a:lnTo>
                  <a:lnTo>
                    <a:pt x="1082" y="2390"/>
                  </a:lnTo>
                  <a:lnTo>
                    <a:pt x="1066" y="2322"/>
                  </a:lnTo>
                  <a:lnTo>
                    <a:pt x="1066" y="2321"/>
                  </a:lnTo>
                  <a:lnTo>
                    <a:pt x="1065" y="2319"/>
                  </a:lnTo>
                  <a:lnTo>
                    <a:pt x="1065" y="2317"/>
                  </a:lnTo>
                  <a:lnTo>
                    <a:pt x="1065" y="2313"/>
                  </a:lnTo>
                  <a:lnTo>
                    <a:pt x="1066" y="2308"/>
                  </a:lnTo>
                  <a:lnTo>
                    <a:pt x="1069" y="2303"/>
                  </a:lnTo>
                  <a:lnTo>
                    <a:pt x="1071" y="2298"/>
                  </a:lnTo>
                  <a:lnTo>
                    <a:pt x="1075" y="2293"/>
                  </a:lnTo>
                  <a:lnTo>
                    <a:pt x="1082" y="2290"/>
                  </a:lnTo>
                  <a:lnTo>
                    <a:pt x="1090" y="2285"/>
                  </a:lnTo>
                  <a:lnTo>
                    <a:pt x="1090" y="2283"/>
                  </a:lnTo>
                  <a:lnTo>
                    <a:pt x="1093" y="2277"/>
                  </a:lnTo>
                  <a:lnTo>
                    <a:pt x="1096" y="2266"/>
                  </a:lnTo>
                  <a:lnTo>
                    <a:pt x="1100" y="2252"/>
                  </a:lnTo>
                  <a:lnTo>
                    <a:pt x="1105" y="2233"/>
                  </a:lnTo>
                  <a:lnTo>
                    <a:pt x="1108" y="2212"/>
                  </a:lnTo>
                  <a:lnTo>
                    <a:pt x="1110" y="2187"/>
                  </a:lnTo>
                  <a:lnTo>
                    <a:pt x="1111" y="2161"/>
                  </a:lnTo>
                  <a:lnTo>
                    <a:pt x="1111" y="2132"/>
                  </a:lnTo>
                  <a:lnTo>
                    <a:pt x="1108" y="2100"/>
                  </a:lnTo>
                  <a:lnTo>
                    <a:pt x="1109" y="2098"/>
                  </a:lnTo>
                  <a:lnTo>
                    <a:pt x="1109" y="2095"/>
                  </a:lnTo>
                  <a:lnTo>
                    <a:pt x="1109" y="2092"/>
                  </a:lnTo>
                  <a:lnTo>
                    <a:pt x="1110" y="2086"/>
                  </a:lnTo>
                  <a:lnTo>
                    <a:pt x="1111" y="2081"/>
                  </a:lnTo>
                  <a:lnTo>
                    <a:pt x="1112" y="2074"/>
                  </a:lnTo>
                  <a:lnTo>
                    <a:pt x="1113" y="2068"/>
                  </a:lnTo>
                  <a:lnTo>
                    <a:pt x="1114" y="2059"/>
                  </a:lnTo>
                  <a:lnTo>
                    <a:pt x="1116" y="2050"/>
                  </a:lnTo>
                  <a:lnTo>
                    <a:pt x="1124" y="2065"/>
                  </a:lnTo>
                  <a:lnTo>
                    <a:pt x="1132" y="2075"/>
                  </a:lnTo>
                  <a:lnTo>
                    <a:pt x="1139" y="2084"/>
                  </a:lnTo>
                  <a:lnTo>
                    <a:pt x="1146" y="2092"/>
                  </a:lnTo>
                  <a:lnTo>
                    <a:pt x="1152" y="2097"/>
                  </a:lnTo>
                  <a:lnTo>
                    <a:pt x="1158" y="2100"/>
                  </a:lnTo>
                  <a:lnTo>
                    <a:pt x="1162" y="2104"/>
                  </a:lnTo>
                  <a:lnTo>
                    <a:pt x="1165" y="2105"/>
                  </a:lnTo>
                  <a:lnTo>
                    <a:pt x="1168" y="2106"/>
                  </a:lnTo>
                  <a:lnTo>
                    <a:pt x="1171" y="2106"/>
                  </a:lnTo>
                  <a:lnTo>
                    <a:pt x="1176" y="2105"/>
                  </a:lnTo>
                  <a:lnTo>
                    <a:pt x="1185" y="2104"/>
                  </a:lnTo>
                  <a:lnTo>
                    <a:pt x="1196" y="2103"/>
                  </a:lnTo>
                  <a:lnTo>
                    <a:pt x="1208" y="2102"/>
                  </a:lnTo>
                  <a:lnTo>
                    <a:pt x="1220" y="2099"/>
                  </a:lnTo>
                  <a:lnTo>
                    <a:pt x="1231" y="2098"/>
                  </a:lnTo>
                  <a:lnTo>
                    <a:pt x="1240" y="2096"/>
                  </a:lnTo>
                  <a:lnTo>
                    <a:pt x="1248" y="2094"/>
                  </a:lnTo>
                  <a:lnTo>
                    <a:pt x="1251" y="2093"/>
                  </a:lnTo>
                  <a:lnTo>
                    <a:pt x="1256" y="2088"/>
                  </a:lnTo>
                  <a:lnTo>
                    <a:pt x="1263" y="2081"/>
                  </a:lnTo>
                  <a:lnTo>
                    <a:pt x="1273" y="2070"/>
                  </a:lnTo>
                  <a:lnTo>
                    <a:pt x="1284" y="2057"/>
                  </a:lnTo>
                  <a:lnTo>
                    <a:pt x="1296" y="2042"/>
                  </a:lnTo>
                  <a:lnTo>
                    <a:pt x="1308" y="2028"/>
                  </a:lnTo>
                  <a:lnTo>
                    <a:pt x="1319" y="2012"/>
                  </a:lnTo>
                  <a:lnTo>
                    <a:pt x="1326" y="1999"/>
                  </a:lnTo>
                  <a:lnTo>
                    <a:pt x="1332" y="1987"/>
                  </a:lnTo>
                  <a:lnTo>
                    <a:pt x="1333" y="1978"/>
                  </a:lnTo>
                  <a:lnTo>
                    <a:pt x="1332" y="1971"/>
                  </a:lnTo>
                  <a:lnTo>
                    <a:pt x="1332" y="1966"/>
                  </a:lnTo>
                  <a:lnTo>
                    <a:pt x="1332" y="1961"/>
                  </a:lnTo>
                  <a:lnTo>
                    <a:pt x="1333" y="1957"/>
                  </a:lnTo>
                  <a:lnTo>
                    <a:pt x="1334" y="1954"/>
                  </a:lnTo>
                  <a:lnTo>
                    <a:pt x="1335" y="1950"/>
                  </a:lnTo>
                  <a:lnTo>
                    <a:pt x="1336" y="1948"/>
                  </a:lnTo>
                  <a:lnTo>
                    <a:pt x="1338" y="1946"/>
                  </a:lnTo>
                  <a:lnTo>
                    <a:pt x="1341" y="1945"/>
                  </a:lnTo>
                  <a:lnTo>
                    <a:pt x="1343" y="1944"/>
                  </a:lnTo>
                  <a:lnTo>
                    <a:pt x="1345" y="1942"/>
                  </a:lnTo>
                  <a:lnTo>
                    <a:pt x="1346" y="1937"/>
                  </a:lnTo>
                  <a:lnTo>
                    <a:pt x="1346" y="1931"/>
                  </a:lnTo>
                  <a:lnTo>
                    <a:pt x="1346" y="1923"/>
                  </a:lnTo>
                  <a:lnTo>
                    <a:pt x="1344" y="1914"/>
                  </a:lnTo>
                  <a:lnTo>
                    <a:pt x="1343" y="1907"/>
                  </a:lnTo>
                  <a:lnTo>
                    <a:pt x="1341" y="1899"/>
                  </a:lnTo>
                  <a:lnTo>
                    <a:pt x="1339" y="1893"/>
                  </a:lnTo>
                  <a:lnTo>
                    <a:pt x="1338" y="1888"/>
                  </a:lnTo>
                  <a:lnTo>
                    <a:pt x="1338" y="1886"/>
                  </a:lnTo>
                  <a:lnTo>
                    <a:pt x="1337" y="1886"/>
                  </a:lnTo>
                  <a:lnTo>
                    <a:pt x="1337" y="1884"/>
                  </a:lnTo>
                  <a:lnTo>
                    <a:pt x="1336" y="1881"/>
                  </a:lnTo>
                  <a:lnTo>
                    <a:pt x="1334" y="1876"/>
                  </a:lnTo>
                  <a:lnTo>
                    <a:pt x="1333" y="1872"/>
                  </a:lnTo>
                  <a:lnTo>
                    <a:pt x="1331" y="1867"/>
                  </a:lnTo>
                  <a:lnTo>
                    <a:pt x="1329" y="1862"/>
                  </a:lnTo>
                  <a:lnTo>
                    <a:pt x="1325" y="1858"/>
                  </a:lnTo>
                  <a:lnTo>
                    <a:pt x="1323" y="1855"/>
                  </a:lnTo>
                  <a:lnTo>
                    <a:pt x="1320" y="1852"/>
                  </a:lnTo>
                  <a:lnTo>
                    <a:pt x="1318" y="1850"/>
                  </a:lnTo>
                  <a:lnTo>
                    <a:pt x="1317" y="1846"/>
                  </a:lnTo>
                  <a:lnTo>
                    <a:pt x="1315" y="1839"/>
                  </a:lnTo>
                  <a:lnTo>
                    <a:pt x="1315" y="1832"/>
                  </a:lnTo>
                  <a:lnTo>
                    <a:pt x="1315" y="1823"/>
                  </a:lnTo>
                  <a:lnTo>
                    <a:pt x="1315" y="1814"/>
                  </a:lnTo>
                  <a:lnTo>
                    <a:pt x="1315" y="1806"/>
                  </a:lnTo>
                  <a:lnTo>
                    <a:pt x="1314" y="1797"/>
                  </a:lnTo>
                  <a:lnTo>
                    <a:pt x="1313" y="1790"/>
                  </a:lnTo>
                  <a:lnTo>
                    <a:pt x="1312" y="1785"/>
                  </a:lnTo>
                  <a:lnTo>
                    <a:pt x="1309" y="1780"/>
                  </a:lnTo>
                  <a:lnTo>
                    <a:pt x="1305" y="1771"/>
                  </a:lnTo>
                  <a:lnTo>
                    <a:pt x="1298" y="1761"/>
                  </a:lnTo>
                  <a:lnTo>
                    <a:pt x="1289" y="1749"/>
                  </a:lnTo>
                  <a:lnTo>
                    <a:pt x="1281" y="1736"/>
                  </a:lnTo>
                  <a:lnTo>
                    <a:pt x="1272" y="1722"/>
                  </a:lnTo>
                  <a:lnTo>
                    <a:pt x="1262" y="1708"/>
                  </a:lnTo>
                  <a:lnTo>
                    <a:pt x="1253" y="1696"/>
                  </a:lnTo>
                  <a:lnTo>
                    <a:pt x="1246" y="1684"/>
                  </a:lnTo>
                  <a:lnTo>
                    <a:pt x="1238" y="1675"/>
                  </a:lnTo>
                  <a:lnTo>
                    <a:pt x="1248" y="1655"/>
                  </a:lnTo>
                  <a:lnTo>
                    <a:pt x="1259" y="1634"/>
                  </a:lnTo>
                  <a:lnTo>
                    <a:pt x="1269" y="1613"/>
                  </a:lnTo>
                  <a:lnTo>
                    <a:pt x="1279" y="1593"/>
                  </a:lnTo>
                  <a:lnTo>
                    <a:pt x="1287" y="1574"/>
                  </a:lnTo>
                  <a:lnTo>
                    <a:pt x="1296" y="1558"/>
                  </a:lnTo>
                  <a:lnTo>
                    <a:pt x="1302" y="1544"/>
                  </a:lnTo>
                  <a:lnTo>
                    <a:pt x="1307" y="1533"/>
                  </a:lnTo>
                  <a:lnTo>
                    <a:pt x="1310" y="1526"/>
                  </a:lnTo>
                  <a:lnTo>
                    <a:pt x="1312" y="1524"/>
                  </a:lnTo>
                  <a:lnTo>
                    <a:pt x="1312" y="1522"/>
                  </a:lnTo>
                  <a:lnTo>
                    <a:pt x="1313" y="1519"/>
                  </a:lnTo>
                  <a:lnTo>
                    <a:pt x="1314" y="1512"/>
                  </a:lnTo>
                  <a:lnTo>
                    <a:pt x="1314" y="1504"/>
                  </a:lnTo>
                  <a:lnTo>
                    <a:pt x="1313" y="1495"/>
                  </a:lnTo>
                  <a:lnTo>
                    <a:pt x="1310" y="1484"/>
                  </a:lnTo>
                  <a:lnTo>
                    <a:pt x="1302" y="1473"/>
                  </a:lnTo>
                  <a:lnTo>
                    <a:pt x="1293" y="1461"/>
                  </a:lnTo>
                  <a:lnTo>
                    <a:pt x="1277" y="1449"/>
                  </a:lnTo>
                  <a:lnTo>
                    <a:pt x="1257" y="1437"/>
                  </a:lnTo>
                  <a:lnTo>
                    <a:pt x="1256" y="1437"/>
                  </a:lnTo>
                  <a:lnTo>
                    <a:pt x="1256" y="1436"/>
                  </a:lnTo>
                  <a:lnTo>
                    <a:pt x="1257" y="1436"/>
                  </a:lnTo>
                  <a:lnTo>
                    <a:pt x="1257" y="1435"/>
                  </a:lnTo>
                  <a:lnTo>
                    <a:pt x="1257" y="1436"/>
                  </a:lnTo>
                  <a:lnTo>
                    <a:pt x="1256" y="1436"/>
                  </a:lnTo>
                  <a:lnTo>
                    <a:pt x="1257" y="1436"/>
                  </a:lnTo>
                  <a:lnTo>
                    <a:pt x="1257" y="1435"/>
                  </a:lnTo>
                  <a:lnTo>
                    <a:pt x="1258" y="1432"/>
                  </a:lnTo>
                  <a:lnTo>
                    <a:pt x="1260" y="1428"/>
                  </a:lnTo>
                  <a:lnTo>
                    <a:pt x="1261" y="1425"/>
                  </a:lnTo>
                  <a:lnTo>
                    <a:pt x="1263" y="1421"/>
                  </a:lnTo>
                  <a:lnTo>
                    <a:pt x="1265" y="1416"/>
                  </a:lnTo>
                  <a:lnTo>
                    <a:pt x="1267" y="1411"/>
                  </a:lnTo>
                  <a:lnTo>
                    <a:pt x="1269" y="1407"/>
                  </a:lnTo>
                  <a:lnTo>
                    <a:pt x="1271" y="1402"/>
                  </a:lnTo>
                  <a:lnTo>
                    <a:pt x="1273" y="1398"/>
                  </a:lnTo>
                  <a:lnTo>
                    <a:pt x="1275" y="1393"/>
                  </a:lnTo>
                  <a:lnTo>
                    <a:pt x="1275" y="1392"/>
                  </a:lnTo>
                  <a:lnTo>
                    <a:pt x="1275" y="1393"/>
                  </a:lnTo>
                  <a:lnTo>
                    <a:pt x="1275" y="1392"/>
                  </a:lnTo>
                  <a:lnTo>
                    <a:pt x="1276" y="1391"/>
                  </a:lnTo>
                  <a:lnTo>
                    <a:pt x="1275" y="1391"/>
                  </a:lnTo>
                  <a:lnTo>
                    <a:pt x="1275" y="1390"/>
                  </a:lnTo>
                  <a:lnTo>
                    <a:pt x="1276" y="1388"/>
                  </a:lnTo>
                  <a:lnTo>
                    <a:pt x="1276" y="1385"/>
                  </a:lnTo>
                  <a:lnTo>
                    <a:pt x="1275" y="1383"/>
                  </a:lnTo>
                  <a:lnTo>
                    <a:pt x="1273" y="1379"/>
                  </a:lnTo>
                  <a:lnTo>
                    <a:pt x="1271" y="1376"/>
                  </a:lnTo>
                  <a:lnTo>
                    <a:pt x="1268" y="1374"/>
                  </a:lnTo>
                  <a:lnTo>
                    <a:pt x="1263" y="1371"/>
                  </a:lnTo>
                  <a:lnTo>
                    <a:pt x="1259" y="1368"/>
                  </a:lnTo>
                  <a:lnTo>
                    <a:pt x="1255" y="1366"/>
                  </a:lnTo>
                  <a:lnTo>
                    <a:pt x="1249" y="1364"/>
                  </a:lnTo>
                  <a:lnTo>
                    <a:pt x="1245" y="1363"/>
                  </a:lnTo>
                  <a:lnTo>
                    <a:pt x="1242" y="1362"/>
                  </a:lnTo>
                  <a:lnTo>
                    <a:pt x="1237" y="1361"/>
                  </a:lnTo>
                  <a:lnTo>
                    <a:pt x="1234" y="1361"/>
                  </a:lnTo>
                  <a:lnTo>
                    <a:pt x="1230" y="1360"/>
                  </a:lnTo>
                  <a:lnTo>
                    <a:pt x="1226" y="1360"/>
                  </a:lnTo>
                  <a:lnTo>
                    <a:pt x="1223" y="1360"/>
                  </a:lnTo>
                  <a:lnTo>
                    <a:pt x="1221" y="1361"/>
                  </a:lnTo>
                  <a:lnTo>
                    <a:pt x="1218" y="1361"/>
                  </a:lnTo>
                  <a:lnTo>
                    <a:pt x="1215" y="1362"/>
                  </a:lnTo>
                  <a:lnTo>
                    <a:pt x="1215" y="1363"/>
                  </a:lnTo>
                  <a:lnTo>
                    <a:pt x="1215" y="1362"/>
                  </a:lnTo>
                  <a:lnTo>
                    <a:pt x="1214" y="1363"/>
                  </a:lnTo>
                  <a:lnTo>
                    <a:pt x="1213" y="1364"/>
                  </a:lnTo>
                  <a:lnTo>
                    <a:pt x="1212" y="1365"/>
                  </a:lnTo>
                  <a:lnTo>
                    <a:pt x="1211" y="1366"/>
                  </a:lnTo>
                  <a:lnTo>
                    <a:pt x="1210" y="1366"/>
                  </a:lnTo>
                  <a:lnTo>
                    <a:pt x="1210" y="1367"/>
                  </a:lnTo>
                  <a:lnTo>
                    <a:pt x="1209" y="1370"/>
                  </a:lnTo>
                  <a:lnTo>
                    <a:pt x="1208" y="1373"/>
                  </a:lnTo>
                  <a:lnTo>
                    <a:pt x="1206" y="1378"/>
                  </a:lnTo>
                  <a:lnTo>
                    <a:pt x="1202" y="1385"/>
                  </a:lnTo>
                  <a:lnTo>
                    <a:pt x="1200" y="1391"/>
                  </a:lnTo>
                  <a:lnTo>
                    <a:pt x="1197" y="1397"/>
                  </a:lnTo>
                  <a:lnTo>
                    <a:pt x="1195" y="1403"/>
                  </a:lnTo>
                  <a:lnTo>
                    <a:pt x="1192" y="1408"/>
                  </a:lnTo>
                  <a:lnTo>
                    <a:pt x="1190" y="1412"/>
                  </a:lnTo>
                  <a:lnTo>
                    <a:pt x="1189" y="1414"/>
                  </a:lnTo>
                  <a:lnTo>
                    <a:pt x="1189" y="1416"/>
                  </a:lnTo>
                  <a:lnTo>
                    <a:pt x="1188" y="1417"/>
                  </a:lnTo>
                  <a:lnTo>
                    <a:pt x="1188" y="1419"/>
                  </a:lnTo>
                  <a:lnTo>
                    <a:pt x="1188" y="1420"/>
                  </a:lnTo>
                  <a:lnTo>
                    <a:pt x="1188" y="1419"/>
                  </a:lnTo>
                  <a:lnTo>
                    <a:pt x="1188" y="1417"/>
                  </a:lnTo>
                  <a:lnTo>
                    <a:pt x="1188" y="1416"/>
                  </a:lnTo>
                  <a:lnTo>
                    <a:pt x="1189" y="1414"/>
                  </a:lnTo>
                  <a:lnTo>
                    <a:pt x="1178" y="1411"/>
                  </a:lnTo>
                  <a:lnTo>
                    <a:pt x="1170" y="1408"/>
                  </a:lnTo>
                  <a:lnTo>
                    <a:pt x="1161" y="1407"/>
                  </a:lnTo>
                  <a:lnTo>
                    <a:pt x="1153" y="1407"/>
                  </a:lnTo>
                  <a:lnTo>
                    <a:pt x="1146" y="1408"/>
                  </a:lnTo>
                  <a:lnTo>
                    <a:pt x="1139" y="1410"/>
                  </a:lnTo>
                  <a:lnTo>
                    <a:pt x="1134" y="1411"/>
                  </a:lnTo>
                  <a:lnTo>
                    <a:pt x="1128" y="1414"/>
                  </a:lnTo>
                  <a:lnTo>
                    <a:pt x="1125" y="1416"/>
                  </a:lnTo>
                  <a:lnTo>
                    <a:pt x="1121" y="1420"/>
                  </a:lnTo>
                  <a:lnTo>
                    <a:pt x="1121" y="1419"/>
                  </a:lnTo>
                  <a:lnTo>
                    <a:pt x="1122" y="1419"/>
                  </a:lnTo>
                  <a:lnTo>
                    <a:pt x="1122" y="1417"/>
                  </a:lnTo>
                  <a:lnTo>
                    <a:pt x="1122" y="1416"/>
                  </a:lnTo>
                  <a:lnTo>
                    <a:pt x="1122" y="1414"/>
                  </a:lnTo>
                  <a:lnTo>
                    <a:pt x="1122" y="1413"/>
                  </a:lnTo>
                  <a:lnTo>
                    <a:pt x="1122" y="1411"/>
                  </a:lnTo>
                  <a:lnTo>
                    <a:pt x="1121" y="1409"/>
                  </a:lnTo>
                  <a:lnTo>
                    <a:pt x="1121" y="1407"/>
                  </a:lnTo>
                  <a:lnTo>
                    <a:pt x="1123" y="1405"/>
                  </a:lnTo>
                  <a:lnTo>
                    <a:pt x="1125" y="1403"/>
                  </a:lnTo>
                  <a:lnTo>
                    <a:pt x="1127" y="1402"/>
                  </a:lnTo>
                  <a:lnTo>
                    <a:pt x="1128" y="1401"/>
                  </a:lnTo>
                  <a:lnTo>
                    <a:pt x="1130" y="1399"/>
                  </a:lnTo>
                  <a:lnTo>
                    <a:pt x="1132" y="1398"/>
                  </a:lnTo>
                  <a:lnTo>
                    <a:pt x="1133" y="1396"/>
                  </a:lnTo>
                  <a:lnTo>
                    <a:pt x="1133" y="1395"/>
                  </a:lnTo>
                  <a:lnTo>
                    <a:pt x="1134" y="1392"/>
                  </a:lnTo>
                  <a:lnTo>
                    <a:pt x="1134" y="1390"/>
                  </a:lnTo>
                  <a:lnTo>
                    <a:pt x="1134" y="1389"/>
                  </a:lnTo>
                  <a:lnTo>
                    <a:pt x="1135" y="1387"/>
                  </a:lnTo>
                  <a:lnTo>
                    <a:pt x="1135" y="1386"/>
                  </a:lnTo>
                  <a:lnTo>
                    <a:pt x="1135" y="1384"/>
                  </a:lnTo>
                  <a:lnTo>
                    <a:pt x="1135" y="1383"/>
                  </a:lnTo>
                  <a:lnTo>
                    <a:pt x="1135" y="1382"/>
                  </a:lnTo>
                  <a:lnTo>
                    <a:pt x="1136" y="1379"/>
                  </a:lnTo>
                  <a:lnTo>
                    <a:pt x="1136" y="1378"/>
                  </a:lnTo>
                  <a:lnTo>
                    <a:pt x="1136" y="1376"/>
                  </a:lnTo>
                  <a:lnTo>
                    <a:pt x="1137" y="1375"/>
                  </a:lnTo>
                  <a:lnTo>
                    <a:pt x="1061" y="1375"/>
                  </a:lnTo>
                  <a:lnTo>
                    <a:pt x="1061" y="1377"/>
                  </a:lnTo>
                  <a:lnTo>
                    <a:pt x="1061" y="1378"/>
                  </a:lnTo>
                  <a:lnTo>
                    <a:pt x="1062" y="1380"/>
                  </a:lnTo>
                  <a:lnTo>
                    <a:pt x="1062" y="1383"/>
                  </a:lnTo>
                  <a:lnTo>
                    <a:pt x="1062" y="1385"/>
                  </a:lnTo>
                  <a:lnTo>
                    <a:pt x="1062" y="1387"/>
                  </a:lnTo>
                  <a:lnTo>
                    <a:pt x="1062" y="1389"/>
                  </a:lnTo>
                  <a:lnTo>
                    <a:pt x="1061" y="1391"/>
                  </a:lnTo>
                  <a:lnTo>
                    <a:pt x="1061" y="1393"/>
                  </a:lnTo>
                  <a:lnTo>
                    <a:pt x="1061" y="1396"/>
                  </a:lnTo>
                  <a:lnTo>
                    <a:pt x="1060" y="1392"/>
                  </a:lnTo>
                  <a:lnTo>
                    <a:pt x="1058" y="1389"/>
                  </a:lnTo>
                  <a:lnTo>
                    <a:pt x="1057" y="1386"/>
                  </a:lnTo>
                  <a:lnTo>
                    <a:pt x="1054" y="1383"/>
                  </a:lnTo>
                  <a:lnTo>
                    <a:pt x="1053" y="1379"/>
                  </a:lnTo>
                  <a:lnTo>
                    <a:pt x="1051" y="1377"/>
                  </a:lnTo>
                  <a:lnTo>
                    <a:pt x="1049" y="1374"/>
                  </a:lnTo>
                  <a:lnTo>
                    <a:pt x="1047" y="1371"/>
                  </a:lnTo>
                  <a:lnTo>
                    <a:pt x="1045" y="1367"/>
                  </a:lnTo>
                  <a:lnTo>
                    <a:pt x="1043" y="1364"/>
                  </a:lnTo>
                  <a:lnTo>
                    <a:pt x="1045" y="1364"/>
                  </a:lnTo>
                  <a:lnTo>
                    <a:pt x="1047" y="1365"/>
                  </a:lnTo>
                  <a:lnTo>
                    <a:pt x="1049" y="1365"/>
                  </a:lnTo>
                  <a:lnTo>
                    <a:pt x="1051" y="1365"/>
                  </a:lnTo>
                  <a:lnTo>
                    <a:pt x="1052" y="1365"/>
                  </a:lnTo>
                  <a:lnTo>
                    <a:pt x="1054" y="1366"/>
                  </a:lnTo>
                  <a:lnTo>
                    <a:pt x="1057" y="1366"/>
                  </a:lnTo>
                  <a:lnTo>
                    <a:pt x="1058" y="1366"/>
                  </a:lnTo>
                  <a:lnTo>
                    <a:pt x="1060" y="1366"/>
                  </a:lnTo>
                  <a:lnTo>
                    <a:pt x="1061" y="1367"/>
                  </a:lnTo>
                  <a:lnTo>
                    <a:pt x="1061" y="1368"/>
                  </a:lnTo>
                  <a:lnTo>
                    <a:pt x="1062" y="1370"/>
                  </a:lnTo>
                  <a:lnTo>
                    <a:pt x="1062" y="1371"/>
                  </a:lnTo>
                  <a:lnTo>
                    <a:pt x="1062" y="1372"/>
                  </a:lnTo>
                  <a:lnTo>
                    <a:pt x="1062" y="1373"/>
                  </a:lnTo>
                  <a:lnTo>
                    <a:pt x="1061" y="1373"/>
                  </a:lnTo>
                  <a:lnTo>
                    <a:pt x="1061" y="1374"/>
                  </a:lnTo>
                  <a:lnTo>
                    <a:pt x="1061" y="1375"/>
                  </a:lnTo>
                  <a:lnTo>
                    <a:pt x="1137" y="1375"/>
                  </a:lnTo>
                  <a:lnTo>
                    <a:pt x="1137" y="1373"/>
                  </a:lnTo>
                  <a:lnTo>
                    <a:pt x="1138" y="1372"/>
                  </a:lnTo>
                  <a:lnTo>
                    <a:pt x="1138" y="1371"/>
                  </a:lnTo>
                  <a:lnTo>
                    <a:pt x="1138" y="1368"/>
                  </a:lnTo>
                  <a:lnTo>
                    <a:pt x="1139" y="1367"/>
                  </a:lnTo>
                  <a:lnTo>
                    <a:pt x="1139" y="1365"/>
                  </a:lnTo>
                  <a:lnTo>
                    <a:pt x="1140" y="1364"/>
                  </a:lnTo>
                  <a:lnTo>
                    <a:pt x="1140" y="1362"/>
                  </a:lnTo>
                  <a:lnTo>
                    <a:pt x="1141" y="1361"/>
                  </a:lnTo>
                  <a:lnTo>
                    <a:pt x="1143" y="1359"/>
                  </a:lnTo>
                  <a:lnTo>
                    <a:pt x="1144" y="1359"/>
                  </a:lnTo>
                  <a:lnTo>
                    <a:pt x="1146" y="1358"/>
                  </a:lnTo>
                  <a:lnTo>
                    <a:pt x="1148" y="1358"/>
                  </a:lnTo>
                  <a:lnTo>
                    <a:pt x="1149" y="1357"/>
                  </a:lnTo>
                  <a:lnTo>
                    <a:pt x="1151" y="1355"/>
                  </a:lnTo>
                  <a:lnTo>
                    <a:pt x="1153" y="1355"/>
                  </a:lnTo>
                  <a:lnTo>
                    <a:pt x="1155" y="1354"/>
                  </a:lnTo>
                  <a:lnTo>
                    <a:pt x="1157" y="1353"/>
                  </a:lnTo>
                  <a:lnTo>
                    <a:pt x="1159" y="1352"/>
                  </a:lnTo>
                  <a:lnTo>
                    <a:pt x="1160" y="1351"/>
                  </a:lnTo>
                  <a:lnTo>
                    <a:pt x="1165" y="1352"/>
                  </a:lnTo>
                  <a:lnTo>
                    <a:pt x="1170" y="1352"/>
                  </a:lnTo>
                  <a:lnTo>
                    <a:pt x="1175" y="1351"/>
                  </a:lnTo>
                  <a:lnTo>
                    <a:pt x="1181" y="1349"/>
                  </a:lnTo>
                  <a:lnTo>
                    <a:pt x="1186" y="1346"/>
                  </a:lnTo>
                  <a:lnTo>
                    <a:pt x="1190" y="1342"/>
                  </a:lnTo>
                  <a:lnTo>
                    <a:pt x="1195" y="1338"/>
                  </a:lnTo>
                  <a:lnTo>
                    <a:pt x="1198" y="1335"/>
                  </a:lnTo>
                  <a:lnTo>
                    <a:pt x="1201" y="1330"/>
                  </a:lnTo>
                  <a:lnTo>
                    <a:pt x="1202" y="1328"/>
                  </a:lnTo>
                  <a:lnTo>
                    <a:pt x="1203" y="1326"/>
                  </a:lnTo>
                  <a:lnTo>
                    <a:pt x="1206" y="1325"/>
                  </a:lnTo>
                  <a:lnTo>
                    <a:pt x="1210" y="1325"/>
                  </a:lnTo>
                  <a:lnTo>
                    <a:pt x="1214" y="1325"/>
                  </a:lnTo>
                  <a:lnTo>
                    <a:pt x="1219" y="1324"/>
                  </a:lnTo>
                  <a:lnTo>
                    <a:pt x="1225" y="1324"/>
                  </a:lnTo>
                  <a:lnTo>
                    <a:pt x="1231" y="1323"/>
                  </a:lnTo>
                  <a:lnTo>
                    <a:pt x="1237" y="1321"/>
                  </a:lnTo>
                  <a:lnTo>
                    <a:pt x="1243" y="1318"/>
                  </a:lnTo>
                  <a:lnTo>
                    <a:pt x="1249" y="1315"/>
                  </a:lnTo>
                  <a:lnTo>
                    <a:pt x="1255" y="1311"/>
                  </a:lnTo>
                  <a:lnTo>
                    <a:pt x="1261" y="1308"/>
                  </a:lnTo>
                  <a:lnTo>
                    <a:pt x="1268" y="1305"/>
                  </a:lnTo>
                  <a:lnTo>
                    <a:pt x="1273" y="1304"/>
                  </a:lnTo>
                  <a:lnTo>
                    <a:pt x="1280" y="1303"/>
                  </a:lnTo>
                  <a:lnTo>
                    <a:pt x="1285" y="1304"/>
                  </a:lnTo>
                  <a:lnTo>
                    <a:pt x="1290" y="1304"/>
                  </a:lnTo>
                  <a:lnTo>
                    <a:pt x="1296" y="1305"/>
                  </a:lnTo>
                  <a:lnTo>
                    <a:pt x="1300" y="1308"/>
                  </a:lnTo>
                  <a:lnTo>
                    <a:pt x="1304" y="1310"/>
                  </a:lnTo>
                  <a:lnTo>
                    <a:pt x="1306" y="1310"/>
                  </a:lnTo>
                  <a:lnTo>
                    <a:pt x="1310" y="1308"/>
                  </a:lnTo>
                  <a:lnTo>
                    <a:pt x="1315" y="1305"/>
                  </a:lnTo>
                  <a:lnTo>
                    <a:pt x="1323" y="1301"/>
                  </a:lnTo>
                  <a:lnTo>
                    <a:pt x="1331" y="1295"/>
                  </a:lnTo>
                  <a:lnTo>
                    <a:pt x="1338" y="1286"/>
                  </a:lnTo>
                  <a:lnTo>
                    <a:pt x="1345" y="1275"/>
                  </a:lnTo>
                  <a:lnTo>
                    <a:pt x="1350" y="1261"/>
                  </a:lnTo>
                  <a:lnTo>
                    <a:pt x="1354" y="1243"/>
                  </a:lnTo>
                  <a:lnTo>
                    <a:pt x="1354" y="1224"/>
                  </a:lnTo>
                  <a:lnTo>
                    <a:pt x="1354" y="1223"/>
                  </a:lnTo>
                  <a:lnTo>
                    <a:pt x="1354" y="1222"/>
                  </a:lnTo>
                  <a:lnTo>
                    <a:pt x="1354" y="1221"/>
                  </a:lnTo>
                  <a:lnTo>
                    <a:pt x="1354" y="1219"/>
                  </a:lnTo>
                  <a:lnTo>
                    <a:pt x="1354" y="1218"/>
                  </a:lnTo>
                  <a:lnTo>
                    <a:pt x="1354" y="1216"/>
                  </a:lnTo>
                  <a:lnTo>
                    <a:pt x="1354" y="1215"/>
                  </a:lnTo>
                  <a:lnTo>
                    <a:pt x="1354" y="1214"/>
                  </a:lnTo>
                  <a:lnTo>
                    <a:pt x="1354" y="1213"/>
                  </a:lnTo>
                  <a:lnTo>
                    <a:pt x="1358" y="1211"/>
                  </a:lnTo>
                  <a:lnTo>
                    <a:pt x="1363" y="1209"/>
                  </a:lnTo>
                  <a:lnTo>
                    <a:pt x="1369" y="1206"/>
                  </a:lnTo>
                  <a:lnTo>
                    <a:pt x="1374" y="1203"/>
                  </a:lnTo>
                  <a:lnTo>
                    <a:pt x="1380" y="1201"/>
                  </a:lnTo>
                  <a:lnTo>
                    <a:pt x="1384" y="1198"/>
                  </a:lnTo>
                  <a:lnTo>
                    <a:pt x="1388" y="1194"/>
                  </a:lnTo>
                  <a:lnTo>
                    <a:pt x="1393" y="1191"/>
                  </a:lnTo>
                  <a:lnTo>
                    <a:pt x="1396" y="1188"/>
                  </a:lnTo>
                  <a:lnTo>
                    <a:pt x="1398" y="1185"/>
                  </a:lnTo>
                  <a:lnTo>
                    <a:pt x="1419" y="1179"/>
                  </a:lnTo>
                  <a:lnTo>
                    <a:pt x="1418" y="1176"/>
                  </a:lnTo>
                  <a:lnTo>
                    <a:pt x="1417" y="1168"/>
                  </a:lnTo>
                  <a:lnTo>
                    <a:pt x="1414" y="1155"/>
                  </a:lnTo>
                  <a:lnTo>
                    <a:pt x="1412" y="1139"/>
                  </a:lnTo>
                  <a:lnTo>
                    <a:pt x="1410" y="1119"/>
                  </a:lnTo>
                  <a:lnTo>
                    <a:pt x="1409" y="1098"/>
                  </a:lnTo>
                  <a:lnTo>
                    <a:pt x="1408" y="1074"/>
                  </a:lnTo>
                  <a:lnTo>
                    <a:pt x="1409" y="1050"/>
                  </a:lnTo>
                  <a:lnTo>
                    <a:pt x="1411" y="1027"/>
                  </a:lnTo>
                  <a:lnTo>
                    <a:pt x="1417" y="1004"/>
                  </a:lnTo>
                  <a:lnTo>
                    <a:pt x="1421" y="981"/>
                  </a:lnTo>
                  <a:lnTo>
                    <a:pt x="1423" y="957"/>
                  </a:lnTo>
                  <a:lnTo>
                    <a:pt x="1425" y="933"/>
                  </a:lnTo>
                  <a:lnTo>
                    <a:pt x="1426" y="910"/>
                  </a:lnTo>
                  <a:lnTo>
                    <a:pt x="1426" y="888"/>
                  </a:lnTo>
                  <a:lnTo>
                    <a:pt x="1426" y="868"/>
                  </a:lnTo>
                  <a:lnTo>
                    <a:pt x="1425" y="851"/>
                  </a:lnTo>
                  <a:lnTo>
                    <a:pt x="1425" y="838"/>
                  </a:lnTo>
                  <a:lnTo>
                    <a:pt x="1424" y="830"/>
                  </a:lnTo>
                  <a:lnTo>
                    <a:pt x="1424" y="827"/>
                  </a:lnTo>
                  <a:lnTo>
                    <a:pt x="1356" y="806"/>
                  </a:lnTo>
                  <a:lnTo>
                    <a:pt x="1362" y="788"/>
                  </a:lnTo>
                  <a:lnTo>
                    <a:pt x="1368" y="769"/>
                  </a:lnTo>
                  <a:lnTo>
                    <a:pt x="1373" y="752"/>
                  </a:lnTo>
                  <a:lnTo>
                    <a:pt x="1377" y="733"/>
                  </a:lnTo>
                  <a:lnTo>
                    <a:pt x="1381" y="715"/>
                  </a:lnTo>
                  <a:lnTo>
                    <a:pt x="1383" y="697"/>
                  </a:lnTo>
                  <a:lnTo>
                    <a:pt x="1384" y="680"/>
                  </a:lnTo>
                  <a:lnTo>
                    <a:pt x="1385" y="663"/>
                  </a:lnTo>
                  <a:lnTo>
                    <a:pt x="1384" y="645"/>
                  </a:lnTo>
                  <a:lnTo>
                    <a:pt x="1382" y="629"/>
                  </a:lnTo>
                  <a:lnTo>
                    <a:pt x="1393" y="629"/>
                  </a:lnTo>
                  <a:lnTo>
                    <a:pt x="1394" y="628"/>
                  </a:lnTo>
                  <a:lnTo>
                    <a:pt x="1395" y="628"/>
                  </a:lnTo>
                  <a:lnTo>
                    <a:pt x="1396" y="628"/>
                  </a:lnTo>
                  <a:lnTo>
                    <a:pt x="1397" y="627"/>
                  </a:lnTo>
                  <a:lnTo>
                    <a:pt x="1398" y="626"/>
                  </a:lnTo>
                  <a:lnTo>
                    <a:pt x="1399" y="625"/>
                  </a:lnTo>
                  <a:lnTo>
                    <a:pt x="1399" y="623"/>
                  </a:lnTo>
                  <a:lnTo>
                    <a:pt x="1400" y="622"/>
                  </a:lnTo>
                  <a:lnTo>
                    <a:pt x="1400" y="620"/>
                  </a:lnTo>
                  <a:lnTo>
                    <a:pt x="1401" y="619"/>
                  </a:lnTo>
                  <a:lnTo>
                    <a:pt x="1401" y="618"/>
                  </a:lnTo>
                  <a:lnTo>
                    <a:pt x="1402" y="616"/>
                  </a:lnTo>
                  <a:lnTo>
                    <a:pt x="1404" y="614"/>
                  </a:lnTo>
                  <a:lnTo>
                    <a:pt x="1404" y="612"/>
                  </a:lnTo>
                  <a:lnTo>
                    <a:pt x="1405" y="608"/>
                  </a:lnTo>
                  <a:lnTo>
                    <a:pt x="1406" y="606"/>
                  </a:lnTo>
                  <a:lnTo>
                    <a:pt x="1407" y="603"/>
                  </a:lnTo>
                  <a:lnTo>
                    <a:pt x="1408" y="600"/>
                  </a:lnTo>
                  <a:lnTo>
                    <a:pt x="1395" y="592"/>
                  </a:lnTo>
                  <a:lnTo>
                    <a:pt x="1395" y="595"/>
                  </a:lnTo>
                  <a:lnTo>
                    <a:pt x="1394" y="598"/>
                  </a:lnTo>
                  <a:lnTo>
                    <a:pt x="1394" y="602"/>
                  </a:lnTo>
                  <a:lnTo>
                    <a:pt x="1393" y="604"/>
                  </a:lnTo>
                  <a:lnTo>
                    <a:pt x="1392" y="607"/>
                  </a:lnTo>
                  <a:lnTo>
                    <a:pt x="1392" y="609"/>
                  </a:lnTo>
                  <a:lnTo>
                    <a:pt x="1391" y="612"/>
                  </a:lnTo>
                  <a:lnTo>
                    <a:pt x="1391" y="614"/>
                  </a:lnTo>
                  <a:lnTo>
                    <a:pt x="1391" y="615"/>
                  </a:lnTo>
                  <a:lnTo>
                    <a:pt x="1389" y="616"/>
                  </a:lnTo>
                  <a:lnTo>
                    <a:pt x="1380" y="616"/>
                  </a:lnTo>
                  <a:lnTo>
                    <a:pt x="1379" y="613"/>
                  </a:lnTo>
                  <a:lnTo>
                    <a:pt x="1379" y="609"/>
                  </a:lnTo>
                  <a:lnTo>
                    <a:pt x="1377" y="606"/>
                  </a:lnTo>
                  <a:lnTo>
                    <a:pt x="1377" y="603"/>
                  </a:lnTo>
                  <a:lnTo>
                    <a:pt x="1376" y="600"/>
                  </a:lnTo>
                  <a:lnTo>
                    <a:pt x="1375" y="597"/>
                  </a:lnTo>
                  <a:lnTo>
                    <a:pt x="1374" y="594"/>
                  </a:lnTo>
                  <a:lnTo>
                    <a:pt x="1374" y="591"/>
                  </a:lnTo>
                  <a:lnTo>
                    <a:pt x="1373" y="588"/>
                  </a:lnTo>
                  <a:lnTo>
                    <a:pt x="1372" y="584"/>
                  </a:lnTo>
                  <a:lnTo>
                    <a:pt x="1371" y="584"/>
                  </a:lnTo>
                  <a:lnTo>
                    <a:pt x="1367" y="583"/>
                  </a:lnTo>
                  <a:lnTo>
                    <a:pt x="1362" y="583"/>
                  </a:lnTo>
                  <a:lnTo>
                    <a:pt x="1356" y="583"/>
                  </a:lnTo>
                  <a:lnTo>
                    <a:pt x="1347" y="582"/>
                  </a:lnTo>
                  <a:lnTo>
                    <a:pt x="1338" y="582"/>
                  </a:lnTo>
                  <a:lnTo>
                    <a:pt x="1330" y="582"/>
                  </a:lnTo>
                  <a:lnTo>
                    <a:pt x="1321" y="583"/>
                  </a:lnTo>
                  <a:lnTo>
                    <a:pt x="1312" y="584"/>
                  </a:lnTo>
                  <a:lnTo>
                    <a:pt x="1304" y="586"/>
                  </a:lnTo>
                  <a:lnTo>
                    <a:pt x="1305" y="585"/>
                  </a:lnTo>
                  <a:lnTo>
                    <a:pt x="1306" y="584"/>
                  </a:lnTo>
                  <a:lnTo>
                    <a:pt x="1306" y="583"/>
                  </a:lnTo>
                  <a:lnTo>
                    <a:pt x="1307" y="582"/>
                  </a:lnTo>
                  <a:lnTo>
                    <a:pt x="1307" y="581"/>
                  </a:lnTo>
                  <a:lnTo>
                    <a:pt x="1312" y="581"/>
                  </a:lnTo>
                  <a:lnTo>
                    <a:pt x="1320" y="581"/>
                  </a:lnTo>
                  <a:lnTo>
                    <a:pt x="1329" y="581"/>
                  </a:lnTo>
                  <a:lnTo>
                    <a:pt x="1339" y="581"/>
                  </a:lnTo>
                  <a:lnTo>
                    <a:pt x="1351" y="581"/>
                  </a:lnTo>
                  <a:lnTo>
                    <a:pt x="1362" y="581"/>
                  </a:lnTo>
                  <a:lnTo>
                    <a:pt x="1374" y="581"/>
                  </a:lnTo>
                  <a:lnTo>
                    <a:pt x="1384" y="581"/>
                  </a:lnTo>
                  <a:lnTo>
                    <a:pt x="1394" y="581"/>
                  </a:lnTo>
                  <a:lnTo>
                    <a:pt x="1400" y="581"/>
                  </a:lnTo>
                  <a:lnTo>
                    <a:pt x="1400" y="582"/>
                  </a:lnTo>
                  <a:lnTo>
                    <a:pt x="1399" y="583"/>
                  </a:lnTo>
                  <a:lnTo>
                    <a:pt x="1399" y="584"/>
                  </a:lnTo>
                  <a:lnTo>
                    <a:pt x="1399" y="585"/>
                  </a:lnTo>
                  <a:lnTo>
                    <a:pt x="1398" y="586"/>
                  </a:lnTo>
                  <a:lnTo>
                    <a:pt x="1398" y="588"/>
                  </a:lnTo>
                  <a:lnTo>
                    <a:pt x="1397" y="589"/>
                  </a:lnTo>
                  <a:lnTo>
                    <a:pt x="1397" y="590"/>
                  </a:lnTo>
                  <a:lnTo>
                    <a:pt x="1396" y="591"/>
                  </a:lnTo>
                  <a:lnTo>
                    <a:pt x="1395" y="592"/>
                  </a:lnTo>
                  <a:lnTo>
                    <a:pt x="1408" y="600"/>
                  </a:lnTo>
                  <a:lnTo>
                    <a:pt x="1409" y="596"/>
                  </a:lnTo>
                  <a:lnTo>
                    <a:pt x="1409" y="593"/>
                  </a:lnTo>
                  <a:lnTo>
                    <a:pt x="1410" y="591"/>
                  </a:lnTo>
                  <a:lnTo>
                    <a:pt x="1411" y="588"/>
                  </a:lnTo>
                  <a:lnTo>
                    <a:pt x="1411" y="585"/>
                  </a:lnTo>
                  <a:lnTo>
                    <a:pt x="1412" y="583"/>
                  </a:lnTo>
                  <a:lnTo>
                    <a:pt x="1412" y="581"/>
                  </a:lnTo>
                  <a:lnTo>
                    <a:pt x="1413" y="580"/>
                  </a:lnTo>
                  <a:lnTo>
                    <a:pt x="1413" y="579"/>
                  </a:lnTo>
                  <a:lnTo>
                    <a:pt x="1413" y="578"/>
                  </a:lnTo>
                  <a:lnTo>
                    <a:pt x="1413" y="577"/>
                  </a:lnTo>
                  <a:lnTo>
                    <a:pt x="1413" y="576"/>
                  </a:lnTo>
                  <a:lnTo>
                    <a:pt x="1413" y="575"/>
                  </a:lnTo>
                  <a:lnTo>
                    <a:pt x="1412" y="573"/>
                  </a:lnTo>
                  <a:lnTo>
                    <a:pt x="1412" y="572"/>
                  </a:lnTo>
                  <a:lnTo>
                    <a:pt x="1411" y="572"/>
                  </a:lnTo>
                  <a:lnTo>
                    <a:pt x="1411" y="571"/>
                  </a:lnTo>
                  <a:lnTo>
                    <a:pt x="1411" y="570"/>
                  </a:lnTo>
                  <a:lnTo>
                    <a:pt x="1410" y="570"/>
                  </a:lnTo>
                  <a:lnTo>
                    <a:pt x="1409" y="570"/>
                  </a:lnTo>
                  <a:lnTo>
                    <a:pt x="1409" y="569"/>
                  </a:lnTo>
                  <a:lnTo>
                    <a:pt x="1408" y="569"/>
                  </a:lnTo>
                  <a:lnTo>
                    <a:pt x="1407" y="569"/>
                  </a:lnTo>
                  <a:lnTo>
                    <a:pt x="1407" y="568"/>
                  </a:lnTo>
                  <a:lnTo>
                    <a:pt x="1406" y="568"/>
                  </a:lnTo>
                  <a:lnTo>
                    <a:pt x="1304" y="568"/>
                  </a:lnTo>
                  <a:lnTo>
                    <a:pt x="1302" y="568"/>
                  </a:lnTo>
                  <a:lnTo>
                    <a:pt x="1301" y="569"/>
                  </a:lnTo>
                  <a:lnTo>
                    <a:pt x="1300" y="569"/>
                  </a:lnTo>
                  <a:lnTo>
                    <a:pt x="1299" y="570"/>
                  </a:lnTo>
                  <a:lnTo>
                    <a:pt x="1298" y="571"/>
                  </a:lnTo>
                  <a:lnTo>
                    <a:pt x="1297" y="572"/>
                  </a:lnTo>
                  <a:lnTo>
                    <a:pt x="1297" y="573"/>
                  </a:lnTo>
                  <a:lnTo>
                    <a:pt x="1296" y="575"/>
                  </a:lnTo>
                  <a:lnTo>
                    <a:pt x="1296" y="577"/>
                  </a:lnTo>
                  <a:lnTo>
                    <a:pt x="1296" y="578"/>
                  </a:lnTo>
                  <a:lnTo>
                    <a:pt x="1295" y="579"/>
                  </a:lnTo>
                  <a:lnTo>
                    <a:pt x="1295" y="581"/>
                  </a:lnTo>
                  <a:lnTo>
                    <a:pt x="1294" y="583"/>
                  </a:lnTo>
                  <a:lnTo>
                    <a:pt x="1293" y="585"/>
                  </a:lnTo>
                  <a:lnTo>
                    <a:pt x="1292" y="588"/>
                  </a:lnTo>
                  <a:lnTo>
                    <a:pt x="1290" y="591"/>
                  </a:lnTo>
                  <a:lnTo>
                    <a:pt x="1289" y="594"/>
                  </a:lnTo>
                  <a:lnTo>
                    <a:pt x="1288" y="597"/>
                  </a:lnTo>
                  <a:lnTo>
                    <a:pt x="1287" y="600"/>
                  </a:lnTo>
                  <a:lnTo>
                    <a:pt x="1286" y="602"/>
                  </a:lnTo>
                  <a:lnTo>
                    <a:pt x="1284" y="606"/>
                  </a:lnTo>
                  <a:lnTo>
                    <a:pt x="1282" y="610"/>
                  </a:lnTo>
                  <a:lnTo>
                    <a:pt x="1279" y="615"/>
                  </a:lnTo>
                  <a:lnTo>
                    <a:pt x="1275" y="621"/>
                  </a:lnTo>
                  <a:lnTo>
                    <a:pt x="1272" y="628"/>
                  </a:lnTo>
                  <a:lnTo>
                    <a:pt x="1268" y="635"/>
                  </a:lnTo>
                  <a:lnTo>
                    <a:pt x="1264" y="644"/>
                  </a:lnTo>
                  <a:lnTo>
                    <a:pt x="1259" y="655"/>
                  </a:lnTo>
                  <a:lnTo>
                    <a:pt x="1256" y="652"/>
                  </a:lnTo>
                  <a:lnTo>
                    <a:pt x="1252" y="648"/>
                  </a:lnTo>
                  <a:lnTo>
                    <a:pt x="1249" y="646"/>
                  </a:lnTo>
                  <a:lnTo>
                    <a:pt x="1246" y="644"/>
                  </a:lnTo>
                  <a:lnTo>
                    <a:pt x="1243" y="642"/>
                  </a:lnTo>
                  <a:lnTo>
                    <a:pt x="1239" y="640"/>
                  </a:lnTo>
                  <a:lnTo>
                    <a:pt x="1236" y="639"/>
                  </a:lnTo>
                  <a:lnTo>
                    <a:pt x="1232" y="638"/>
                  </a:lnTo>
                  <a:lnTo>
                    <a:pt x="1228" y="637"/>
                  </a:lnTo>
                  <a:lnTo>
                    <a:pt x="1225" y="637"/>
                  </a:lnTo>
                  <a:lnTo>
                    <a:pt x="1214" y="635"/>
                  </a:lnTo>
                  <a:lnTo>
                    <a:pt x="1200" y="635"/>
                  </a:lnTo>
                  <a:lnTo>
                    <a:pt x="1183" y="634"/>
                  </a:lnTo>
                  <a:lnTo>
                    <a:pt x="1164" y="634"/>
                  </a:lnTo>
                  <a:lnTo>
                    <a:pt x="1145" y="634"/>
                  </a:lnTo>
                  <a:lnTo>
                    <a:pt x="1126" y="634"/>
                  </a:lnTo>
                  <a:lnTo>
                    <a:pt x="1110" y="633"/>
                  </a:lnTo>
                  <a:lnTo>
                    <a:pt x="1097" y="633"/>
                  </a:lnTo>
                  <a:lnTo>
                    <a:pt x="1088" y="633"/>
                  </a:lnTo>
                  <a:lnTo>
                    <a:pt x="1085" y="633"/>
                  </a:lnTo>
                  <a:lnTo>
                    <a:pt x="1085" y="642"/>
                  </a:lnTo>
                  <a:lnTo>
                    <a:pt x="1081" y="637"/>
                  </a:lnTo>
                  <a:lnTo>
                    <a:pt x="1077" y="632"/>
                  </a:lnTo>
                  <a:lnTo>
                    <a:pt x="1074" y="628"/>
                  </a:lnTo>
                  <a:lnTo>
                    <a:pt x="1071" y="623"/>
                  </a:lnTo>
                  <a:lnTo>
                    <a:pt x="1066" y="620"/>
                  </a:lnTo>
                  <a:lnTo>
                    <a:pt x="1063" y="616"/>
                  </a:lnTo>
                  <a:lnTo>
                    <a:pt x="1059" y="613"/>
                  </a:lnTo>
                  <a:lnTo>
                    <a:pt x="1056" y="609"/>
                  </a:lnTo>
                  <a:lnTo>
                    <a:pt x="1052" y="606"/>
                  </a:lnTo>
                  <a:lnTo>
                    <a:pt x="1048" y="603"/>
                  </a:lnTo>
                  <a:lnTo>
                    <a:pt x="1322" y="558"/>
                  </a:lnTo>
                  <a:lnTo>
                    <a:pt x="1323" y="558"/>
                  </a:lnTo>
                  <a:lnTo>
                    <a:pt x="1324" y="558"/>
                  </a:lnTo>
                  <a:lnTo>
                    <a:pt x="1325" y="558"/>
                  </a:lnTo>
                  <a:lnTo>
                    <a:pt x="1326" y="558"/>
                  </a:lnTo>
                  <a:lnTo>
                    <a:pt x="1327" y="558"/>
                  </a:lnTo>
                  <a:lnTo>
                    <a:pt x="1331" y="558"/>
                  </a:lnTo>
                  <a:lnTo>
                    <a:pt x="1334" y="557"/>
                  </a:lnTo>
                  <a:lnTo>
                    <a:pt x="1337" y="556"/>
                  </a:lnTo>
                  <a:lnTo>
                    <a:pt x="1341" y="555"/>
                  </a:lnTo>
                  <a:lnTo>
                    <a:pt x="1343" y="553"/>
                  </a:lnTo>
                  <a:lnTo>
                    <a:pt x="1346" y="551"/>
                  </a:lnTo>
                  <a:lnTo>
                    <a:pt x="1348" y="547"/>
                  </a:lnTo>
                  <a:lnTo>
                    <a:pt x="1351" y="544"/>
                  </a:lnTo>
                  <a:lnTo>
                    <a:pt x="1354" y="541"/>
                  </a:lnTo>
                  <a:lnTo>
                    <a:pt x="1356" y="538"/>
                  </a:lnTo>
                  <a:lnTo>
                    <a:pt x="1460" y="524"/>
                  </a:lnTo>
                  <a:lnTo>
                    <a:pt x="1460" y="523"/>
                  </a:lnTo>
                  <a:lnTo>
                    <a:pt x="1460" y="522"/>
                  </a:lnTo>
                  <a:lnTo>
                    <a:pt x="1460" y="520"/>
                  </a:lnTo>
                  <a:lnTo>
                    <a:pt x="1461" y="518"/>
                  </a:lnTo>
                  <a:lnTo>
                    <a:pt x="1461" y="515"/>
                  </a:lnTo>
                  <a:lnTo>
                    <a:pt x="1461" y="511"/>
                  </a:lnTo>
                  <a:lnTo>
                    <a:pt x="1461" y="507"/>
                  </a:lnTo>
                  <a:lnTo>
                    <a:pt x="1462" y="503"/>
                  </a:lnTo>
                  <a:lnTo>
                    <a:pt x="1462" y="498"/>
                  </a:lnTo>
                  <a:lnTo>
                    <a:pt x="1463" y="493"/>
                  </a:lnTo>
                  <a:lnTo>
                    <a:pt x="1687" y="451"/>
                  </a:lnTo>
                  <a:lnTo>
                    <a:pt x="1687" y="452"/>
                  </a:lnTo>
                  <a:lnTo>
                    <a:pt x="1687" y="451"/>
                  </a:lnTo>
                  <a:lnTo>
                    <a:pt x="1689" y="453"/>
                  </a:lnTo>
                  <a:lnTo>
                    <a:pt x="1690" y="454"/>
                  </a:lnTo>
                  <a:lnTo>
                    <a:pt x="1691" y="456"/>
                  </a:lnTo>
                  <a:lnTo>
                    <a:pt x="1692" y="457"/>
                  </a:lnTo>
                  <a:lnTo>
                    <a:pt x="1693" y="458"/>
                  </a:lnTo>
                  <a:lnTo>
                    <a:pt x="1694" y="459"/>
                  </a:lnTo>
                  <a:lnTo>
                    <a:pt x="1695" y="459"/>
                  </a:lnTo>
                  <a:lnTo>
                    <a:pt x="1696" y="460"/>
                  </a:lnTo>
                  <a:lnTo>
                    <a:pt x="1697" y="461"/>
                  </a:lnTo>
                  <a:lnTo>
                    <a:pt x="1698" y="461"/>
                  </a:lnTo>
                  <a:lnTo>
                    <a:pt x="1699" y="460"/>
                  </a:lnTo>
                  <a:lnTo>
                    <a:pt x="1700" y="460"/>
                  </a:lnTo>
                  <a:lnTo>
                    <a:pt x="1702" y="459"/>
                  </a:lnTo>
                  <a:lnTo>
                    <a:pt x="1703" y="459"/>
                  </a:lnTo>
                  <a:lnTo>
                    <a:pt x="1704" y="459"/>
                  </a:lnTo>
                  <a:lnTo>
                    <a:pt x="1799" y="441"/>
                  </a:lnTo>
                  <a:lnTo>
                    <a:pt x="1801" y="441"/>
                  </a:lnTo>
                  <a:lnTo>
                    <a:pt x="1802" y="441"/>
                  </a:lnTo>
                  <a:lnTo>
                    <a:pt x="1803" y="441"/>
                  </a:lnTo>
                  <a:lnTo>
                    <a:pt x="1805" y="440"/>
                  </a:lnTo>
                  <a:lnTo>
                    <a:pt x="1808" y="439"/>
                  </a:lnTo>
                  <a:lnTo>
                    <a:pt x="1810" y="436"/>
                  </a:lnTo>
                  <a:lnTo>
                    <a:pt x="1813" y="432"/>
                  </a:lnTo>
                  <a:lnTo>
                    <a:pt x="1815" y="429"/>
                  </a:lnTo>
                  <a:lnTo>
                    <a:pt x="1817" y="423"/>
                  </a:lnTo>
                  <a:lnTo>
                    <a:pt x="1819" y="418"/>
                  </a:lnTo>
                  <a:lnTo>
                    <a:pt x="1820" y="412"/>
                  </a:lnTo>
                  <a:lnTo>
                    <a:pt x="1820" y="406"/>
                  </a:lnTo>
                  <a:lnTo>
                    <a:pt x="1820" y="398"/>
                  </a:lnTo>
                  <a:lnTo>
                    <a:pt x="1820" y="392"/>
                  </a:lnTo>
                  <a:lnTo>
                    <a:pt x="1820" y="386"/>
                  </a:lnTo>
                  <a:lnTo>
                    <a:pt x="1819" y="381"/>
                  </a:lnTo>
                  <a:lnTo>
                    <a:pt x="1817" y="375"/>
                  </a:lnTo>
                  <a:lnTo>
                    <a:pt x="1816" y="370"/>
                  </a:lnTo>
                  <a:lnTo>
                    <a:pt x="1814" y="367"/>
                  </a:lnTo>
                  <a:lnTo>
                    <a:pt x="1811" y="362"/>
                  </a:lnTo>
                  <a:lnTo>
                    <a:pt x="1808" y="360"/>
                  </a:lnTo>
                  <a:lnTo>
                    <a:pt x="1805" y="358"/>
                  </a:lnTo>
                  <a:lnTo>
                    <a:pt x="1803" y="357"/>
                  </a:lnTo>
                  <a:lnTo>
                    <a:pt x="1802" y="35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703" name="Freeform 437"/>
            <p:cNvSpPr>
              <a:spLocks/>
            </p:cNvSpPr>
            <p:nvPr/>
          </p:nvSpPr>
          <p:spPr bwMode="auto">
            <a:xfrm>
              <a:off x="5303" y="3745"/>
              <a:ext cx="162" cy="320"/>
            </a:xfrm>
            <a:custGeom>
              <a:avLst/>
              <a:gdLst>
                <a:gd name="T0" fmla="*/ 0 w 1820"/>
                <a:gd name="T1" fmla="*/ 0 h 3594"/>
                <a:gd name="T2" fmla="*/ 0 w 1820"/>
                <a:gd name="T3" fmla="*/ 0 h 3594"/>
                <a:gd name="T4" fmla="*/ 0 w 1820"/>
                <a:gd name="T5" fmla="*/ 0 h 3594"/>
                <a:gd name="T6" fmla="*/ 0 w 1820"/>
                <a:gd name="T7" fmla="*/ 0 h 3594"/>
                <a:gd name="T8" fmla="*/ 0 w 1820"/>
                <a:gd name="T9" fmla="*/ 0 h 3594"/>
                <a:gd name="T10" fmla="*/ 0 w 1820"/>
                <a:gd name="T11" fmla="*/ 0 h 3594"/>
                <a:gd name="T12" fmla="*/ 0 w 1820"/>
                <a:gd name="T13" fmla="*/ 0 h 3594"/>
                <a:gd name="T14" fmla="*/ 0 w 1820"/>
                <a:gd name="T15" fmla="*/ 0 h 3594"/>
                <a:gd name="T16" fmla="*/ 0 w 1820"/>
                <a:gd name="T17" fmla="*/ 0 h 3594"/>
                <a:gd name="T18" fmla="*/ 0 w 1820"/>
                <a:gd name="T19" fmla="*/ 0 h 3594"/>
                <a:gd name="T20" fmla="*/ 0 w 1820"/>
                <a:gd name="T21" fmla="*/ 0 h 3594"/>
                <a:gd name="T22" fmla="*/ 0 w 1820"/>
                <a:gd name="T23" fmla="*/ 0 h 3594"/>
                <a:gd name="T24" fmla="*/ 0 w 1820"/>
                <a:gd name="T25" fmla="*/ 0 h 3594"/>
                <a:gd name="T26" fmla="*/ 0 w 1820"/>
                <a:gd name="T27" fmla="*/ 0 h 3594"/>
                <a:gd name="T28" fmla="*/ 0 w 1820"/>
                <a:gd name="T29" fmla="*/ 0 h 3594"/>
                <a:gd name="T30" fmla="*/ 0 w 1820"/>
                <a:gd name="T31" fmla="*/ 0 h 3594"/>
                <a:gd name="T32" fmla="*/ 0 w 1820"/>
                <a:gd name="T33" fmla="*/ 0 h 3594"/>
                <a:gd name="T34" fmla="*/ 0 w 1820"/>
                <a:gd name="T35" fmla="*/ 0 h 3594"/>
                <a:gd name="T36" fmla="*/ 0 w 1820"/>
                <a:gd name="T37" fmla="*/ 0 h 3594"/>
                <a:gd name="T38" fmla="*/ 0 w 1820"/>
                <a:gd name="T39" fmla="*/ 0 h 3594"/>
                <a:gd name="T40" fmla="*/ 0 w 1820"/>
                <a:gd name="T41" fmla="*/ 0 h 3594"/>
                <a:gd name="T42" fmla="*/ 0 w 1820"/>
                <a:gd name="T43" fmla="*/ 0 h 3594"/>
                <a:gd name="T44" fmla="*/ 0 w 1820"/>
                <a:gd name="T45" fmla="*/ 0 h 3594"/>
                <a:gd name="T46" fmla="*/ 0 w 1820"/>
                <a:gd name="T47" fmla="*/ 0 h 3594"/>
                <a:gd name="T48" fmla="*/ 0 w 1820"/>
                <a:gd name="T49" fmla="*/ 0 h 3594"/>
                <a:gd name="T50" fmla="*/ 0 w 1820"/>
                <a:gd name="T51" fmla="*/ 0 h 3594"/>
                <a:gd name="T52" fmla="*/ 0 w 1820"/>
                <a:gd name="T53" fmla="*/ 0 h 3594"/>
                <a:gd name="T54" fmla="*/ 0 w 1820"/>
                <a:gd name="T55" fmla="*/ 0 h 3594"/>
                <a:gd name="T56" fmla="*/ 0 w 1820"/>
                <a:gd name="T57" fmla="*/ 0 h 3594"/>
                <a:gd name="T58" fmla="*/ 0 w 1820"/>
                <a:gd name="T59" fmla="*/ 0 h 3594"/>
                <a:gd name="T60" fmla="*/ 0 w 1820"/>
                <a:gd name="T61" fmla="*/ 0 h 3594"/>
                <a:gd name="T62" fmla="*/ 0 w 1820"/>
                <a:gd name="T63" fmla="*/ 0 h 3594"/>
                <a:gd name="T64" fmla="*/ 0 w 1820"/>
                <a:gd name="T65" fmla="*/ 0 h 3594"/>
                <a:gd name="T66" fmla="*/ 0 w 1820"/>
                <a:gd name="T67" fmla="*/ 0 h 3594"/>
                <a:gd name="T68" fmla="*/ 0 w 1820"/>
                <a:gd name="T69" fmla="*/ 0 h 3594"/>
                <a:gd name="T70" fmla="*/ 0 w 1820"/>
                <a:gd name="T71" fmla="*/ 0 h 3594"/>
                <a:gd name="T72" fmla="*/ 0 w 1820"/>
                <a:gd name="T73" fmla="*/ 0 h 3594"/>
                <a:gd name="T74" fmla="*/ 0 w 1820"/>
                <a:gd name="T75" fmla="*/ 0 h 3594"/>
                <a:gd name="T76" fmla="*/ 0 w 1820"/>
                <a:gd name="T77" fmla="*/ 0 h 3594"/>
                <a:gd name="T78" fmla="*/ 0 w 1820"/>
                <a:gd name="T79" fmla="*/ 0 h 3594"/>
                <a:gd name="T80" fmla="*/ 0 w 1820"/>
                <a:gd name="T81" fmla="*/ 0 h 3594"/>
                <a:gd name="T82" fmla="*/ 0 w 1820"/>
                <a:gd name="T83" fmla="*/ 0 h 3594"/>
                <a:gd name="T84" fmla="*/ 0 w 1820"/>
                <a:gd name="T85" fmla="*/ 0 h 3594"/>
                <a:gd name="T86" fmla="*/ 0 w 1820"/>
                <a:gd name="T87" fmla="*/ 0 h 3594"/>
                <a:gd name="T88" fmla="*/ 0 w 1820"/>
                <a:gd name="T89" fmla="*/ 0 h 3594"/>
                <a:gd name="T90" fmla="*/ 0 w 1820"/>
                <a:gd name="T91" fmla="*/ 0 h 3594"/>
                <a:gd name="T92" fmla="*/ 0 w 1820"/>
                <a:gd name="T93" fmla="*/ 0 h 3594"/>
                <a:gd name="T94" fmla="*/ 0 w 1820"/>
                <a:gd name="T95" fmla="*/ 0 h 3594"/>
                <a:gd name="T96" fmla="*/ 0 w 1820"/>
                <a:gd name="T97" fmla="*/ 0 h 3594"/>
                <a:gd name="T98" fmla="*/ 0 w 1820"/>
                <a:gd name="T99" fmla="*/ 0 h 3594"/>
                <a:gd name="T100" fmla="*/ 0 w 1820"/>
                <a:gd name="T101" fmla="*/ 0 h 3594"/>
                <a:gd name="T102" fmla="*/ 0 w 1820"/>
                <a:gd name="T103" fmla="*/ 0 h 3594"/>
                <a:gd name="T104" fmla="*/ 0 w 1820"/>
                <a:gd name="T105" fmla="*/ 0 h 3594"/>
                <a:gd name="T106" fmla="*/ 0 w 1820"/>
                <a:gd name="T107" fmla="*/ 0 h 3594"/>
                <a:gd name="T108" fmla="*/ 0 w 1820"/>
                <a:gd name="T109" fmla="*/ 0 h 3594"/>
                <a:gd name="T110" fmla="*/ 0 w 1820"/>
                <a:gd name="T111" fmla="*/ 0 h 3594"/>
                <a:gd name="T112" fmla="*/ 0 w 1820"/>
                <a:gd name="T113" fmla="*/ 0 h 3594"/>
                <a:gd name="T114" fmla="*/ 0 w 1820"/>
                <a:gd name="T115" fmla="*/ 0 h 3594"/>
                <a:gd name="T116" fmla="*/ 0 w 1820"/>
                <a:gd name="T117" fmla="*/ 0 h 3594"/>
                <a:gd name="T118" fmla="*/ 0 w 1820"/>
                <a:gd name="T119" fmla="*/ 0 h 3594"/>
                <a:gd name="T120" fmla="*/ 0 w 1820"/>
                <a:gd name="T121" fmla="*/ 0 h 3594"/>
                <a:gd name="T122" fmla="*/ 0 w 1820"/>
                <a:gd name="T123" fmla="*/ 0 h 3594"/>
                <a:gd name="T124" fmla="*/ 0 w 1820"/>
                <a:gd name="T125" fmla="*/ 0 h 359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820"/>
                <a:gd name="T190" fmla="*/ 0 h 3594"/>
                <a:gd name="T191" fmla="*/ 1820 w 1820"/>
                <a:gd name="T192" fmla="*/ 3594 h 359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820" h="3594">
                  <a:moveTo>
                    <a:pt x="1802" y="357"/>
                  </a:moveTo>
                  <a:lnTo>
                    <a:pt x="1803" y="357"/>
                  </a:lnTo>
                  <a:lnTo>
                    <a:pt x="1799" y="358"/>
                  </a:lnTo>
                  <a:lnTo>
                    <a:pt x="1791" y="359"/>
                  </a:lnTo>
                  <a:lnTo>
                    <a:pt x="1779" y="361"/>
                  </a:lnTo>
                  <a:lnTo>
                    <a:pt x="1765" y="365"/>
                  </a:lnTo>
                  <a:lnTo>
                    <a:pt x="1749" y="368"/>
                  </a:lnTo>
                  <a:lnTo>
                    <a:pt x="1734" y="371"/>
                  </a:lnTo>
                  <a:lnTo>
                    <a:pt x="1720" y="373"/>
                  </a:lnTo>
                  <a:lnTo>
                    <a:pt x="1708" y="375"/>
                  </a:lnTo>
                  <a:lnTo>
                    <a:pt x="1700" y="378"/>
                  </a:lnTo>
                  <a:lnTo>
                    <a:pt x="1698" y="378"/>
                  </a:lnTo>
                  <a:lnTo>
                    <a:pt x="1697" y="378"/>
                  </a:lnTo>
                  <a:lnTo>
                    <a:pt x="1696" y="378"/>
                  </a:lnTo>
                  <a:lnTo>
                    <a:pt x="1695" y="378"/>
                  </a:lnTo>
                  <a:lnTo>
                    <a:pt x="1694" y="379"/>
                  </a:lnTo>
                  <a:lnTo>
                    <a:pt x="1693" y="380"/>
                  </a:lnTo>
                  <a:lnTo>
                    <a:pt x="1692" y="380"/>
                  </a:lnTo>
                  <a:lnTo>
                    <a:pt x="1691" y="381"/>
                  </a:lnTo>
                  <a:lnTo>
                    <a:pt x="1690" y="383"/>
                  </a:lnTo>
                  <a:lnTo>
                    <a:pt x="1689" y="384"/>
                  </a:lnTo>
                  <a:lnTo>
                    <a:pt x="1687" y="385"/>
                  </a:lnTo>
                  <a:lnTo>
                    <a:pt x="1471" y="424"/>
                  </a:lnTo>
                  <a:lnTo>
                    <a:pt x="1472" y="418"/>
                  </a:lnTo>
                  <a:lnTo>
                    <a:pt x="1472" y="411"/>
                  </a:lnTo>
                  <a:lnTo>
                    <a:pt x="1473" y="405"/>
                  </a:lnTo>
                  <a:lnTo>
                    <a:pt x="1474" y="398"/>
                  </a:lnTo>
                  <a:lnTo>
                    <a:pt x="1474" y="392"/>
                  </a:lnTo>
                  <a:lnTo>
                    <a:pt x="1475" y="385"/>
                  </a:lnTo>
                  <a:lnTo>
                    <a:pt x="1476" y="379"/>
                  </a:lnTo>
                  <a:lnTo>
                    <a:pt x="1478" y="372"/>
                  </a:lnTo>
                  <a:lnTo>
                    <a:pt x="1478" y="366"/>
                  </a:lnTo>
                  <a:lnTo>
                    <a:pt x="1479" y="359"/>
                  </a:lnTo>
                  <a:lnTo>
                    <a:pt x="1413" y="370"/>
                  </a:lnTo>
                  <a:lnTo>
                    <a:pt x="1408" y="432"/>
                  </a:lnTo>
                  <a:lnTo>
                    <a:pt x="1408" y="433"/>
                  </a:lnTo>
                  <a:lnTo>
                    <a:pt x="1407" y="433"/>
                  </a:lnTo>
                  <a:lnTo>
                    <a:pt x="1408" y="433"/>
                  </a:lnTo>
                  <a:lnTo>
                    <a:pt x="1408" y="432"/>
                  </a:lnTo>
                  <a:lnTo>
                    <a:pt x="1408" y="433"/>
                  </a:lnTo>
                  <a:lnTo>
                    <a:pt x="1407" y="433"/>
                  </a:lnTo>
                  <a:lnTo>
                    <a:pt x="1408" y="433"/>
                  </a:lnTo>
                  <a:lnTo>
                    <a:pt x="1408" y="432"/>
                  </a:lnTo>
                  <a:lnTo>
                    <a:pt x="1408" y="433"/>
                  </a:lnTo>
                  <a:lnTo>
                    <a:pt x="1407" y="433"/>
                  </a:lnTo>
                  <a:lnTo>
                    <a:pt x="1408" y="433"/>
                  </a:lnTo>
                  <a:lnTo>
                    <a:pt x="1408" y="432"/>
                  </a:lnTo>
                  <a:lnTo>
                    <a:pt x="1408" y="433"/>
                  </a:lnTo>
                  <a:lnTo>
                    <a:pt x="1407" y="434"/>
                  </a:lnTo>
                  <a:lnTo>
                    <a:pt x="1406" y="435"/>
                  </a:lnTo>
                  <a:lnTo>
                    <a:pt x="1407" y="435"/>
                  </a:lnTo>
                  <a:lnTo>
                    <a:pt x="1406" y="435"/>
                  </a:lnTo>
                  <a:lnTo>
                    <a:pt x="1407" y="435"/>
                  </a:lnTo>
                  <a:lnTo>
                    <a:pt x="1406" y="435"/>
                  </a:lnTo>
                  <a:lnTo>
                    <a:pt x="1406" y="436"/>
                  </a:lnTo>
                  <a:lnTo>
                    <a:pt x="1407" y="436"/>
                  </a:lnTo>
                  <a:lnTo>
                    <a:pt x="1406" y="436"/>
                  </a:lnTo>
                  <a:lnTo>
                    <a:pt x="1406" y="437"/>
                  </a:lnTo>
                  <a:lnTo>
                    <a:pt x="1406" y="439"/>
                  </a:lnTo>
                  <a:lnTo>
                    <a:pt x="1406" y="437"/>
                  </a:lnTo>
                  <a:lnTo>
                    <a:pt x="1406" y="439"/>
                  </a:lnTo>
                  <a:lnTo>
                    <a:pt x="1406" y="440"/>
                  </a:lnTo>
                  <a:lnTo>
                    <a:pt x="1406" y="441"/>
                  </a:lnTo>
                  <a:lnTo>
                    <a:pt x="1406" y="442"/>
                  </a:lnTo>
                  <a:lnTo>
                    <a:pt x="1406" y="443"/>
                  </a:lnTo>
                  <a:lnTo>
                    <a:pt x="1400" y="443"/>
                  </a:lnTo>
                  <a:lnTo>
                    <a:pt x="1396" y="443"/>
                  </a:lnTo>
                  <a:lnTo>
                    <a:pt x="1391" y="443"/>
                  </a:lnTo>
                  <a:lnTo>
                    <a:pt x="1386" y="443"/>
                  </a:lnTo>
                  <a:lnTo>
                    <a:pt x="1383" y="443"/>
                  </a:lnTo>
                  <a:lnTo>
                    <a:pt x="1379" y="443"/>
                  </a:lnTo>
                  <a:lnTo>
                    <a:pt x="1376" y="443"/>
                  </a:lnTo>
                  <a:lnTo>
                    <a:pt x="1373" y="443"/>
                  </a:lnTo>
                  <a:lnTo>
                    <a:pt x="1372" y="443"/>
                  </a:lnTo>
                  <a:lnTo>
                    <a:pt x="1371" y="443"/>
                  </a:lnTo>
                  <a:lnTo>
                    <a:pt x="1370" y="444"/>
                  </a:lnTo>
                  <a:lnTo>
                    <a:pt x="1369" y="444"/>
                  </a:lnTo>
                  <a:lnTo>
                    <a:pt x="1368" y="444"/>
                  </a:lnTo>
                  <a:lnTo>
                    <a:pt x="1367" y="443"/>
                  </a:lnTo>
                  <a:lnTo>
                    <a:pt x="1366" y="442"/>
                  </a:lnTo>
                  <a:lnTo>
                    <a:pt x="1364" y="440"/>
                  </a:lnTo>
                  <a:lnTo>
                    <a:pt x="1364" y="436"/>
                  </a:lnTo>
                  <a:lnTo>
                    <a:pt x="1364" y="432"/>
                  </a:lnTo>
                  <a:lnTo>
                    <a:pt x="1364" y="427"/>
                  </a:lnTo>
                  <a:lnTo>
                    <a:pt x="1364" y="421"/>
                  </a:lnTo>
                  <a:lnTo>
                    <a:pt x="1366" y="415"/>
                  </a:lnTo>
                  <a:lnTo>
                    <a:pt x="1366" y="408"/>
                  </a:lnTo>
                  <a:lnTo>
                    <a:pt x="1366" y="403"/>
                  </a:lnTo>
                  <a:lnTo>
                    <a:pt x="1366" y="397"/>
                  </a:lnTo>
                  <a:lnTo>
                    <a:pt x="1367" y="393"/>
                  </a:lnTo>
                  <a:lnTo>
                    <a:pt x="1367" y="389"/>
                  </a:lnTo>
                  <a:lnTo>
                    <a:pt x="1367" y="386"/>
                  </a:lnTo>
                  <a:lnTo>
                    <a:pt x="1367" y="385"/>
                  </a:lnTo>
                  <a:lnTo>
                    <a:pt x="1408" y="307"/>
                  </a:lnTo>
                  <a:lnTo>
                    <a:pt x="1421" y="305"/>
                  </a:lnTo>
                  <a:lnTo>
                    <a:pt x="1413" y="370"/>
                  </a:lnTo>
                  <a:lnTo>
                    <a:pt x="1479" y="359"/>
                  </a:lnTo>
                  <a:lnTo>
                    <a:pt x="1480" y="352"/>
                  </a:lnTo>
                  <a:lnTo>
                    <a:pt x="1481" y="343"/>
                  </a:lnTo>
                  <a:lnTo>
                    <a:pt x="1481" y="335"/>
                  </a:lnTo>
                  <a:lnTo>
                    <a:pt x="1482" y="328"/>
                  </a:lnTo>
                  <a:lnTo>
                    <a:pt x="1482" y="321"/>
                  </a:lnTo>
                  <a:lnTo>
                    <a:pt x="1483" y="313"/>
                  </a:lnTo>
                  <a:lnTo>
                    <a:pt x="1483" y="307"/>
                  </a:lnTo>
                  <a:lnTo>
                    <a:pt x="1484" y="302"/>
                  </a:lnTo>
                  <a:lnTo>
                    <a:pt x="1484" y="296"/>
                  </a:lnTo>
                  <a:lnTo>
                    <a:pt x="1484" y="292"/>
                  </a:lnTo>
                  <a:lnTo>
                    <a:pt x="1484" y="278"/>
                  </a:lnTo>
                  <a:lnTo>
                    <a:pt x="1481" y="268"/>
                  </a:lnTo>
                  <a:lnTo>
                    <a:pt x="1475" y="261"/>
                  </a:lnTo>
                  <a:lnTo>
                    <a:pt x="1469" y="257"/>
                  </a:lnTo>
                  <a:lnTo>
                    <a:pt x="1461" y="254"/>
                  </a:lnTo>
                  <a:lnTo>
                    <a:pt x="1454" y="253"/>
                  </a:lnTo>
                  <a:lnTo>
                    <a:pt x="1446" y="254"/>
                  </a:lnTo>
                  <a:lnTo>
                    <a:pt x="1439" y="254"/>
                  </a:lnTo>
                  <a:lnTo>
                    <a:pt x="1436" y="255"/>
                  </a:lnTo>
                  <a:lnTo>
                    <a:pt x="1434" y="255"/>
                  </a:lnTo>
                  <a:lnTo>
                    <a:pt x="1434" y="256"/>
                  </a:lnTo>
                  <a:lnTo>
                    <a:pt x="1434" y="257"/>
                  </a:lnTo>
                  <a:lnTo>
                    <a:pt x="1434" y="258"/>
                  </a:lnTo>
                  <a:lnTo>
                    <a:pt x="1432" y="253"/>
                  </a:lnTo>
                  <a:lnTo>
                    <a:pt x="1429" y="249"/>
                  </a:lnTo>
                  <a:lnTo>
                    <a:pt x="1425" y="247"/>
                  </a:lnTo>
                  <a:lnTo>
                    <a:pt x="1422" y="246"/>
                  </a:lnTo>
                  <a:lnTo>
                    <a:pt x="1419" y="245"/>
                  </a:lnTo>
                  <a:lnTo>
                    <a:pt x="1416" y="246"/>
                  </a:lnTo>
                  <a:lnTo>
                    <a:pt x="1412" y="246"/>
                  </a:lnTo>
                  <a:lnTo>
                    <a:pt x="1410" y="246"/>
                  </a:lnTo>
                  <a:lnTo>
                    <a:pt x="1409" y="247"/>
                  </a:lnTo>
                  <a:lnTo>
                    <a:pt x="1408" y="247"/>
                  </a:lnTo>
                  <a:lnTo>
                    <a:pt x="1322" y="396"/>
                  </a:lnTo>
                  <a:lnTo>
                    <a:pt x="882" y="451"/>
                  </a:lnTo>
                  <a:lnTo>
                    <a:pt x="880" y="449"/>
                  </a:lnTo>
                  <a:lnTo>
                    <a:pt x="879" y="447"/>
                  </a:lnTo>
                  <a:lnTo>
                    <a:pt x="878" y="445"/>
                  </a:lnTo>
                  <a:lnTo>
                    <a:pt x="878" y="443"/>
                  </a:lnTo>
                  <a:lnTo>
                    <a:pt x="877" y="441"/>
                  </a:lnTo>
                  <a:lnTo>
                    <a:pt x="876" y="439"/>
                  </a:lnTo>
                  <a:lnTo>
                    <a:pt x="875" y="436"/>
                  </a:lnTo>
                  <a:lnTo>
                    <a:pt x="874" y="434"/>
                  </a:lnTo>
                  <a:lnTo>
                    <a:pt x="872" y="432"/>
                  </a:lnTo>
                  <a:lnTo>
                    <a:pt x="871" y="430"/>
                  </a:lnTo>
                  <a:lnTo>
                    <a:pt x="821" y="448"/>
                  </a:lnTo>
                  <a:lnTo>
                    <a:pt x="821" y="461"/>
                  </a:lnTo>
                  <a:lnTo>
                    <a:pt x="817" y="461"/>
                  </a:lnTo>
                  <a:lnTo>
                    <a:pt x="813" y="462"/>
                  </a:lnTo>
                  <a:lnTo>
                    <a:pt x="808" y="462"/>
                  </a:lnTo>
                  <a:lnTo>
                    <a:pt x="800" y="464"/>
                  </a:lnTo>
                  <a:lnTo>
                    <a:pt x="792" y="465"/>
                  </a:lnTo>
                  <a:lnTo>
                    <a:pt x="784" y="466"/>
                  </a:lnTo>
                  <a:lnTo>
                    <a:pt x="774" y="467"/>
                  </a:lnTo>
                  <a:lnTo>
                    <a:pt x="763" y="468"/>
                  </a:lnTo>
                  <a:lnTo>
                    <a:pt x="752" y="470"/>
                  </a:lnTo>
                  <a:lnTo>
                    <a:pt x="740" y="472"/>
                  </a:lnTo>
                  <a:lnTo>
                    <a:pt x="740" y="471"/>
                  </a:lnTo>
                  <a:lnTo>
                    <a:pt x="740" y="470"/>
                  </a:lnTo>
                  <a:lnTo>
                    <a:pt x="741" y="469"/>
                  </a:lnTo>
                  <a:lnTo>
                    <a:pt x="741" y="468"/>
                  </a:lnTo>
                  <a:lnTo>
                    <a:pt x="741" y="467"/>
                  </a:lnTo>
                  <a:lnTo>
                    <a:pt x="741" y="466"/>
                  </a:lnTo>
                  <a:lnTo>
                    <a:pt x="742" y="465"/>
                  </a:lnTo>
                  <a:lnTo>
                    <a:pt x="742" y="464"/>
                  </a:lnTo>
                  <a:lnTo>
                    <a:pt x="742" y="462"/>
                  </a:lnTo>
                  <a:lnTo>
                    <a:pt x="742" y="461"/>
                  </a:lnTo>
                  <a:lnTo>
                    <a:pt x="821" y="446"/>
                  </a:lnTo>
                  <a:lnTo>
                    <a:pt x="821" y="448"/>
                  </a:lnTo>
                  <a:lnTo>
                    <a:pt x="871" y="430"/>
                  </a:lnTo>
                  <a:lnTo>
                    <a:pt x="867" y="428"/>
                  </a:lnTo>
                  <a:lnTo>
                    <a:pt x="865" y="424"/>
                  </a:lnTo>
                  <a:lnTo>
                    <a:pt x="861" y="422"/>
                  </a:lnTo>
                  <a:lnTo>
                    <a:pt x="858" y="420"/>
                  </a:lnTo>
                  <a:lnTo>
                    <a:pt x="853" y="418"/>
                  </a:lnTo>
                  <a:lnTo>
                    <a:pt x="849" y="417"/>
                  </a:lnTo>
                  <a:lnTo>
                    <a:pt x="843" y="415"/>
                  </a:lnTo>
                  <a:lnTo>
                    <a:pt x="838" y="414"/>
                  </a:lnTo>
                  <a:lnTo>
                    <a:pt x="833" y="412"/>
                  </a:lnTo>
                  <a:lnTo>
                    <a:pt x="826" y="411"/>
                  </a:lnTo>
                  <a:lnTo>
                    <a:pt x="825" y="411"/>
                  </a:lnTo>
                  <a:lnTo>
                    <a:pt x="824" y="411"/>
                  </a:lnTo>
                  <a:lnTo>
                    <a:pt x="823" y="411"/>
                  </a:lnTo>
                  <a:lnTo>
                    <a:pt x="822" y="411"/>
                  </a:lnTo>
                  <a:lnTo>
                    <a:pt x="821" y="411"/>
                  </a:lnTo>
                  <a:lnTo>
                    <a:pt x="820" y="411"/>
                  </a:lnTo>
                  <a:lnTo>
                    <a:pt x="818" y="411"/>
                  </a:lnTo>
                  <a:lnTo>
                    <a:pt x="761" y="415"/>
                  </a:lnTo>
                  <a:lnTo>
                    <a:pt x="774" y="404"/>
                  </a:lnTo>
                  <a:lnTo>
                    <a:pt x="786" y="394"/>
                  </a:lnTo>
                  <a:lnTo>
                    <a:pt x="797" y="384"/>
                  </a:lnTo>
                  <a:lnTo>
                    <a:pt x="805" y="375"/>
                  </a:lnTo>
                  <a:lnTo>
                    <a:pt x="813" y="367"/>
                  </a:lnTo>
                  <a:lnTo>
                    <a:pt x="820" y="360"/>
                  </a:lnTo>
                  <a:lnTo>
                    <a:pt x="825" y="355"/>
                  </a:lnTo>
                  <a:lnTo>
                    <a:pt x="828" y="350"/>
                  </a:lnTo>
                  <a:lnTo>
                    <a:pt x="830" y="347"/>
                  </a:lnTo>
                  <a:lnTo>
                    <a:pt x="832" y="346"/>
                  </a:lnTo>
                  <a:lnTo>
                    <a:pt x="835" y="344"/>
                  </a:lnTo>
                  <a:lnTo>
                    <a:pt x="837" y="342"/>
                  </a:lnTo>
                  <a:lnTo>
                    <a:pt x="837" y="339"/>
                  </a:lnTo>
                  <a:lnTo>
                    <a:pt x="837" y="334"/>
                  </a:lnTo>
                  <a:lnTo>
                    <a:pt x="836" y="330"/>
                  </a:lnTo>
                  <a:lnTo>
                    <a:pt x="834" y="325"/>
                  </a:lnTo>
                  <a:lnTo>
                    <a:pt x="830" y="320"/>
                  </a:lnTo>
                  <a:lnTo>
                    <a:pt x="827" y="315"/>
                  </a:lnTo>
                  <a:lnTo>
                    <a:pt x="823" y="308"/>
                  </a:lnTo>
                  <a:lnTo>
                    <a:pt x="818" y="302"/>
                  </a:lnTo>
                  <a:lnTo>
                    <a:pt x="814" y="294"/>
                  </a:lnTo>
                  <a:lnTo>
                    <a:pt x="812" y="285"/>
                  </a:lnTo>
                  <a:lnTo>
                    <a:pt x="809" y="275"/>
                  </a:lnTo>
                  <a:lnTo>
                    <a:pt x="807" y="263"/>
                  </a:lnTo>
                  <a:lnTo>
                    <a:pt x="804" y="252"/>
                  </a:lnTo>
                  <a:lnTo>
                    <a:pt x="801" y="240"/>
                  </a:lnTo>
                  <a:lnTo>
                    <a:pt x="798" y="228"/>
                  </a:lnTo>
                  <a:lnTo>
                    <a:pt x="793" y="216"/>
                  </a:lnTo>
                  <a:lnTo>
                    <a:pt x="787" y="204"/>
                  </a:lnTo>
                  <a:lnTo>
                    <a:pt x="779" y="193"/>
                  </a:lnTo>
                  <a:lnTo>
                    <a:pt x="772" y="183"/>
                  </a:lnTo>
                  <a:lnTo>
                    <a:pt x="765" y="174"/>
                  </a:lnTo>
                  <a:lnTo>
                    <a:pt x="761" y="166"/>
                  </a:lnTo>
                  <a:lnTo>
                    <a:pt x="756" y="158"/>
                  </a:lnTo>
                  <a:lnTo>
                    <a:pt x="753" y="149"/>
                  </a:lnTo>
                  <a:lnTo>
                    <a:pt x="750" y="139"/>
                  </a:lnTo>
                  <a:lnTo>
                    <a:pt x="747" y="130"/>
                  </a:lnTo>
                  <a:lnTo>
                    <a:pt x="742" y="118"/>
                  </a:lnTo>
                  <a:lnTo>
                    <a:pt x="737" y="104"/>
                  </a:lnTo>
                  <a:lnTo>
                    <a:pt x="729" y="88"/>
                  </a:lnTo>
                  <a:lnTo>
                    <a:pt x="721" y="72"/>
                  </a:lnTo>
                  <a:lnTo>
                    <a:pt x="709" y="58"/>
                  </a:lnTo>
                  <a:lnTo>
                    <a:pt x="696" y="46"/>
                  </a:lnTo>
                  <a:lnTo>
                    <a:pt x="681" y="35"/>
                  </a:lnTo>
                  <a:lnTo>
                    <a:pt x="667" y="26"/>
                  </a:lnTo>
                  <a:lnTo>
                    <a:pt x="654" y="20"/>
                  </a:lnTo>
                  <a:lnTo>
                    <a:pt x="642" y="14"/>
                  </a:lnTo>
                  <a:lnTo>
                    <a:pt x="634" y="10"/>
                  </a:lnTo>
                  <a:lnTo>
                    <a:pt x="627" y="8"/>
                  </a:lnTo>
                  <a:lnTo>
                    <a:pt x="625" y="7"/>
                  </a:lnTo>
                  <a:lnTo>
                    <a:pt x="602" y="2"/>
                  </a:lnTo>
                  <a:lnTo>
                    <a:pt x="580" y="0"/>
                  </a:lnTo>
                  <a:lnTo>
                    <a:pt x="559" y="0"/>
                  </a:lnTo>
                  <a:lnTo>
                    <a:pt x="538" y="1"/>
                  </a:lnTo>
                  <a:lnTo>
                    <a:pt x="519" y="4"/>
                  </a:lnTo>
                  <a:lnTo>
                    <a:pt x="503" y="7"/>
                  </a:lnTo>
                  <a:lnTo>
                    <a:pt x="490" y="10"/>
                  </a:lnTo>
                  <a:lnTo>
                    <a:pt x="480" y="12"/>
                  </a:lnTo>
                  <a:lnTo>
                    <a:pt x="474" y="14"/>
                  </a:lnTo>
                  <a:lnTo>
                    <a:pt x="472" y="15"/>
                  </a:lnTo>
                  <a:lnTo>
                    <a:pt x="468" y="15"/>
                  </a:lnTo>
                  <a:lnTo>
                    <a:pt x="460" y="19"/>
                  </a:lnTo>
                  <a:lnTo>
                    <a:pt x="448" y="24"/>
                  </a:lnTo>
                  <a:lnTo>
                    <a:pt x="431" y="32"/>
                  </a:lnTo>
                  <a:lnTo>
                    <a:pt x="414" y="42"/>
                  </a:lnTo>
                  <a:lnTo>
                    <a:pt x="395" y="52"/>
                  </a:lnTo>
                  <a:lnTo>
                    <a:pt x="378" y="67"/>
                  </a:lnTo>
                  <a:lnTo>
                    <a:pt x="362" y="83"/>
                  </a:lnTo>
                  <a:lnTo>
                    <a:pt x="348" y="101"/>
                  </a:lnTo>
                  <a:lnTo>
                    <a:pt x="338" y="122"/>
                  </a:lnTo>
                  <a:lnTo>
                    <a:pt x="338" y="123"/>
                  </a:lnTo>
                  <a:lnTo>
                    <a:pt x="336" y="128"/>
                  </a:lnTo>
                  <a:lnTo>
                    <a:pt x="332" y="133"/>
                  </a:lnTo>
                  <a:lnTo>
                    <a:pt x="330" y="142"/>
                  </a:lnTo>
                  <a:lnTo>
                    <a:pt x="327" y="153"/>
                  </a:lnTo>
                  <a:lnTo>
                    <a:pt x="324" y="164"/>
                  </a:lnTo>
                  <a:lnTo>
                    <a:pt x="321" y="179"/>
                  </a:lnTo>
                  <a:lnTo>
                    <a:pt x="321" y="194"/>
                  </a:lnTo>
                  <a:lnTo>
                    <a:pt x="323" y="211"/>
                  </a:lnTo>
                  <a:lnTo>
                    <a:pt x="325" y="229"/>
                  </a:lnTo>
                  <a:lnTo>
                    <a:pt x="326" y="231"/>
                  </a:lnTo>
                  <a:lnTo>
                    <a:pt x="327" y="237"/>
                  </a:lnTo>
                  <a:lnTo>
                    <a:pt x="328" y="246"/>
                  </a:lnTo>
                  <a:lnTo>
                    <a:pt x="330" y="258"/>
                  </a:lnTo>
                  <a:lnTo>
                    <a:pt x="331" y="271"/>
                  </a:lnTo>
                  <a:lnTo>
                    <a:pt x="332" y="284"/>
                  </a:lnTo>
                  <a:lnTo>
                    <a:pt x="332" y="296"/>
                  </a:lnTo>
                  <a:lnTo>
                    <a:pt x="331" y="308"/>
                  </a:lnTo>
                  <a:lnTo>
                    <a:pt x="328" y="317"/>
                  </a:lnTo>
                  <a:lnTo>
                    <a:pt x="323" y="323"/>
                  </a:lnTo>
                  <a:lnTo>
                    <a:pt x="323" y="328"/>
                  </a:lnTo>
                  <a:lnTo>
                    <a:pt x="325" y="340"/>
                  </a:lnTo>
                  <a:lnTo>
                    <a:pt x="327" y="357"/>
                  </a:lnTo>
                  <a:lnTo>
                    <a:pt x="330" y="379"/>
                  </a:lnTo>
                  <a:lnTo>
                    <a:pt x="334" y="404"/>
                  </a:lnTo>
                  <a:lnTo>
                    <a:pt x="339" y="428"/>
                  </a:lnTo>
                  <a:lnTo>
                    <a:pt x="344" y="451"/>
                  </a:lnTo>
                  <a:lnTo>
                    <a:pt x="349" y="469"/>
                  </a:lnTo>
                  <a:lnTo>
                    <a:pt x="354" y="483"/>
                  </a:lnTo>
                  <a:lnTo>
                    <a:pt x="360" y="490"/>
                  </a:lnTo>
                  <a:lnTo>
                    <a:pt x="360" y="491"/>
                  </a:lnTo>
                  <a:lnTo>
                    <a:pt x="361" y="491"/>
                  </a:lnTo>
                  <a:lnTo>
                    <a:pt x="361" y="490"/>
                  </a:lnTo>
                  <a:lnTo>
                    <a:pt x="362" y="490"/>
                  </a:lnTo>
                  <a:lnTo>
                    <a:pt x="369" y="493"/>
                  </a:lnTo>
                  <a:lnTo>
                    <a:pt x="377" y="494"/>
                  </a:lnTo>
                  <a:lnTo>
                    <a:pt x="383" y="493"/>
                  </a:lnTo>
                  <a:lnTo>
                    <a:pt x="390" y="491"/>
                  </a:lnTo>
                  <a:lnTo>
                    <a:pt x="396" y="488"/>
                  </a:lnTo>
                  <a:lnTo>
                    <a:pt x="403" y="483"/>
                  </a:lnTo>
                  <a:lnTo>
                    <a:pt x="410" y="479"/>
                  </a:lnTo>
                  <a:lnTo>
                    <a:pt x="415" y="474"/>
                  </a:lnTo>
                  <a:lnTo>
                    <a:pt x="422" y="470"/>
                  </a:lnTo>
                  <a:lnTo>
                    <a:pt x="427" y="467"/>
                  </a:lnTo>
                  <a:lnTo>
                    <a:pt x="429" y="472"/>
                  </a:lnTo>
                  <a:lnTo>
                    <a:pt x="432" y="479"/>
                  </a:lnTo>
                  <a:lnTo>
                    <a:pt x="436" y="485"/>
                  </a:lnTo>
                  <a:lnTo>
                    <a:pt x="440" y="492"/>
                  </a:lnTo>
                  <a:lnTo>
                    <a:pt x="444" y="499"/>
                  </a:lnTo>
                  <a:lnTo>
                    <a:pt x="449" y="506"/>
                  </a:lnTo>
                  <a:lnTo>
                    <a:pt x="453" y="514"/>
                  </a:lnTo>
                  <a:lnTo>
                    <a:pt x="457" y="520"/>
                  </a:lnTo>
                  <a:lnTo>
                    <a:pt x="462" y="526"/>
                  </a:lnTo>
                  <a:lnTo>
                    <a:pt x="466" y="532"/>
                  </a:lnTo>
                  <a:lnTo>
                    <a:pt x="467" y="533"/>
                  </a:lnTo>
                  <a:lnTo>
                    <a:pt x="468" y="534"/>
                  </a:lnTo>
                  <a:lnTo>
                    <a:pt x="469" y="535"/>
                  </a:lnTo>
                  <a:lnTo>
                    <a:pt x="470" y="538"/>
                  </a:lnTo>
                  <a:lnTo>
                    <a:pt x="472" y="539"/>
                  </a:lnTo>
                  <a:lnTo>
                    <a:pt x="473" y="540"/>
                  </a:lnTo>
                  <a:lnTo>
                    <a:pt x="474" y="541"/>
                  </a:lnTo>
                  <a:lnTo>
                    <a:pt x="475" y="542"/>
                  </a:lnTo>
                  <a:lnTo>
                    <a:pt x="476" y="544"/>
                  </a:lnTo>
                  <a:lnTo>
                    <a:pt x="476" y="545"/>
                  </a:lnTo>
                  <a:lnTo>
                    <a:pt x="468" y="547"/>
                  </a:lnTo>
                  <a:lnTo>
                    <a:pt x="462" y="551"/>
                  </a:lnTo>
                  <a:lnTo>
                    <a:pt x="456" y="555"/>
                  </a:lnTo>
                  <a:lnTo>
                    <a:pt x="452" y="560"/>
                  </a:lnTo>
                  <a:lnTo>
                    <a:pt x="448" y="565"/>
                  </a:lnTo>
                  <a:lnTo>
                    <a:pt x="444" y="570"/>
                  </a:lnTo>
                  <a:lnTo>
                    <a:pt x="441" y="575"/>
                  </a:lnTo>
                  <a:lnTo>
                    <a:pt x="438" y="579"/>
                  </a:lnTo>
                  <a:lnTo>
                    <a:pt x="436" y="581"/>
                  </a:lnTo>
                  <a:lnTo>
                    <a:pt x="432" y="581"/>
                  </a:lnTo>
                  <a:lnTo>
                    <a:pt x="428" y="582"/>
                  </a:lnTo>
                  <a:lnTo>
                    <a:pt x="424" y="583"/>
                  </a:lnTo>
                  <a:lnTo>
                    <a:pt x="420" y="584"/>
                  </a:lnTo>
                  <a:lnTo>
                    <a:pt x="416" y="585"/>
                  </a:lnTo>
                  <a:lnTo>
                    <a:pt x="413" y="588"/>
                  </a:lnTo>
                  <a:lnTo>
                    <a:pt x="410" y="589"/>
                  </a:lnTo>
                  <a:lnTo>
                    <a:pt x="407" y="590"/>
                  </a:lnTo>
                  <a:lnTo>
                    <a:pt x="405" y="591"/>
                  </a:lnTo>
                  <a:lnTo>
                    <a:pt x="404" y="592"/>
                  </a:lnTo>
                  <a:lnTo>
                    <a:pt x="403" y="592"/>
                  </a:lnTo>
                  <a:lnTo>
                    <a:pt x="401" y="592"/>
                  </a:lnTo>
                  <a:lnTo>
                    <a:pt x="399" y="592"/>
                  </a:lnTo>
                  <a:lnTo>
                    <a:pt x="395" y="593"/>
                  </a:lnTo>
                  <a:lnTo>
                    <a:pt x="392" y="594"/>
                  </a:lnTo>
                  <a:lnTo>
                    <a:pt x="388" y="595"/>
                  </a:lnTo>
                  <a:lnTo>
                    <a:pt x="383" y="596"/>
                  </a:lnTo>
                  <a:lnTo>
                    <a:pt x="378" y="597"/>
                  </a:lnTo>
                  <a:lnTo>
                    <a:pt x="373" y="600"/>
                  </a:lnTo>
                  <a:lnTo>
                    <a:pt x="367" y="603"/>
                  </a:lnTo>
                  <a:lnTo>
                    <a:pt x="362" y="603"/>
                  </a:lnTo>
                  <a:lnTo>
                    <a:pt x="355" y="605"/>
                  </a:lnTo>
                  <a:lnTo>
                    <a:pt x="350" y="608"/>
                  </a:lnTo>
                  <a:lnTo>
                    <a:pt x="343" y="613"/>
                  </a:lnTo>
                  <a:lnTo>
                    <a:pt x="338" y="618"/>
                  </a:lnTo>
                  <a:lnTo>
                    <a:pt x="331" y="625"/>
                  </a:lnTo>
                  <a:lnTo>
                    <a:pt x="326" y="631"/>
                  </a:lnTo>
                  <a:lnTo>
                    <a:pt x="319" y="639"/>
                  </a:lnTo>
                  <a:lnTo>
                    <a:pt x="314" y="646"/>
                  </a:lnTo>
                  <a:lnTo>
                    <a:pt x="309" y="655"/>
                  </a:lnTo>
                  <a:lnTo>
                    <a:pt x="304" y="665"/>
                  </a:lnTo>
                  <a:lnTo>
                    <a:pt x="299" y="671"/>
                  </a:lnTo>
                  <a:lnTo>
                    <a:pt x="294" y="677"/>
                  </a:lnTo>
                  <a:lnTo>
                    <a:pt x="289" y="682"/>
                  </a:lnTo>
                  <a:lnTo>
                    <a:pt x="284" y="687"/>
                  </a:lnTo>
                  <a:lnTo>
                    <a:pt x="280" y="691"/>
                  </a:lnTo>
                  <a:lnTo>
                    <a:pt x="276" y="695"/>
                  </a:lnTo>
                  <a:lnTo>
                    <a:pt x="271" y="699"/>
                  </a:lnTo>
                  <a:lnTo>
                    <a:pt x="268" y="701"/>
                  </a:lnTo>
                  <a:lnTo>
                    <a:pt x="265" y="703"/>
                  </a:lnTo>
                  <a:lnTo>
                    <a:pt x="263" y="704"/>
                  </a:lnTo>
                  <a:lnTo>
                    <a:pt x="257" y="703"/>
                  </a:lnTo>
                  <a:lnTo>
                    <a:pt x="252" y="705"/>
                  </a:lnTo>
                  <a:lnTo>
                    <a:pt x="244" y="708"/>
                  </a:lnTo>
                  <a:lnTo>
                    <a:pt x="237" y="714"/>
                  </a:lnTo>
                  <a:lnTo>
                    <a:pt x="228" y="721"/>
                  </a:lnTo>
                  <a:lnTo>
                    <a:pt x="221" y="729"/>
                  </a:lnTo>
                  <a:lnTo>
                    <a:pt x="215" y="735"/>
                  </a:lnTo>
                  <a:lnTo>
                    <a:pt x="209" y="743"/>
                  </a:lnTo>
                  <a:lnTo>
                    <a:pt x="207" y="750"/>
                  </a:lnTo>
                  <a:lnTo>
                    <a:pt x="207" y="754"/>
                  </a:lnTo>
                  <a:lnTo>
                    <a:pt x="206" y="755"/>
                  </a:lnTo>
                  <a:lnTo>
                    <a:pt x="201" y="757"/>
                  </a:lnTo>
                  <a:lnTo>
                    <a:pt x="193" y="761"/>
                  </a:lnTo>
                  <a:lnTo>
                    <a:pt x="184" y="766"/>
                  </a:lnTo>
                  <a:lnTo>
                    <a:pt x="174" y="771"/>
                  </a:lnTo>
                  <a:lnTo>
                    <a:pt x="164" y="778"/>
                  </a:lnTo>
                  <a:lnTo>
                    <a:pt x="155" y="784"/>
                  </a:lnTo>
                  <a:lnTo>
                    <a:pt x="147" y="790"/>
                  </a:lnTo>
                  <a:lnTo>
                    <a:pt x="142" y="795"/>
                  </a:lnTo>
                  <a:lnTo>
                    <a:pt x="140" y="801"/>
                  </a:lnTo>
                  <a:lnTo>
                    <a:pt x="138" y="807"/>
                  </a:lnTo>
                  <a:lnTo>
                    <a:pt x="131" y="819"/>
                  </a:lnTo>
                  <a:lnTo>
                    <a:pt x="122" y="836"/>
                  </a:lnTo>
                  <a:lnTo>
                    <a:pt x="110" y="853"/>
                  </a:lnTo>
                  <a:lnTo>
                    <a:pt x="97" y="871"/>
                  </a:lnTo>
                  <a:lnTo>
                    <a:pt x="84" y="889"/>
                  </a:lnTo>
                  <a:lnTo>
                    <a:pt x="71" y="905"/>
                  </a:lnTo>
                  <a:lnTo>
                    <a:pt x="60" y="918"/>
                  </a:lnTo>
                  <a:lnTo>
                    <a:pt x="51" y="928"/>
                  </a:lnTo>
                  <a:lnTo>
                    <a:pt x="46" y="931"/>
                  </a:lnTo>
                  <a:lnTo>
                    <a:pt x="41" y="932"/>
                  </a:lnTo>
                  <a:lnTo>
                    <a:pt x="34" y="938"/>
                  </a:lnTo>
                  <a:lnTo>
                    <a:pt x="27" y="946"/>
                  </a:lnTo>
                  <a:lnTo>
                    <a:pt x="19" y="957"/>
                  </a:lnTo>
                  <a:lnTo>
                    <a:pt x="11" y="970"/>
                  </a:lnTo>
                  <a:lnTo>
                    <a:pt x="6" y="986"/>
                  </a:lnTo>
                  <a:lnTo>
                    <a:pt x="2" y="1003"/>
                  </a:lnTo>
                  <a:lnTo>
                    <a:pt x="0" y="1022"/>
                  </a:lnTo>
                  <a:lnTo>
                    <a:pt x="2" y="1041"/>
                  </a:lnTo>
                  <a:lnTo>
                    <a:pt x="6" y="1062"/>
                  </a:lnTo>
                  <a:lnTo>
                    <a:pt x="13" y="1081"/>
                  </a:lnTo>
                  <a:lnTo>
                    <a:pt x="18" y="1099"/>
                  </a:lnTo>
                  <a:lnTo>
                    <a:pt x="22" y="1115"/>
                  </a:lnTo>
                  <a:lnTo>
                    <a:pt x="27" y="1129"/>
                  </a:lnTo>
                  <a:lnTo>
                    <a:pt x="31" y="1141"/>
                  </a:lnTo>
                  <a:lnTo>
                    <a:pt x="35" y="1152"/>
                  </a:lnTo>
                  <a:lnTo>
                    <a:pt x="40" y="1160"/>
                  </a:lnTo>
                  <a:lnTo>
                    <a:pt x="46" y="1166"/>
                  </a:lnTo>
                  <a:lnTo>
                    <a:pt x="54" y="1171"/>
                  </a:lnTo>
                  <a:lnTo>
                    <a:pt x="64" y="1174"/>
                  </a:lnTo>
                  <a:lnTo>
                    <a:pt x="75" y="1176"/>
                  </a:lnTo>
                  <a:lnTo>
                    <a:pt x="82" y="1179"/>
                  </a:lnTo>
                  <a:lnTo>
                    <a:pt x="90" y="1182"/>
                  </a:lnTo>
                  <a:lnTo>
                    <a:pt x="95" y="1185"/>
                  </a:lnTo>
                  <a:lnTo>
                    <a:pt x="98" y="1188"/>
                  </a:lnTo>
                  <a:lnTo>
                    <a:pt x="102" y="1190"/>
                  </a:lnTo>
                  <a:lnTo>
                    <a:pt x="104" y="1192"/>
                  </a:lnTo>
                  <a:lnTo>
                    <a:pt x="105" y="1193"/>
                  </a:lnTo>
                  <a:lnTo>
                    <a:pt x="106" y="1194"/>
                  </a:lnTo>
                  <a:lnTo>
                    <a:pt x="224" y="1153"/>
                  </a:lnTo>
                  <a:lnTo>
                    <a:pt x="225" y="1153"/>
                  </a:lnTo>
                  <a:lnTo>
                    <a:pt x="228" y="1154"/>
                  </a:lnTo>
                  <a:lnTo>
                    <a:pt x="233" y="1155"/>
                  </a:lnTo>
                  <a:lnTo>
                    <a:pt x="241" y="1156"/>
                  </a:lnTo>
                  <a:lnTo>
                    <a:pt x="249" y="1157"/>
                  </a:lnTo>
                  <a:lnTo>
                    <a:pt x="257" y="1159"/>
                  </a:lnTo>
                  <a:lnTo>
                    <a:pt x="267" y="1160"/>
                  </a:lnTo>
                  <a:lnTo>
                    <a:pt x="276" y="1161"/>
                  </a:lnTo>
                  <a:lnTo>
                    <a:pt x="283" y="1161"/>
                  </a:lnTo>
                  <a:lnTo>
                    <a:pt x="291" y="1161"/>
                  </a:lnTo>
                  <a:lnTo>
                    <a:pt x="304" y="1162"/>
                  </a:lnTo>
                  <a:lnTo>
                    <a:pt x="316" y="1163"/>
                  </a:lnTo>
                  <a:lnTo>
                    <a:pt x="327" y="1165"/>
                  </a:lnTo>
                  <a:lnTo>
                    <a:pt x="337" y="1166"/>
                  </a:lnTo>
                  <a:lnTo>
                    <a:pt x="345" y="1167"/>
                  </a:lnTo>
                  <a:lnTo>
                    <a:pt x="352" y="1167"/>
                  </a:lnTo>
                  <a:lnTo>
                    <a:pt x="357" y="1165"/>
                  </a:lnTo>
                  <a:lnTo>
                    <a:pt x="363" y="1161"/>
                  </a:lnTo>
                  <a:lnTo>
                    <a:pt x="365" y="1154"/>
                  </a:lnTo>
                  <a:lnTo>
                    <a:pt x="367" y="1146"/>
                  </a:lnTo>
                  <a:lnTo>
                    <a:pt x="371" y="1137"/>
                  </a:lnTo>
                  <a:lnTo>
                    <a:pt x="377" y="1128"/>
                  </a:lnTo>
                  <a:lnTo>
                    <a:pt x="382" y="1122"/>
                  </a:lnTo>
                  <a:lnTo>
                    <a:pt x="388" y="1114"/>
                  </a:lnTo>
                  <a:lnTo>
                    <a:pt x="393" y="1109"/>
                  </a:lnTo>
                  <a:lnTo>
                    <a:pt x="399" y="1103"/>
                  </a:lnTo>
                  <a:lnTo>
                    <a:pt x="403" y="1098"/>
                  </a:lnTo>
                  <a:lnTo>
                    <a:pt x="408" y="1094"/>
                  </a:lnTo>
                  <a:lnTo>
                    <a:pt x="413" y="1090"/>
                  </a:lnTo>
                  <a:lnTo>
                    <a:pt x="416" y="1088"/>
                  </a:lnTo>
                  <a:lnTo>
                    <a:pt x="417" y="1088"/>
                  </a:lnTo>
                  <a:lnTo>
                    <a:pt x="417" y="1089"/>
                  </a:lnTo>
                  <a:lnTo>
                    <a:pt x="418" y="1090"/>
                  </a:lnTo>
                  <a:lnTo>
                    <a:pt x="418" y="1091"/>
                  </a:lnTo>
                  <a:lnTo>
                    <a:pt x="419" y="1092"/>
                  </a:lnTo>
                  <a:lnTo>
                    <a:pt x="420" y="1093"/>
                  </a:lnTo>
                  <a:lnTo>
                    <a:pt x="422" y="1094"/>
                  </a:lnTo>
                  <a:lnTo>
                    <a:pt x="422" y="1095"/>
                  </a:lnTo>
                  <a:lnTo>
                    <a:pt x="419" y="1109"/>
                  </a:lnTo>
                  <a:lnTo>
                    <a:pt x="416" y="1125"/>
                  </a:lnTo>
                  <a:lnTo>
                    <a:pt x="413" y="1144"/>
                  </a:lnTo>
                  <a:lnTo>
                    <a:pt x="411" y="1164"/>
                  </a:lnTo>
                  <a:lnTo>
                    <a:pt x="407" y="1185"/>
                  </a:lnTo>
                  <a:lnTo>
                    <a:pt x="406" y="1205"/>
                  </a:lnTo>
                  <a:lnTo>
                    <a:pt x="405" y="1224"/>
                  </a:lnTo>
                  <a:lnTo>
                    <a:pt x="405" y="1240"/>
                  </a:lnTo>
                  <a:lnTo>
                    <a:pt x="407" y="1253"/>
                  </a:lnTo>
                  <a:lnTo>
                    <a:pt x="411" y="1263"/>
                  </a:lnTo>
                  <a:lnTo>
                    <a:pt x="404" y="1268"/>
                  </a:lnTo>
                  <a:lnTo>
                    <a:pt x="398" y="1277"/>
                  </a:lnTo>
                  <a:lnTo>
                    <a:pt x="393" y="1287"/>
                  </a:lnTo>
                  <a:lnTo>
                    <a:pt x="391" y="1298"/>
                  </a:lnTo>
                  <a:lnTo>
                    <a:pt x="389" y="1309"/>
                  </a:lnTo>
                  <a:lnTo>
                    <a:pt x="388" y="1320"/>
                  </a:lnTo>
                  <a:lnTo>
                    <a:pt x="388" y="1329"/>
                  </a:lnTo>
                  <a:lnTo>
                    <a:pt x="388" y="1338"/>
                  </a:lnTo>
                  <a:lnTo>
                    <a:pt x="388" y="1343"/>
                  </a:lnTo>
                  <a:lnTo>
                    <a:pt x="388" y="1346"/>
                  </a:lnTo>
                  <a:lnTo>
                    <a:pt x="388" y="1347"/>
                  </a:lnTo>
                  <a:lnTo>
                    <a:pt x="388" y="1348"/>
                  </a:lnTo>
                  <a:lnTo>
                    <a:pt x="387" y="1349"/>
                  </a:lnTo>
                  <a:lnTo>
                    <a:pt x="387" y="1350"/>
                  </a:lnTo>
                  <a:lnTo>
                    <a:pt x="386" y="1352"/>
                  </a:lnTo>
                  <a:lnTo>
                    <a:pt x="385" y="1354"/>
                  </a:lnTo>
                  <a:lnTo>
                    <a:pt x="383" y="1358"/>
                  </a:lnTo>
                  <a:lnTo>
                    <a:pt x="382" y="1360"/>
                  </a:lnTo>
                  <a:lnTo>
                    <a:pt x="381" y="1363"/>
                  </a:lnTo>
                  <a:lnTo>
                    <a:pt x="380" y="1367"/>
                  </a:lnTo>
                  <a:lnTo>
                    <a:pt x="379" y="1366"/>
                  </a:lnTo>
                  <a:lnTo>
                    <a:pt x="378" y="1365"/>
                  </a:lnTo>
                  <a:lnTo>
                    <a:pt x="377" y="1365"/>
                  </a:lnTo>
                  <a:lnTo>
                    <a:pt x="376" y="1365"/>
                  </a:lnTo>
                  <a:lnTo>
                    <a:pt x="375" y="1364"/>
                  </a:lnTo>
                  <a:lnTo>
                    <a:pt x="374" y="1364"/>
                  </a:lnTo>
                  <a:lnTo>
                    <a:pt x="373" y="1364"/>
                  </a:lnTo>
                  <a:lnTo>
                    <a:pt x="360" y="1360"/>
                  </a:lnTo>
                  <a:lnTo>
                    <a:pt x="349" y="1357"/>
                  </a:lnTo>
                  <a:lnTo>
                    <a:pt x="340" y="1357"/>
                  </a:lnTo>
                  <a:lnTo>
                    <a:pt x="333" y="1358"/>
                  </a:lnTo>
                  <a:lnTo>
                    <a:pt x="328" y="1360"/>
                  </a:lnTo>
                  <a:lnTo>
                    <a:pt x="323" y="1363"/>
                  </a:lnTo>
                  <a:lnTo>
                    <a:pt x="319" y="1366"/>
                  </a:lnTo>
                  <a:lnTo>
                    <a:pt x="317" y="1371"/>
                  </a:lnTo>
                  <a:lnTo>
                    <a:pt x="314" y="1374"/>
                  </a:lnTo>
                  <a:lnTo>
                    <a:pt x="312" y="1377"/>
                  </a:lnTo>
                  <a:lnTo>
                    <a:pt x="311" y="1379"/>
                  </a:lnTo>
                  <a:lnTo>
                    <a:pt x="307" y="1383"/>
                  </a:lnTo>
                  <a:lnTo>
                    <a:pt x="304" y="1386"/>
                  </a:lnTo>
                  <a:lnTo>
                    <a:pt x="300" y="1390"/>
                  </a:lnTo>
                  <a:lnTo>
                    <a:pt x="295" y="1393"/>
                  </a:lnTo>
                  <a:lnTo>
                    <a:pt x="291" y="1398"/>
                  </a:lnTo>
                  <a:lnTo>
                    <a:pt x="287" y="1402"/>
                  </a:lnTo>
                  <a:lnTo>
                    <a:pt x="281" y="1407"/>
                  </a:lnTo>
                  <a:lnTo>
                    <a:pt x="277" y="1410"/>
                  </a:lnTo>
                  <a:lnTo>
                    <a:pt x="273" y="1414"/>
                  </a:lnTo>
                  <a:lnTo>
                    <a:pt x="270" y="1414"/>
                  </a:lnTo>
                  <a:lnTo>
                    <a:pt x="268" y="1414"/>
                  </a:lnTo>
                  <a:lnTo>
                    <a:pt x="266" y="1415"/>
                  </a:lnTo>
                  <a:lnTo>
                    <a:pt x="264" y="1415"/>
                  </a:lnTo>
                  <a:lnTo>
                    <a:pt x="262" y="1415"/>
                  </a:lnTo>
                  <a:lnTo>
                    <a:pt x="259" y="1416"/>
                  </a:lnTo>
                  <a:lnTo>
                    <a:pt x="256" y="1417"/>
                  </a:lnTo>
                  <a:lnTo>
                    <a:pt x="254" y="1417"/>
                  </a:lnTo>
                  <a:lnTo>
                    <a:pt x="252" y="1419"/>
                  </a:lnTo>
                  <a:lnTo>
                    <a:pt x="250" y="1420"/>
                  </a:lnTo>
                  <a:lnTo>
                    <a:pt x="242" y="1421"/>
                  </a:lnTo>
                  <a:lnTo>
                    <a:pt x="236" y="1423"/>
                  </a:lnTo>
                  <a:lnTo>
                    <a:pt x="229" y="1425"/>
                  </a:lnTo>
                  <a:lnTo>
                    <a:pt x="224" y="1427"/>
                  </a:lnTo>
                  <a:lnTo>
                    <a:pt x="218" y="1429"/>
                  </a:lnTo>
                  <a:lnTo>
                    <a:pt x="215" y="1432"/>
                  </a:lnTo>
                  <a:lnTo>
                    <a:pt x="211" y="1434"/>
                  </a:lnTo>
                  <a:lnTo>
                    <a:pt x="208" y="1435"/>
                  </a:lnTo>
                  <a:lnTo>
                    <a:pt x="207" y="1436"/>
                  </a:lnTo>
                  <a:lnTo>
                    <a:pt x="207" y="1437"/>
                  </a:lnTo>
                  <a:lnTo>
                    <a:pt x="208" y="1439"/>
                  </a:lnTo>
                  <a:lnTo>
                    <a:pt x="209" y="1444"/>
                  </a:lnTo>
                  <a:lnTo>
                    <a:pt x="211" y="1450"/>
                  </a:lnTo>
                  <a:lnTo>
                    <a:pt x="213" y="1458"/>
                  </a:lnTo>
                  <a:lnTo>
                    <a:pt x="215" y="1465"/>
                  </a:lnTo>
                  <a:lnTo>
                    <a:pt x="218" y="1474"/>
                  </a:lnTo>
                  <a:lnTo>
                    <a:pt x="220" y="1482"/>
                  </a:lnTo>
                  <a:lnTo>
                    <a:pt x="222" y="1489"/>
                  </a:lnTo>
                  <a:lnTo>
                    <a:pt x="225" y="1496"/>
                  </a:lnTo>
                  <a:lnTo>
                    <a:pt x="226" y="1500"/>
                  </a:lnTo>
                  <a:lnTo>
                    <a:pt x="219" y="1504"/>
                  </a:lnTo>
                  <a:lnTo>
                    <a:pt x="212" y="1511"/>
                  </a:lnTo>
                  <a:lnTo>
                    <a:pt x="204" y="1519"/>
                  </a:lnTo>
                  <a:lnTo>
                    <a:pt x="196" y="1527"/>
                  </a:lnTo>
                  <a:lnTo>
                    <a:pt x="189" y="1537"/>
                  </a:lnTo>
                  <a:lnTo>
                    <a:pt x="182" y="1548"/>
                  </a:lnTo>
                  <a:lnTo>
                    <a:pt x="178" y="1560"/>
                  </a:lnTo>
                  <a:lnTo>
                    <a:pt x="175" y="1572"/>
                  </a:lnTo>
                  <a:lnTo>
                    <a:pt x="174" y="1584"/>
                  </a:lnTo>
                  <a:lnTo>
                    <a:pt x="177" y="1597"/>
                  </a:lnTo>
                  <a:lnTo>
                    <a:pt x="180" y="1611"/>
                  </a:lnTo>
                  <a:lnTo>
                    <a:pt x="186" y="1627"/>
                  </a:lnTo>
                  <a:lnTo>
                    <a:pt x="192" y="1645"/>
                  </a:lnTo>
                  <a:lnTo>
                    <a:pt x="199" y="1664"/>
                  </a:lnTo>
                  <a:lnTo>
                    <a:pt x="206" y="1684"/>
                  </a:lnTo>
                  <a:lnTo>
                    <a:pt x="215" y="1705"/>
                  </a:lnTo>
                  <a:lnTo>
                    <a:pt x="224" y="1725"/>
                  </a:lnTo>
                  <a:lnTo>
                    <a:pt x="232" y="1746"/>
                  </a:lnTo>
                  <a:lnTo>
                    <a:pt x="241" y="1765"/>
                  </a:lnTo>
                  <a:lnTo>
                    <a:pt x="250" y="1785"/>
                  </a:lnTo>
                  <a:lnTo>
                    <a:pt x="257" y="1797"/>
                  </a:lnTo>
                  <a:lnTo>
                    <a:pt x="266" y="1808"/>
                  </a:lnTo>
                  <a:lnTo>
                    <a:pt x="277" y="1814"/>
                  </a:lnTo>
                  <a:lnTo>
                    <a:pt x="289" y="1820"/>
                  </a:lnTo>
                  <a:lnTo>
                    <a:pt x="302" y="1823"/>
                  </a:lnTo>
                  <a:lnTo>
                    <a:pt x="316" y="1825"/>
                  </a:lnTo>
                  <a:lnTo>
                    <a:pt x="331" y="1824"/>
                  </a:lnTo>
                  <a:lnTo>
                    <a:pt x="348" y="1823"/>
                  </a:lnTo>
                  <a:lnTo>
                    <a:pt x="363" y="1820"/>
                  </a:lnTo>
                  <a:lnTo>
                    <a:pt x="380" y="1817"/>
                  </a:lnTo>
                  <a:lnTo>
                    <a:pt x="379" y="1822"/>
                  </a:lnTo>
                  <a:lnTo>
                    <a:pt x="378" y="1829"/>
                  </a:lnTo>
                  <a:lnTo>
                    <a:pt x="377" y="1834"/>
                  </a:lnTo>
                  <a:lnTo>
                    <a:pt x="376" y="1838"/>
                  </a:lnTo>
                  <a:lnTo>
                    <a:pt x="375" y="1843"/>
                  </a:lnTo>
                  <a:lnTo>
                    <a:pt x="374" y="1847"/>
                  </a:lnTo>
                  <a:lnTo>
                    <a:pt x="373" y="1850"/>
                  </a:lnTo>
                  <a:lnTo>
                    <a:pt x="371" y="1852"/>
                  </a:lnTo>
                  <a:lnTo>
                    <a:pt x="370" y="1854"/>
                  </a:lnTo>
                  <a:lnTo>
                    <a:pt x="369" y="1855"/>
                  </a:lnTo>
                  <a:lnTo>
                    <a:pt x="368" y="1858"/>
                  </a:lnTo>
                  <a:lnTo>
                    <a:pt x="367" y="1864"/>
                  </a:lnTo>
                  <a:lnTo>
                    <a:pt x="366" y="1873"/>
                  </a:lnTo>
                  <a:lnTo>
                    <a:pt x="366" y="1885"/>
                  </a:lnTo>
                  <a:lnTo>
                    <a:pt x="366" y="1899"/>
                  </a:lnTo>
                  <a:lnTo>
                    <a:pt x="367" y="1916"/>
                  </a:lnTo>
                  <a:lnTo>
                    <a:pt x="369" y="1933"/>
                  </a:lnTo>
                  <a:lnTo>
                    <a:pt x="373" y="1951"/>
                  </a:lnTo>
                  <a:lnTo>
                    <a:pt x="377" y="1971"/>
                  </a:lnTo>
                  <a:lnTo>
                    <a:pt x="382" y="1991"/>
                  </a:lnTo>
                  <a:lnTo>
                    <a:pt x="391" y="2019"/>
                  </a:lnTo>
                  <a:lnTo>
                    <a:pt x="398" y="2047"/>
                  </a:lnTo>
                  <a:lnTo>
                    <a:pt x="403" y="2074"/>
                  </a:lnTo>
                  <a:lnTo>
                    <a:pt x="407" y="2100"/>
                  </a:lnTo>
                  <a:lnTo>
                    <a:pt x="411" y="2124"/>
                  </a:lnTo>
                  <a:lnTo>
                    <a:pt x="413" y="2146"/>
                  </a:lnTo>
                  <a:lnTo>
                    <a:pt x="415" y="2164"/>
                  </a:lnTo>
                  <a:lnTo>
                    <a:pt x="416" y="2178"/>
                  </a:lnTo>
                  <a:lnTo>
                    <a:pt x="416" y="2186"/>
                  </a:lnTo>
                  <a:lnTo>
                    <a:pt x="416" y="2190"/>
                  </a:lnTo>
                  <a:lnTo>
                    <a:pt x="417" y="2196"/>
                  </a:lnTo>
                  <a:lnTo>
                    <a:pt x="420" y="2217"/>
                  </a:lnTo>
                  <a:lnTo>
                    <a:pt x="426" y="2246"/>
                  </a:lnTo>
                  <a:lnTo>
                    <a:pt x="432" y="2282"/>
                  </a:lnTo>
                  <a:lnTo>
                    <a:pt x="440" y="2322"/>
                  </a:lnTo>
                  <a:lnTo>
                    <a:pt x="449" y="2364"/>
                  </a:lnTo>
                  <a:lnTo>
                    <a:pt x="457" y="2403"/>
                  </a:lnTo>
                  <a:lnTo>
                    <a:pt x="467" y="2438"/>
                  </a:lnTo>
                  <a:lnTo>
                    <a:pt x="476" y="2465"/>
                  </a:lnTo>
                  <a:lnTo>
                    <a:pt x="485" y="2481"/>
                  </a:lnTo>
                  <a:lnTo>
                    <a:pt x="491" y="2493"/>
                  </a:lnTo>
                  <a:lnTo>
                    <a:pt x="497" y="2506"/>
                  </a:lnTo>
                  <a:lnTo>
                    <a:pt x="500" y="2520"/>
                  </a:lnTo>
                  <a:lnTo>
                    <a:pt x="504" y="2533"/>
                  </a:lnTo>
                  <a:lnTo>
                    <a:pt x="507" y="2546"/>
                  </a:lnTo>
                  <a:lnTo>
                    <a:pt x="511" y="2559"/>
                  </a:lnTo>
                  <a:lnTo>
                    <a:pt x="514" y="2571"/>
                  </a:lnTo>
                  <a:lnTo>
                    <a:pt x="518" y="2582"/>
                  </a:lnTo>
                  <a:lnTo>
                    <a:pt x="524" y="2592"/>
                  </a:lnTo>
                  <a:lnTo>
                    <a:pt x="531" y="2600"/>
                  </a:lnTo>
                  <a:lnTo>
                    <a:pt x="531" y="2601"/>
                  </a:lnTo>
                  <a:lnTo>
                    <a:pt x="531" y="2605"/>
                  </a:lnTo>
                  <a:lnTo>
                    <a:pt x="532" y="2613"/>
                  </a:lnTo>
                  <a:lnTo>
                    <a:pt x="532" y="2621"/>
                  </a:lnTo>
                  <a:lnTo>
                    <a:pt x="534" y="2633"/>
                  </a:lnTo>
                  <a:lnTo>
                    <a:pt x="535" y="2646"/>
                  </a:lnTo>
                  <a:lnTo>
                    <a:pt x="536" y="2662"/>
                  </a:lnTo>
                  <a:lnTo>
                    <a:pt x="538" y="2677"/>
                  </a:lnTo>
                  <a:lnTo>
                    <a:pt x="539" y="2694"/>
                  </a:lnTo>
                  <a:lnTo>
                    <a:pt x="541" y="2712"/>
                  </a:lnTo>
                  <a:lnTo>
                    <a:pt x="542" y="2719"/>
                  </a:lnTo>
                  <a:lnTo>
                    <a:pt x="542" y="2727"/>
                  </a:lnTo>
                  <a:lnTo>
                    <a:pt x="543" y="2732"/>
                  </a:lnTo>
                  <a:lnTo>
                    <a:pt x="543" y="2738"/>
                  </a:lnTo>
                  <a:lnTo>
                    <a:pt x="544" y="2742"/>
                  </a:lnTo>
                  <a:lnTo>
                    <a:pt x="545" y="2745"/>
                  </a:lnTo>
                  <a:lnTo>
                    <a:pt x="548" y="2750"/>
                  </a:lnTo>
                  <a:lnTo>
                    <a:pt x="551" y="2753"/>
                  </a:lnTo>
                  <a:lnTo>
                    <a:pt x="554" y="2756"/>
                  </a:lnTo>
                  <a:lnTo>
                    <a:pt x="560" y="2761"/>
                  </a:lnTo>
                  <a:lnTo>
                    <a:pt x="560" y="2766"/>
                  </a:lnTo>
                  <a:lnTo>
                    <a:pt x="562" y="2773"/>
                  </a:lnTo>
                  <a:lnTo>
                    <a:pt x="563" y="2778"/>
                  </a:lnTo>
                  <a:lnTo>
                    <a:pt x="566" y="2783"/>
                  </a:lnTo>
                  <a:lnTo>
                    <a:pt x="568" y="2788"/>
                  </a:lnTo>
                  <a:lnTo>
                    <a:pt x="572" y="2792"/>
                  </a:lnTo>
                  <a:lnTo>
                    <a:pt x="575" y="2797"/>
                  </a:lnTo>
                  <a:lnTo>
                    <a:pt x="578" y="2799"/>
                  </a:lnTo>
                  <a:lnTo>
                    <a:pt x="581" y="2800"/>
                  </a:lnTo>
                  <a:lnTo>
                    <a:pt x="584" y="2800"/>
                  </a:lnTo>
                  <a:lnTo>
                    <a:pt x="585" y="2801"/>
                  </a:lnTo>
                  <a:lnTo>
                    <a:pt x="586" y="2801"/>
                  </a:lnTo>
                  <a:lnTo>
                    <a:pt x="587" y="2801"/>
                  </a:lnTo>
                  <a:lnTo>
                    <a:pt x="587" y="2802"/>
                  </a:lnTo>
                  <a:lnTo>
                    <a:pt x="588" y="2802"/>
                  </a:lnTo>
                  <a:lnTo>
                    <a:pt x="589" y="2803"/>
                  </a:lnTo>
                  <a:lnTo>
                    <a:pt x="587" y="2810"/>
                  </a:lnTo>
                  <a:lnTo>
                    <a:pt x="586" y="2819"/>
                  </a:lnTo>
                  <a:lnTo>
                    <a:pt x="586" y="2832"/>
                  </a:lnTo>
                  <a:lnTo>
                    <a:pt x="586" y="2847"/>
                  </a:lnTo>
                  <a:lnTo>
                    <a:pt x="586" y="2862"/>
                  </a:lnTo>
                  <a:lnTo>
                    <a:pt x="586" y="2876"/>
                  </a:lnTo>
                  <a:lnTo>
                    <a:pt x="585" y="2889"/>
                  </a:lnTo>
                  <a:lnTo>
                    <a:pt x="584" y="2900"/>
                  </a:lnTo>
                  <a:lnTo>
                    <a:pt x="581" y="2906"/>
                  </a:lnTo>
                  <a:lnTo>
                    <a:pt x="578" y="2910"/>
                  </a:lnTo>
                  <a:lnTo>
                    <a:pt x="574" y="2912"/>
                  </a:lnTo>
                  <a:lnTo>
                    <a:pt x="568" y="2918"/>
                  </a:lnTo>
                  <a:lnTo>
                    <a:pt x="563" y="2926"/>
                  </a:lnTo>
                  <a:lnTo>
                    <a:pt x="556" y="2936"/>
                  </a:lnTo>
                  <a:lnTo>
                    <a:pt x="550" y="2946"/>
                  </a:lnTo>
                  <a:lnTo>
                    <a:pt x="543" y="2955"/>
                  </a:lnTo>
                  <a:lnTo>
                    <a:pt x="538" y="2965"/>
                  </a:lnTo>
                  <a:lnTo>
                    <a:pt x="531" y="2972"/>
                  </a:lnTo>
                  <a:lnTo>
                    <a:pt x="526" y="2977"/>
                  </a:lnTo>
                  <a:lnTo>
                    <a:pt x="520" y="2977"/>
                  </a:lnTo>
                  <a:lnTo>
                    <a:pt x="514" y="2978"/>
                  </a:lnTo>
                  <a:lnTo>
                    <a:pt x="506" y="2980"/>
                  </a:lnTo>
                  <a:lnTo>
                    <a:pt x="498" y="2985"/>
                  </a:lnTo>
                  <a:lnTo>
                    <a:pt x="488" y="2989"/>
                  </a:lnTo>
                  <a:lnTo>
                    <a:pt x="479" y="2994"/>
                  </a:lnTo>
                  <a:lnTo>
                    <a:pt x="469" y="2999"/>
                  </a:lnTo>
                  <a:lnTo>
                    <a:pt x="462" y="3004"/>
                  </a:lnTo>
                  <a:lnTo>
                    <a:pt x="456" y="3008"/>
                  </a:lnTo>
                  <a:lnTo>
                    <a:pt x="452" y="3011"/>
                  </a:lnTo>
                  <a:lnTo>
                    <a:pt x="450" y="3012"/>
                  </a:lnTo>
                  <a:lnTo>
                    <a:pt x="449" y="3013"/>
                  </a:lnTo>
                  <a:lnTo>
                    <a:pt x="443" y="3015"/>
                  </a:lnTo>
                  <a:lnTo>
                    <a:pt x="435" y="3019"/>
                  </a:lnTo>
                  <a:lnTo>
                    <a:pt x="425" y="3025"/>
                  </a:lnTo>
                  <a:lnTo>
                    <a:pt x="415" y="3031"/>
                  </a:lnTo>
                  <a:lnTo>
                    <a:pt x="404" y="3040"/>
                  </a:lnTo>
                  <a:lnTo>
                    <a:pt x="395" y="3049"/>
                  </a:lnTo>
                  <a:lnTo>
                    <a:pt x="388" y="3060"/>
                  </a:lnTo>
                  <a:lnTo>
                    <a:pt x="383" y="3071"/>
                  </a:lnTo>
                  <a:lnTo>
                    <a:pt x="382" y="3083"/>
                  </a:lnTo>
                  <a:lnTo>
                    <a:pt x="382" y="3081"/>
                  </a:lnTo>
                  <a:lnTo>
                    <a:pt x="381" y="3083"/>
                  </a:lnTo>
                  <a:lnTo>
                    <a:pt x="380" y="3084"/>
                  </a:lnTo>
                  <a:lnTo>
                    <a:pt x="380" y="3085"/>
                  </a:lnTo>
                  <a:lnTo>
                    <a:pt x="379" y="3086"/>
                  </a:lnTo>
                  <a:lnTo>
                    <a:pt x="377" y="3087"/>
                  </a:lnTo>
                  <a:lnTo>
                    <a:pt x="376" y="3089"/>
                  </a:lnTo>
                  <a:lnTo>
                    <a:pt x="375" y="3090"/>
                  </a:lnTo>
                  <a:lnTo>
                    <a:pt x="374" y="3092"/>
                  </a:lnTo>
                  <a:lnTo>
                    <a:pt x="373" y="3095"/>
                  </a:lnTo>
                  <a:lnTo>
                    <a:pt x="373" y="3098"/>
                  </a:lnTo>
                  <a:lnTo>
                    <a:pt x="373" y="3100"/>
                  </a:lnTo>
                  <a:lnTo>
                    <a:pt x="373" y="3103"/>
                  </a:lnTo>
                  <a:lnTo>
                    <a:pt x="374" y="3106"/>
                  </a:lnTo>
                  <a:lnTo>
                    <a:pt x="375" y="3110"/>
                  </a:lnTo>
                  <a:lnTo>
                    <a:pt x="377" y="3113"/>
                  </a:lnTo>
                  <a:lnTo>
                    <a:pt x="382" y="3122"/>
                  </a:lnTo>
                  <a:lnTo>
                    <a:pt x="388" y="3128"/>
                  </a:lnTo>
                  <a:lnTo>
                    <a:pt x="395" y="3135"/>
                  </a:lnTo>
                  <a:lnTo>
                    <a:pt x="403" y="3140"/>
                  </a:lnTo>
                  <a:lnTo>
                    <a:pt x="412" y="3145"/>
                  </a:lnTo>
                  <a:lnTo>
                    <a:pt x="422" y="3148"/>
                  </a:lnTo>
                  <a:lnTo>
                    <a:pt x="431" y="3151"/>
                  </a:lnTo>
                  <a:lnTo>
                    <a:pt x="441" y="3152"/>
                  </a:lnTo>
                  <a:lnTo>
                    <a:pt x="451" y="3153"/>
                  </a:lnTo>
                  <a:lnTo>
                    <a:pt x="461" y="3152"/>
                  </a:lnTo>
                  <a:lnTo>
                    <a:pt x="485" y="3151"/>
                  </a:lnTo>
                  <a:lnTo>
                    <a:pt x="511" y="3148"/>
                  </a:lnTo>
                  <a:lnTo>
                    <a:pt x="539" y="3145"/>
                  </a:lnTo>
                  <a:lnTo>
                    <a:pt x="567" y="3138"/>
                  </a:lnTo>
                  <a:lnTo>
                    <a:pt x="596" y="3130"/>
                  </a:lnTo>
                  <a:lnTo>
                    <a:pt x="622" y="3121"/>
                  </a:lnTo>
                  <a:lnTo>
                    <a:pt x="644" y="3108"/>
                  </a:lnTo>
                  <a:lnTo>
                    <a:pt x="664" y="3092"/>
                  </a:lnTo>
                  <a:lnTo>
                    <a:pt x="679" y="3074"/>
                  </a:lnTo>
                  <a:lnTo>
                    <a:pt x="688" y="3051"/>
                  </a:lnTo>
                  <a:lnTo>
                    <a:pt x="689" y="3050"/>
                  </a:lnTo>
                  <a:lnTo>
                    <a:pt x="691" y="3049"/>
                  </a:lnTo>
                  <a:lnTo>
                    <a:pt x="694" y="3048"/>
                  </a:lnTo>
                  <a:lnTo>
                    <a:pt x="698" y="3046"/>
                  </a:lnTo>
                  <a:lnTo>
                    <a:pt x="701" y="3044"/>
                  </a:lnTo>
                  <a:lnTo>
                    <a:pt x="705" y="3043"/>
                  </a:lnTo>
                  <a:lnTo>
                    <a:pt x="709" y="3042"/>
                  </a:lnTo>
                  <a:lnTo>
                    <a:pt x="712" y="3041"/>
                  </a:lnTo>
                  <a:lnTo>
                    <a:pt x="713" y="3040"/>
                  </a:lnTo>
                  <a:lnTo>
                    <a:pt x="714" y="3040"/>
                  </a:lnTo>
                  <a:lnTo>
                    <a:pt x="714" y="3041"/>
                  </a:lnTo>
                  <a:lnTo>
                    <a:pt x="713" y="3042"/>
                  </a:lnTo>
                  <a:lnTo>
                    <a:pt x="713" y="3044"/>
                  </a:lnTo>
                  <a:lnTo>
                    <a:pt x="712" y="3047"/>
                  </a:lnTo>
                  <a:lnTo>
                    <a:pt x="712" y="3050"/>
                  </a:lnTo>
                  <a:lnTo>
                    <a:pt x="712" y="3052"/>
                  </a:lnTo>
                  <a:lnTo>
                    <a:pt x="713" y="3055"/>
                  </a:lnTo>
                  <a:lnTo>
                    <a:pt x="714" y="3056"/>
                  </a:lnTo>
                  <a:lnTo>
                    <a:pt x="716" y="3059"/>
                  </a:lnTo>
                  <a:lnTo>
                    <a:pt x="719" y="3059"/>
                  </a:lnTo>
                  <a:lnTo>
                    <a:pt x="734" y="3058"/>
                  </a:lnTo>
                  <a:lnTo>
                    <a:pt x="748" y="3055"/>
                  </a:lnTo>
                  <a:lnTo>
                    <a:pt x="761" y="3051"/>
                  </a:lnTo>
                  <a:lnTo>
                    <a:pt x="773" y="3047"/>
                  </a:lnTo>
                  <a:lnTo>
                    <a:pt x="783" y="3042"/>
                  </a:lnTo>
                  <a:lnTo>
                    <a:pt x="791" y="3037"/>
                  </a:lnTo>
                  <a:lnTo>
                    <a:pt x="799" y="3033"/>
                  </a:lnTo>
                  <a:lnTo>
                    <a:pt x="803" y="3028"/>
                  </a:lnTo>
                  <a:lnTo>
                    <a:pt x="807" y="3026"/>
                  </a:lnTo>
                  <a:lnTo>
                    <a:pt x="808" y="3025"/>
                  </a:lnTo>
                  <a:lnTo>
                    <a:pt x="809" y="3024"/>
                  </a:lnTo>
                  <a:lnTo>
                    <a:pt x="809" y="3023"/>
                  </a:lnTo>
                  <a:lnTo>
                    <a:pt x="810" y="3022"/>
                  </a:lnTo>
                  <a:lnTo>
                    <a:pt x="811" y="3019"/>
                  </a:lnTo>
                  <a:lnTo>
                    <a:pt x="812" y="3016"/>
                  </a:lnTo>
                  <a:lnTo>
                    <a:pt x="812" y="3013"/>
                  </a:lnTo>
                  <a:lnTo>
                    <a:pt x="812" y="3009"/>
                  </a:lnTo>
                  <a:lnTo>
                    <a:pt x="810" y="3004"/>
                  </a:lnTo>
                  <a:lnTo>
                    <a:pt x="808" y="2999"/>
                  </a:lnTo>
                  <a:lnTo>
                    <a:pt x="802" y="2993"/>
                  </a:lnTo>
                  <a:lnTo>
                    <a:pt x="803" y="2992"/>
                  </a:lnTo>
                  <a:lnTo>
                    <a:pt x="803" y="2990"/>
                  </a:lnTo>
                  <a:lnTo>
                    <a:pt x="804" y="2987"/>
                  </a:lnTo>
                  <a:lnTo>
                    <a:pt x="804" y="2984"/>
                  </a:lnTo>
                  <a:lnTo>
                    <a:pt x="805" y="2978"/>
                  </a:lnTo>
                  <a:lnTo>
                    <a:pt x="805" y="2974"/>
                  </a:lnTo>
                  <a:lnTo>
                    <a:pt x="804" y="2968"/>
                  </a:lnTo>
                  <a:lnTo>
                    <a:pt x="803" y="2964"/>
                  </a:lnTo>
                  <a:lnTo>
                    <a:pt x="801" y="2960"/>
                  </a:lnTo>
                  <a:lnTo>
                    <a:pt x="798" y="2956"/>
                  </a:lnTo>
                  <a:lnTo>
                    <a:pt x="798" y="2955"/>
                  </a:lnTo>
                  <a:lnTo>
                    <a:pt x="798" y="2953"/>
                  </a:lnTo>
                  <a:lnTo>
                    <a:pt x="798" y="2950"/>
                  </a:lnTo>
                  <a:lnTo>
                    <a:pt x="797" y="2944"/>
                  </a:lnTo>
                  <a:lnTo>
                    <a:pt x="796" y="2939"/>
                  </a:lnTo>
                  <a:lnTo>
                    <a:pt x="795" y="2934"/>
                  </a:lnTo>
                  <a:lnTo>
                    <a:pt x="792" y="2927"/>
                  </a:lnTo>
                  <a:lnTo>
                    <a:pt x="790" y="2922"/>
                  </a:lnTo>
                  <a:lnTo>
                    <a:pt x="786" y="2916"/>
                  </a:lnTo>
                  <a:lnTo>
                    <a:pt x="781" y="2912"/>
                  </a:lnTo>
                  <a:lnTo>
                    <a:pt x="777" y="2907"/>
                  </a:lnTo>
                  <a:lnTo>
                    <a:pt x="775" y="2902"/>
                  </a:lnTo>
                  <a:lnTo>
                    <a:pt x="774" y="2895"/>
                  </a:lnTo>
                  <a:lnTo>
                    <a:pt x="774" y="2888"/>
                  </a:lnTo>
                  <a:lnTo>
                    <a:pt x="774" y="2881"/>
                  </a:lnTo>
                  <a:lnTo>
                    <a:pt x="775" y="2874"/>
                  </a:lnTo>
                  <a:lnTo>
                    <a:pt x="775" y="2867"/>
                  </a:lnTo>
                  <a:lnTo>
                    <a:pt x="775" y="2861"/>
                  </a:lnTo>
                  <a:lnTo>
                    <a:pt x="774" y="2855"/>
                  </a:lnTo>
                  <a:lnTo>
                    <a:pt x="772" y="2852"/>
                  </a:lnTo>
                  <a:lnTo>
                    <a:pt x="768" y="2850"/>
                  </a:lnTo>
                  <a:lnTo>
                    <a:pt x="766" y="2845"/>
                  </a:lnTo>
                  <a:lnTo>
                    <a:pt x="765" y="2841"/>
                  </a:lnTo>
                  <a:lnTo>
                    <a:pt x="764" y="2836"/>
                  </a:lnTo>
                  <a:lnTo>
                    <a:pt x="763" y="2830"/>
                  </a:lnTo>
                  <a:lnTo>
                    <a:pt x="762" y="2825"/>
                  </a:lnTo>
                  <a:lnTo>
                    <a:pt x="762" y="2820"/>
                  </a:lnTo>
                  <a:lnTo>
                    <a:pt x="761" y="2817"/>
                  </a:lnTo>
                  <a:lnTo>
                    <a:pt x="761" y="2814"/>
                  </a:lnTo>
                  <a:lnTo>
                    <a:pt x="761" y="2813"/>
                  </a:lnTo>
                  <a:lnTo>
                    <a:pt x="761" y="2812"/>
                  </a:lnTo>
                  <a:lnTo>
                    <a:pt x="762" y="2811"/>
                  </a:lnTo>
                  <a:lnTo>
                    <a:pt x="762" y="2810"/>
                  </a:lnTo>
                  <a:lnTo>
                    <a:pt x="762" y="2808"/>
                  </a:lnTo>
                  <a:lnTo>
                    <a:pt x="763" y="2806"/>
                  </a:lnTo>
                  <a:lnTo>
                    <a:pt x="763" y="2804"/>
                  </a:lnTo>
                  <a:lnTo>
                    <a:pt x="763" y="2802"/>
                  </a:lnTo>
                  <a:lnTo>
                    <a:pt x="764" y="2800"/>
                  </a:lnTo>
                  <a:lnTo>
                    <a:pt x="764" y="2798"/>
                  </a:lnTo>
                  <a:lnTo>
                    <a:pt x="764" y="2797"/>
                  </a:lnTo>
                  <a:lnTo>
                    <a:pt x="765" y="2795"/>
                  </a:lnTo>
                  <a:lnTo>
                    <a:pt x="766" y="2794"/>
                  </a:lnTo>
                  <a:lnTo>
                    <a:pt x="767" y="2794"/>
                  </a:lnTo>
                  <a:lnTo>
                    <a:pt x="767" y="2793"/>
                  </a:lnTo>
                  <a:lnTo>
                    <a:pt x="768" y="2792"/>
                  </a:lnTo>
                  <a:lnTo>
                    <a:pt x="770" y="2791"/>
                  </a:lnTo>
                  <a:lnTo>
                    <a:pt x="771" y="2791"/>
                  </a:lnTo>
                  <a:lnTo>
                    <a:pt x="773" y="2790"/>
                  </a:lnTo>
                  <a:lnTo>
                    <a:pt x="774" y="2790"/>
                  </a:lnTo>
                  <a:lnTo>
                    <a:pt x="781" y="2786"/>
                  </a:lnTo>
                  <a:lnTo>
                    <a:pt x="787" y="2781"/>
                  </a:lnTo>
                  <a:lnTo>
                    <a:pt x="791" y="2778"/>
                  </a:lnTo>
                  <a:lnTo>
                    <a:pt x="796" y="2774"/>
                  </a:lnTo>
                  <a:lnTo>
                    <a:pt x="798" y="2770"/>
                  </a:lnTo>
                  <a:lnTo>
                    <a:pt x="800" y="2766"/>
                  </a:lnTo>
                  <a:lnTo>
                    <a:pt x="802" y="2763"/>
                  </a:lnTo>
                  <a:lnTo>
                    <a:pt x="803" y="2761"/>
                  </a:lnTo>
                  <a:lnTo>
                    <a:pt x="804" y="2757"/>
                  </a:lnTo>
                  <a:lnTo>
                    <a:pt x="805" y="2756"/>
                  </a:lnTo>
                  <a:lnTo>
                    <a:pt x="810" y="2748"/>
                  </a:lnTo>
                  <a:lnTo>
                    <a:pt x="812" y="2737"/>
                  </a:lnTo>
                  <a:lnTo>
                    <a:pt x="812" y="2724"/>
                  </a:lnTo>
                  <a:lnTo>
                    <a:pt x="811" y="2710"/>
                  </a:lnTo>
                  <a:lnTo>
                    <a:pt x="809" y="2695"/>
                  </a:lnTo>
                  <a:lnTo>
                    <a:pt x="805" y="2681"/>
                  </a:lnTo>
                  <a:lnTo>
                    <a:pt x="802" y="2669"/>
                  </a:lnTo>
                  <a:lnTo>
                    <a:pt x="800" y="2659"/>
                  </a:lnTo>
                  <a:lnTo>
                    <a:pt x="798" y="2654"/>
                  </a:lnTo>
                  <a:lnTo>
                    <a:pt x="798" y="2651"/>
                  </a:lnTo>
                  <a:lnTo>
                    <a:pt x="816" y="2570"/>
                  </a:lnTo>
                  <a:lnTo>
                    <a:pt x="815" y="2567"/>
                  </a:lnTo>
                  <a:lnTo>
                    <a:pt x="814" y="2556"/>
                  </a:lnTo>
                  <a:lnTo>
                    <a:pt x="813" y="2541"/>
                  </a:lnTo>
                  <a:lnTo>
                    <a:pt x="812" y="2522"/>
                  </a:lnTo>
                  <a:lnTo>
                    <a:pt x="809" y="2502"/>
                  </a:lnTo>
                  <a:lnTo>
                    <a:pt x="807" y="2480"/>
                  </a:lnTo>
                  <a:lnTo>
                    <a:pt x="803" y="2460"/>
                  </a:lnTo>
                  <a:lnTo>
                    <a:pt x="800" y="2444"/>
                  </a:lnTo>
                  <a:lnTo>
                    <a:pt x="797" y="2431"/>
                  </a:lnTo>
                  <a:lnTo>
                    <a:pt x="792" y="2425"/>
                  </a:lnTo>
                  <a:lnTo>
                    <a:pt x="788" y="2420"/>
                  </a:lnTo>
                  <a:lnTo>
                    <a:pt x="786" y="2414"/>
                  </a:lnTo>
                  <a:lnTo>
                    <a:pt x="785" y="2406"/>
                  </a:lnTo>
                  <a:lnTo>
                    <a:pt x="785" y="2397"/>
                  </a:lnTo>
                  <a:lnTo>
                    <a:pt x="786" y="2389"/>
                  </a:lnTo>
                  <a:lnTo>
                    <a:pt x="787" y="2380"/>
                  </a:lnTo>
                  <a:lnTo>
                    <a:pt x="789" y="2372"/>
                  </a:lnTo>
                  <a:lnTo>
                    <a:pt x="791" y="2366"/>
                  </a:lnTo>
                  <a:lnTo>
                    <a:pt x="795" y="2361"/>
                  </a:lnTo>
                  <a:lnTo>
                    <a:pt x="798" y="2359"/>
                  </a:lnTo>
                  <a:lnTo>
                    <a:pt x="798" y="2360"/>
                  </a:lnTo>
                  <a:lnTo>
                    <a:pt x="800" y="2364"/>
                  </a:lnTo>
                  <a:lnTo>
                    <a:pt x="802" y="2369"/>
                  </a:lnTo>
                  <a:lnTo>
                    <a:pt x="804" y="2375"/>
                  </a:lnTo>
                  <a:lnTo>
                    <a:pt x="808" y="2382"/>
                  </a:lnTo>
                  <a:lnTo>
                    <a:pt x="809" y="2390"/>
                  </a:lnTo>
                  <a:lnTo>
                    <a:pt x="811" y="2396"/>
                  </a:lnTo>
                  <a:lnTo>
                    <a:pt x="811" y="2404"/>
                  </a:lnTo>
                  <a:lnTo>
                    <a:pt x="809" y="2409"/>
                  </a:lnTo>
                  <a:lnTo>
                    <a:pt x="805" y="2414"/>
                  </a:lnTo>
                  <a:lnTo>
                    <a:pt x="802" y="2418"/>
                  </a:lnTo>
                  <a:lnTo>
                    <a:pt x="801" y="2425"/>
                  </a:lnTo>
                  <a:lnTo>
                    <a:pt x="801" y="2432"/>
                  </a:lnTo>
                  <a:lnTo>
                    <a:pt x="803" y="2441"/>
                  </a:lnTo>
                  <a:lnTo>
                    <a:pt x="807" y="2451"/>
                  </a:lnTo>
                  <a:lnTo>
                    <a:pt x="810" y="2459"/>
                  </a:lnTo>
                  <a:lnTo>
                    <a:pt x="814" y="2469"/>
                  </a:lnTo>
                  <a:lnTo>
                    <a:pt x="820" y="2477"/>
                  </a:lnTo>
                  <a:lnTo>
                    <a:pt x="824" y="2484"/>
                  </a:lnTo>
                  <a:lnTo>
                    <a:pt x="829" y="2490"/>
                  </a:lnTo>
                  <a:lnTo>
                    <a:pt x="828" y="2492"/>
                  </a:lnTo>
                  <a:lnTo>
                    <a:pt x="828" y="2499"/>
                  </a:lnTo>
                  <a:lnTo>
                    <a:pt x="827" y="2508"/>
                  </a:lnTo>
                  <a:lnTo>
                    <a:pt x="827" y="2520"/>
                  </a:lnTo>
                  <a:lnTo>
                    <a:pt x="828" y="2534"/>
                  </a:lnTo>
                  <a:lnTo>
                    <a:pt x="830" y="2550"/>
                  </a:lnTo>
                  <a:lnTo>
                    <a:pt x="834" y="2565"/>
                  </a:lnTo>
                  <a:lnTo>
                    <a:pt x="839" y="2580"/>
                  </a:lnTo>
                  <a:lnTo>
                    <a:pt x="847" y="2593"/>
                  </a:lnTo>
                  <a:lnTo>
                    <a:pt x="858" y="2604"/>
                  </a:lnTo>
                  <a:lnTo>
                    <a:pt x="858" y="2608"/>
                  </a:lnTo>
                  <a:lnTo>
                    <a:pt x="857" y="2618"/>
                  </a:lnTo>
                  <a:lnTo>
                    <a:pt x="855" y="2633"/>
                  </a:lnTo>
                  <a:lnTo>
                    <a:pt x="854" y="2653"/>
                  </a:lnTo>
                  <a:lnTo>
                    <a:pt x="854" y="2675"/>
                  </a:lnTo>
                  <a:lnTo>
                    <a:pt x="855" y="2698"/>
                  </a:lnTo>
                  <a:lnTo>
                    <a:pt x="858" y="2720"/>
                  </a:lnTo>
                  <a:lnTo>
                    <a:pt x="863" y="2743"/>
                  </a:lnTo>
                  <a:lnTo>
                    <a:pt x="870" y="2763"/>
                  </a:lnTo>
                  <a:lnTo>
                    <a:pt x="878" y="2779"/>
                  </a:lnTo>
                  <a:lnTo>
                    <a:pt x="877" y="2781"/>
                  </a:lnTo>
                  <a:lnTo>
                    <a:pt x="874" y="2786"/>
                  </a:lnTo>
                  <a:lnTo>
                    <a:pt x="870" y="2794"/>
                  </a:lnTo>
                  <a:lnTo>
                    <a:pt x="864" y="2804"/>
                  </a:lnTo>
                  <a:lnTo>
                    <a:pt x="860" y="2815"/>
                  </a:lnTo>
                  <a:lnTo>
                    <a:pt x="855" y="2828"/>
                  </a:lnTo>
                  <a:lnTo>
                    <a:pt x="852" y="2841"/>
                  </a:lnTo>
                  <a:lnTo>
                    <a:pt x="851" y="2854"/>
                  </a:lnTo>
                  <a:lnTo>
                    <a:pt x="852" y="2867"/>
                  </a:lnTo>
                  <a:lnTo>
                    <a:pt x="858" y="2878"/>
                  </a:lnTo>
                  <a:lnTo>
                    <a:pt x="864" y="2891"/>
                  </a:lnTo>
                  <a:lnTo>
                    <a:pt x="872" y="2907"/>
                  </a:lnTo>
                  <a:lnTo>
                    <a:pt x="880" y="2926"/>
                  </a:lnTo>
                  <a:lnTo>
                    <a:pt x="889" y="2944"/>
                  </a:lnTo>
                  <a:lnTo>
                    <a:pt x="898" y="2964"/>
                  </a:lnTo>
                  <a:lnTo>
                    <a:pt x="907" y="2982"/>
                  </a:lnTo>
                  <a:lnTo>
                    <a:pt x="915" y="2999"/>
                  </a:lnTo>
                  <a:lnTo>
                    <a:pt x="924" y="3012"/>
                  </a:lnTo>
                  <a:lnTo>
                    <a:pt x="932" y="3022"/>
                  </a:lnTo>
                  <a:lnTo>
                    <a:pt x="938" y="3027"/>
                  </a:lnTo>
                  <a:lnTo>
                    <a:pt x="939" y="3027"/>
                  </a:lnTo>
                  <a:lnTo>
                    <a:pt x="941" y="3027"/>
                  </a:lnTo>
                  <a:lnTo>
                    <a:pt x="942" y="3028"/>
                  </a:lnTo>
                  <a:lnTo>
                    <a:pt x="944" y="3028"/>
                  </a:lnTo>
                  <a:lnTo>
                    <a:pt x="946" y="3029"/>
                  </a:lnTo>
                  <a:lnTo>
                    <a:pt x="947" y="3029"/>
                  </a:lnTo>
                  <a:lnTo>
                    <a:pt x="949" y="3030"/>
                  </a:lnTo>
                  <a:lnTo>
                    <a:pt x="950" y="3030"/>
                  </a:lnTo>
                  <a:lnTo>
                    <a:pt x="952" y="3031"/>
                  </a:lnTo>
                  <a:lnTo>
                    <a:pt x="954" y="3033"/>
                  </a:lnTo>
                  <a:lnTo>
                    <a:pt x="951" y="3033"/>
                  </a:lnTo>
                  <a:lnTo>
                    <a:pt x="951" y="3034"/>
                  </a:lnTo>
                  <a:lnTo>
                    <a:pt x="952" y="3039"/>
                  </a:lnTo>
                  <a:lnTo>
                    <a:pt x="952" y="3046"/>
                  </a:lnTo>
                  <a:lnTo>
                    <a:pt x="953" y="3055"/>
                  </a:lnTo>
                  <a:lnTo>
                    <a:pt x="953" y="3066"/>
                  </a:lnTo>
                  <a:lnTo>
                    <a:pt x="953" y="3078"/>
                  </a:lnTo>
                  <a:lnTo>
                    <a:pt x="953" y="3091"/>
                  </a:lnTo>
                  <a:lnTo>
                    <a:pt x="952" y="3104"/>
                  </a:lnTo>
                  <a:lnTo>
                    <a:pt x="951" y="3117"/>
                  </a:lnTo>
                  <a:lnTo>
                    <a:pt x="949" y="3129"/>
                  </a:lnTo>
                  <a:lnTo>
                    <a:pt x="947" y="3141"/>
                  </a:lnTo>
                  <a:lnTo>
                    <a:pt x="948" y="3153"/>
                  </a:lnTo>
                  <a:lnTo>
                    <a:pt x="950" y="3165"/>
                  </a:lnTo>
                  <a:lnTo>
                    <a:pt x="953" y="3177"/>
                  </a:lnTo>
                  <a:lnTo>
                    <a:pt x="958" y="3188"/>
                  </a:lnTo>
                  <a:lnTo>
                    <a:pt x="961" y="3199"/>
                  </a:lnTo>
                  <a:lnTo>
                    <a:pt x="965" y="3208"/>
                  </a:lnTo>
                  <a:lnTo>
                    <a:pt x="966" y="3216"/>
                  </a:lnTo>
                  <a:lnTo>
                    <a:pt x="966" y="3223"/>
                  </a:lnTo>
                  <a:lnTo>
                    <a:pt x="964" y="3228"/>
                  </a:lnTo>
                  <a:lnTo>
                    <a:pt x="962" y="3235"/>
                  </a:lnTo>
                  <a:lnTo>
                    <a:pt x="960" y="3247"/>
                  </a:lnTo>
                  <a:lnTo>
                    <a:pt x="960" y="3261"/>
                  </a:lnTo>
                  <a:lnTo>
                    <a:pt x="960" y="3277"/>
                  </a:lnTo>
                  <a:lnTo>
                    <a:pt x="960" y="3295"/>
                  </a:lnTo>
                  <a:lnTo>
                    <a:pt x="961" y="3312"/>
                  </a:lnTo>
                  <a:lnTo>
                    <a:pt x="961" y="3328"/>
                  </a:lnTo>
                  <a:lnTo>
                    <a:pt x="961" y="3342"/>
                  </a:lnTo>
                  <a:lnTo>
                    <a:pt x="959" y="3352"/>
                  </a:lnTo>
                  <a:lnTo>
                    <a:pt x="957" y="3359"/>
                  </a:lnTo>
                  <a:lnTo>
                    <a:pt x="954" y="3363"/>
                  </a:lnTo>
                  <a:lnTo>
                    <a:pt x="952" y="3371"/>
                  </a:lnTo>
                  <a:lnTo>
                    <a:pt x="950" y="3382"/>
                  </a:lnTo>
                  <a:lnTo>
                    <a:pt x="949" y="3393"/>
                  </a:lnTo>
                  <a:lnTo>
                    <a:pt x="948" y="3406"/>
                  </a:lnTo>
                  <a:lnTo>
                    <a:pt x="948" y="3418"/>
                  </a:lnTo>
                  <a:lnTo>
                    <a:pt x="947" y="3428"/>
                  </a:lnTo>
                  <a:lnTo>
                    <a:pt x="947" y="3437"/>
                  </a:lnTo>
                  <a:lnTo>
                    <a:pt x="947" y="3443"/>
                  </a:lnTo>
                  <a:lnTo>
                    <a:pt x="947" y="3445"/>
                  </a:lnTo>
                  <a:lnTo>
                    <a:pt x="946" y="3447"/>
                  </a:lnTo>
                  <a:lnTo>
                    <a:pt x="944" y="3451"/>
                  </a:lnTo>
                  <a:lnTo>
                    <a:pt x="940" y="3458"/>
                  </a:lnTo>
                  <a:lnTo>
                    <a:pt x="937" y="3468"/>
                  </a:lnTo>
                  <a:lnTo>
                    <a:pt x="935" y="3480"/>
                  </a:lnTo>
                  <a:lnTo>
                    <a:pt x="934" y="3493"/>
                  </a:lnTo>
                  <a:lnTo>
                    <a:pt x="935" y="3507"/>
                  </a:lnTo>
                  <a:lnTo>
                    <a:pt x="938" y="3522"/>
                  </a:lnTo>
                  <a:lnTo>
                    <a:pt x="944" y="3538"/>
                  </a:lnTo>
                  <a:lnTo>
                    <a:pt x="954" y="3555"/>
                  </a:lnTo>
                  <a:lnTo>
                    <a:pt x="954" y="3556"/>
                  </a:lnTo>
                  <a:lnTo>
                    <a:pt x="956" y="3559"/>
                  </a:lnTo>
                  <a:lnTo>
                    <a:pt x="959" y="3562"/>
                  </a:lnTo>
                  <a:lnTo>
                    <a:pt x="963" y="3568"/>
                  </a:lnTo>
                  <a:lnTo>
                    <a:pt x="969" y="3574"/>
                  </a:lnTo>
                  <a:lnTo>
                    <a:pt x="977" y="3580"/>
                  </a:lnTo>
                  <a:lnTo>
                    <a:pt x="987" y="3585"/>
                  </a:lnTo>
                  <a:lnTo>
                    <a:pt x="1001" y="3589"/>
                  </a:lnTo>
                  <a:lnTo>
                    <a:pt x="1017" y="3593"/>
                  </a:lnTo>
                  <a:lnTo>
                    <a:pt x="1037" y="3594"/>
                  </a:lnTo>
                  <a:lnTo>
                    <a:pt x="1059" y="3592"/>
                  </a:lnTo>
                  <a:lnTo>
                    <a:pt x="1078" y="3586"/>
                  </a:lnTo>
                  <a:lnTo>
                    <a:pt x="1096" y="3577"/>
                  </a:lnTo>
                  <a:lnTo>
                    <a:pt x="1111" y="3565"/>
                  </a:lnTo>
                  <a:lnTo>
                    <a:pt x="1124" y="3551"/>
                  </a:lnTo>
                  <a:lnTo>
                    <a:pt x="1135" y="3534"/>
                  </a:lnTo>
                  <a:lnTo>
                    <a:pt x="1143" y="3513"/>
                  </a:lnTo>
                  <a:lnTo>
                    <a:pt x="1147" y="3490"/>
                  </a:lnTo>
                  <a:lnTo>
                    <a:pt x="1149" y="3465"/>
                  </a:lnTo>
                  <a:lnTo>
                    <a:pt x="1147" y="3437"/>
                  </a:lnTo>
                  <a:lnTo>
                    <a:pt x="1144" y="3408"/>
                  </a:lnTo>
                  <a:lnTo>
                    <a:pt x="1140" y="3381"/>
                  </a:lnTo>
                  <a:lnTo>
                    <a:pt x="1137" y="3354"/>
                  </a:lnTo>
                  <a:lnTo>
                    <a:pt x="1135" y="3329"/>
                  </a:lnTo>
                  <a:lnTo>
                    <a:pt x="1133" y="3309"/>
                  </a:lnTo>
                  <a:lnTo>
                    <a:pt x="1132" y="3290"/>
                  </a:lnTo>
                  <a:lnTo>
                    <a:pt x="1131" y="3275"/>
                  </a:lnTo>
                  <a:lnTo>
                    <a:pt x="1130" y="3264"/>
                  </a:lnTo>
                  <a:lnTo>
                    <a:pt x="1130" y="3257"/>
                  </a:lnTo>
                  <a:lnTo>
                    <a:pt x="1128" y="3254"/>
                  </a:lnTo>
                  <a:lnTo>
                    <a:pt x="1130" y="3251"/>
                  </a:lnTo>
                  <a:lnTo>
                    <a:pt x="1130" y="3245"/>
                  </a:lnTo>
                  <a:lnTo>
                    <a:pt x="1130" y="3234"/>
                  </a:lnTo>
                  <a:lnTo>
                    <a:pt x="1130" y="3220"/>
                  </a:lnTo>
                  <a:lnTo>
                    <a:pt x="1130" y="3205"/>
                  </a:lnTo>
                  <a:lnTo>
                    <a:pt x="1130" y="3191"/>
                  </a:lnTo>
                  <a:lnTo>
                    <a:pt x="1128" y="3177"/>
                  </a:lnTo>
                  <a:lnTo>
                    <a:pt x="1127" y="3166"/>
                  </a:lnTo>
                  <a:lnTo>
                    <a:pt x="1124" y="3159"/>
                  </a:lnTo>
                  <a:lnTo>
                    <a:pt x="1121" y="3155"/>
                  </a:lnTo>
                  <a:lnTo>
                    <a:pt x="1118" y="3153"/>
                  </a:lnTo>
                  <a:lnTo>
                    <a:pt x="1115" y="3150"/>
                  </a:lnTo>
                  <a:lnTo>
                    <a:pt x="1114" y="3145"/>
                  </a:lnTo>
                  <a:lnTo>
                    <a:pt x="1113" y="3139"/>
                  </a:lnTo>
                  <a:lnTo>
                    <a:pt x="1113" y="3133"/>
                  </a:lnTo>
                  <a:lnTo>
                    <a:pt x="1113" y="3127"/>
                  </a:lnTo>
                  <a:lnTo>
                    <a:pt x="1113" y="3122"/>
                  </a:lnTo>
                  <a:lnTo>
                    <a:pt x="1113" y="3117"/>
                  </a:lnTo>
                  <a:lnTo>
                    <a:pt x="1113" y="3114"/>
                  </a:lnTo>
                  <a:lnTo>
                    <a:pt x="1113" y="3113"/>
                  </a:lnTo>
                  <a:lnTo>
                    <a:pt x="1113" y="3112"/>
                  </a:lnTo>
                  <a:lnTo>
                    <a:pt x="1112" y="3109"/>
                  </a:lnTo>
                  <a:lnTo>
                    <a:pt x="1112" y="3103"/>
                  </a:lnTo>
                  <a:lnTo>
                    <a:pt x="1111" y="3097"/>
                  </a:lnTo>
                  <a:lnTo>
                    <a:pt x="1110" y="3089"/>
                  </a:lnTo>
                  <a:lnTo>
                    <a:pt x="1110" y="3081"/>
                  </a:lnTo>
                  <a:lnTo>
                    <a:pt x="1110" y="3074"/>
                  </a:lnTo>
                  <a:lnTo>
                    <a:pt x="1110" y="3067"/>
                  </a:lnTo>
                  <a:lnTo>
                    <a:pt x="1111" y="3062"/>
                  </a:lnTo>
                  <a:lnTo>
                    <a:pt x="1113" y="3059"/>
                  </a:lnTo>
                  <a:lnTo>
                    <a:pt x="1115" y="3056"/>
                  </a:lnTo>
                  <a:lnTo>
                    <a:pt x="1118" y="3054"/>
                  </a:lnTo>
                  <a:lnTo>
                    <a:pt x="1118" y="3051"/>
                  </a:lnTo>
                  <a:lnTo>
                    <a:pt x="1118" y="3047"/>
                  </a:lnTo>
                  <a:lnTo>
                    <a:pt x="1118" y="3043"/>
                  </a:lnTo>
                  <a:lnTo>
                    <a:pt x="1116" y="3039"/>
                  </a:lnTo>
                  <a:lnTo>
                    <a:pt x="1116" y="3036"/>
                  </a:lnTo>
                  <a:lnTo>
                    <a:pt x="1115" y="3033"/>
                  </a:lnTo>
                  <a:lnTo>
                    <a:pt x="1114" y="3029"/>
                  </a:lnTo>
                  <a:lnTo>
                    <a:pt x="1113" y="3027"/>
                  </a:lnTo>
                  <a:lnTo>
                    <a:pt x="1118" y="3026"/>
                  </a:lnTo>
                  <a:lnTo>
                    <a:pt x="1123" y="3025"/>
                  </a:lnTo>
                  <a:lnTo>
                    <a:pt x="1126" y="3025"/>
                  </a:lnTo>
                  <a:lnTo>
                    <a:pt x="1131" y="3024"/>
                  </a:lnTo>
                  <a:lnTo>
                    <a:pt x="1134" y="3024"/>
                  </a:lnTo>
                  <a:lnTo>
                    <a:pt x="1138" y="3024"/>
                  </a:lnTo>
                  <a:lnTo>
                    <a:pt x="1140" y="3025"/>
                  </a:lnTo>
                  <a:lnTo>
                    <a:pt x="1144" y="3025"/>
                  </a:lnTo>
                  <a:lnTo>
                    <a:pt x="1146" y="3026"/>
                  </a:lnTo>
                  <a:lnTo>
                    <a:pt x="1147" y="3027"/>
                  </a:lnTo>
                  <a:lnTo>
                    <a:pt x="1173" y="2969"/>
                  </a:lnTo>
                  <a:lnTo>
                    <a:pt x="1165" y="2861"/>
                  </a:lnTo>
                  <a:lnTo>
                    <a:pt x="1166" y="2855"/>
                  </a:lnTo>
                  <a:lnTo>
                    <a:pt x="1168" y="2842"/>
                  </a:lnTo>
                  <a:lnTo>
                    <a:pt x="1169" y="2822"/>
                  </a:lnTo>
                  <a:lnTo>
                    <a:pt x="1169" y="2798"/>
                  </a:lnTo>
                  <a:lnTo>
                    <a:pt x="1168" y="2770"/>
                  </a:lnTo>
                  <a:lnTo>
                    <a:pt x="1165" y="2743"/>
                  </a:lnTo>
                  <a:lnTo>
                    <a:pt x="1159" y="2717"/>
                  </a:lnTo>
                  <a:lnTo>
                    <a:pt x="1150" y="2695"/>
                  </a:lnTo>
                  <a:lnTo>
                    <a:pt x="1137" y="2679"/>
                  </a:lnTo>
                  <a:lnTo>
                    <a:pt x="1119" y="2669"/>
                  </a:lnTo>
                  <a:lnTo>
                    <a:pt x="1119" y="2668"/>
                  </a:lnTo>
                  <a:lnTo>
                    <a:pt x="1119" y="2666"/>
                  </a:lnTo>
                  <a:lnTo>
                    <a:pt x="1118" y="2663"/>
                  </a:lnTo>
                  <a:lnTo>
                    <a:pt x="1119" y="2657"/>
                  </a:lnTo>
                  <a:lnTo>
                    <a:pt x="1119" y="2653"/>
                  </a:lnTo>
                  <a:lnTo>
                    <a:pt x="1120" y="2648"/>
                  </a:lnTo>
                  <a:lnTo>
                    <a:pt x="1121" y="2642"/>
                  </a:lnTo>
                  <a:lnTo>
                    <a:pt x="1124" y="2637"/>
                  </a:lnTo>
                  <a:lnTo>
                    <a:pt x="1127" y="2633"/>
                  </a:lnTo>
                  <a:lnTo>
                    <a:pt x="1132" y="2630"/>
                  </a:lnTo>
                  <a:lnTo>
                    <a:pt x="1126" y="2622"/>
                  </a:lnTo>
                  <a:lnTo>
                    <a:pt x="1121" y="2613"/>
                  </a:lnTo>
                  <a:lnTo>
                    <a:pt x="1116" y="2601"/>
                  </a:lnTo>
                  <a:lnTo>
                    <a:pt x="1111" y="2590"/>
                  </a:lnTo>
                  <a:lnTo>
                    <a:pt x="1107" y="2578"/>
                  </a:lnTo>
                  <a:lnTo>
                    <a:pt x="1103" y="2566"/>
                  </a:lnTo>
                  <a:lnTo>
                    <a:pt x="1100" y="2556"/>
                  </a:lnTo>
                  <a:lnTo>
                    <a:pt x="1097" y="2549"/>
                  </a:lnTo>
                  <a:lnTo>
                    <a:pt x="1096" y="2543"/>
                  </a:lnTo>
                  <a:lnTo>
                    <a:pt x="1095" y="2542"/>
                  </a:lnTo>
                  <a:lnTo>
                    <a:pt x="1090" y="2487"/>
                  </a:lnTo>
                  <a:lnTo>
                    <a:pt x="1090" y="2445"/>
                  </a:lnTo>
                  <a:lnTo>
                    <a:pt x="1090" y="2444"/>
                  </a:lnTo>
                  <a:lnTo>
                    <a:pt x="1091" y="2442"/>
                  </a:lnTo>
                  <a:lnTo>
                    <a:pt x="1093" y="2438"/>
                  </a:lnTo>
                  <a:lnTo>
                    <a:pt x="1094" y="2432"/>
                  </a:lnTo>
                  <a:lnTo>
                    <a:pt x="1094" y="2427"/>
                  </a:lnTo>
                  <a:lnTo>
                    <a:pt x="1094" y="2419"/>
                  </a:lnTo>
                  <a:lnTo>
                    <a:pt x="1094" y="2413"/>
                  </a:lnTo>
                  <a:lnTo>
                    <a:pt x="1091" y="2405"/>
                  </a:lnTo>
                  <a:lnTo>
                    <a:pt x="1087" y="2397"/>
                  </a:lnTo>
                  <a:lnTo>
                    <a:pt x="1082" y="2390"/>
                  </a:lnTo>
                  <a:lnTo>
                    <a:pt x="1066" y="2322"/>
                  </a:lnTo>
                  <a:lnTo>
                    <a:pt x="1066" y="2321"/>
                  </a:lnTo>
                  <a:lnTo>
                    <a:pt x="1065" y="2319"/>
                  </a:lnTo>
                  <a:lnTo>
                    <a:pt x="1065" y="2317"/>
                  </a:lnTo>
                  <a:lnTo>
                    <a:pt x="1065" y="2313"/>
                  </a:lnTo>
                  <a:lnTo>
                    <a:pt x="1066" y="2308"/>
                  </a:lnTo>
                  <a:lnTo>
                    <a:pt x="1069" y="2303"/>
                  </a:lnTo>
                  <a:lnTo>
                    <a:pt x="1071" y="2298"/>
                  </a:lnTo>
                  <a:lnTo>
                    <a:pt x="1075" y="2293"/>
                  </a:lnTo>
                  <a:lnTo>
                    <a:pt x="1082" y="2290"/>
                  </a:lnTo>
                  <a:lnTo>
                    <a:pt x="1090" y="2285"/>
                  </a:lnTo>
                  <a:lnTo>
                    <a:pt x="1090" y="2283"/>
                  </a:lnTo>
                  <a:lnTo>
                    <a:pt x="1093" y="2277"/>
                  </a:lnTo>
                  <a:lnTo>
                    <a:pt x="1096" y="2266"/>
                  </a:lnTo>
                  <a:lnTo>
                    <a:pt x="1100" y="2252"/>
                  </a:lnTo>
                  <a:lnTo>
                    <a:pt x="1105" y="2233"/>
                  </a:lnTo>
                  <a:lnTo>
                    <a:pt x="1108" y="2212"/>
                  </a:lnTo>
                  <a:lnTo>
                    <a:pt x="1110" y="2187"/>
                  </a:lnTo>
                  <a:lnTo>
                    <a:pt x="1111" y="2161"/>
                  </a:lnTo>
                  <a:lnTo>
                    <a:pt x="1111" y="2132"/>
                  </a:lnTo>
                  <a:lnTo>
                    <a:pt x="1108" y="2100"/>
                  </a:lnTo>
                  <a:lnTo>
                    <a:pt x="1109" y="2098"/>
                  </a:lnTo>
                  <a:lnTo>
                    <a:pt x="1109" y="2095"/>
                  </a:lnTo>
                  <a:lnTo>
                    <a:pt x="1109" y="2092"/>
                  </a:lnTo>
                  <a:lnTo>
                    <a:pt x="1110" y="2086"/>
                  </a:lnTo>
                  <a:lnTo>
                    <a:pt x="1111" y="2081"/>
                  </a:lnTo>
                  <a:lnTo>
                    <a:pt x="1112" y="2074"/>
                  </a:lnTo>
                  <a:lnTo>
                    <a:pt x="1113" y="2068"/>
                  </a:lnTo>
                  <a:lnTo>
                    <a:pt x="1114" y="2059"/>
                  </a:lnTo>
                  <a:lnTo>
                    <a:pt x="1116" y="2050"/>
                  </a:lnTo>
                  <a:lnTo>
                    <a:pt x="1124" y="2065"/>
                  </a:lnTo>
                  <a:lnTo>
                    <a:pt x="1132" y="2075"/>
                  </a:lnTo>
                  <a:lnTo>
                    <a:pt x="1139" y="2084"/>
                  </a:lnTo>
                  <a:lnTo>
                    <a:pt x="1146" y="2092"/>
                  </a:lnTo>
                  <a:lnTo>
                    <a:pt x="1152" y="2097"/>
                  </a:lnTo>
                  <a:lnTo>
                    <a:pt x="1158" y="2100"/>
                  </a:lnTo>
                  <a:lnTo>
                    <a:pt x="1162" y="2104"/>
                  </a:lnTo>
                  <a:lnTo>
                    <a:pt x="1165" y="2105"/>
                  </a:lnTo>
                  <a:lnTo>
                    <a:pt x="1168" y="2106"/>
                  </a:lnTo>
                  <a:lnTo>
                    <a:pt x="1171" y="2106"/>
                  </a:lnTo>
                  <a:lnTo>
                    <a:pt x="1176" y="2105"/>
                  </a:lnTo>
                  <a:lnTo>
                    <a:pt x="1185" y="2104"/>
                  </a:lnTo>
                  <a:lnTo>
                    <a:pt x="1196" y="2103"/>
                  </a:lnTo>
                  <a:lnTo>
                    <a:pt x="1208" y="2102"/>
                  </a:lnTo>
                  <a:lnTo>
                    <a:pt x="1220" y="2099"/>
                  </a:lnTo>
                  <a:lnTo>
                    <a:pt x="1231" y="2098"/>
                  </a:lnTo>
                  <a:lnTo>
                    <a:pt x="1240" y="2096"/>
                  </a:lnTo>
                  <a:lnTo>
                    <a:pt x="1248" y="2094"/>
                  </a:lnTo>
                  <a:lnTo>
                    <a:pt x="1251" y="2093"/>
                  </a:lnTo>
                  <a:lnTo>
                    <a:pt x="1256" y="2088"/>
                  </a:lnTo>
                  <a:lnTo>
                    <a:pt x="1263" y="2081"/>
                  </a:lnTo>
                  <a:lnTo>
                    <a:pt x="1273" y="2070"/>
                  </a:lnTo>
                  <a:lnTo>
                    <a:pt x="1284" y="2057"/>
                  </a:lnTo>
                  <a:lnTo>
                    <a:pt x="1296" y="2042"/>
                  </a:lnTo>
                  <a:lnTo>
                    <a:pt x="1308" y="2028"/>
                  </a:lnTo>
                  <a:lnTo>
                    <a:pt x="1319" y="2012"/>
                  </a:lnTo>
                  <a:lnTo>
                    <a:pt x="1326" y="1999"/>
                  </a:lnTo>
                  <a:lnTo>
                    <a:pt x="1332" y="1987"/>
                  </a:lnTo>
                  <a:lnTo>
                    <a:pt x="1333" y="1978"/>
                  </a:lnTo>
                  <a:lnTo>
                    <a:pt x="1332" y="1971"/>
                  </a:lnTo>
                  <a:lnTo>
                    <a:pt x="1332" y="1966"/>
                  </a:lnTo>
                  <a:lnTo>
                    <a:pt x="1332" y="1961"/>
                  </a:lnTo>
                  <a:lnTo>
                    <a:pt x="1333" y="1957"/>
                  </a:lnTo>
                  <a:lnTo>
                    <a:pt x="1334" y="1954"/>
                  </a:lnTo>
                  <a:lnTo>
                    <a:pt x="1335" y="1950"/>
                  </a:lnTo>
                  <a:lnTo>
                    <a:pt x="1336" y="1948"/>
                  </a:lnTo>
                  <a:lnTo>
                    <a:pt x="1338" y="1946"/>
                  </a:lnTo>
                  <a:lnTo>
                    <a:pt x="1341" y="1945"/>
                  </a:lnTo>
                  <a:lnTo>
                    <a:pt x="1343" y="1944"/>
                  </a:lnTo>
                  <a:lnTo>
                    <a:pt x="1345" y="1942"/>
                  </a:lnTo>
                  <a:lnTo>
                    <a:pt x="1346" y="1937"/>
                  </a:lnTo>
                  <a:lnTo>
                    <a:pt x="1346" y="1931"/>
                  </a:lnTo>
                  <a:lnTo>
                    <a:pt x="1346" y="1923"/>
                  </a:lnTo>
                  <a:lnTo>
                    <a:pt x="1344" y="1914"/>
                  </a:lnTo>
                  <a:lnTo>
                    <a:pt x="1343" y="1907"/>
                  </a:lnTo>
                  <a:lnTo>
                    <a:pt x="1341" y="1899"/>
                  </a:lnTo>
                  <a:lnTo>
                    <a:pt x="1339" y="1893"/>
                  </a:lnTo>
                  <a:lnTo>
                    <a:pt x="1338" y="1888"/>
                  </a:lnTo>
                  <a:lnTo>
                    <a:pt x="1338" y="1886"/>
                  </a:lnTo>
                  <a:lnTo>
                    <a:pt x="1337" y="1886"/>
                  </a:lnTo>
                  <a:lnTo>
                    <a:pt x="1337" y="1884"/>
                  </a:lnTo>
                  <a:lnTo>
                    <a:pt x="1336" y="1881"/>
                  </a:lnTo>
                  <a:lnTo>
                    <a:pt x="1334" y="1876"/>
                  </a:lnTo>
                  <a:lnTo>
                    <a:pt x="1333" y="1872"/>
                  </a:lnTo>
                  <a:lnTo>
                    <a:pt x="1331" y="1867"/>
                  </a:lnTo>
                  <a:lnTo>
                    <a:pt x="1329" y="1862"/>
                  </a:lnTo>
                  <a:lnTo>
                    <a:pt x="1325" y="1858"/>
                  </a:lnTo>
                  <a:lnTo>
                    <a:pt x="1323" y="1855"/>
                  </a:lnTo>
                  <a:lnTo>
                    <a:pt x="1320" y="1852"/>
                  </a:lnTo>
                  <a:lnTo>
                    <a:pt x="1318" y="1850"/>
                  </a:lnTo>
                  <a:lnTo>
                    <a:pt x="1317" y="1846"/>
                  </a:lnTo>
                  <a:lnTo>
                    <a:pt x="1315" y="1839"/>
                  </a:lnTo>
                  <a:lnTo>
                    <a:pt x="1315" y="1832"/>
                  </a:lnTo>
                  <a:lnTo>
                    <a:pt x="1315" y="1823"/>
                  </a:lnTo>
                  <a:lnTo>
                    <a:pt x="1315" y="1814"/>
                  </a:lnTo>
                  <a:lnTo>
                    <a:pt x="1315" y="1806"/>
                  </a:lnTo>
                  <a:lnTo>
                    <a:pt x="1314" y="1797"/>
                  </a:lnTo>
                  <a:lnTo>
                    <a:pt x="1313" y="1790"/>
                  </a:lnTo>
                  <a:lnTo>
                    <a:pt x="1312" y="1785"/>
                  </a:lnTo>
                  <a:lnTo>
                    <a:pt x="1309" y="1780"/>
                  </a:lnTo>
                  <a:lnTo>
                    <a:pt x="1305" y="1771"/>
                  </a:lnTo>
                  <a:lnTo>
                    <a:pt x="1298" y="1761"/>
                  </a:lnTo>
                  <a:lnTo>
                    <a:pt x="1289" y="1749"/>
                  </a:lnTo>
                  <a:lnTo>
                    <a:pt x="1281" y="1736"/>
                  </a:lnTo>
                  <a:lnTo>
                    <a:pt x="1272" y="1722"/>
                  </a:lnTo>
                  <a:lnTo>
                    <a:pt x="1262" y="1708"/>
                  </a:lnTo>
                  <a:lnTo>
                    <a:pt x="1253" y="1696"/>
                  </a:lnTo>
                  <a:lnTo>
                    <a:pt x="1246" y="1684"/>
                  </a:lnTo>
                  <a:lnTo>
                    <a:pt x="1238" y="1675"/>
                  </a:lnTo>
                  <a:lnTo>
                    <a:pt x="1248" y="1655"/>
                  </a:lnTo>
                  <a:lnTo>
                    <a:pt x="1259" y="1634"/>
                  </a:lnTo>
                  <a:lnTo>
                    <a:pt x="1269" y="1613"/>
                  </a:lnTo>
                  <a:lnTo>
                    <a:pt x="1279" y="1593"/>
                  </a:lnTo>
                  <a:lnTo>
                    <a:pt x="1287" y="1574"/>
                  </a:lnTo>
                  <a:lnTo>
                    <a:pt x="1296" y="1558"/>
                  </a:lnTo>
                  <a:lnTo>
                    <a:pt x="1302" y="1544"/>
                  </a:lnTo>
                  <a:lnTo>
                    <a:pt x="1307" y="1533"/>
                  </a:lnTo>
                  <a:lnTo>
                    <a:pt x="1310" y="1526"/>
                  </a:lnTo>
                  <a:lnTo>
                    <a:pt x="1312" y="1524"/>
                  </a:lnTo>
                  <a:lnTo>
                    <a:pt x="1312" y="1522"/>
                  </a:lnTo>
                  <a:lnTo>
                    <a:pt x="1313" y="1519"/>
                  </a:lnTo>
                  <a:lnTo>
                    <a:pt x="1314" y="1512"/>
                  </a:lnTo>
                  <a:lnTo>
                    <a:pt x="1314" y="1504"/>
                  </a:lnTo>
                  <a:lnTo>
                    <a:pt x="1313" y="1495"/>
                  </a:lnTo>
                  <a:lnTo>
                    <a:pt x="1310" y="1484"/>
                  </a:lnTo>
                  <a:lnTo>
                    <a:pt x="1302" y="1473"/>
                  </a:lnTo>
                  <a:lnTo>
                    <a:pt x="1293" y="1461"/>
                  </a:lnTo>
                  <a:lnTo>
                    <a:pt x="1277" y="1449"/>
                  </a:lnTo>
                  <a:lnTo>
                    <a:pt x="1257" y="1437"/>
                  </a:lnTo>
                  <a:lnTo>
                    <a:pt x="1256" y="1437"/>
                  </a:lnTo>
                  <a:lnTo>
                    <a:pt x="1256" y="1436"/>
                  </a:lnTo>
                  <a:lnTo>
                    <a:pt x="1257" y="1436"/>
                  </a:lnTo>
                  <a:lnTo>
                    <a:pt x="1257" y="1435"/>
                  </a:lnTo>
                  <a:lnTo>
                    <a:pt x="1257" y="1436"/>
                  </a:lnTo>
                  <a:lnTo>
                    <a:pt x="1256" y="1436"/>
                  </a:lnTo>
                  <a:lnTo>
                    <a:pt x="1257" y="1436"/>
                  </a:lnTo>
                  <a:lnTo>
                    <a:pt x="1257" y="1435"/>
                  </a:lnTo>
                  <a:lnTo>
                    <a:pt x="1258" y="1432"/>
                  </a:lnTo>
                  <a:lnTo>
                    <a:pt x="1260" y="1428"/>
                  </a:lnTo>
                  <a:lnTo>
                    <a:pt x="1261" y="1425"/>
                  </a:lnTo>
                  <a:lnTo>
                    <a:pt x="1263" y="1421"/>
                  </a:lnTo>
                  <a:lnTo>
                    <a:pt x="1265" y="1416"/>
                  </a:lnTo>
                  <a:lnTo>
                    <a:pt x="1267" y="1411"/>
                  </a:lnTo>
                  <a:lnTo>
                    <a:pt x="1269" y="1407"/>
                  </a:lnTo>
                  <a:lnTo>
                    <a:pt x="1271" y="1402"/>
                  </a:lnTo>
                  <a:lnTo>
                    <a:pt x="1273" y="1398"/>
                  </a:lnTo>
                  <a:lnTo>
                    <a:pt x="1275" y="1393"/>
                  </a:lnTo>
                  <a:lnTo>
                    <a:pt x="1275" y="1392"/>
                  </a:lnTo>
                  <a:lnTo>
                    <a:pt x="1275" y="1393"/>
                  </a:lnTo>
                  <a:lnTo>
                    <a:pt x="1275" y="1392"/>
                  </a:lnTo>
                  <a:lnTo>
                    <a:pt x="1276" y="1391"/>
                  </a:lnTo>
                  <a:lnTo>
                    <a:pt x="1275" y="1391"/>
                  </a:lnTo>
                  <a:lnTo>
                    <a:pt x="1275" y="1390"/>
                  </a:lnTo>
                  <a:lnTo>
                    <a:pt x="1276" y="1388"/>
                  </a:lnTo>
                  <a:lnTo>
                    <a:pt x="1276" y="1385"/>
                  </a:lnTo>
                  <a:lnTo>
                    <a:pt x="1275" y="1383"/>
                  </a:lnTo>
                  <a:lnTo>
                    <a:pt x="1273" y="1379"/>
                  </a:lnTo>
                  <a:lnTo>
                    <a:pt x="1271" y="1376"/>
                  </a:lnTo>
                  <a:lnTo>
                    <a:pt x="1268" y="1374"/>
                  </a:lnTo>
                  <a:lnTo>
                    <a:pt x="1263" y="1371"/>
                  </a:lnTo>
                  <a:lnTo>
                    <a:pt x="1259" y="1368"/>
                  </a:lnTo>
                  <a:lnTo>
                    <a:pt x="1255" y="1366"/>
                  </a:lnTo>
                  <a:lnTo>
                    <a:pt x="1249" y="1364"/>
                  </a:lnTo>
                  <a:lnTo>
                    <a:pt x="1245" y="1363"/>
                  </a:lnTo>
                  <a:lnTo>
                    <a:pt x="1242" y="1362"/>
                  </a:lnTo>
                  <a:lnTo>
                    <a:pt x="1237" y="1361"/>
                  </a:lnTo>
                  <a:lnTo>
                    <a:pt x="1234" y="1361"/>
                  </a:lnTo>
                  <a:lnTo>
                    <a:pt x="1230" y="1360"/>
                  </a:lnTo>
                  <a:lnTo>
                    <a:pt x="1226" y="1360"/>
                  </a:lnTo>
                  <a:lnTo>
                    <a:pt x="1223" y="1360"/>
                  </a:lnTo>
                  <a:lnTo>
                    <a:pt x="1221" y="1361"/>
                  </a:lnTo>
                  <a:lnTo>
                    <a:pt x="1218" y="1361"/>
                  </a:lnTo>
                  <a:lnTo>
                    <a:pt x="1215" y="1362"/>
                  </a:lnTo>
                  <a:lnTo>
                    <a:pt x="1215" y="1363"/>
                  </a:lnTo>
                  <a:lnTo>
                    <a:pt x="1215" y="1362"/>
                  </a:lnTo>
                  <a:lnTo>
                    <a:pt x="1214" y="1363"/>
                  </a:lnTo>
                  <a:lnTo>
                    <a:pt x="1213" y="1364"/>
                  </a:lnTo>
                  <a:lnTo>
                    <a:pt x="1212" y="1365"/>
                  </a:lnTo>
                  <a:lnTo>
                    <a:pt x="1211" y="1366"/>
                  </a:lnTo>
                  <a:lnTo>
                    <a:pt x="1210" y="1366"/>
                  </a:lnTo>
                  <a:lnTo>
                    <a:pt x="1210" y="1367"/>
                  </a:lnTo>
                  <a:lnTo>
                    <a:pt x="1209" y="1370"/>
                  </a:lnTo>
                  <a:lnTo>
                    <a:pt x="1208" y="1373"/>
                  </a:lnTo>
                  <a:lnTo>
                    <a:pt x="1206" y="1378"/>
                  </a:lnTo>
                  <a:lnTo>
                    <a:pt x="1202" y="1385"/>
                  </a:lnTo>
                  <a:lnTo>
                    <a:pt x="1200" y="1391"/>
                  </a:lnTo>
                  <a:lnTo>
                    <a:pt x="1197" y="1397"/>
                  </a:lnTo>
                  <a:lnTo>
                    <a:pt x="1195" y="1403"/>
                  </a:lnTo>
                  <a:lnTo>
                    <a:pt x="1192" y="1408"/>
                  </a:lnTo>
                  <a:lnTo>
                    <a:pt x="1190" y="1412"/>
                  </a:lnTo>
                  <a:lnTo>
                    <a:pt x="1189" y="1414"/>
                  </a:lnTo>
                  <a:lnTo>
                    <a:pt x="1189" y="1416"/>
                  </a:lnTo>
                  <a:lnTo>
                    <a:pt x="1188" y="1417"/>
                  </a:lnTo>
                  <a:lnTo>
                    <a:pt x="1188" y="1419"/>
                  </a:lnTo>
                  <a:lnTo>
                    <a:pt x="1188" y="1420"/>
                  </a:lnTo>
                  <a:lnTo>
                    <a:pt x="1188" y="1419"/>
                  </a:lnTo>
                  <a:lnTo>
                    <a:pt x="1188" y="1417"/>
                  </a:lnTo>
                  <a:lnTo>
                    <a:pt x="1188" y="1416"/>
                  </a:lnTo>
                  <a:lnTo>
                    <a:pt x="1189" y="1414"/>
                  </a:lnTo>
                  <a:lnTo>
                    <a:pt x="1178" y="1411"/>
                  </a:lnTo>
                  <a:lnTo>
                    <a:pt x="1170" y="1408"/>
                  </a:lnTo>
                  <a:lnTo>
                    <a:pt x="1161" y="1407"/>
                  </a:lnTo>
                  <a:lnTo>
                    <a:pt x="1153" y="1407"/>
                  </a:lnTo>
                  <a:lnTo>
                    <a:pt x="1146" y="1408"/>
                  </a:lnTo>
                  <a:lnTo>
                    <a:pt x="1139" y="1410"/>
                  </a:lnTo>
                  <a:lnTo>
                    <a:pt x="1134" y="1411"/>
                  </a:lnTo>
                  <a:lnTo>
                    <a:pt x="1128" y="1414"/>
                  </a:lnTo>
                  <a:lnTo>
                    <a:pt x="1125" y="1416"/>
                  </a:lnTo>
                  <a:lnTo>
                    <a:pt x="1121" y="1420"/>
                  </a:lnTo>
                  <a:lnTo>
                    <a:pt x="1121" y="1419"/>
                  </a:lnTo>
                  <a:lnTo>
                    <a:pt x="1122" y="1419"/>
                  </a:lnTo>
                  <a:lnTo>
                    <a:pt x="1122" y="1417"/>
                  </a:lnTo>
                  <a:lnTo>
                    <a:pt x="1122" y="1416"/>
                  </a:lnTo>
                  <a:lnTo>
                    <a:pt x="1122" y="1414"/>
                  </a:lnTo>
                  <a:lnTo>
                    <a:pt x="1122" y="1413"/>
                  </a:lnTo>
                  <a:lnTo>
                    <a:pt x="1122" y="1411"/>
                  </a:lnTo>
                  <a:lnTo>
                    <a:pt x="1121" y="1409"/>
                  </a:lnTo>
                  <a:lnTo>
                    <a:pt x="1121" y="1407"/>
                  </a:lnTo>
                  <a:lnTo>
                    <a:pt x="1123" y="1405"/>
                  </a:lnTo>
                  <a:lnTo>
                    <a:pt x="1125" y="1403"/>
                  </a:lnTo>
                  <a:lnTo>
                    <a:pt x="1127" y="1402"/>
                  </a:lnTo>
                  <a:lnTo>
                    <a:pt x="1128" y="1401"/>
                  </a:lnTo>
                  <a:lnTo>
                    <a:pt x="1130" y="1399"/>
                  </a:lnTo>
                  <a:lnTo>
                    <a:pt x="1132" y="1398"/>
                  </a:lnTo>
                  <a:lnTo>
                    <a:pt x="1133" y="1396"/>
                  </a:lnTo>
                  <a:lnTo>
                    <a:pt x="1133" y="1395"/>
                  </a:lnTo>
                  <a:lnTo>
                    <a:pt x="1134" y="1392"/>
                  </a:lnTo>
                  <a:lnTo>
                    <a:pt x="1134" y="1390"/>
                  </a:lnTo>
                  <a:lnTo>
                    <a:pt x="1134" y="1389"/>
                  </a:lnTo>
                  <a:lnTo>
                    <a:pt x="1135" y="1387"/>
                  </a:lnTo>
                  <a:lnTo>
                    <a:pt x="1135" y="1386"/>
                  </a:lnTo>
                  <a:lnTo>
                    <a:pt x="1135" y="1384"/>
                  </a:lnTo>
                  <a:lnTo>
                    <a:pt x="1135" y="1383"/>
                  </a:lnTo>
                  <a:lnTo>
                    <a:pt x="1135" y="1382"/>
                  </a:lnTo>
                  <a:lnTo>
                    <a:pt x="1136" y="1379"/>
                  </a:lnTo>
                  <a:lnTo>
                    <a:pt x="1136" y="1378"/>
                  </a:lnTo>
                  <a:lnTo>
                    <a:pt x="1136" y="1376"/>
                  </a:lnTo>
                  <a:lnTo>
                    <a:pt x="1137" y="1375"/>
                  </a:lnTo>
                  <a:lnTo>
                    <a:pt x="1061" y="1375"/>
                  </a:lnTo>
                  <a:lnTo>
                    <a:pt x="1061" y="1377"/>
                  </a:lnTo>
                  <a:lnTo>
                    <a:pt x="1061" y="1378"/>
                  </a:lnTo>
                  <a:lnTo>
                    <a:pt x="1062" y="1380"/>
                  </a:lnTo>
                  <a:lnTo>
                    <a:pt x="1062" y="1383"/>
                  </a:lnTo>
                  <a:lnTo>
                    <a:pt x="1062" y="1385"/>
                  </a:lnTo>
                  <a:lnTo>
                    <a:pt x="1062" y="1387"/>
                  </a:lnTo>
                  <a:lnTo>
                    <a:pt x="1062" y="1389"/>
                  </a:lnTo>
                  <a:lnTo>
                    <a:pt x="1061" y="1391"/>
                  </a:lnTo>
                  <a:lnTo>
                    <a:pt x="1061" y="1393"/>
                  </a:lnTo>
                  <a:lnTo>
                    <a:pt x="1061" y="1396"/>
                  </a:lnTo>
                  <a:lnTo>
                    <a:pt x="1060" y="1392"/>
                  </a:lnTo>
                  <a:lnTo>
                    <a:pt x="1058" y="1389"/>
                  </a:lnTo>
                  <a:lnTo>
                    <a:pt x="1057" y="1386"/>
                  </a:lnTo>
                  <a:lnTo>
                    <a:pt x="1054" y="1383"/>
                  </a:lnTo>
                  <a:lnTo>
                    <a:pt x="1053" y="1379"/>
                  </a:lnTo>
                  <a:lnTo>
                    <a:pt x="1051" y="1377"/>
                  </a:lnTo>
                  <a:lnTo>
                    <a:pt x="1049" y="1374"/>
                  </a:lnTo>
                  <a:lnTo>
                    <a:pt x="1047" y="1371"/>
                  </a:lnTo>
                  <a:lnTo>
                    <a:pt x="1045" y="1367"/>
                  </a:lnTo>
                  <a:lnTo>
                    <a:pt x="1043" y="1364"/>
                  </a:lnTo>
                  <a:lnTo>
                    <a:pt x="1045" y="1364"/>
                  </a:lnTo>
                  <a:lnTo>
                    <a:pt x="1047" y="1365"/>
                  </a:lnTo>
                  <a:lnTo>
                    <a:pt x="1049" y="1365"/>
                  </a:lnTo>
                  <a:lnTo>
                    <a:pt x="1051" y="1365"/>
                  </a:lnTo>
                  <a:lnTo>
                    <a:pt x="1052" y="1365"/>
                  </a:lnTo>
                  <a:lnTo>
                    <a:pt x="1054" y="1366"/>
                  </a:lnTo>
                  <a:lnTo>
                    <a:pt x="1057" y="1366"/>
                  </a:lnTo>
                  <a:lnTo>
                    <a:pt x="1058" y="1366"/>
                  </a:lnTo>
                  <a:lnTo>
                    <a:pt x="1060" y="1366"/>
                  </a:lnTo>
                  <a:lnTo>
                    <a:pt x="1061" y="1367"/>
                  </a:lnTo>
                  <a:lnTo>
                    <a:pt x="1061" y="1368"/>
                  </a:lnTo>
                  <a:lnTo>
                    <a:pt x="1062" y="1370"/>
                  </a:lnTo>
                  <a:lnTo>
                    <a:pt x="1062" y="1371"/>
                  </a:lnTo>
                  <a:lnTo>
                    <a:pt x="1062" y="1372"/>
                  </a:lnTo>
                  <a:lnTo>
                    <a:pt x="1062" y="1373"/>
                  </a:lnTo>
                  <a:lnTo>
                    <a:pt x="1061" y="1373"/>
                  </a:lnTo>
                  <a:lnTo>
                    <a:pt x="1061" y="1374"/>
                  </a:lnTo>
                  <a:lnTo>
                    <a:pt x="1061" y="1375"/>
                  </a:lnTo>
                  <a:lnTo>
                    <a:pt x="1137" y="1375"/>
                  </a:lnTo>
                  <a:lnTo>
                    <a:pt x="1137" y="1373"/>
                  </a:lnTo>
                  <a:lnTo>
                    <a:pt x="1138" y="1372"/>
                  </a:lnTo>
                  <a:lnTo>
                    <a:pt x="1138" y="1371"/>
                  </a:lnTo>
                  <a:lnTo>
                    <a:pt x="1138" y="1368"/>
                  </a:lnTo>
                  <a:lnTo>
                    <a:pt x="1139" y="1367"/>
                  </a:lnTo>
                  <a:lnTo>
                    <a:pt x="1139" y="1365"/>
                  </a:lnTo>
                  <a:lnTo>
                    <a:pt x="1140" y="1364"/>
                  </a:lnTo>
                  <a:lnTo>
                    <a:pt x="1140" y="1362"/>
                  </a:lnTo>
                  <a:lnTo>
                    <a:pt x="1141" y="1361"/>
                  </a:lnTo>
                  <a:lnTo>
                    <a:pt x="1143" y="1359"/>
                  </a:lnTo>
                  <a:lnTo>
                    <a:pt x="1144" y="1359"/>
                  </a:lnTo>
                  <a:lnTo>
                    <a:pt x="1146" y="1358"/>
                  </a:lnTo>
                  <a:lnTo>
                    <a:pt x="1148" y="1358"/>
                  </a:lnTo>
                  <a:lnTo>
                    <a:pt x="1149" y="1357"/>
                  </a:lnTo>
                  <a:lnTo>
                    <a:pt x="1151" y="1355"/>
                  </a:lnTo>
                  <a:lnTo>
                    <a:pt x="1153" y="1355"/>
                  </a:lnTo>
                  <a:lnTo>
                    <a:pt x="1155" y="1354"/>
                  </a:lnTo>
                  <a:lnTo>
                    <a:pt x="1157" y="1353"/>
                  </a:lnTo>
                  <a:lnTo>
                    <a:pt x="1159" y="1352"/>
                  </a:lnTo>
                  <a:lnTo>
                    <a:pt x="1160" y="1351"/>
                  </a:lnTo>
                  <a:lnTo>
                    <a:pt x="1165" y="1352"/>
                  </a:lnTo>
                  <a:lnTo>
                    <a:pt x="1170" y="1352"/>
                  </a:lnTo>
                  <a:lnTo>
                    <a:pt x="1175" y="1351"/>
                  </a:lnTo>
                  <a:lnTo>
                    <a:pt x="1181" y="1349"/>
                  </a:lnTo>
                  <a:lnTo>
                    <a:pt x="1186" y="1346"/>
                  </a:lnTo>
                  <a:lnTo>
                    <a:pt x="1190" y="1342"/>
                  </a:lnTo>
                  <a:lnTo>
                    <a:pt x="1195" y="1338"/>
                  </a:lnTo>
                  <a:lnTo>
                    <a:pt x="1198" y="1335"/>
                  </a:lnTo>
                  <a:lnTo>
                    <a:pt x="1201" y="1330"/>
                  </a:lnTo>
                  <a:lnTo>
                    <a:pt x="1202" y="1328"/>
                  </a:lnTo>
                  <a:lnTo>
                    <a:pt x="1203" y="1326"/>
                  </a:lnTo>
                  <a:lnTo>
                    <a:pt x="1206" y="1325"/>
                  </a:lnTo>
                  <a:lnTo>
                    <a:pt x="1210" y="1325"/>
                  </a:lnTo>
                  <a:lnTo>
                    <a:pt x="1214" y="1325"/>
                  </a:lnTo>
                  <a:lnTo>
                    <a:pt x="1219" y="1324"/>
                  </a:lnTo>
                  <a:lnTo>
                    <a:pt x="1225" y="1324"/>
                  </a:lnTo>
                  <a:lnTo>
                    <a:pt x="1231" y="1323"/>
                  </a:lnTo>
                  <a:lnTo>
                    <a:pt x="1237" y="1321"/>
                  </a:lnTo>
                  <a:lnTo>
                    <a:pt x="1243" y="1318"/>
                  </a:lnTo>
                  <a:lnTo>
                    <a:pt x="1249" y="1315"/>
                  </a:lnTo>
                  <a:lnTo>
                    <a:pt x="1255" y="1311"/>
                  </a:lnTo>
                  <a:lnTo>
                    <a:pt x="1261" y="1308"/>
                  </a:lnTo>
                  <a:lnTo>
                    <a:pt x="1268" y="1305"/>
                  </a:lnTo>
                  <a:lnTo>
                    <a:pt x="1273" y="1304"/>
                  </a:lnTo>
                  <a:lnTo>
                    <a:pt x="1280" y="1303"/>
                  </a:lnTo>
                  <a:lnTo>
                    <a:pt x="1285" y="1304"/>
                  </a:lnTo>
                  <a:lnTo>
                    <a:pt x="1290" y="1304"/>
                  </a:lnTo>
                  <a:lnTo>
                    <a:pt x="1296" y="1305"/>
                  </a:lnTo>
                  <a:lnTo>
                    <a:pt x="1300" y="1308"/>
                  </a:lnTo>
                  <a:lnTo>
                    <a:pt x="1304" y="1310"/>
                  </a:lnTo>
                  <a:lnTo>
                    <a:pt x="1306" y="1310"/>
                  </a:lnTo>
                  <a:lnTo>
                    <a:pt x="1310" y="1308"/>
                  </a:lnTo>
                  <a:lnTo>
                    <a:pt x="1315" y="1305"/>
                  </a:lnTo>
                  <a:lnTo>
                    <a:pt x="1323" y="1301"/>
                  </a:lnTo>
                  <a:lnTo>
                    <a:pt x="1331" y="1295"/>
                  </a:lnTo>
                  <a:lnTo>
                    <a:pt x="1338" y="1286"/>
                  </a:lnTo>
                  <a:lnTo>
                    <a:pt x="1345" y="1275"/>
                  </a:lnTo>
                  <a:lnTo>
                    <a:pt x="1350" y="1261"/>
                  </a:lnTo>
                  <a:lnTo>
                    <a:pt x="1354" y="1243"/>
                  </a:lnTo>
                  <a:lnTo>
                    <a:pt x="1354" y="1224"/>
                  </a:lnTo>
                  <a:lnTo>
                    <a:pt x="1354" y="1223"/>
                  </a:lnTo>
                  <a:lnTo>
                    <a:pt x="1354" y="1222"/>
                  </a:lnTo>
                  <a:lnTo>
                    <a:pt x="1354" y="1221"/>
                  </a:lnTo>
                  <a:lnTo>
                    <a:pt x="1354" y="1219"/>
                  </a:lnTo>
                  <a:lnTo>
                    <a:pt x="1354" y="1218"/>
                  </a:lnTo>
                  <a:lnTo>
                    <a:pt x="1354" y="1216"/>
                  </a:lnTo>
                  <a:lnTo>
                    <a:pt x="1354" y="1215"/>
                  </a:lnTo>
                  <a:lnTo>
                    <a:pt x="1354" y="1214"/>
                  </a:lnTo>
                  <a:lnTo>
                    <a:pt x="1354" y="1213"/>
                  </a:lnTo>
                  <a:lnTo>
                    <a:pt x="1358" y="1211"/>
                  </a:lnTo>
                  <a:lnTo>
                    <a:pt x="1363" y="1209"/>
                  </a:lnTo>
                  <a:lnTo>
                    <a:pt x="1369" y="1206"/>
                  </a:lnTo>
                  <a:lnTo>
                    <a:pt x="1374" y="1203"/>
                  </a:lnTo>
                  <a:lnTo>
                    <a:pt x="1380" y="1201"/>
                  </a:lnTo>
                  <a:lnTo>
                    <a:pt x="1384" y="1198"/>
                  </a:lnTo>
                  <a:lnTo>
                    <a:pt x="1388" y="1194"/>
                  </a:lnTo>
                  <a:lnTo>
                    <a:pt x="1393" y="1191"/>
                  </a:lnTo>
                  <a:lnTo>
                    <a:pt x="1396" y="1188"/>
                  </a:lnTo>
                  <a:lnTo>
                    <a:pt x="1398" y="1185"/>
                  </a:lnTo>
                  <a:lnTo>
                    <a:pt x="1419" y="1179"/>
                  </a:lnTo>
                  <a:lnTo>
                    <a:pt x="1418" y="1176"/>
                  </a:lnTo>
                  <a:lnTo>
                    <a:pt x="1417" y="1168"/>
                  </a:lnTo>
                  <a:lnTo>
                    <a:pt x="1414" y="1155"/>
                  </a:lnTo>
                  <a:lnTo>
                    <a:pt x="1412" y="1139"/>
                  </a:lnTo>
                  <a:lnTo>
                    <a:pt x="1410" y="1119"/>
                  </a:lnTo>
                  <a:lnTo>
                    <a:pt x="1409" y="1098"/>
                  </a:lnTo>
                  <a:lnTo>
                    <a:pt x="1408" y="1074"/>
                  </a:lnTo>
                  <a:lnTo>
                    <a:pt x="1409" y="1050"/>
                  </a:lnTo>
                  <a:lnTo>
                    <a:pt x="1411" y="1027"/>
                  </a:lnTo>
                  <a:lnTo>
                    <a:pt x="1417" y="1004"/>
                  </a:lnTo>
                  <a:lnTo>
                    <a:pt x="1421" y="981"/>
                  </a:lnTo>
                  <a:lnTo>
                    <a:pt x="1423" y="957"/>
                  </a:lnTo>
                  <a:lnTo>
                    <a:pt x="1425" y="933"/>
                  </a:lnTo>
                  <a:lnTo>
                    <a:pt x="1426" y="910"/>
                  </a:lnTo>
                  <a:lnTo>
                    <a:pt x="1426" y="888"/>
                  </a:lnTo>
                  <a:lnTo>
                    <a:pt x="1426" y="868"/>
                  </a:lnTo>
                  <a:lnTo>
                    <a:pt x="1425" y="851"/>
                  </a:lnTo>
                  <a:lnTo>
                    <a:pt x="1425" y="838"/>
                  </a:lnTo>
                  <a:lnTo>
                    <a:pt x="1424" y="830"/>
                  </a:lnTo>
                  <a:lnTo>
                    <a:pt x="1424" y="827"/>
                  </a:lnTo>
                  <a:lnTo>
                    <a:pt x="1356" y="806"/>
                  </a:lnTo>
                  <a:lnTo>
                    <a:pt x="1362" y="788"/>
                  </a:lnTo>
                  <a:lnTo>
                    <a:pt x="1368" y="769"/>
                  </a:lnTo>
                  <a:lnTo>
                    <a:pt x="1373" y="752"/>
                  </a:lnTo>
                  <a:lnTo>
                    <a:pt x="1377" y="733"/>
                  </a:lnTo>
                  <a:lnTo>
                    <a:pt x="1381" y="715"/>
                  </a:lnTo>
                  <a:lnTo>
                    <a:pt x="1383" y="697"/>
                  </a:lnTo>
                  <a:lnTo>
                    <a:pt x="1384" y="680"/>
                  </a:lnTo>
                  <a:lnTo>
                    <a:pt x="1385" y="663"/>
                  </a:lnTo>
                  <a:lnTo>
                    <a:pt x="1384" y="645"/>
                  </a:lnTo>
                  <a:lnTo>
                    <a:pt x="1382" y="629"/>
                  </a:lnTo>
                  <a:lnTo>
                    <a:pt x="1393" y="629"/>
                  </a:lnTo>
                  <a:lnTo>
                    <a:pt x="1394" y="628"/>
                  </a:lnTo>
                  <a:lnTo>
                    <a:pt x="1395" y="628"/>
                  </a:lnTo>
                  <a:lnTo>
                    <a:pt x="1396" y="628"/>
                  </a:lnTo>
                  <a:lnTo>
                    <a:pt x="1397" y="627"/>
                  </a:lnTo>
                  <a:lnTo>
                    <a:pt x="1398" y="626"/>
                  </a:lnTo>
                  <a:lnTo>
                    <a:pt x="1399" y="625"/>
                  </a:lnTo>
                  <a:lnTo>
                    <a:pt x="1399" y="623"/>
                  </a:lnTo>
                  <a:lnTo>
                    <a:pt x="1400" y="622"/>
                  </a:lnTo>
                  <a:lnTo>
                    <a:pt x="1400" y="620"/>
                  </a:lnTo>
                  <a:lnTo>
                    <a:pt x="1401" y="619"/>
                  </a:lnTo>
                  <a:lnTo>
                    <a:pt x="1401" y="618"/>
                  </a:lnTo>
                  <a:lnTo>
                    <a:pt x="1402" y="616"/>
                  </a:lnTo>
                  <a:lnTo>
                    <a:pt x="1404" y="614"/>
                  </a:lnTo>
                  <a:lnTo>
                    <a:pt x="1404" y="612"/>
                  </a:lnTo>
                  <a:lnTo>
                    <a:pt x="1405" y="608"/>
                  </a:lnTo>
                  <a:lnTo>
                    <a:pt x="1406" y="606"/>
                  </a:lnTo>
                  <a:lnTo>
                    <a:pt x="1407" y="603"/>
                  </a:lnTo>
                  <a:lnTo>
                    <a:pt x="1408" y="600"/>
                  </a:lnTo>
                  <a:lnTo>
                    <a:pt x="1395" y="592"/>
                  </a:lnTo>
                  <a:lnTo>
                    <a:pt x="1395" y="595"/>
                  </a:lnTo>
                  <a:lnTo>
                    <a:pt x="1394" y="598"/>
                  </a:lnTo>
                  <a:lnTo>
                    <a:pt x="1394" y="602"/>
                  </a:lnTo>
                  <a:lnTo>
                    <a:pt x="1393" y="604"/>
                  </a:lnTo>
                  <a:lnTo>
                    <a:pt x="1392" y="607"/>
                  </a:lnTo>
                  <a:lnTo>
                    <a:pt x="1392" y="609"/>
                  </a:lnTo>
                  <a:lnTo>
                    <a:pt x="1391" y="612"/>
                  </a:lnTo>
                  <a:lnTo>
                    <a:pt x="1391" y="614"/>
                  </a:lnTo>
                  <a:lnTo>
                    <a:pt x="1391" y="615"/>
                  </a:lnTo>
                  <a:lnTo>
                    <a:pt x="1389" y="616"/>
                  </a:lnTo>
                  <a:lnTo>
                    <a:pt x="1380" y="616"/>
                  </a:lnTo>
                  <a:lnTo>
                    <a:pt x="1379" y="613"/>
                  </a:lnTo>
                  <a:lnTo>
                    <a:pt x="1379" y="609"/>
                  </a:lnTo>
                  <a:lnTo>
                    <a:pt x="1377" y="606"/>
                  </a:lnTo>
                  <a:lnTo>
                    <a:pt x="1377" y="603"/>
                  </a:lnTo>
                  <a:lnTo>
                    <a:pt x="1376" y="600"/>
                  </a:lnTo>
                  <a:lnTo>
                    <a:pt x="1375" y="597"/>
                  </a:lnTo>
                  <a:lnTo>
                    <a:pt x="1374" y="594"/>
                  </a:lnTo>
                  <a:lnTo>
                    <a:pt x="1374" y="591"/>
                  </a:lnTo>
                  <a:lnTo>
                    <a:pt x="1373" y="588"/>
                  </a:lnTo>
                  <a:lnTo>
                    <a:pt x="1372" y="584"/>
                  </a:lnTo>
                  <a:lnTo>
                    <a:pt x="1371" y="584"/>
                  </a:lnTo>
                  <a:lnTo>
                    <a:pt x="1367" y="583"/>
                  </a:lnTo>
                  <a:lnTo>
                    <a:pt x="1362" y="583"/>
                  </a:lnTo>
                  <a:lnTo>
                    <a:pt x="1356" y="583"/>
                  </a:lnTo>
                  <a:lnTo>
                    <a:pt x="1347" y="582"/>
                  </a:lnTo>
                  <a:lnTo>
                    <a:pt x="1338" y="582"/>
                  </a:lnTo>
                  <a:lnTo>
                    <a:pt x="1330" y="582"/>
                  </a:lnTo>
                  <a:lnTo>
                    <a:pt x="1321" y="583"/>
                  </a:lnTo>
                  <a:lnTo>
                    <a:pt x="1312" y="584"/>
                  </a:lnTo>
                  <a:lnTo>
                    <a:pt x="1304" y="586"/>
                  </a:lnTo>
                  <a:lnTo>
                    <a:pt x="1305" y="585"/>
                  </a:lnTo>
                  <a:lnTo>
                    <a:pt x="1306" y="584"/>
                  </a:lnTo>
                  <a:lnTo>
                    <a:pt x="1306" y="583"/>
                  </a:lnTo>
                  <a:lnTo>
                    <a:pt x="1307" y="582"/>
                  </a:lnTo>
                  <a:lnTo>
                    <a:pt x="1307" y="581"/>
                  </a:lnTo>
                  <a:lnTo>
                    <a:pt x="1312" y="581"/>
                  </a:lnTo>
                  <a:lnTo>
                    <a:pt x="1320" y="581"/>
                  </a:lnTo>
                  <a:lnTo>
                    <a:pt x="1329" y="581"/>
                  </a:lnTo>
                  <a:lnTo>
                    <a:pt x="1339" y="581"/>
                  </a:lnTo>
                  <a:lnTo>
                    <a:pt x="1351" y="581"/>
                  </a:lnTo>
                  <a:lnTo>
                    <a:pt x="1362" y="581"/>
                  </a:lnTo>
                  <a:lnTo>
                    <a:pt x="1374" y="581"/>
                  </a:lnTo>
                  <a:lnTo>
                    <a:pt x="1384" y="581"/>
                  </a:lnTo>
                  <a:lnTo>
                    <a:pt x="1394" y="581"/>
                  </a:lnTo>
                  <a:lnTo>
                    <a:pt x="1400" y="581"/>
                  </a:lnTo>
                  <a:lnTo>
                    <a:pt x="1400" y="582"/>
                  </a:lnTo>
                  <a:lnTo>
                    <a:pt x="1399" y="583"/>
                  </a:lnTo>
                  <a:lnTo>
                    <a:pt x="1399" y="584"/>
                  </a:lnTo>
                  <a:lnTo>
                    <a:pt x="1399" y="585"/>
                  </a:lnTo>
                  <a:lnTo>
                    <a:pt x="1398" y="586"/>
                  </a:lnTo>
                  <a:lnTo>
                    <a:pt x="1398" y="588"/>
                  </a:lnTo>
                  <a:lnTo>
                    <a:pt x="1397" y="589"/>
                  </a:lnTo>
                  <a:lnTo>
                    <a:pt x="1397" y="590"/>
                  </a:lnTo>
                  <a:lnTo>
                    <a:pt x="1396" y="591"/>
                  </a:lnTo>
                  <a:lnTo>
                    <a:pt x="1395" y="592"/>
                  </a:lnTo>
                  <a:lnTo>
                    <a:pt x="1408" y="600"/>
                  </a:lnTo>
                  <a:lnTo>
                    <a:pt x="1409" y="596"/>
                  </a:lnTo>
                  <a:lnTo>
                    <a:pt x="1409" y="593"/>
                  </a:lnTo>
                  <a:lnTo>
                    <a:pt x="1410" y="591"/>
                  </a:lnTo>
                  <a:lnTo>
                    <a:pt x="1411" y="588"/>
                  </a:lnTo>
                  <a:lnTo>
                    <a:pt x="1411" y="585"/>
                  </a:lnTo>
                  <a:lnTo>
                    <a:pt x="1412" y="583"/>
                  </a:lnTo>
                  <a:lnTo>
                    <a:pt x="1412" y="581"/>
                  </a:lnTo>
                  <a:lnTo>
                    <a:pt x="1413" y="580"/>
                  </a:lnTo>
                  <a:lnTo>
                    <a:pt x="1413" y="579"/>
                  </a:lnTo>
                  <a:lnTo>
                    <a:pt x="1413" y="578"/>
                  </a:lnTo>
                  <a:lnTo>
                    <a:pt x="1413" y="577"/>
                  </a:lnTo>
                  <a:lnTo>
                    <a:pt x="1413" y="576"/>
                  </a:lnTo>
                  <a:lnTo>
                    <a:pt x="1413" y="575"/>
                  </a:lnTo>
                  <a:lnTo>
                    <a:pt x="1412" y="573"/>
                  </a:lnTo>
                  <a:lnTo>
                    <a:pt x="1412" y="572"/>
                  </a:lnTo>
                  <a:lnTo>
                    <a:pt x="1411" y="572"/>
                  </a:lnTo>
                  <a:lnTo>
                    <a:pt x="1411" y="571"/>
                  </a:lnTo>
                  <a:lnTo>
                    <a:pt x="1411" y="570"/>
                  </a:lnTo>
                  <a:lnTo>
                    <a:pt x="1410" y="570"/>
                  </a:lnTo>
                  <a:lnTo>
                    <a:pt x="1409" y="570"/>
                  </a:lnTo>
                  <a:lnTo>
                    <a:pt x="1409" y="569"/>
                  </a:lnTo>
                  <a:lnTo>
                    <a:pt x="1408" y="569"/>
                  </a:lnTo>
                  <a:lnTo>
                    <a:pt x="1407" y="569"/>
                  </a:lnTo>
                  <a:lnTo>
                    <a:pt x="1407" y="568"/>
                  </a:lnTo>
                  <a:lnTo>
                    <a:pt x="1406" y="568"/>
                  </a:lnTo>
                  <a:lnTo>
                    <a:pt x="1304" y="568"/>
                  </a:lnTo>
                  <a:lnTo>
                    <a:pt x="1302" y="568"/>
                  </a:lnTo>
                  <a:lnTo>
                    <a:pt x="1301" y="569"/>
                  </a:lnTo>
                  <a:lnTo>
                    <a:pt x="1300" y="569"/>
                  </a:lnTo>
                  <a:lnTo>
                    <a:pt x="1299" y="570"/>
                  </a:lnTo>
                  <a:lnTo>
                    <a:pt x="1298" y="571"/>
                  </a:lnTo>
                  <a:lnTo>
                    <a:pt x="1297" y="572"/>
                  </a:lnTo>
                  <a:lnTo>
                    <a:pt x="1297" y="573"/>
                  </a:lnTo>
                  <a:lnTo>
                    <a:pt x="1296" y="575"/>
                  </a:lnTo>
                  <a:lnTo>
                    <a:pt x="1296" y="577"/>
                  </a:lnTo>
                  <a:lnTo>
                    <a:pt x="1296" y="578"/>
                  </a:lnTo>
                  <a:lnTo>
                    <a:pt x="1295" y="579"/>
                  </a:lnTo>
                  <a:lnTo>
                    <a:pt x="1295" y="581"/>
                  </a:lnTo>
                  <a:lnTo>
                    <a:pt x="1294" y="583"/>
                  </a:lnTo>
                  <a:lnTo>
                    <a:pt x="1293" y="585"/>
                  </a:lnTo>
                  <a:lnTo>
                    <a:pt x="1292" y="588"/>
                  </a:lnTo>
                  <a:lnTo>
                    <a:pt x="1290" y="591"/>
                  </a:lnTo>
                  <a:lnTo>
                    <a:pt x="1289" y="594"/>
                  </a:lnTo>
                  <a:lnTo>
                    <a:pt x="1288" y="597"/>
                  </a:lnTo>
                  <a:lnTo>
                    <a:pt x="1287" y="600"/>
                  </a:lnTo>
                  <a:lnTo>
                    <a:pt x="1286" y="602"/>
                  </a:lnTo>
                  <a:lnTo>
                    <a:pt x="1284" y="606"/>
                  </a:lnTo>
                  <a:lnTo>
                    <a:pt x="1282" y="610"/>
                  </a:lnTo>
                  <a:lnTo>
                    <a:pt x="1279" y="615"/>
                  </a:lnTo>
                  <a:lnTo>
                    <a:pt x="1275" y="621"/>
                  </a:lnTo>
                  <a:lnTo>
                    <a:pt x="1272" y="628"/>
                  </a:lnTo>
                  <a:lnTo>
                    <a:pt x="1268" y="635"/>
                  </a:lnTo>
                  <a:lnTo>
                    <a:pt x="1264" y="644"/>
                  </a:lnTo>
                  <a:lnTo>
                    <a:pt x="1259" y="655"/>
                  </a:lnTo>
                  <a:lnTo>
                    <a:pt x="1256" y="652"/>
                  </a:lnTo>
                  <a:lnTo>
                    <a:pt x="1252" y="648"/>
                  </a:lnTo>
                  <a:lnTo>
                    <a:pt x="1249" y="646"/>
                  </a:lnTo>
                  <a:lnTo>
                    <a:pt x="1246" y="644"/>
                  </a:lnTo>
                  <a:lnTo>
                    <a:pt x="1243" y="642"/>
                  </a:lnTo>
                  <a:lnTo>
                    <a:pt x="1239" y="640"/>
                  </a:lnTo>
                  <a:lnTo>
                    <a:pt x="1236" y="639"/>
                  </a:lnTo>
                  <a:lnTo>
                    <a:pt x="1232" y="638"/>
                  </a:lnTo>
                  <a:lnTo>
                    <a:pt x="1228" y="637"/>
                  </a:lnTo>
                  <a:lnTo>
                    <a:pt x="1225" y="637"/>
                  </a:lnTo>
                  <a:lnTo>
                    <a:pt x="1214" y="635"/>
                  </a:lnTo>
                  <a:lnTo>
                    <a:pt x="1200" y="635"/>
                  </a:lnTo>
                  <a:lnTo>
                    <a:pt x="1183" y="634"/>
                  </a:lnTo>
                  <a:lnTo>
                    <a:pt x="1164" y="634"/>
                  </a:lnTo>
                  <a:lnTo>
                    <a:pt x="1145" y="634"/>
                  </a:lnTo>
                  <a:lnTo>
                    <a:pt x="1126" y="634"/>
                  </a:lnTo>
                  <a:lnTo>
                    <a:pt x="1110" y="633"/>
                  </a:lnTo>
                  <a:lnTo>
                    <a:pt x="1097" y="633"/>
                  </a:lnTo>
                  <a:lnTo>
                    <a:pt x="1088" y="633"/>
                  </a:lnTo>
                  <a:lnTo>
                    <a:pt x="1085" y="633"/>
                  </a:lnTo>
                  <a:lnTo>
                    <a:pt x="1085" y="642"/>
                  </a:lnTo>
                  <a:lnTo>
                    <a:pt x="1081" y="637"/>
                  </a:lnTo>
                  <a:lnTo>
                    <a:pt x="1077" y="632"/>
                  </a:lnTo>
                  <a:lnTo>
                    <a:pt x="1074" y="628"/>
                  </a:lnTo>
                  <a:lnTo>
                    <a:pt x="1071" y="623"/>
                  </a:lnTo>
                  <a:lnTo>
                    <a:pt x="1066" y="620"/>
                  </a:lnTo>
                  <a:lnTo>
                    <a:pt x="1063" y="616"/>
                  </a:lnTo>
                  <a:lnTo>
                    <a:pt x="1059" y="613"/>
                  </a:lnTo>
                  <a:lnTo>
                    <a:pt x="1056" y="609"/>
                  </a:lnTo>
                  <a:lnTo>
                    <a:pt x="1052" y="606"/>
                  </a:lnTo>
                  <a:lnTo>
                    <a:pt x="1048" y="603"/>
                  </a:lnTo>
                  <a:lnTo>
                    <a:pt x="1322" y="558"/>
                  </a:lnTo>
                  <a:lnTo>
                    <a:pt x="1323" y="558"/>
                  </a:lnTo>
                  <a:lnTo>
                    <a:pt x="1324" y="558"/>
                  </a:lnTo>
                  <a:lnTo>
                    <a:pt x="1325" y="558"/>
                  </a:lnTo>
                  <a:lnTo>
                    <a:pt x="1326" y="558"/>
                  </a:lnTo>
                  <a:lnTo>
                    <a:pt x="1327" y="558"/>
                  </a:lnTo>
                  <a:lnTo>
                    <a:pt x="1331" y="558"/>
                  </a:lnTo>
                  <a:lnTo>
                    <a:pt x="1334" y="557"/>
                  </a:lnTo>
                  <a:lnTo>
                    <a:pt x="1337" y="556"/>
                  </a:lnTo>
                  <a:lnTo>
                    <a:pt x="1341" y="555"/>
                  </a:lnTo>
                  <a:lnTo>
                    <a:pt x="1343" y="553"/>
                  </a:lnTo>
                  <a:lnTo>
                    <a:pt x="1346" y="551"/>
                  </a:lnTo>
                  <a:lnTo>
                    <a:pt x="1348" y="547"/>
                  </a:lnTo>
                  <a:lnTo>
                    <a:pt x="1351" y="544"/>
                  </a:lnTo>
                  <a:lnTo>
                    <a:pt x="1354" y="541"/>
                  </a:lnTo>
                  <a:lnTo>
                    <a:pt x="1356" y="538"/>
                  </a:lnTo>
                  <a:lnTo>
                    <a:pt x="1460" y="524"/>
                  </a:lnTo>
                  <a:lnTo>
                    <a:pt x="1460" y="523"/>
                  </a:lnTo>
                  <a:lnTo>
                    <a:pt x="1460" y="522"/>
                  </a:lnTo>
                  <a:lnTo>
                    <a:pt x="1460" y="520"/>
                  </a:lnTo>
                  <a:lnTo>
                    <a:pt x="1461" y="518"/>
                  </a:lnTo>
                  <a:lnTo>
                    <a:pt x="1461" y="515"/>
                  </a:lnTo>
                  <a:lnTo>
                    <a:pt x="1461" y="511"/>
                  </a:lnTo>
                  <a:lnTo>
                    <a:pt x="1461" y="507"/>
                  </a:lnTo>
                  <a:lnTo>
                    <a:pt x="1462" y="503"/>
                  </a:lnTo>
                  <a:lnTo>
                    <a:pt x="1462" y="498"/>
                  </a:lnTo>
                  <a:lnTo>
                    <a:pt x="1463" y="493"/>
                  </a:lnTo>
                  <a:lnTo>
                    <a:pt x="1687" y="451"/>
                  </a:lnTo>
                  <a:lnTo>
                    <a:pt x="1687" y="452"/>
                  </a:lnTo>
                  <a:lnTo>
                    <a:pt x="1687" y="451"/>
                  </a:lnTo>
                  <a:lnTo>
                    <a:pt x="1689" y="453"/>
                  </a:lnTo>
                  <a:lnTo>
                    <a:pt x="1690" y="454"/>
                  </a:lnTo>
                  <a:lnTo>
                    <a:pt x="1691" y="456"/>
                  </a:lnTo>
                  <a:lnTo>
                    <a:pt x="1692" y="457"/>
                  </a:lnTo>
                  <a:lnTo>
                    <a:pt x="1693" y="458"/>
                  </a:lnTo>
                  <a:lnTo>
                    <a:pt x="1694" y="459"/>
                  </a:lnTo>
                  <a:lnTo>
                    <a:pt x="1695" y="459"/>
                  </a:lnTo>
                  <a:lnTo>
                    <a:pt x="1696" y="460"/>
                  </a:lnTo>
                  <a:lnTo>
                    <a:pt x="1697" y="461"/>
                  </a:lnTo>
                  <a:lnTo>
                    <a:pt x="1698" y="461"/>
                  </a:lnTo>
                  <a:lnTo>
                    <a:pt x="1699" y="460"/>
                  </a:lnTo>
                  <a:lnTo>
                    <a:pt x="1700" y="460"/>
                  </a:lnTo>
                  <a:lnTo>
                    <a:pt x="1702" y="459"/>
                  </a:lnTo>
                  <a:lnTo>
                    <a:pt x="1703" y="459"/>
                  </a:lnTo>
                  <a:lnTo>
                    <a:pt x="1704" y="459"/>
                  </a:lnTo>
                  <a:lnTo>
                    <a:pt x="1799" y="441"/>
                  </a:lnTo>
                  <a:lnTo>
                    <a:pt x="1801" y="441"/>
                  </a:lnTo>
                  <a:lnTo>
                    <a:pt x="1802" y="441"/>
                  </a:lnTo>
                  <a:lnTo>
                    <a:pt x="1803" y="441"/>
                  </a:lnTo>
                  <a:lnTo>
                    <a:pt x="1805" y="440"/>
                  </a:lnTo>
                  <a:lnTo>
                    <a:pt x="1808" y="439"/>
                  </a:lnTo>
                  <a:lnTo>
                    <a:pt x="1810" y="436"/>
                  </a:lnTo>
                  <a:lnTo>
                    <a:pt x="1813" y="432"/>
                  </a:lnTo>
                  <a:lnTo>
                    <a:pt x="1815" y="429"/>
                  </a:lnTo>
                  <a:lnTo>
                    <a:pt x="1817" y="423"/>
                  </a:lnTo>
                  <a:lnTo>
                    <a:pt x="1819" y="418"/>
                  </a:lnTo>
                  <a:lnTo>
                    <a:pt x="1820" y="412"/>
                  </a:lnTo>
                  <a:lnTo>
                    <a:pt x="1820" y="406"/>
                  </a:lnTo>
                  <a:lnTo>
                    <a:pt x="1820" y="398"/>
                  </a:lnTo>
                  <a:lnTo>
                    <a:pt x="1820" y="392"/>
                  </a:lnTo>
                  <a:lnTo>
                    <a:pt x="1820" y="386"/>
                  </a:lnTo>
                  <a:lnTo>
                    <a:pt x="1819" y="381"/>
                  </a:lnTo>
                  <a:lnTo>
                    <a:pt x="1817" y="375"/>
                  </a:lnTo>
                  <a:lnTo>
                    <a:pt x="1816" y="370"/>
                  </a:lnTo>
                  <a:lnTo>
                    <a:pt x="1814" y="367"/>
                  </a:lnTo>
                  <a:lnTo>
                    <a:pt x="1811" y="362"/>
                  </a:lnTo>
                  <a:lnTo>
                    <a:pt x="1808" y="360"/>
                  </a:lnTo>
                  <a:lnTo>
                    <a:pt x="1805" y="358"/>
                  </a:lnTo>
                  <a:lnTo>
                    <a:pt x="1803" y="357"/>
                  </a:lnTo>
                  <a:lnTo>
                    <a:pt x="1802" y="35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704" name="Freeform 438"/>
            <p:cNvSpPr>
              <a:spLocks/>
            </p:cNvSpPr>
            <p:nvPr/>
          </p:nvSpPr>
          <p:spPr bwMode="auto">
            <a:xfrm>
              <a:off x="4305" y="3924"/>
              <a:ext cx="162" cy="320"/>
            </a:xfrm>
            <a:custGeom>
              <a:avLst/>
              <a:gdLst>
                <a:gd name="T0" fmla="*/ 0 w 1820"/>
                <a:gd name="T1" fmla="*/ 0 h 3594"/>
                <a:gd name="T2" fmla="*/ 0 w 1820"/>
                <a:gd name="T3" fmla="*/ 0 h 3594"/>
                <a:gd name="T4" fmla="*/ 0 w 1820"/>
                <a:gd name="T5" fmla="*/ 0 h 3594"/>
                <a:gd name="T6" fmla="*/ 0 w 1820"/>
                <a:gd name="T7" fmla="*/ 0 h 3594"/>
                <a:gd name="T8" fmla="*/ 0 w 1820"/>
                <a:gd name="T9" fmla="*/ 0 h 3594"/>
                <a:gd name="T10" fmla="*/ 0 w 1820"/>
                <a:gd name="T11" fmla="*/ 0 h 3594"/>
                <a:gd name="T12" fmla="*/ 0 w 1820"/>
                <a:gd name="T13" fmla="*/ 0 h 3594"/>
                <a:gd name="T14" fmla="*/ 0 w 1820"/>
                <a:gd name="T15" fmla="*/ 0 h 3594"/>
                <a:gd name="T16" fmla="*/ 0 w 1820"/>
                <a:gd name="T17" fmla="*/ 0 h 3594"/>
                <a:gd name="T18" fmla="*/ 0 w 1820"/>
                <a:gd name="T19" fmla="*/ 0 h 3594"/>
                <a:gd name="T20" fmla="*/ 0 w 1820"/>
                <a:gd name="T21" fmla="*/ 0 h 3594"/>
                <a:gd name="T22" fmla="*/ 0 w 1820"/>
                <a:gd name="T23" fmla="*/ 0 h 3594"/>
                <a:gd name="T24" fmla="*/ 0 w 1820"/>
                <a:gd name="T25" fmla="*/ 0 h 3594"/>
                <a:gd name="T26" fmla="*/ 0 w 1820"/>
                <a:gd name="T27" fmla="*/ 0 h 3594"/>
                <a:gd name="T28" fmla="*/ 0 w 1820"/>
                <a:gd name="T29" fmla="*/ 0 h 3594"/>
                <a:gd name="T30" fmla="*/ 0 w 1820"/>
                <a:gd name="T31" fmla="*/ 0 h 3594"/>
                <a:gd name="T32" fmla="*/ 0 w 1820"/>
                <a:gd name="T33" fmla="*/ 0 h 3594"/>
                <a:gd name="T34" fmla="*/ 0 w 1820"/>
                <a:gd name="T35" fmla="*/ 0 h 3594"/>
                <a:gd name="T36" fmla="*/ 0 w 1820"/>
                <a:gd name="T37" fmla="*/ 0 h 3594"/>
                <a:gd name="T38" fmla="*/ 0 w 1820"/>
                <a:gd name="T39" fmla="*/ 0 h 3594"/>
                <a:gd name="T40" fmla="*/ 0 w 1820"/>
                <a:gd name="T41" fmla="*/ 0 h 3594"/>
                <a:gd name="T42" fmla="*/ 0 w 1820"/>
                <a:gd name="T43" fmla="*/ 0 h 3594"/>
                <a:gd name="T44" fmla="*/ 0 w 1820"/>
                <a:gd name="T45" fmla="*/ 0 h 3594"/>
                <a:gd name="T46" fmla="*/ 0 w 1820"/>
                <a:gd name="T47" fmla="*/ 0 h 3594"/>
                <a:gd name="T48" fmla="*/ 0 w 1820"/>
                <a:gd name="T49" fmla="*/ 0 h 3594"/>
                <a:gd name="T50" fmla="*/ 0 w 1820"/>
                <a:gd name="T51" fmla="*/ 0 h 3594"/>
                <a:gd name="T52" fmla="*/ 0 w 1820"/>
                <a:gd name="T53" fmla="*/ 0 h 3594"/>
                <a:gd name="T54" fmla="*/ 0 w 1820"/>
                <a:gd name="T55" fmla="*/ 0 h 3594"/>
                <a:gd name="T56" fmla="*/ 0 w 1820"/>
                <a:gd name="T57" fmla="*/ 0 h 3594"/>
                <a:gd name="T58" fmla="*/ 0 w 1820"/>
                <a:gd name="T59" fmla="*/ 0 h 3594"/>
                <a:gd name="T60" fmla="*/ 0 w 1820"/>
                <a:gd name="T61" fmla="*/ 0 h 3594"/>
                <a:gd name="T62" fmla="*/ 0 w 1820"/>
                <a:gd name="T63" fmla="*/ 0 h 3594"/>
                <a:gd name="T64" fmla="*/ 0 w 1820"/>
                <a:gd name="T65" fmla="*/ 0 h 3594"/>
                <a:gd name="T66" fmla="*/ 0 w 1820"/>
                <a:gd name="T67" fmla="*/ 0 h 3594"/>
                <a:gd name="T68" fmla="*/ 0 w 1820"/>
                <a:gd name="T69" fmla="*/ 0 h 3594"/>
                <a:gd name="T70" fmla="*/ 0 w 1820"/>
                <a:gd name="T71" fmla="*/ 0 h 3594"/>
                <a:gd name="T72" fmla="*/ 0 w 1820"/>
                <a:gd name="T73" fmla="*/ 0 h 3594"/>
                <a:gd name="T74" fmla="*/ 0 w 1820"/>
                <a:gd name="T75" fmla="*/ 0 h 3594"/>
                <a:gd name="T76" fmla="*/ 0 w 1820"/>
                <a:gd name="T77" fmla="*/ 0 h 3594"/>
                <a:gd name="T78" fmla="*/ 0 w 1820"/>
                <a:gd name="T79" fmla="*/ 0 h 3594"/>
                <a:gd name="T80" fmla="*/ 0 w 1820"/>
                <a:gd name="T81" fmla="*/ 0 h 3594"/>
                <a:gd name="T82" fmla="*/ 0 w 1820"/>
                <a:gd name="T83" fmla="*/ 0 h 3594"/>
                <a:gd name="T84" fmla="*/ 0 w 1820"/>
                <a:gd name="T85" fmla="*/ 0 h 3594"/>
                <a:gd name="T86" fmla="*/ 0 w 1820"/>
                <a:gd name="T87" fmla="*/ 0 h 3594"/>
                <a:gd name="T88" fmla="*/ 0 w 1820"/>
                <a:gd name="T89" fmla="*/ 0 h 3594"/>
                <a:gd name="T90" fmla="*/ 0 w 1820"/>
                <a:gd name="T91" fmla="*/ 0 h 3594"/>
                <a:gd name="T92" fmla="*/ 0 w 1820"/>
                <a:gd name="T93" fmla="*/ 0 h 3594"/>
                <a:gd name="T94" fmla="*/ 0 w 1820"/>
                <a:gd name="T95" fmla="*/ 0 h 3594"/>
                <a:gd name="T96" fmla="*/ 0 w 1820"/>
                <a:gd name="T97" fmla="*/ 0 h 3594"/>
                <a:gd name="T98" fmla="*/ 0 w 1820"/>
                <a:gd name="T99" fmla="*/ 0 h 3594"/>
                <a:gd name="T100" fmla="*/ 0 w 1820"/>
                <a:gd name="T101" fmla="*/ 0 h 3594"/>
                <a:gd name="T102" fmla="*/ 0 w 1820"/>
                <a:gd name="T103" fmla="*/ 0 h 3594"/>
                <a:gd name="T104" fmla="*/ 0 w 1820"/>
                <a:gd name="T105" fmla="*/ 0 h 3594"/>
                <a:gd name="T106" fmla="*/ 0 w 1820"/>
                <a:gd name="T107" fmla="*/ 0 h 3594"/>
                <a:gd name="T108" fmla="*/ 0 w 1820"/>
                <a:gd name="T109" fmla="*/ 0 h 3594"/>
                <a:gd name="T110" fmla="*/ 0 w 1820"/>
                <a:gd name="T111" fmla="*/ 0 h 3594"/>
                <a:gd name="T112" fmla="*/ 0 w 1820"/>
                <a:gd name="T113" fmla="*/ 0 h 3594"/>
                <a:gd name="T114" fmla="*/ 0 w 1820"/>
                <a:gd name="T115" fmla="*/ 0 h 3594"/>
                <a:gd name="T116" fmla="*/ 0 w 1820"/>
                <a:gd name="T117" fmla="*/ 0 h 3594"/>
                <a:gd name="T118" fmla="*/ 0 w 1820"/>
                <a:gd name="T119" fmla="*/ 0 h 3594"/>
                <a:gd name="T120" fmla="*/ 0 w 1820"/>
                <a:gd name="T121" fmla="*/ 0 h 3594"/>
                <a:gd name="T122" fmla="*/ 0 w 1820"/>
                <a:gd name="T123" fmla="*/ 0 h 3594"/>
                <a:gd name="T124" fmla="*/ 0 w 1820"/>
                <a:gd name="T125" fmla="*/ 0 h 359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820"/>
                <a:gd name="T190" fmla="*/ 0 h 3594"/>
                <a:gd name="T191" fmla="*/ 1820 w 1820"/>
                <a:gd name="T192" fmla="*/ 3594 h 359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820" h="3594">
                  <a:moveTo>
                    <a:pt x="1802" y="357"/>
                  </a:moveTo>
                  <a:lnTo>
                    <a:pt x="1803" y="357"/>
                  </a:lnTo>
                  <a:lnTo>
                    <a:pt x="1799" y="358"/>
                  </a:lnTo>
                  <a:lnTo>
                    <a:pt x="1791" y="359"/>
                  </a:lnTo>
                  <a:lnTo>
                    <a:pt x="1779" y="361"/>
                  </a:lnTo>
                  <a:lnTo>
                    <a:pt x="1765" y="365"/>
                  </a:lnTo>
                  <a:lnTo>
                    <a:pt x="1749" y="368"/>
                  </a:lnTo>
                  <a:lnTo>
                    <a:pt x="1734" y="371"/>
                  </a:lnTo>
                  <a:lnTo>
                    <a:pt x="1720" y="373"/>
                  </a:lnTo>
                  <a:lnTo>
                    <a:pt x="1708" y="375"/>
                  </a:lnTo>
                  <a:lnTo>
                    <a:pt x="1700" y="378"/>
                  </a:lnTo>
                  <a:lnTo>
                    <a:pt x="1698" y="378"/>
                  </a:lnTo>
                  <a:lnTo>
                    <a:pt x="1697" y="378"/>
                  </a:lnTo>
                  <a:lnTo>
                    <a:pt x="1696" y="378"/>
                  </a:lnTo>
                  <a:lnTo>
                    <a:pt x="1695" y="378"/>
                  </a:lnTo>
                  <a:lnTo>
                    <a:pt x="1694" y="379"/>
                  </a:lnTo>
                  <a:lnTo>
                    <a:pt x="1693" y="380"/>
                  </a:lnTo>
                  <a:lnTo>
                    <a:pt x="1692" y="380"/>
                  </a:lnTo>
                  <a:lnTo>
                    <a:pt x="1691" y="381"/>
                  </a:lnTo>
                  <a:lnTo>
                    <a:pt x="1690" y="383"/>
                  </a:lnTo>
                  <a:lnTo>
                    <a:pt x="1689" y="384"/>
                  </a:lnTo>
                  <a:lnTo>
                    <a:pt x="1687" y="385"/>
                  </a:lnTo>
                  <a:lnTo>
                    <a:pt x="1471" y="424"/>
                  </a:lnTo>
                  <a:lnTo>
                    <a:pt x="1472" y="418"/>
                  </a:lnTo>
                  <a:lnTo>
                    <a:pt x="1472" y="411"/>
                  </a:lnTo>
                  <a:lnTo>
                    <a:pt x="1473" y="405"/>
                  </a:lnTo>
                  <a:lnTo>
                    <a:pt x="1474" y="398"/>
                  </a:lnTo>
                  <a:lnTo>
                    <a:pt x="1474" y="392"/>
                  </a:lnTo>
                  <a:lnTo>
                    <a:pt x="1475" y="385"/>
                  </a:lnTo>
                  <a:lnTo>
                    <a:pt x="1476" y="379"/>
                  </a:lnTo>
                  <a:lnTo>
                    <a:pt x="1478" y="372"/>
                  </a:lnTo>
                  <a:lnTo>
                    <a:pt x="1478" y="366"/>
                  </a:lnTo>
                  <a:lnTo>
                    <a:pt x="1479" y="359"/>
                  </a:lnTo>
                  <a:lnTo>
                    <a:pt x="1413" y="370"/>
                  </a:lnTo>
                  <a:lnTo>
                    <a:pt x="1408" y="432"/>
                  </a:lnTo>
                  <a:lnTo>
                    <a:pt x="1408" y="433"/>
                  </a:lnTo>
                  <a:lnTo>
                    <a:pt x="1407" y="433"/>
                  </a:lnTo>
                  <a:lnTo>
                    <a:pt x="1408" y="433"/>
                  </a:lnTo>
                  <a:lnTo>
                    <a:pt x="1408" y="432"/>
                  </a:lnTo>
                  <a:lnTo>
                    <a:pt x="1408" y="433"/>
                  </a:lnTo>
                  <a:lnTo>
                    <a:pt x="1407" y="433"/>
                  </a:lnTo>
                  <a:lnTo>
                    <a:pt x="1408" y="433"/>
                  </a:lnTo>
                  <a:lnTo>
                    <a:pt x="1408" y="432"/>
                  </a:lnTo>
                  <a:lnTo>
                    <a:pt x="1408" y="433"/>
                  </a:lnTo>
                  <a:lnTo>
                    <a:pt x="1407" y="433"/>
                  </a:lnTo>
                  <a:lnTo>
                    <a:pt x="1408" y="433"/>
                  </a:lnTo>
                  <a:lnTo>
                    <a:pt x="1408" y="432"/>
                  </a:lnTo>
                  <a:lnTo>
                    <a:pt x="1408" y="433"/>
                  </a:lnTo>
                  <a:lnTo>
                    <a:pt x="1407" y="434"/>
                  </a:lnTo>
                  <a:lnTo>
                    <a:pt x="1406" y="435"/>
                  </a:lnTo>
                  <a:lnTo>
                    <a:pt x="1407" y="435"/>
                  </a:lnTo>
                  <a:lnTo>
                    <a:pt x="1406" y="435"/>
                  </a:lnTo>
                  <a:lnTo>
                    <a:pt x="1407" y="435"/>
                  </a:lnTo>
                  <a:lnTo>
                    <a:pt x="1406" y="435"/>
                  </a:lnTo>
                  <a:lnTo>
                    <a:pt x="1406" y="436"/>
                  </a:lnTo>
                  <a:lnTo>
                    <a:pt x="1407" y="436"/>
                  </a:lnTo>
                  <a:lnTo>
                    <a:pt x="1406" y="436"/>
                  </a:lnTo>
                  <a:lnTo>
                    <a:pt x="1406" y="437"/>
                  </a:lnTo>
                  <a:lnTo>
                    <a:pt x="1406" y="439"/>
                  </a:lnTo>
                  <a:lnTo>
                    <a:pt x="1406" y="437"/>
                  </a:lnTo>
                  <a:lnTo>
                    <a:pt x="1406" y="439"/>
                  </a:lnTo>
                  <a:lnTo>
                    <a:pt x="1406" y="440"/>
                  </a:lnTo>
                  <a:lnTo>
                    <a:pt x="1406" y="441"/>
                  </a:lnTo>
                  <a:lnTo>
                    <a:pt x="1406" y="442"/>
                  </a:lnTo>
                  <a:lnTo>
                    <a:pt x="1406" y="443"/>
                  </a:lnTo>
                  <a:lnTo>
                    <a:pt x="1400" y="443"/>
                  </a:lnTo>
                  <a:lnTo>
                    <a:pt x="1396" y="443"/>
                  </a:lnTo>
                  <a:lnTo>
                    <a:pt x="1391" y="443"/>
                  </a:lnTo>
                  <a:lnTo>
                    <a:pt x="1386" y="443"/>
                  </a:lnTo>
                  <a:lnTo>
                    <a:pt x="1383" y="443"/>
                  </a:lnTo>
                  <a:lnTo>
                    <a:pt x="1379" y="443"/>
                  </a:lnTo>
                  <a:lnTo>
                    <a:pt x="1376" y="443"/>
                  </a:lnTo>
                  <a:lnTo>
                    <a:pt x="1373" y="443"/>
                  </a:lnTo>
                  <a:lnTo>
                    <a:pt x="1372" y="443"/>
                  </a:lnTo>
                  <a:lnTo>
                    <a:pt x="1371" y="443"/>
                  </a:lnTo>
                  <a:lnTo>
                    <a:pt x="1370" y="444"/>
                  </a:lnTo>
                  <a:lnTo>
                    <a:pt x="1369" y="444"/>
                  </a:lnTo>
                  <a:lnTo>
                    <a:pt x="1368" y="444"/>
                  </a:lnTo>
                  <a:lnTo>
                    <a:pt x="1367" y="443"/>
                  </a:lnTo>
                  <a:lnTo>
                    <a:pt x="1366" y="442"/>
                  </a:lnTo>
                  <a:lnTo>
                    <a:pt x="1364" y="440"/>
                  </a:lnTo>
                  <a:lnTo>
                    <a:pt x="1364" y="436"/>
                  </a:lnTo>
                  <a:lnTo>
                    <a:pt x="1364" y="432"/>
                  </a:lnTo>
                  <a:lnTo>
                    <a:pt x="1364" y="427"/>
                  </a:lnTo>
                  <a:lnTo>
                    <a:pt x="1364" y="421"/>
                  </a:lnTo>
                  <a:lnTo>
                    <a:pt x="1366" y="415"/>
                  </a:lnTo>
                  <a:lnTo>
                    <a:pt x="1366" y="408"/>
                  </a:lnTo>
                  <a:lnTo>
                    <a:pt x="1366" y="403"/>
                  </a:lnTo>
                  <a:lnTo>
                    <a:pt x="1366" y="397"/>
                  </a:lnTo>
                  <a:lnTo>
                    <a:pt x="1367" y="393"/>
                  </a:lnTo>
                  <a:lnTo>
                    <a:pt x="1367" y="389"/>
                  </a:lnTo>
                  <a:lnTo>
                    <a:pt x="1367" y="386"/>
                  </a:lnTo>
                  <a:lnTo>
                    <a:pt x="1367" y="385"/>
                  </a:lnTo>
                  <a:lnTo>
                    <a:pt x="1408" y="307"/>
                  </a:lnTo>
                  <a:lnTo>
                    <a:pt x="1421" y="305"/>
                  </a:lnTo>
                  <a:lnTo>
                    <a:pt x="1413" y="370"/>
                  </a:lnTo>
                  <a:lnTo>
                    <a:pt x="1479" y="359"/>
                  </a:lnTo>
                  <a:lnTo>
                    <a:pt x="1480" y="352"/>
                  </a:lnTo>
                  <a:lnTo>
                    <a:pt x="1481" y="343"/>
                  </a:lnTo>
                  <a:lnTo>
                    <a:pt x="1481" y="335"/>
                  </a:lnTo>
                  <a:lnTo>
                    <a:pt x="1482" y="328"/>
                  </a:lnTo>
                  <a:lnTo>
                    <a:pt x="1482" y="321"/>
                  </a:lnTo>
                  <a:lnTo>
                    <a:pt x="1483" y="313"/>
                  </a:lnTo>
                  <a:lnTo>
                    <a:pt x="1483" y="307"/>
                  </a:lnTo>
                  <a:lnTo>
                    <a:pt x="1484" y="302"/>
                  </a:lnTo>
                  <a:lnTo>
                    <a:pt x="1484" y="296"/>
                  </a:lnTo>
                  <a:lnTo>
                    <a:pt x="1484" y="292"/>
                  </a:lnTo>
                  <a:lnTo>
                    <a:pt x="1484" y="278"/>
                  </a:lnTo>
                  <a:lnTo>
                    <a:pt x="1481" y="268"/>
                  </a:lnTo>
                  <a:lnTo>
                    <a:pt x="1475" y="261"/>
                  </a:lnTo>
                  <a:lnTo>
                    <a:pt x="1469" y="257"/>
                  </a:lnTo>
                  <a:lnTo>
                    <a:pt x="1461" y="254"/>
                  </a:lnTo>
                  <a:lnTo>
                    <a:pt x="1454" y="253"/>
                  </a:lnTo>
                  <a:lnTo>
                    <a:pt x="1446" y="254"/>
                  </a:lnTo>
                  <a:lnTo>
                    <a:pt x="1439" y="254"/>
                  </a:lnTo>
                  <a:lnTo>
                    <a:pt x="1436" y="255"/>
                  </a:lnTo>
                  <a:lnTo>
                    <a:pt x="1434" y="255"/>
                  </a:lnTo>
                  <a:lnTo>
                    <a:pt x="1434" y="256"/>
                  </a:lnTo>
                  <a:lnTo>
                    <a:pt x="1434" y="257"/>
                  </a:lnTo>
                  <a:lnTo>
                    <a:pt x="1434" y="258"/>
                  </a:lnTo>
                  <a:lnTo>
                    <a:pt x="1432" y="253"/>
                  </a:lnTo>
                  <a:lnTo>
                    <a:pt x="1429" y="249"/>
                  </a:lnTo>
                  <a:lnTo>
                    <a:pt x="1425" y="247"/>
                  </a:lnTo>
                  <a:lnTo>
                    <a:pt x="1422" y="246"/>
                  </a:lnTo>
                  <a:lnTo>
                    <a:pt x="1419" y="245"/>
                  </a:lnTo>
                  <a:lnTo>
                    <a:pt x="1416" y="246"/>
                  </a:lnTo>
                  <a:lnTo>
                    <a:pt x="1412" y="246"/>
                  </a:lnTo>
                  <a:lnTo>
                    <a:pt x="1410" y="246"/>
                  </a:lnTo>
                  <a:lnTo>
                    <a:pt x="1409" y="247"/>
                  </a:lnTo>
                  <a:lnTo>
                    <a:pt x="1408" y="247"/>
                  </a:lnTo>
                  <a:lnTo>
                    <a:pt x="1322" y="396"/>
                  </a:lnTo>
                  <a:lnTo>
                    <a:pt x="882" y="451"/>
                  </a:lnTo>
                  <a:lnTo>
                    <a:pt x="880" y="449"/>
                  </a:lnTo>
                  <a:lnTo>
                    <a:pt x="879" y="447"/>
                  </a:lnTo>
                  <a:lnTo>
                    <a:pt x="878" y="445"/>
                  </a:lnTo>
                  <a:lnTo>
                    <a:pt x="878" y="443"/>
                  </a:lnTo>
                  <a:lnTo>
                    <a:pt x="877" y="441"/>
                  </a:lnTo>
                  <a:lnTo>
                    <a:pt x="876" y="439"/>
                  </a:lnTo>
                  <a:lnTo>
                    <a:pt x="875" y="436"/>
                  </a:lnTo>
                  <a:lnTo>
                    <a:pt x="874" y="434"/>
                  </a:lnTo>
                  <a:lnTo>
                    <a:pt x="872" y="432"/>
                  </a:lnTo>
                  <a:lnTo>
                    <a:pt x="871" y="430"/>
                  </a:lnTo>
                  <a:lnTo>
                    <a:pt x="821" y="448"/>
                  </a:lnTo>
                  <a:lnTo>
                    <a:pt x="821" y="461"/>
                  </a:lnTo>
                  <a:lnTo>
                    <a:pt x="817" y="461"/>
                  </a:lnTo>
                  <a:lnTo>
                    <a:pt x="813" y="462"/>
                  </a:lnTo>
                  <a:lnTo>
                    <a:pt x="808" y="462"/>
                  </a:lnTo>
                  <a:lnTo>
                    <a:pt x="800" y="464"/>
                  </a:lnTo>
                  <a:lnTo>
                    <a:pt x="792" y="465"/>
                  </a:lnTo>
                  <a:lnTo>
                    <a:pt x="784" y="466"/>
                  </a:lnTo>
                  <a:lnTo>
                    <a:pt x="774" y="467"/>
                  </a:lnTo>
                  <a:lnTo>
                    <a:pt x="763" y="468"/>
                  </a:lnTo>
                  <a:lnTo>
                    <a:pt x="752" y="470"/>
                  </a:lnTo>
                  <a:lnTo>
                    <a:pt x="740" y="472"/>
                  </a:lnTo>
                  <a:lnTo>
                    <a:pt x="740" y="471"/>
                  </a:lnTo>
                  <a:lnTo>
                    <a:pt x="740" y="470"/>
                  </a:lnTo>
                  <a:lnTo>
                    <a:pt x="741" y="469"/>
                  </a:lnTo>
                  <a:lnTo>
                    <a:pt x="741" y="468"/>
                  </a:lnTo>
                  <a:lnTo>
                    <a:pt x="741" y="467"/>
                  </a:lnTo>
                  <a:lnTo>
                    <a:pt x="741" y="466"/>
                  </a:lnTo>
                  <a:lnTo>
                    <a:pt x="742" y="465"/>
                  </a:lnTo>
                  <a:lnTo>
                    <a:pt x="742" y="464"/>
                  </a:lnTo>
                  <a:lnTo>
                    <a:pt x="742" y="462"/>
                  </a:lnTo>
                  <a:lnTo>
                    <a:pt x="742" y="461"/>
                  </a:lnTo>
                  <a:lnTo>
                    <a:pt x="821" y="446"/>
                  </a:lnTo>
                  <a:lnTo>
                    <a:pt x="821" y="448"/>
                  </a:lnTo>
                  <a:lnTo>
                    <a:pt x="871" y="430"/>
                  </a:lnTo>
                  <a:lnTo>
                    <a:pt x="867" y="428"/>
                  </a:lnTo>
                  <a:lnTo>
                    <a:pt x="865" y="424"/>
                  </a:lnTo>
                  <a:lnTo>
                    <a:pt x="861" y="422"/>
                  </a:lnTo>
                  <a:lnTo>
                    <a:pt x="858" y="420"/>
                  </a:lnTo>
                  <a:lnTo>
                    <a:pt x="853" y="418"/>
                  </a:lnTo>
                  <a:lnTo>
                    <a:pt x="849" y="417"/>
                  </a:lnTo>
                  <a:lnTo>
                    <a:pt x="843" y="415"/>
                  </a:lnTo>
                  <a:lnTo>
                    <a:pt x="838" y="414"/>
                  </a:lnTo>
                  <a:lnTo>
                    <a:pt x="833" y="412"/>
                  </a:lnTo>
                  <a:lnTo>
                    <a:pt x="826" y="411"/>
                  </a:lnTo>
                  <a:lnTo>
                    <a:pt x="825" y="411"/>
                  </a:lnTo>
                  <a:lnTo>
                    <a:pt x="824" y="411"/>
                  </a:lnTo>
                  <a:lnTo>
                    <a:pt x="823" y="411"/>
                  </a:lnTo>
                  <a:lnTo>
                    <a:pt x="822" y="411"/>
                  </a:lnTo>
                  <a:lnTo>
                    <a:pt x="821" y="411"/>
                  </a:lnTo>
                  <a:lnTo>
                    <a:pt x="820" y="411"/>
                  </a:lnTo>
                  <a:lnTo>
                    <a:pt x="818" y="411"/>
                  </a:lnTo>
                  <a:lnTo>
                    <a:pt x="761" y="415"/>
                  </a:lnTo>
                  <a:lnTo>
                    <a:pt x="774" y="404"/>
                  </a:lnTo>
                  <a:lnTo>
                    <a:pt x="786" y="394"/>
                  </a:lnTo>
                  <a:lnTo>
                    <a:pt x="797" y="384"/>
                  </a:lnTo>
                  <a:lnTo>
                    <a:pt x="805" y="375"/>
                  </a:lnTo>
                  <a:lnTo>
                    <a:pt x="813" y="367"/>
                  </a:lnTo>
                  <a:lnTo>
                    <a:pt x="820" y="360"/>
                  </a:lnTo>
                  <a:lnTo>
                    <a:pt x="825" y="355"/>
                  </a:lnTo>
                  <a:lnTo>
                    <a:pt x="828" y="350"/>
                  </a:lnTo>
                  <a:lnTo>
                    <a:pt x="830" y="347"/>
                  </a:lnTo>
                  <a:lnTo>
                    <a:pt x="832" y="346"/>
                  </a:lnTo>
                  <a:lnTo>
                    <a:pt x="835" y="344"/>
                  </a:lnTo>
                  <a:lnTo>
                    <a:pt x="837" y="342"/>
                  </a:lnTo>
                  <a:lnTo>
                    <a:pt x="837" y="339"/>
                  </a:lnTo>
                  <a:lnTo>
                    <a:pt x="837" y="334"/>
                  </a:lnTo>
                  <a:lnTo>
                    <a:pt x="836" y="330"/>
                  </a:lnTo>
                  <a:lnTo>
                    <a:pt x="834" y="325"/>
                  </a:lnTo>
                  <a:lnTo>
                    <a:pt x="830" y="320"/>
                  </a:lnTo>
                  <a:lnTo>
                    <a:pt x="827" y="315"/>
                  </a:lnTo>
                  <a:lnTo>
                    <a:pt x="823" y="308"/>
                  </a:lnTo>
                  <a:lnTo>
                    <a:pt x="818" y="302"/>
                  </a:lnTo>
                  <a:lnTo>
                    <a:pt x="814" y="294"/>
                  </a:lnTo>
                  <a:lnTo>
                    <a:pt x="812" y="285"/>
                  </a:lnTo>
                  <a:lnTo>
                    <a:pt x="809" y="275"/>
                  </a:lnTo>
                  <a:lnTo>
                    <a:pt x="807" y="263"/>
                  </a:lnTo>
                  <a:lnTo>
                    <a:pt x="804" y="252"/>
                  </a:lnTo>
                  <a:lnTo>
                    <a:pt x="801" y="240"/>
                  </a:lnTo>
                  <a:lnTo>
                    <a:pt x="798" y="228"/>
                  </a:lnTo>
                  <a:lnTo>
                    <a:pt x="793" y="216"/>
                  </a:lnTo>
                  <a:lnTo>
                    <a:pt x="787" y="204"/>
                  </a:lnTo>
                  <a:lnTo>
                    <a:pt x="779" y="193"/>
                  </a:lnTo>
                  <a:lnTo>
                    <a:pt x="772" y="183"/>
                  </a:lnTo>
                  <a:lnTo>
                    <a:pt x="765" y="174"/>
                  </a:lnTo>
                  <a:lnTo>
                    <a:pt x="761" y="166"/>
                  </a:lnTo>
                  <a:lnTo>
                    <a:pt x="756" y="158"/>
                  </a:lnTo>
                  <a:lnTo>
                    <a:pt x="753" y="149"/>
                  </a:lnTo>
                  <a:lnTo>
                    <a:pt x="750" y="139"/>
                  </a:lnTo>
                  <a:lnTo>
                    <a:pt x="747" y="130"/>
                  </a:lnTo>
                  <a:lnTo>
                    <a:pt x="742" y="118"/>
                  </a:lnTo>
                  <a:lnTo>
                    <a:pt x="737" y="104"/>
                  </a:lnTo>
                  <a:lnTo>
                    <a:pt x="729" y="88"/>
                  </a:lnTo>
                  <a:lnTo>
                    <a:pt x="721" y="72"/>
                  </a:lnTo>
                  <a:lnTo>
                    <a:pt x="709" y="58"/>
                  </a:lnTo>
                  <a:lnTo>
                    <a:pt x="696" y="46"/>
                  </a:lnTo>
                  <a:lnTo>
                    <a:pt x="681" y="35"/>
                  </a:lnTo>
                  <a:lnTo>
                    <a:pt x="667" y="26"/>
                  </a:lnTo>
                  <a:lnTo>
                    <a:pt x="654" y="20"/>
                  </a:lnTo>
                  <a:lnTo>
                    <a:pt x="642" y="14"/>
                  </a:lnTo>
                  <a:lnTo>
                    <a:pt x="634" y="10"/>
                  </a:lnTo>
                  <a:lnTo>
                    <a:pt x="627" y="8"/>
                  </a:lnTo>
                  <a:lnTo>
                    <a:pt x="625" y="7"/>
                  </a:lnTo>
                  <a:lnTo>
                    <a:pt x="602" y="2"/>
                  </a:lnTo>
                  <a:lnTo>
                    <a:pt x="580" y="0"/>
                  </a:lnTo>
                  <a:lnTo>
                    <a:pt x="559" y="0"/>
                  </a:lnTo>
                  <a:lnTo>
                    <a:pt x="538" y="1"/>
                  </a:lnTo>
                  <a:lnTo>
                    <a:pt x="519" y="4"/>
                  </a:lnTo>
                  <a:lnTo>
                    <a:pt x="503" y="7"/>
                  </a:lnTo>
                  <a:lnTo>
                    <a:pt x="490" y="10"/>
                  </a:lnTo>
                  <a:lnTo>
                    <a:pt x="480" y="12"/>
                  </a:lnTo>
                  <a:lnTo>
                    <a:pt x="474" y="14"/>
                  </a:lnTo>
                  <a:lnTo>
                    <a:pt x="472" y="15"/>
                  </a:lnTo>
                  <a:lnTo>
                    <a:pt x="468" y="15"/>
                  </a:lnTo>
                  <a:lnTo>
                    <a:pt x="460" y="19"/>
                  </a:lnTo>
                  <a:lnTo>
                    <a:pt x="448" y="24"/>
                  </a:lnTo>
                  <a:lnTo>
                    <a:pt x="431" y="32"/>
                  </a:lnTo>
                  <a:lnTo>
                    <a:pt x="414" y="42"/>
                  </a:lnTo>
                  <a:lnTo>
                    <a:pt x="395" y="52"/>
                  </a:lnTo>
                  <a:lnTo>
                    <a:pt x="378" y="67"/>
                  </a:lnTo>
                  <a:lnTo>
                    <a:pt x="362" y="83"/>
                  </a:lnTo>
                  <a:lnTo>
                    <a:pt x="348" y="101"/>
                  </a:lnTo>
                  <a:lnTo>
                    <a:pt x="338" y="122"/>
                  </a:lnTo>
                  <a:lnTo>
                    <a:pt x="338" y="123"/>
                  </a:lnTo>
                  <a:lnTo>
                    <a:pt x="336" y="128"/>
                  </a:lnTo>
                  <a:lnTo>
                    <a:pt x="332" y="133"/>
                  </a:lnTo>
                  <a:lnTo>
                    <a:pt x="330" y="142"/>
                  </a:lnTo>
                  <a:lnTo>
                    <a:pt x="327" y="153"/>
                  </a:lnTo>
                  <a:lnTo>
                    <a:pt x="324" y="164"/>
                  </a:lnTo>
                  <a:lnTo>
                    <a:pt x="321" y="179"/>
                  </a:lnTo>
                  <a:lnTo>
                    <a:pt x="321" y="194"/>
                  </a:lnTo>
                  <a:lnTo>
                    <a:pt x="323" y="211"/>
                  </a:lnTo>
                  <a:lnTo>
                    <a:pt x="325" y="229"/>
                  </a:lnTo>
                  <a:lnTo>
                    <a:pt x="326" y="231"/>
                  </a:lnTo>
                  <a:lnTo>
                    <a:pt x="327" y="237"/>
                  </a:lnTo>
                  <a:lnTo>
                    <a:pt x="328" y="246"/>
                  </a:lnTo>
                  <a:lnTo>
                    <a:pt x="330" y="258"/>
                  </a:lnTo>
                  <a:lnTo>
                    <a:pt x="331" y="271"/>
                  </a:lnTo>
                  <a:lnTo>
                    <a:pt x="332" y="284"/>
                  </a:lnTo>
                  <a:lnTo>
                    <a:pt x="332" y="296"/>
                  </a:lnTo>
                  <a:lnTo>
                    <a:pt x="331" y="308"/>
                  </a:lnTo>
                  <a:lnTo>
                    <a:pt x="328" y="317"/>
                  </a:lnTo>
                  <a:lnTo>
                    <a:pt x="323" y="323"/>
                  </a:lnTo>
                  <a:lnTo>
                    <a:pt x="323" y="328"/>
                  </a:lnTo>
                  <a:lnTo>
                    <a:pt x="325" y="340"/>
                  </a:lnTo>
                  <a:lnTo>
                    <a:pt x="327" y="357"/>
                  </a:lnTo>
                  <a:lnTo>
                    <a:pt x="330" y="379"/>
                  </a:lnTo>
                  <a:lnTo>
                    <a:pt x="334" y="404"/>
                  </a:lnTo>
                  <a:lnTo>
                    <a:pt x="339" y="428"/>
                  </a:lnTo>
                  <a:lnTo>
                    <a:pt x="344" y="451"/>
                  </a:lnTo>
                  <a:lnTo>
                    <a:pt x="349" y="469"/>
                  </a:lnTo>
                  <a:lnTo>
                    <a:pt x="354" y="483"/>
                  </a:lnTo>
                  <a:lnTo>
                    <a:pt x="360" y="490"/>
                  </a:lnTo>
                  <a:lnTo>
                    <a:pt x="360" y="491"/>
                  </a:lnTo>
                  <a:lnTo>
                    <a:pt x="361" y="491"/>
                  </a:lnTo>
                  <a:lnTo>
                    <a:pt x="361" y="490"/>
                  </a:lnTo>
                  <a:lnTo>
                    <a:pt x="362" y="490"/>
                  </a:lnTo>
                  <a:lnTo>
                    <a:pt x="369" y="493"/>
                  </a:lnTo>
                  <a:lnTo>
                    <a:pt x="377" y="494"/>
                  </a:lnTo>
                  <a:lnTo>
                    <a:pt x="383" y="493"/>
                  </a:lnTo>
                  <a:lnTo>
                    <a:pt x="390" y="491"/>
                  </a:lnTo>
                  <a:lnTo>
                    <a:pt x="396" y="488"/>
                  </a:lnTo>
                  <a:lnTo>
                    <a:pt x="403" y="483"/>
                  </a:lnTo>
                  <a:lnTo>
                    <a:pt x="410" y="479"/>
                  </a:lnTo>
                  <a:lnTo>
                    <a:pt x="415" y="474"/>
                  </a:lnTo>
                  <a:lnTo>
                    <a:pt x="422" y="470"/>
                  </a:lnTo>
                  <a:lnTo>
                    <a:pt x="427" y="467"/>
                  </a:lnTo>
                  <a:lnTo>
                    <a:pt x="429" y="472"/>
                  </a:lnTo>
                  <a:lnTo>
                    <a:pt x="432" y="479"/>
                  </a:lnTo>
                  <a:lnTo>
                    <a:pt x="436" y="485"/>
                  </a:lnTo>
                  <a:lnTo>
                    <a:pt x="440" y="492"/>
                  </a:lnTo>
                  <a:lnTo>
                    <a:pt x="444" y="499"/>
                  </a:lnTo>
                  <a:lnTo>
                    <a:pt x="449" y="506"/>
                  </a:lnTo>
                  <a:lnTo>
                    <a:pt x="453" y="514"/>
                  </a:lnTo>
                  <a:lnTo>
                    <a:pt x="457" y="520"/>
                  </a:lnTo>
                  <a:lnTo>
                    <a:pt x="462" y="526"/>
                  </a:lnTo>
                  <a:lnTo>
                    <a:pt x="466" y="532"/>
                  </a:lnTo>
                  <a:lnTo>
                    <a:pt x="467" y="533"/>
                  </a:lnTo>
                  <a:lnTo>
                    <a:pt x="468" y="534"/>
                  </a:lnTo>
                  <a:lnTo>
                    <a:pt x="469" y="535"/>
                  </a:lnTo>
                  <a:lnTo>
                    <a:pt x="470" y="538"/>
                  </a:lnTo>
                  <a:lnTo>
                    <a:pt x="472" y="539"/>
                  </a:lnTo>
                  <a:lnTo>
                    <a:pt x="473" y="540"/>
                  </a:lnTo>
                  <a:lnTo>
                    <a:pt x="474" y="541"/>
                  </a:lnTo>
                  <a:lnTo>
                    <a:pt x="475" y="542"/>
                  </a:lnTo>
                  <a:lnTo>
                    <a:pt x="476" y="544"/>
                  </a:lnTo>
                  <a:lnTo>
                    <a:pt x="476" y="545"/>
                  </a:lnTo>
                  <a:lnTo>
                    <a:pt x="468" y="547"/>
                  </a:lnTo>
                  <a:lnTo>
                    <a:pt x="462" y="551"/>
                  </a:lnTo>
                  <a:lnTo>
                    <a:pt x="456" y="555"/>
                  </a:lnTo>
                  <a:lnTo>
                    <a:pt x="452" y="560"/>
                  </a:lnTo>
                  <a:lnTo>
                    <a:pt x="448" y="565"/>
                  </a:lnTo>
                  <a:lnTo>
                    <a:pt x="444" y="570"/>
                  </a:lnTo>
                  <a:lnTo>
                    <a:pt x="441" y="575"/>
                  </a:lnTo>
                  <a:lnTo>
                    <a:pt x="438" y="579"/>
                  </a:lnTo>
                  <a:lnTo>
                    <a:pt x="436" y="581"/>
                  </a:lnTo>
                  <a:lnTo>
                    <a:pt x="432" y="581"/>
                  </a:lnTo>
                  <a:lnTo>
                    <a:pt x="428" y="582"/>
                  </a:lnTo>
                  <a:lnTo>
                    <a:pt x="424" y="583"/>
                  </a:lnTo>
                  <a:lnTo>
                    <a:pt x="420" y="584"/>
                  </a:lnTo>
                  <a:lnTo>
                    <a:pt x="416" y="585"/>
                  </a:lnTo>
                  <a:lnTo>
                    <a:pt x="413" y="588"/>
                  </a:lnTo>
                  <a:lnTo>
                    <a:pt x="410" y="589"/>
                  </a:lnTo>
                  <a:lnTo>
                    <a:pt x="407" y="590"/>
                  </a:lnTo>
                  <a:lnTo>
                    <a:pt x="405" y="591"/>
                  </a:lnTo>
                  <a:lnTo>
                    <a:pt x="404" y="592"/>
                  </a:lnTo>
                  <a:lnTo>
                    <a:pt x="403" y="592"/>
                  </a:lnTo>
                  <a:lnTo>
                    <a:pt x="401" y="592"/>
                  </a:lnTo>
                  <a:lnTo>
                    <a:pt x="399" y="592"/>
                  </a:lnTo>
                  <a:lnTo>
                    <a:pt x="395" y="593"/>
                  </a:lnTo>
                  <a:lnTo>
                    <a:pt x="392" y="594"/>
                  </a:lnTo>
                  <a:lnTo>
                    <a:pt x="388" y="595"/>
                  </a:lnTo>
                  <a:lnTo>
                    <a:pt x="383" y="596"/>
                  </a:lnTo>
                  <a:lnTo>
                    <a:pt x="378" y="597"/>
                  </a:lnTo>
                  <a:lnTo>
                    <a:pt x="373" y="600"/>
                  </a:lnTo>
                  <a:lnTo>
                    <a:pt x="367" y="603"/>
                  </a:lnTo>
                  <a:lnTo>
                    <a:pt x="362" y="603"/>
                  </a:lnTo>
                  <a:lnTo>
                    <a:pt x="355" y="605"/>
                  </a:lnTo>
                  <a:lnTo>
                    <a:pt x="350" y="608"/>
                  </a:lnTo>
                  <a:lnTo>
                    <a:pt x="343" y="613"/>
                  </a:lnTo>
                  <a:lnTo>
                    <a:pt x="338" y="618"/>
                  </a:lnTo>
                  <a:lnTo>
                    <a:pt x="331" y="625"/>
                  </a:lnTo>
                  <a:lnTo>
                    <a:pt x="326" y="631"/>
                  </a:lnTo>
                  <a:lnTo>
                    <a:pt x="319" y="639"/>
                  </a:lnTo>
                  <a:lnTo>
                    <a:pt x="314" y="646"/>
                  </a:lnTo>
                  <a:lnTo>
                    <a:pt x="309" y="655"/>
                  </a:lnTo>
                  <a:lnTo>
                    <a:pt x="304" y="665"/>
                  </a:lnTo>
                  <a:lnTo>
                    <a:pt x="299" y="671"/>
                  </a:lnTo>
                  <a:lnTo>
                    <a:pt x="294" y="677"/>
                  </a:lnTo>
                  <a:lnTo>
                    <a:pt x="289" y="682"/>
                  </a:lnTo>
                  <a:lnTo>
                    <a:pt x="284" y="687"/>
                  </a:lnTo>
                  <a:lnTo>
                    <a:pt x="280" y="691"/>
                  </a:lnTo>
                  <a:lnTo>
                    <a:pt x="276" y="695"/>
                  </a:lnTo>
                  <a:lnTo>
                    <a:pt x="271" y="699"/>
                  </a:lnTo>
                  <a:lnTo>
                    <a:pt x="268" y="701"/>
                  </a:lnTo>
                  <a:lnTo>
                    <a:pt x="265" y="703"/>
                  </a:lnTo>
                  <a:lnTo>
                    <a:pt x="263" y="704"/>
                  </a:lnTo>
                  <a:lnTo>
                    <a:pt x="257" y="703"/>
                  </a:lnTo>
                  <a:lnTo>
                    <a:pt x="252" y="705"/>
                  </a:lnTo>
                  <a:lnTo>
                    <a:pt x="244" y="708"/>
                  </a:lnTo>
                  <a:lnTo>
                    <a:pt x="237" y="714"/>
                  </a:lnTo>
                  <a:lnTo>
                    <a:pt x="228" y="721"/>
                  </a:lnTo>
                  <a:lnTo>
                    <a:pt x="221" y="729"/>
                  </a:lnTo>
                  <a:lnTo>
                    <a:pt x="215" y="735"/>
                  </a:lnTo>
                  <a:lnTo>
                    <a:pt x="209" y="743"/>
                  </a:lnTo>
                  <a:lnTo>
                    <a:pt x="207" y="750"/>
                  </a:lnTo>
                  <a:lnTo>
                    <a:pt x="207" y="754"/>
                  </a:lnTo>
                  <a:lnTo>
                    <a:pt x="206" y="755"/>
                  </a:lnTo>
                  <a:lnTo>
                    <a:pt x="201" y="757"/>
                  </a:lnTo>
                  <a:lnTo>
                    <a:pt x="193" y="761"/>
                  </a:lnTo>
                  <a:lnTo>
                    <a:pt x="184" y="766"/>
                  </a:lnTo>
                  <a:lnTo>
                    <a:pt x="174" y="771"/>
                  </a:lnTo>
                  <a:lnTo>
                    <a:pt x="164" y="778"/>
                  </a:lnTo>
                  <a:lnTo>
                    <a:pt x="155" y="784"/>
                  </a:lnTo>
                  <a:lnTo>
                    <a:pt x="147" y="790"/>
                  </a:lnTo>
                  <a:lnTo>
                    <a:pt x="142" y="795"/>
                  </a:lnTo>
                  <a:lnTo>
                    <a:pt x="140" y="801"/>
                  </a:lnTo>
                  <a:lnTo>
                    <a:pt x="138" y="807"/>
                  </a:lnTo>
                  <a:lnTo>
                    <a:pt x="131" y="819"/>
                  </a:lnTo>
                  <a:lnTo>
                    <a:pt x="122" y="836"/>
                  </a:lnTo>
                  <a:lnTo>
                    <a:pt x="110" y="853"/>
                  </a:lnTo>
                  <a:lnTo>
                    <a:pt x="97" y="871"/>
                  </a:lnTo>
                  <a:lnTo>
                    <a:pt x="84" y="889"/>
                  </a:lnTo>
                  <a:lnTo>
                    <a:pt x="71" y="905"/>
                  </a:lnTo>
                  <a:lnTo>
                    <a:pt x="60" y="918"/>
                  </a:lnTo>
                  <a:lnTo>
                    <a:pt x="51" y="928"/>
                  </a:lnTo>
                  <a:lnTo>
                    <a:pt x="46" y="931"/>
                  </a:lnTo>
                  <a:lnTo>
                    <a:pt x="41" y="932"/>
                  </a:lnTo>
                  <a:lnTo>
                    <a:pt x="34" y="938"/>
                  </a:lnTo>
                  <a:lnTo>
                    <a:pt x="27" y="946"/>
                  </a:lnTo>
                  <a:lnTo>
                    <a:pt x="19" y="957"/>
                  </a:lnTo>
                  <a:lnTo>
                    <a:pt x="11" y="970"/>
                  </a:lnTo>
                  <a:lnTo>
                    <a:pt x="6" y="986"/>
                  </a:lnTo>
                  <a:lnTo>
                    <a:pt x="2" y="1003"/>
                  </a:lnTo>
                  <a:lnTo>
                    <a:pt x="0" y="1022"/>
                  </a:lnTo>
                  <a:lnTo>
                    <a:pt x="2" y="1041"/>
                  </a:lnTo>
                  <a:lnTo>
                    <a:pt x="6" y="1062"/>
                  </a:lnTo>
                  <a:lnTo>
                    <a:pt x="13" y="1081"/>
                  </a:lnTo>
                  <a:lnTo>
                    <a:pt x="18" y="1099"/>
                  </a:lnTo>
                  <a:lnTo>
                    <a:pt x="22" y="1115"/>
                  </a:lnTo>
                  <a:lnTo>
                    <a:pt x="27" y="1129"/>
                  </a:lnTo>
                  <a:lnTo>
                    <a:pt x="31" y="1141"/>
                  </a:lnTo>
                  <a:lnTo>
                    <a:pt x="35" y="1152"/>
                  </a:lnTo>
                  <a:lnTo>
                    <a:pt x="40" y="1160"/>
                  </a:lnTo>
                  <a:lnTo>
                    <a:pt x="46" y="1166"/>
                  </a:lnTo>
                  <a:lnTo>
                    <a:pt x="54" y="1171"/>
                  </a:lnTo>
                  <a:lnTo>
                    <a:pt x="64" y="1174"/>
                  </a:lnTo>
                  <a:lnTo>
                    <a:pt x="75" y="1176"/>
                  </a:lnTo>
                  <a:lnTo>
                    <a:pt x="82" y="1179"/>
                  </a:lnTo>
                  <a:lnTo>
                    <a:pt x="90" y="1182"/>
                  </a:lnTo>
                  <a:lnTo>
                    <a:pt x="95" y="1185"/>
                  </a:lnTo>
                  <a:lnTo>
                    <a:pt x="98" y="1188"/>
                  </a:lnTo>
                  <a:lnTo>
                    <a:pt x="102" y="1190"/>
                  </a:lnTo>
                  <a:lnTo>
                    <a:pt x="104" y="1192"/>
                  </a:lnTo>
                  <a:lnTo>
                    <a:pt x="105" y="1193"/>
                  </a:lnTo>
                  <a:lnTo>
                    <a:pt x="106" y="1194"/>
                  </a:lnTo>
                  <a:lnTo>
                    <a:pt x="224" y="1153"/>
                  </a:lnTo>
                  <a:lnTo>
                    <a:pt x="225" y="1153"/>
                  </a:lnTo>
                  <a:lnTo>
                    <a:pt x="228" y="1154"/>
                  </a:lnTo>
                  <a:lnTo>
                    <a:pt x="233" y="1155"/>
                  </a:lnTo>
                  <a:lnTo>
                    <a:pt x="241" y="1156"/>
                  </a:lnTo>
                  <a:lnTo>
                    <a:pt x="249" y="1157"/>
                  </a:lnTo>
                  <a:lnTo>
                    <a:pt x="257" y="1159"/>
                  </a:lnTo>
                  <a:lnTo>
                    <a:pt x="267" y="1160"/>
                  </a:lnTo>
                  <a:lnTo>
                    <a:pt x="276" y="1161"/>
                  </a:lnTo>
                  <a:lnTo>
                    <a:pt x="283" y="1161"/>
                  </a:lnTo>
                  <a:lnTo>
                    <a:pt x="291" y="1161"/>
                  </a:lnTo>
                  <a:lnTo>
                    <a:pt x="304" y="1162"/>
                  </a:lnTo>
                  <a:lnTo>
                    <a:pt x="316" y="1163"/>
                  </a:lnTo>
                  <a:lnTo>
                    <a:pt x="327" y="1165"/>
                  </a:lnTo>
                  <a:lnTo>
                    <a:pt x="337" y="1166"/>
                  </a:lnTo>
                  <a:lnTo>
                    <a:pt x="345" y="1167"/>
                  </a:lnTo>
                  <a:lnTo>
                    <a:pt x="352" y="1167"/>
                  </a:lnTo>
                  <a:lnTo>
                    <a:pt x="357" y="1165"/>
                  </a:lnTo>
                  <a:lnTo>
                    <a:pt x="363" y="1161"/>
                  </a:lnTo>
                  <a:lnTo>
                    <a:pt x="365" y="1154"/>
                  </a:lnTo>
                  <a:lnTo>
                    <a:pt x="367" y="1146"/>
                  </a:lnTo>
                  <a:lnTo>
                    <a:pt x="371" y="1137"/>
                  </a:lnTo>
                  <a:lnTo>
                    <a:pt x="377" y="1128"/>
                  </a:lnTo>
                  <a:lnTo>
                    <a:pt x="382" y="1122"/>
                  </a:lnTo>
                  <a:lnTo>
                    <a:pt x="388" y="1114"/>
                  </a:lnTo>
                  <a:lnTo>
                    <a:pt x="393" y="1109"/>
                  </a:lnTo>
                  <a:lnTo>
                    <a:pt x="399" y="1103"/>
                  </a:lnTo>
                  <a:lnTo>
                    <a:pt x="403" y="1098"/>
                  </a:lnTo>
                  <a:lnTo>
                    <a:pt x="408" y="1094"/>
                  </a:lnTo>
                  <a:lnTo>
                    <a:pt x="413" y="1090"/>
                  </a:lnTo>
                  <a:lnTo>
                    <a:pt x="416" y="1088"/>
                  </a:lnTo>
                  <a:lnTo>
                    <a:pt x="417" y="1088"/>
                  </a:lnTo>
                  <a:lnTo>
                    <a:pt x="417" y="1089"/>
                  </a:lnTo>
                  <a:lnTo>
                    <a:pt x="418" y="1090"/>
                  </a:lnTo>
                  <a:lnTo>
                    <a:pt x="418" y="1091"/>
                  </a:lnTo>
                  <a:lnTo>
                    <a:pt x="419" y="1092"/>
                  </a:lnTo>
                  <a:lnTo>
                    <a:pt x="420" y="1093"/>
                  </a:lnTo>
                  <a:lnTo>
                    <a:pt x="422" y="1094"/>
                  </a:lnTo>
                  <a:lnTo>
                    <a:pt x="422" y="1095"/>
                  </a:lnTo>
                  <a:lnTo>
                    <a:pt x="419" y="1109"/>
                  </a:lnTo>
                  <a:lnTo>
                    <a:pt x="416" y="1125"/>
                  </a:lnTo>
                  <a:lnTo>
                    <a:pt x="413" y="1144"/>
                  </a:lnTo>
                  <a:lnTo>
                    <a:pt x="411" y="1164"/>
                  </a:lnTo>
                  <a:lnTo>
                    <a:pt x="407" y="1185"/>
                  </a:lnTo>
                  <a:lnTo>
                    <a:pt x="406" y="1205"/>
                  </a:lnTo>
                  <a:lnTo>
                    <a:pt x="405" y="1224"/>
                  </a:lnTo>
                  <a:lnTo>
                    <a:pt x="405" y="1240"/>
                  </a:lnTo>
                  <a:lnTo>
                    <a:pt x="407" y="1253"/>
                  </a:lnTo>
                  <a:lnTo>
                    <a:pt x="411" y="1263"/>
                  </a:lnTo>
                  <a:lnTo>
                    <a:pt x="404" y="1268"/>
                  </a:lnTo>
                  <a:lnTo>
                    <a:pt x="398" y="1277"/>
                  </a:lnTo>
                  <a:lnTo>
                    <a:pt x="393" y="1287"/>
                  </a:lnTo>
                  <a:lnTo>
                    <a:pt x="391" y="1298"/>
                  </a:lnTo>
                  <a:lnTo>
                    <a:pt x="389" y="1309"/>
                  </a:lnTo>
                  <a:lnTo>
                    <a:pt x="388" y="1320"/>
                  </a:lnTo>
                  <a:lnTo>
                    <a:pt x="388" y="1329"/>
                  </a:lnTo>
                  <a:lnTo>
                    <a:pt x="388" y="1338"/>
                  </a:lnTo>
                  <a:lnTo>
                    <a:pt x="388" y="1343"/>
                  </a:lnTo>
                  <a:lnTo>
                    <a:pt x="388" y="1346"/>
                  </a:lnTo>
                  <a:lnTo>
                    <a:pt x="388" y="1347"/>
                  </a:lnTo>
                  <a:lnTo>
                    <a:pt x="388" y="1348"/>
                  </a:lnTo>
                  <a:lnTo>
                    <a:pt x="387" y="1349"/>
                  </a:lnTo>
                  <a:lnTo>
                    <a:pt x="387" y="1350"/>
                  </a:lnTo>
                  <a:lnTo>
                    <a:pt x="386" y="1352"/>
                  </a:lnTo>
                  <a:lnTo>
                    <a:pt x="385" y="1354"/>
                  </a:lnTo>
                  <a:lnTo>
                    <a:pt x="383" y="1358"/>
                  </a:lnTo>
                  <a:lnTo>
                    <a:pt x="382" y="1360"/>
                  </a:lnTo>
                  <a:lnTo>
                    <a:pt x="381" y="1363"/>
                  </a:lnTo>
                  <a:lnTo>
                    <a:pt x="380" y="1367"/>
                  </a:lnTo>
                  <a:lnTo>
                    <a:pt x="379" y="1366"/>
                  </a:lnTo>
                  <a:lnTo>
                    <a:pt x="378" y="1365"/>
                  </a:lnTo>
                  <a:lnTo>
                    <a:pt x="377" y="1365"/>
                  </a:lnTo>
                  <a:lnTo>
                    <a:pt x="376" y="1365"/>
                  </a:lnTo>
                  <a:lnTo>
                    <a:pt x="375" y="1364"/>
                  </a:lnTo>
                  <a:lnTo>
                    <a:pt x="374" y="1364"/>
                  </a:lnTo>
                  <a:lnTo>
                    <a:pt x="373" y="1364"/>
                  </a:lnTo>
                  <a:lnTo>
                    <a:pt x="360" y="1360"/>
                  </a:lnTo>
                  <a:lnTo>
                    <a:pt x="349" y="1357"/>
                  </a:lnTo>
                  <a:lnTo>
                    <a:pt x="340" y="1357"/>
                  </a:lnTo>
                  <a:lnTo>
                    <a:pt x="333" y="1358"/>
                  </a:lnTo>
                  <a:lnTo>
                    <a:pt x="328" y="1360"/>
                  </a:lnTo>
                  <a:lnTo>
                    <a:pt x="323" y="1363"/>
                  </a:lnTo>
                  <a:lnTo>
                    <a:pt x="319" y="1366"/>
                  </a:lnTo>
                  <a:lnTo>
                    <a:pt x="317" y="1371"/>
                  </a:lnTo>
                  <a:lnTo>
                    <a:pt x="314" y="1374"/>
                  </a:lnTo>
                  <a:lnTo>
                    <a:pt x="312" y="1377"/>
                  </a:lnTo>
                  <a:lnTo>
                    <a:pt x="311" y="1379"/>
                  </a:lnTo>
                  <a:lnTo>
                    <a:pt x="307" y="1383"/>
                  </a:lnTo>
                  <a:lnTo>
                    <a:pt x="304" y="1386"/>
                  </a:lnTo>
                  <a:lnTo>
                    <a:pt x="300" y="1390"/>
                  </a:lnTo>
                  <a:lnTo>
                    <a:pt x="295" y="1393"/>
                  </a:lnTo>
                  <a:lnTo>
                    <a:pt x="291" y="1398"/>
                  </a:lnTo>
                  <a:lnTo>
                    <a:pt x="287" y="1402"/>
                  </a:lnTo>
                  <a:lnTo>
                    <a:pt x="281" y="1407"/>
                  </a:lnTo>
                  <a:lnTo>
                    <a:pt x="277" y="1410"/>
                  </a:lnTo>
                  <a:lnTo>
                    <a:pt x="273" y="1414"/>
                  </a:lnTo>
                  <a:lnTo>
                    <a:pt x="270" y="1414"/>
                  </a:lnTo>
                  <a:lnTo>
                    <a:pt x="268" y="1414"/>
                  </a:lnTo>
                  <a:lnTo>
                    <a:pt x="266" y="1415"/>
                  </a:lnTo>
                  <a:lnTo>
                    <a:pt x="264" y="1415"/>
                  </a:lnTo>
                  <a:lnTo>
                    <a:pt x="262" y="1415"/>
                  </a:lnTo>
                  <a:lnTo>
                    <a:pt x="259" y="1416"/>
                  </a:lnTo>
                  <a:lnTo>
                    <a:pt x="256" y="1417"/>
                  </a:lnTo>
                  <a:lnTo>
                    <a:pt x="254" y="1417"/>
                  </a:lnTo>
                  <a:lnTo>
                    <a:pt x="252" y="1419"/>
                  </a:lnTo>
                  <a:lnTo>
                    <a:pt x="250" y="1420"/>
                  </a:lnTo>
                  <a:lnTo>
                    <a:pt x="242" y="1421"/>
                  </a:lnTo>
                  <a:lnTo>
                    <a:pt x="236" y="1423"/>
                  </a:lnTo>
                  <a:lnTo>
                    <a:pt x="229" y="1425"/>
                  </a:lnTo>
                  <a:lnTo>
                    <a:pt x="224" y="1427"/>
                  </a:lnTo>
                  <a:lnTo>
                    <a:pt x="218" y="1429"/>
                  </a:lnTo>
                  <a:lnTo>
                    <a:pt x="215" y="1432"/>
                  </a:lnTo>
                  <a:lnTo>
                    <a:pt x="211" y="1434"/>
                  </a:lnTo>
                  <a:lnTo>
                    <a:pt x="208" y="1435"/>
                  </a:lnTo>
                  <a:lnTo>
                    <a:pt x="207" y="1436"/>
                  </a:lnTo>
                  <a:lnTo>
                    <a:pt x="207" y="1437"/>
                  </a:lnTo>
                  <a:lnTo>
                    <a:pt x="208" y="1439"/>
                  </a:lnTo>
                  <a:lnTo>
                    <a:pt x="209" y="1444"/>
                  </a:lnTo>
                  <a:lnTo>
                    <a:pt x="211" y="1450"/>
                  </a:lnTo>
                  <a:lnTo>
                    <a:pt x="213" y="1458"/>
                  </a:lnTo>
                  <a:lnTo>
                    <a:pt x="215" y="1465"/>
                  </a:lnTo>
                  <a:lnTo>
                    <a:pt x="218" y="1474"/>
                  </a:lnTo>
                  <a:lnTo>
                    <a:pt x="220" y="1482"/>
                  </a:lnTo>
                  <a:lnTo>
                    <a:pt x="222" y="1489"/>
                  </a:lnTo>
                  <a:lnTo>
                    <a:pt x="225" y="1496"/>
                  </a:lnTo>
                  <a:lnTo>
                    <a:pt x="226" y="1500"/>
                  </a:lnTo>
                  <a:lnTo>
                    <a:pt x="219" y="1504"/>
                  </a:lnTo>
                  <a:lnTo>
                    <a:pt x="212" y="1511"/>
                  </a:lnTo>
                  <a:lnTo>
                    <a:pt x="204" y="1519"/>
                  </a:lnTo>
                  <a:lnTo>
                    <a:pt x="196" y="1527"/>
                  </a:lnTo>
                  <a:lnTo>
                    <a:pt x="189" y="1537"/>
                  </a:lnTo>
                  <a:lnTo>
                    <a:pt x="182" y="1548"/>
                  </a:lnTo>
                  <a:lnTo>
                    <a:pt x="178" y="1560"/>
                  </a:lnTo>
                  <a:lnTo>
                    <a:pt x="175" y="1572"/>
                  </a:lnTo>
                  <a:lnTo>
                    <a:pt x="174" y="1584"/>
                  </a:lnTo>
                  <a:lnTo>
                    <a:pt x="177" y="1597"/>
                  </a:lnTo>
                  <a:lnTo>
                    <a:pt x="180" y="1611"/>
                  </a:lnTo>
                  <a:lnTo>
                    <a:pt x="186" y="1627"/>
                  </a:lnTo>
                  <a:lnTo>
                    <a:pt x="192" y="1645"/>
                  </a:lnTo>
                  <a:lnTo>
                    <a:pt x="199" y="1664"/>
                  </a:lnTo>
                  <a:lnTo>
                    <a:pt x="206" y="1684"/>
                  </a:lnTo>
                  <a:lnTo>
                    <a:pt x="215" y="1705"/>
                  </a:lnTo>
                  <a:lnTo>
                    <a:pt x="224" y="1725"/>
                  </a:lnTo>
                  <a:lnTo>
                    <a:pt x="232" y="1746"/>
                  </a:lnTo>
                  <a:lnTo>
                    <a:pt x="241" y="1765"/>
                  </a:lnTo>
                  <a:lnTo>
                    <a:pt x="250" y="1785"/>
                  </a:lnTo>
                  <a:lnTo>
                    <a:pt x="257" y="1797"/>
                  </a:lnTo>
                  <a:lnTo>
                    <a:pt x="266" y="1808"/>
                  </a:lnTo>
                  <a:lnTo>
                    <a:pt x="277" y="1814"/>
                  </a:lnTo>
                  <a:lnTo>
                    <a:pt x="289" y="1820"/>
                  </a:lnTo>
                  <a:lnTo>
                    <a:pt x="302" y="1823"/>
                  </a:lnTo>
                  <a:lnTo>
                    <a:pt x="316" y="1825"/>
                  </a:lnTo>
                  <a:lnTo>
                    <a:pt x="331" y="1824"/>
                  </a:lnTo>
                  <a:lnTo>
                    <a:pt x="348" y="1823"/>
                  </a:lnTo>
                  <a:lnTo>
                    <a:pt x="363" y="1820"/>
                  </a:lnTo>
                  <a:lnTo>
                    <a:pt x="380" y="1817"/>
                  </a:lnTo>
                  <a:lnTo>
                    <a:pt x="379" y="1822"/>
                  </a:lnTo>
                  <a:lnTo>
                    <a:pt x="378" y="1829"/>
                  </a:lnTo>
                  <a:lnTo>
                    <a:pt x="377" y="1834"/>
                  </a:lnTo>
                  <a:lnTo>
                    <a:pt x="376" y="1838"/>
                  </a:lnTo>
                  <a:lnTo>
                    <a:pt x="375" y="1843"/>
                  </a:lnTo>
                  <a:lnTo>
                    <a:pt x="374" y="1847"/>
                  </a:lnTo>
                  <a:lnTo>
                    <a:pt x="373" y="1850"/>
                  </a:lnTo>
                  <a:lnTo>
                    <a:pt x="371" y="1852"/>
                  </a:lnTo>
                  <a:lnTo>
                    <a:pt x="370" y="1854"/>
                  </a:lnTo>
                  <a:lnTo>
                    <a:pt x="369" y="1855"/>
                  </a:lnTo>
                  <a:lnTo>
                    <a:pt x="368" y="1858"/>
                  </a:lnTo>
                  <a:lnTo>
                    <a:pt x="367" y="1864"/>
                  </a:lnTo>
                  <a:lnTo>
                    <a:pt x="366" y="1873"/>
                  </a:lnTo>
                  <a:lnTo>
                    <a:pt x="366" y="1885"/>
                  </a:lnTo>
                  <a:lnTo>
                    <a:pt x="366" y="1899"/>
                  </a:lnTo>
                  <a:lnTo>
                    <a:pt x="367" y="1916"/>
                  </a:lnTo>
                  <a:lnTo>
                    <a:pt x="369" y="1933"/>
                  </a:lnTo>
                  <a:lnTo>
                    <a:pt x="373" y="1951"/>
                  </a:lnTo>
                  <a:lnTo>
                    <a:pt x="377" y="1971"/>
                  </a:lnTo>
                  <a:lnTo>
                    <a:pt x="382" y="1991"/>
                  </a:lnTo>
                  <a:lnTo>
                    <a:pt x="391" y="2019"/>
                  </a:lnTo>
                  <a:lnTo>
                    <a:pt x="398" y="2047"/>
                  </a:lnTo>
                  <a:lnTo>
                    <a:pt x="403" y="2074"/>
                  </a:lnTo>
                  <a:lnTo>
                    <a:pt x="407" y="2100"/>
                  </a:lnTo>
                  <a:lnTo>
                    <a:pt x="411" y="2124"/>
                  </a:lnTo>
                  <a:lnTo>
                    <a:pt x="413" y="2146"/>
                  </a:lnTo>
                  <a:lnTo>
                    <a:pt x="415" y="2164"/>
                  </a:lnTo>
                  <a:lnTo>
                    <a:pt x="416" y="2178"/>
                  </a:lnTo>
                  <a:lnTo>
                    <a:pt x="416" y="2186"/>
                  </a:lnTo>
                  <a:lnTo>
                    <a:pt x="416" y="2190"/>
                  </a:lnTo>
                  <a:lnTo>
                    <a:pt x="417" y="2196"/>
                  </a:lnTo>
                  <a:lnTo>
                    <a:pt x="420" y="2217"/>
                  </a:lnTo>
                  <a:lnTo>
                    <a:pt x="426" y="2246"/>
                  </a:lnTo>
                  <a:lnTo>
                    <a:pt x="432" y="2282"/>
                  </a:lnTo>
                  <a:lnTo>
                    <a:pt x="440" y="2322"/>
                  </a:lnTo>
                  <a:lnTo>
                    <a:pt x="449" y="2364"/>
                  </a:lnTo>
                  <a:lnTo>
                    <a:pt x="457" y="2403"/>
                  </a:lnTo>
                  <a:lnTo>
                    <a:pt x="467" y="2438"/>
                  </a:lnTo>
                  <a:lnTo>
                    <a:pt x="476" y="2465"/>
                  </a:lnTo>
                  <a:lnTo>
                    <a:pt x="485" y="2481"/>
                  </a:lnTo>
                  <a:lnTo>
                    <a:pt x="491" y="2493"/>
                  </a:lnTo>
                  <a:lnTo>
                    <a:pt x="497" y="2506"/>
                  </a:lnTo>
                  <a:lnTo>
                    <a:pt x="500" y="2520"/>
                  </a:lnTo>
                  <a:lnTo>
                    <a:pt x="504" y="2533"/>
                  </a:lnTo>
                  <a:lnTo>
                    <a:pt x="507" y="2546"/>
                  </a:lnTo>
                  <a:lnTo>
                    <a:pt x="511" y="2559"/>
                  </a:lnTo>
                  <a:lnTo>
                    <a:pt x="514" y="2571"/>
                  </a:lnTo>
                  <a:lnTo>
                    <a:pt x="518" y="2582"/>
                  </a:lnTo>
                  <a:lnTo>
                    <a:pt x="524" y="2592"/>
                  </a:lnTo>
                  <a:lnTo>
                    <a:pt x="531" y="2600"/>
                  </a:lnTo>
                  <a:lnTo>
                    <a:pt x="531" y="2601"/>
                  </a:lnTo>
                  <a:lnTo>
                    <a:pt x="531" y="2605"/>
                  </a:lnTo>
                  <a:lnTo>
                    <a:pt x="532" y="2613"/>
                  </a:lnTo>
                  <a:lnTo>
                    <a:pt x="532" y="2621"/>
                  </a:lnTo>
                  <a:lnTo>
                    <a:pt x="534" y="2633"/>
                  </a:lnTo>
                  <a:lnTo>
                    <a:pt x="535" y="2646"/>
                  </a:lnTo>
                  <a:lnTo>
                    <a:pt x="536" y="2662"/>
                  </a:lnTo>
                  <a:lnTo>
                    <a:pt x="538" y="2677"/>
                  </a:lnTo>
                  <a:lnTo>
                    <a:pt x="539" y="2694"/>
                  </a:lnTo>
                  <a:lnTo>
                    <a:pt x="541" y="2712"/>
                  </a:lnTo>
                  <a:lnTo>
                    <a:pt x="542" y="2719"/>
                  </a:lnTo>
                  <a:lnTo>
                    <a:pt x="542" y="2727"/>
                  </a:lnTo>
                  <a:lnTo>
                    <a:pt x="543" y="2732"/>
                  </a:lnTo>
                  <a:lnTo>
                    <a:pt x="543" y="2738"/>
                  </a:lnTo>
                  <a:lnTo>
                    <a:pt x="544" y="2742"/>
                  </a:lnTo>
                  <a:lnTo>
                    <a:pt x="545" y="2745"/>
                  </a:lnTo>
                  <a:lnTo>
                    <a:pt x="548" y="2750"/>
                  </a:lnTo>
                  <a:lnTo>
                    <a:pt x="551" y="2753"/>
                  </a:lnTo>
                  <a:lnTo>
                    <a:pt x="554" y="2756"/>
                  </a:lnTo>
                  <a:lnTo>
                    <a:pt x="560" y="2761"/>
                  </a:lnTo>
                  <a:lnTo>
                    <a:pt x="560" y="2766"/>
                  </a:lnTo>
                  <a:lnTo>
                    <a:pt x="562" y="2773"/>
                  </a:lnTo>
                  <a:lnTo>
                    <a:pt x="563" y="2778"/>
                  </a:lnTo>
                  <a:lnTo>
                    <a:pt x="566" y="2783"/>
                  </a:lnTo>
                  <a:lnTo>
                    <a:pt x="568" y="2788"/>
                  </a:lnTo>
                  <a:lnTo>
                    <a:pt x="572" y="2792"/>
                  </a:lnTo>
                  <a:lnTo>
                    <a:pt x="575" y="2797"/>
                  </a:lnTo>
                  <a:lnTo>
                    <a:pt x="578" y="2799"/>
                  </a:lnTo>
                  <a:lnTo>
                    <a:pt x="581" y="2800"/>
                  </a:lnTo>
                  <a:lnTo>
                    <a:pt x="584" y="2800"/>
                  </a:lnTo>
                  <a:lnTo>
                    <a:pt x="585" y="2801"/>
                  </a:lnTo>
                  <a:lnTo>
                    <a:pt x="586" y="2801"/>
                  </a:lnTo>
                  <a:lnTo>
                    <a:pt x="587" y="2801"/>
                  </a:lnTo>
                  <a:lnTo>
                    <a:pt x="587" y="2802"/>
                  </a:lnTo>
                  <a:lnTo>
                    <a:pt x="588" y="2802"/>
                  </a:lnTo>
                  <a:lnTo>
                    <a:pt x="589" y="2803"/>
                  </a:lnTo>
                  <a:lnTo>
                    <a:pt x="587" y="2810"/>
                  </a:lnTo>
                  <a:lnTo>
                    <a:pt x="586" y="2819"/>
                  </a:lnTo>
                  <a:lnTo>
                    <a:pt x="586" y="2832"/>
                  </a:lnTo>
                  <a:lnTo>
                    <a:pt x="586" y="2847"/>
                  </a:lnTo>
                  <a:lnTo>
                    <a:pt x="586" y="2862"/>
                  </a:lnTo>
                  <a:lnTo>
                    <a:pt x="586" y="2876"/>
                  </a:lnTo>
                  <a:lnTo>
                    <a:pt x="585" y="2889"/>
                  </a:lnTo>
                  <a:lnTo>
                    <a:pt x="584" y="2900"/>
                  </a:lnTo>
                  <a:lnTo>
                    <a:pt x="581" y="2906"/>
                  </a:lnTo>
                  <a:lnTo>
                    <a:pt x="578" y="2910"/>
                  </a:lnTo>
                  <a:lnTo>
                    <a:pt x="574" y="2912"/>
                  </a:lnTo>
                  <a:lnTo>
                    <a:pt x="568" y="2918"/>
                  </a:lnTo>
                  <a:lnTo>
                    <a:pt x="563" y="2926"/>
                  </a:lnTo>
                  <a:lnTo>
                    <a:pt x="556" y="2936"/>
                  </a:lnTo>
                  <a:lnTo>
                    <a:pt x="550" y="2946"/>
                  </a:lnTo>
                  <a:lnTo>
                    <a:pt x="543" y="2955"/>
                  </a:lnTo>
                  <a:lnTo>
                    <a:pt x="538" y="2965"/>
                  </a:lnTo>
                  <a:lnTo>
                    <a:pt x="531" y="2972"/>
                  </a:lnTo>
                  <a:lnTo>
                    <a:pt x="526" y="2977"/>
                  </a:lnTo>
                  <a:lnTo>
                    <a:pt x="520" y="2977"/>
                  </a:lnTo>
                  <a:lnTo>
                    <a:pt x="514" y="2978"/>
                  </a:lnTo>
                  <a:lnTo>
                    <a:pt x="506" y="2980"/>
                  </a:lnTo>
                  <a:lnTo>
                    <a:pt x="498" y="2985"/>
                  </a:lnTo>
                  <a:lnTo>
                    <a:pt x="488" y="2989"/>
                  </a:lnTo>
                  <a:lnTo>
                    <a:pt x="479" y="2994"/>
                  </a:lnTo>
                  <a:lnTo>
                    <a:pt x="469" y="2999"/>
                  </a:lnTo>
                  <a:lnTo>
                    <a:pt x="462" y="3004"/>
                  </a:lnTo>
                  <a:lnTo>
                    <a:pt x="456" y="3008"/>
                  </a:lnTo>
                  <a:lnTo>
                    <a:pt x="452" y="3011"/>
                  </a:lnTo>
                  <a:lnTo>
                    <a:pt x="450" y="3012"/>
                  </a:lnTo>
                  <a:lnTo>
                    <a:pt x="449" y="3013"/>
                  </a:lnTo>
                  <a:lnTo>
                    <a:pt x="443" y="3015"/>
                  </a:lnTo>
                  <a:lnTo>
                    <a:pt x="435" y="3019"/>
                  </a:lnTo>
                  <a:lnTo>
                    <a:pt x="425" y="3025"/>
                  </a:lnTo>
                  <a:lnTo>
                    <a:pt x="415" y="3031"/>
                  </a:lnTo>
                  <a:lnTo>
                    <a:pt x="404" y="3040"/>
                  </a:lnTo>
                  <a:lnTo>
                    <a:pt x="395" y="3049"/>
                  </a:lnTo>
                  <a:lnTo>
                    <a:pt x="388" y="3060"/>
                  </a:lnTo>
                  <a:lnTo>
                    <a:pt x="383" y="3071"/>
                  </a:lnTo>
                  <a:lnTo>
                    <a:pt x="382" y="3083"/>
                  </a:lnTo>
                  <a:lnTo>
                    <a:pt x="382" y="3081"/>
                  </a:lnTo>
                  <a:lnTo>
                    <a:pt x="381" y="3083"/>
                  </a:lnTo>
                  <a:lnTo>
                    <a:pt x="380" y="3084"/>
                  </a:lnTo>
                  <a:lnTo>
                    <a:pt x="380" y="3085"/>
                  </a:lnTo>
                  <a:lnTo>
                    <a:pt x="379" y="3086"/>
                  </a:lnTo>
                  <a:lnTo>
                    <a:pt x="377" y="3087"/>
                  </a:lnTo>
                  <a:lnTo>
                    <a:pt x="376" y="3089"/>
                  </a:lnTo>
                  <a:lnTo>
                    <a:pt x="375" y="3090"/>
                  </a:lnTo>
                  <a:lnTo>
                    <a:pt x="374" y="3092"/>
                  </a:lnTo>
                  <a:lnTo>
                    <a:pt x="373" y="3095"/>
                  </a:lnTo>
                  <a:lnTo>
                    <a:pt x="373" y="3098"/>
                  </a:lnTo>
                  <a:lnTo>
                    <a:pt x="373" y="3100"/>
                  </a:lnTo>
                  <a:lnTo>
                    <a:pt x="373" y="3103"/>
                  </a:lnTo>
                  <a:lnTo>
                    <a:pt x="374" y="3106"/>
                  </a:lnTo>
                  <a:lnTo>
                    <a:pt x="375" y="3110"/>
                  </a:lnTo>
                  <a:lnTo>
                    <a:pt x="377" y="3113"/>
                  </a:lnTo>
                  <a:lnTo>
                    <a:pt x="382" y="3122"/>
                  </a:lnTo>
                  <a:lnTo>
                    <a:pt x="388" y="3128"/>
                  </a:lnTo>
                  <a:lnTo>
                    <a:pt x="395" y="3135"/>
                  </a:lnTo>
                  <a:lnTo>
                    <a:pt x="403" y="3140"/>
                  </a:lnTo>
                  <a:lnTo>
                    <a:pt x="412" y="3145"/>
                  </a:lnTo>
                  <a:lnTo>
                    <a:pt x="422" y="3148"/>
                  </a:lnTo>
                  <a:lnTo>
                    <a:pt x="431" y="3151"/>
                  </a:lnTo>
                  <a:lnTo>
                    <a:pt x="441" y="3152"/>
                  </a:lnTo>
                  <a:lnTo>
                    <a:pt x="451" y="3153"/>
                  </a:lnTo>
                  <a:lnTo>
                    <a:pt x="461" y="3152"/>
                  </a:lnTo>
                  <a:lnTo>
                    <a:pt x="485" y="3151"/>
                  </a:lnTo>
                  <a:lnTo>
                    <a:pt x="511" y="3148"/>
                  </a:lnTo>
                  <a:lnTo>
                    <a:pt x="539" y="3145"/>
                  </a:lnTo>
                  <a:lnTo>
                    <a:pt x="567" y="3138"/>
                  </a:lnTo>
                  <a:lnTo>
                    <a:pt x="596" y="3130"/>
                  </a:lnTo>
                  <a:lnTo>
                    <a:pt x="622" y="3121"/>
                  </a:lnTo>
                  <a:lnTo>
                    <a:pt x="644" y="3108"/>
                  </a:lnTo>
                  <a:lnTo>
                    <a:pt x="664" y="3092"/>
                  </a:lnTo>
                  <a:lnTo>
                    <a:pt x="679" y="3074"/>
                  </a:lnTo>
                  <a:lnTo>
                    <a:pt x="688" y="3051"/>
                  </a:lnTo>
                  <a:lnTo>
                    <a:pt x="689" y="3050"/>
                  </a:lnTo>
                  <a:lnTo>
                    <a:pt x="691" y="3049"/>
                  </a:lnTo>
                  <a:lnTo>
                    <a:pt x="694" y="3048"/>
                  </a:lnTo>
                  <a:lnTo>
                    <a:pt x="698" y="3046"/>
                  </a:lnTo>
                  <a:lnTo>
                    <a:pt x="701" y="3044"/>
                  </a:lnTo>
                  <a:lnTo>
                    <a:pt x="705" y="3043"/>
                  </a:lnTo>
                  <a:lnTo>
                    <a:pt x="709" y="3042"/>
                  </a:lnTo>
                  <a:lnTo>
                    <a:pt x="712" y="3041"/>
                  </a:lnTo>
                  <a:lnTo>
                    <a:pt x="713" y="3040"/>
                  </a:lnTo>
                  <a:lnTo>
                    <a:pt x="714" y="3040"/>
                  </a:lnTo>
                  <a:lnTo>
                    <a:pt x="714" y="3041"/>
                  </a:lnTo>
                  <a:lnTo>
                    <a:pt x="713" y="3042"/>
                  </a:lnTo>
                  <a:lnTo>
                    <a:pt x="713" y="3044"/>
                  </a:lnTo>
                  <a:lnTo>
                    <a:pt x="712" y="3047"/>
                  </a:lnTo>
                  <a:lnTo>
                    <a:pt x="712" y="3050"/>
                  </a:lnTo>
                  <a:lnTo>
                    <a:pt x="712" y="3052"/>
                  </a:lnTo>
                  <a:lnTo>
                    <a:pt x="713" y="3055"/>
                  </a:lnTo>
                  <a:lnTo>
                    <a:pt x="714" y="3056"/>
                  </a:lnTo>
                  <a:lnTo>
                    <a:pt x="716" y="3059"/>
                  </a:lnTo>
                  <a:lnTo>
                    <a:pt x="719" y="3059"/>
                  </a:lnTo>
                  <a:lnTo>
                    <a:pt x="734" y="3058"/>
                  </a:lnTo>
                  <a:lnTo>
                    <a:pt x="748" y="3055"/>
                  </a:lnTo>
                  <a:lnTo>
                    <a:pt x="761" y="3051"/>
                  </a:lnTo>
                  <a:lnTo>
                    <a:pt x="773" y="3047"/>
                  </a:lnTo>
                  <a:lnTo>
                    <a:pt x="783" y="3042"/>
                  </a:lnTo>
                  <a:lnTo>
                    <a:pt x="791" y="3037"/>
                  </a:lnTo>
                  <a:lnTo>
                    <a:pt x="799" y="3033"/>
                  </a:lnTo>
                  <a:lnTo>
                    <a:pt x="803" y="3028"/>
                  </a:lnTo>
                  <a:lnTo>
                    <a:pt x="807" y="3026"/>
                  </a:lnTo>
                  <a:lnTo>
                    <a:pt x="808" y="3025"/>
                  </a:lnTo>
                  <a:lnTo>
                    <a:pt x="809" y="3024"/>
                  </a:lnTo>
                  <a:lnTo>
                    <a:pt x="809" y="3023"/>
                  </a:lnTo>
                  <a:lnTo>
                    <a:pt x="810" y="3022"/>
                  </a:lnTo>
                  <a:lnTo>
                    <a:pt x="811" y="3019"/>
                  </a:lnTo>
                  <a:lnTo>
                    <a:pt x="812" y="3016"/>
                  </a:lnTo>
                  <a:lnTo>
                    <a:pt x="812" y="3013"/>
                  </a:lnTo>
                  <a:lnTo>
                    <a:pt x="812" y="3009"/>
                  </a:lnTo>
                  <a:lnTo>
                    <a:pt x="810" y="3004"/>
                  </a:lnTo>
                  <a:lnTo>
                    <a:pt x="808" y="2999"/>
                  </a:lnTo>
                  <a:lnTo>
                    <a:pt x="802" y="2993"/>
                  </a:lnTo>
                  <a:lnTo>
                    <a:pt x="803" y="2992"/>
                  </a:lnTo>
                  <a:lnTo>
                    <a:pt x="803" y="2990"/>
                  </a:lnTo>
                  <a:lnTo>
                    <a:pt x="804" y="2987"/>
                  </a:lnTo>
                  <a:lnTo>
                    <a:pt x="804" y="2984"/>
                  </a:lnTo>
                  <a:lnTo>
                    <a:pt x="805" y="2978"/>
                  </a:lnTo>
                  <a:lnTo>
                    <a:pt x="805" y="2974"/>
                  </a:lnTo>
                  <a:lnTo>
                    <a:pt x="804" y="2968"/>
                  </a:lnTo>
                  <a:lnTo>
                    <a:pt x="803" y="2964"/>
                  </a:lnTo>
                  <a:lnTo>
                    <a:pt x="801" y="2960"/>
                  </a:lnTo>
                  <a:lnTo>
                    <a:pt x="798" y="2956"/>
                  </a:lnTo>
                  <a:lnTo>
                    <a:pt x="798" y="2955"/>
                  </a:lnTo>
                  <a:lnTo>
                    <a:pt x="798" y="2953"/>
                  </a:lnTo>
                  <a:lnTo>
                    <a:pt x="798" y="2950"/>
                  </a:lnTo>
                  <a:lnTo>
                    <a:pt x="797" y="2944"/>
                  </a:lnTo>
                  <a:lnTo>
                    <a:pt x="796" y="2939"/>
                  </a:lnTo>
                  <a:lnTo>
                    <a:pt x="795" y="2934"/>
                  </a:lnTo>
                  <a:lnTo>
                    <a:pt x="792" y="2927"/>
                  </a:lnTo>
                  <a:lnTo>
                    <a:pt x="790" y="2922"/>
                  </a:lnTo>
                  <a:lnTo>
                    <a:pt x="786" y="2916"/>
                  </a:lnTo>
                  <a:lnTo>
                    <a:pt x="781" y="2912"/>
                  </a:lnTo>
                  <a:lnTo>
                    <a:pt x="777" y="2907"/>
                  </a:lnTo>
                  <a:lnTo>
                    <a:pt x="775" y="2902"/>
                  </a:lnTo>
                  <a:lnTo>
                    <a:pt x="774" y="2895"/>
                  </a:lnTo>
                  <a:lnTo>
                    <a:pt x="774" y="2888"/>
                  </a:lnTo>
                  <a:lnTo>
                    <a:pt x="774" y="2881"/>
                  </a:lnTo>
                  <a:lnTo>
                    <a:pt x="775" y="2874"/>
                  </a:lnTo>
                  <a:lnTo>
                    <a:pt x="775" y="2867"/>
                  </a:lnTo>
                  <a:lnTo>
                    <a:pt x="775" y="2861"/>
                  </a:lnTo>
                  <a:lnTo>
                    <a:pt x="774" y="2855"/>
                  </a:lnTo>
                  <a:lnTo>
                    <a:pt x="772" y="2852"/>
                  </a:lnTo>
                  <a:lnTo>
                    <a:pt x="768" y="2850"/>
                  </a:lnTo>
                  <a:lnTo>
                    <a:pt x="766" y="2845"/>
                  </a:lnTo>
                  <a:lnTo>
                    <a:pt x="765" y="2841"/>
                  </a:lnTo>
                  <a:lnTo>
                    <a:pt x="764" y="2836"/>
                  </a:lnTo>
                  <a:lnTo>
                    <a:pt x="763" y="2830"/>
                  </a:lnTo>
                  <a:lnTo>
                    <a:pt x="762" y="2825"/>
                  </a:lnTo>
                  <a:lnTo>
                    <a:pt x="762" y="2820"/>
                  </a:lnTo>
                  <a:lnTo>
                    <a:pt x="761" y="2817"/>
                  </a:lnTo>
                  <a:lnTo>
                    <a:pt x="761" y="2814"/>
                  </a:lnTo>
                  <a:lnTo>
                    <a:pt x="761" y="2813"/>
                  </a:lnTo>
                  <a:lnTo>
                    <a:pt x="761" y="2812"/>
                  </a:lnTo>
                  <a:lnTo>
                    <a:pt x="762" y="2811"/>
                  </a:lnTo>
                  <a:lnTo>
                    <a:pt x="762" y="2810"/>
                  </a:lnTo>
                  <a:lnTo>
                    <a:pt x="762" y="2808"/>
                  </a:lnTo>
                  <a:lnTo>
                    <a:pt x="763" y="2806"/>
                  </a:lnTo>
                  <a:lnTo>
                    <a:pt x="763" y="2804"/>
                  </a:lnTo>
                  <a:lnTo>
                    <a:pt x="763" y="2802"/>
                  </a:lnTo>
                  <a:lnTo>
                    <a:pt x="764" y="2800"/>
                  </a:lnTo>
                  <a:lnTo>
                    <a:pt x="764" y="2798"/>
                  </a:lnTo>
                  <a:lnTo>
                    <a:pt x="764" y="2797"/>
                  </a:lnTo>
                  <a:lnTo>
                    <a:pt x="765" y="2795"/>
                  </a:lnTo>
                  <a:lnTo>
                    <a:pt x="766" y="2794"/>
                  </a:lnTo>
                  <a:lnTo>
                    <a:pt x="767" y="2794"/>
                  </a:lnTo>
                  <a:lnTo>
                    <a:pt x="767" y="2793"/>
                  </a:lnTo>
                  <a:lnTo>
                    <a:pt x="768" y="2792"/>
                  </a:lnTo>
                  <a:lnTo>
                    <a:pt x="770" y="2791"/>
                  </a:lnTo>
                  <a:lnTo>
                    <a:pt x="771" y="2791"/>
                  </a:lnTo>
                  <a:lnTo>
                    <a:pt x="773" y="2790"/>
                  </a:lnTo>
                  <a:lnTo>
                    <a:pt x="774" y="2790"/>
                  </a:lnTo>
                  <a:lnTo>
                    <a:pt x="781" y="2786"/>
                  </a:lnTo>
                  <a:lnTo>
                    <a:pt x="787" y="2781"/>
                  </a:lnTo>
                  <a:lnTo>
                    <a:pt x="791" y="2778"/>
                  </a:lnTo>
                  <a:lnTo>
                    <a:pt x="796" y="2774"/>
                  </a:lnTo>
                  <a:lnTo>
                    <a:pt x="798" y="2770"/>
                  </a:lnTo>
                  <a:lnTo>
                    <a:pt x="800" y="2766"/>
                  </a:lnTo>
                  <a:lnTo>
                    <a:pt x="802" y="2763"/>
                  </a:lnTo>
                  <a:lnTo>
                    <a:pt x="803" y="2761"/>
                  </a:lnTo>
                  <a:lnTo>
                    <a:pt x="804" y="2757"/>
                  </a:lnTo>
                  <a:lnTo>
                    <a:pt x="805" y="2756"/>
                  </a:lnTo>
                  <a:lnTo>
                    <a:pt x="810" y="2748"/>
                  </a:lnTo>
                  <a:lnTo>
                    <a:pt x="812" y="2737"/>
                  </a:lnTo>
                  <a:lnTo>
                    <a:pt x="812" y="2724"/>
                  </a:lnTo>
                  <a:lnTo>
                    <a:pt x="811" y="2710"/>
                  </a:lnTo>
                  <a:lnTo>
                    <a:pt x="809" y="2695"/>
                  </a:lnTo>
                  <a:lnTo>
                    <a:pt x="805" y="2681"/>
                  </a:lnTo>
                  <a:lnTo>
                    <a:pt x="802" y="2669"/>
                  </a:lnTo>
                  <a:lnTo>
                    <a:pt x="800" y="2659"/>
                  </a:lnTo>
                  <a:lnTo>
                    <a:pt x="798" y="2654"/>
                  </a:lnTo>
                  <a:lnTo>
                    <a:pt x="798" y="2651"/>
                  </a:lnTo>
                  <a:lnTo>
                    <a:pt x="816" y="2570"/>
                  </a:lnTo>
                  <a:lnTo>
                    <a:pt x="815" y="2567"/>
                  </a:lnTo>
                  <a:lnTo>
                    <a:pt x="814" y="2556"/>
                  </a:lnTo>
                  <a:lnTo>
                    <a:pt x="813" y="2541"/>
                  </a:lnTo>
                  <a:lnTo>
                    <a:pt x="812" y="2522"/>
                  </a:lnTo>
                  <a:lnTo>
                    <a:pt x="809" y="2502"/>
                  </a:lnTo>
                  <a:lnTo>
                    <a:pt x="807" y="2480"/>
                  </a:lnTo>
                  <a:lnTo>
                    <a:pt x="803" y="2460"/>
                  </a:lnTo>
                  <a:lnTo>
                    <a:pt x="800" y="2444"/>
                  </a:lnTo>
                  <a:lnTo>
                    <a:pt x="797" y="2431"/>
                  </a:lnTo>
                  <a:lnTo>
                    <a:pt x="792" y="2425"/>
                  </a:lnTo>
                  <a:lnTo>
                    <a:pt x="788" y="2420"/>
                  </a:lnTo>
                  <a:lnTo>
                    <a:pt x="786" y="2414"/>
                  </a:lnTo>
                  <a:lnTo>
                    <a:pt x="785" y="2406"/>
                  </a:lnTo>
                  <a:lnTo>
                    <a:pt x="785" y="2397"/>
                  </a:lnTo>
                  <a:lnTo>
                    <a:pt x="786" y="2389"/>
                  </a:lnTo>
                  <a:lnTo>
                    <a:pt x="787" y="2380"/>
                  </a:lnTo>
                  <a:lnTo>
                    <a:pt x="789" y="2372"/>
                  </a:lnTo>
                  <a:lnTo>
                    <a:pt x="791" y="2366"/>
                  </a:lnTo>
                  <a:lnTo>
                    <a:pt x="795" y="2361"/>
                  </a:lnTo>
                  <a:lnTo>
                    <a:pt x="798" y="2359"/>
                  </a:lnTo>
                  <a:lnTo>
                    <a:pt x="798" y="2360"/>
                  </a:lnTo>
                  <a:lnTo>
                    <a:pt x="800" y="2364"/>
                  </a:lnTo>
                  <a:lnTo>
                    <a:pt x="802" y="2369"/>
                  </a:lnTo>
                  <a:lnTo>
                    <a:pt x="804" y="2375"/>
                  </a:lnTo>
                  <a:lnTo>
                    <a:pt x="808" y="2382"/>
                  </a:lnTo>
                  <a:lnTo>
                    <a:pt x="809" y="2390"/>
                  </a:lnTo>
                  <a:lnTo>
                    <a:pt x="811" y="2396"/>
                  </a:lnTo>
                  <a:lnTo>
                    <a:pt x="811" y="2404"/>
                  </a:lnTo>
                  <a:lnTo>
                    <a:pt x="809" y="2409"/>
                  </a:lnTo>
                  <a:lnTo>
                    <a:pt x="805" y="2414"/>
                  </a:lnTo>
                  <a:lnTo>
                    <a:pt x="802" y="2418"/>
                  </a:lnTo>
                  <a:lnTo>
                    <a:pt x="801" y="2425"/>
                  </a:lnTo>
                  <a:lnTo>
                    <a:pt x="801" y="2432"/>
                  </a:lnTo>
                  <a:lnTo>
                    <a:pt x="803" y="2441"/>
                  </a:lnTo>
                  <a:lnTo>
                    <a:pt x="807" y="2451"/>
                  </a:lnTo>
                  <a:lnTo>
                    <a:pt x="810" y="2459"/>
                  </a:lnTo>
                  <a:lnTo>
                    <a:pt x="814" y="2469"/>
                  </a:lnTo>
                  <a:lnTo>
                    <a:pt x="820" y="2477"/>
                  </a:lnTo>
                  <a:lnTo>
                    <a:pt x="824" y="2484"/>
                  </a:lnTo>
                  <a:lnTo>
                    <a:pt x="829" y="2490"/>
                  </a:lnTo>
                  <a:lnTo>
                    <a:pt x="828" y="2492"/>
                  </a:lnTo>
                  <a:lnTo>
                    <a:pt x="828" y="2499"/>
                  </a:lnTo>
                  <a:lnTo>
                    <a:pt x="827" y="2508"/>
                  </a:lnTo>
                  <a:lnTo>
                    <a:pt x="827" y="2520"/>
                  </a:lnTo>
                  <a:lnTo>
                    <a:pt x="828" y="2534"/>
                  </a:lnTo>
                  <a:lnTo>
                    <a:pt x="830" y="2550"/>
                  </a:lnTo>
                  <a:lnTo>
                    <a:pt x="834" y="2565"/>
                  </a:lnTo>
                  <a:lnTo>
                    <a:pt x="839" y="2580"/>
                  </a:lnTo>
                  <a:lnTo>
                    <a:pt x="847" y="2593"/>
                  </a:lnTo>
                  <a:lnTo>
                    <a:pt x="858" y="2604"/>
                  </a:lnTo>
                  <a:lnTo>
                    <a:pt x="858" y="2608"/>
                  </a:lnTo>
                  <a:lnTo>
                    <a:pt x="857" y="2618"/>
                  </a:lnTo>
                  <a:lnTo>
                    <a:pt x="855" y="2633"/>
                  </a:lnTo>
                  <a:lnTo>
                    <a:pt x="854" y="2653"/>
                  </a:lnTo>
                  <a:lnTo>
                    <a:pt x="854" y="2675"/>
                  </a:lnTo>
                  <a:lnTo>
                    <a:pt x="855" y="2698"/>
                  </a:lnTo>
                  <a:lnTo>
                    <a:pt x="858" y="2720"/>
                  </a:lnTo>
                  <a:lnTo>
                    <a:pt x="863" y="2743"/>
                  </a:lnTo>
                  <a:lnTo>
                    <a:pt x="870" y="2763"/>
                  </a:lnTo>
                  <a:lnTo>
                    <a:pt x="878" y="2779"/>
                  </a:lnTo>
                  <a:lnTo>
                    <a:pt x="877" y="2781"/>
                  </a:lnTo>
                  <a:lnTo>
                    <a:pt x="874" y="2786"/>
                  </a:lnTo>
                  <a:lnTo>
                    <a:pt x="870" y="2794"/>
                  </a:lnTo>
                  <a:lnTo>
                    <a:pt x="864" y="2804"/>
                  </a:lnTo>
                  <a:lnTo>
                    <a:pt x="860" y="2815"/>
                  </a:lnTo>
                  <a:lnTo>
                    <a:pt x="855" y="2828"/>
                  </a:lnTo>
                  <a:lnTo>
                    <a:pt x="852" y="2841"/>
                  </a:lnTo>
                  <a:lnTo>
                    <a:pt x="851" y="2854"/>
                  </a:lnTo>
                  <a:lnTo>
                    <a:pt x="852" y="2867"/>
                  </a:lnTo>
                  <a:lnTo>
                    <a:pt x="858" y="2878"/>
                  </a:lnTo>
                  <a:lnTo>
                    <a:pt x="864" y="2891"/>
                  </a:lnTo>
                  <a:lnTo>
                    <a:pt x="872" y="2907"/>
                  </a:lnTo>
                  <a:lnTo>
                    <a:pt x="880" y="2926"/>
                  </a:lnTo>
                  <a:lnTo>
                    <a:pt x="889" y="2944"/>
                  </a:lnTo>
                  <a:lnTo>
                    <a:pt x="898" y="2964"/>
                  </a:lnTo>
                  <a:lnTo>
                    <a:pt x="907" y="2982"/>
                  </a:lnTo>
                  <a:lnTo>
                    <a:pt x="915" y="2999"/>
                  </a:lnTo>
                  <a:lnTo>
                    <a:pt x="924" y="3012"/>
                  </a:lnTo>
                  <a:lnTo>
                    <a:pt x="932" y="3022"/>
                  </a:lnTo>
                  <a:lnTo>
                    <a:pt x="938" y="3027"/>
                  </a:lnTo>
                  <a:lnTo>
                    <a:pt x="939" y="3027"/>
                  </a:lnTo>
                  <a:lnTo>
                    <a:pt x="941" y="3027"/>
                  </a:lnTo>
                  <a:lnTo>
                    <a:pt x="942" y="3028"/>
                  </a:lnTo>
                  <a:lnTo>
                    <a:pt x="944" y="3028"/>
                  </a:lnTo>
                  <a:lnTo>
                    <a:pt x="946" y="3029"/>
                  </a:lnTo>
                  <a:lnTo>
                    <a:pt x="947" y="3029"/>
                  </a:lnTo>
                  <a:lnTo>
                    <a:pt x="949" y="3030"/>
                  </a:lnTo>
                  <a:lnTo>
                    <a:pt x="950" y="3030"/>
                  </a:lnTo>
                  <a:lnTo>
                    <a:pt x="952" y="3031"/>
                  </a:lnTo>
                  <a:lnTo>
                    <a:pt x="954" y="3033"/>
                  </a:lnTo>
                  <a:lnTo>
                    <a:pt x="951" y="3033"/>
                  </a:lnTo>
                  <a:lnTo>
                    <a:pt x="951" y="3034"/>
                  </a:lnTo>
                  <a:lnTo>
                    <a:pt x="952" y="3039"/>
                  </a:lnTo>
                  <a:lnTo>
                    <a:pt x="952" y="3046"/>
                  </a:lnTo>
                  <a:lnTo>
                    <a:pt x="953" y="3055"/>
                  </a:lnTo>
                  <a:lnTo>
                    <a:pt x="953" y="3066"/>
                  </a:lnTo>
                  <a:lnTo>
                    <a:pt x="953" y="3078"/>
                  </a:lnTo>
                  <a:lnTo>
                    <a:pt x="953" y="3091"/>
                  </a:lnTo>
                  <a:lnTo>
                    <a:pt x="952" y="3104"/>
                  </a:lnTo>
                  <a:lnTo>
                    <a:pt x="951" y="3117"/>
                  </a:lnTo>
                  <a:lnTo>
                    <a:pt x="949" y="3129"/>
                  </a:lnTo>
                  <a:lnTo>
                    <a:pt x="947" y="3141"/>
                  </a:lnTo>
                  <a:lnTo>
                    <a:pt x="948" y="3153"/>
                  </a:lnTo>
                  <a:lnTo>
                    <a:pt x="950" y="3165"/>
                  </a:lnTo>
                  <a:lnTo>
                    <a:pt x="953" y="3177"/>
                  </a:lnTo>
                  <a:lnTo>
                    <a:pt x="958" y="3188"/>
                  </a:lnTo>
                  <a:lnTo>
                    <a:pt x="961" y="3199"/>
                  </a:lnTo>
                  <a:lnTo>
                    <a:pt x="965" y="3208"/>
                  </a:lnTo>
                  <a:lnTo>
                    <a:pt x="966" y="3216"/>
                  </a:lnTo>
                  <a:lnTo>
                    <a:pt x="966" y="3223"/>
                  </a:lnTo>
                  <a:lnTo>
                    <a:pt x="964" y="3228"/>
                  </a:lnTo>
                  <a:lnTo>
                    <a:pt x="962" y="3235"/>
                  </a:lnTo>
                  <a:lnTo>
                    <a:pt x="960" y="3247"/>
                  </a:lnTo>
                  <a:lnTo>
                    <a:pt x="960" y="3261"/>
                  </a:lnTo>
                  <a:lnTo>
                    <a:pt x="960" y="3277"/>
                  </a:lnTo>
                  <a:lnTo>
                    <a:pt x="960" y="3295"/>
                  </a:lnTo>
                  <a:lnTo>
                    <a:pt x="961" y="3312"/>
                  </a:lnTo>
                  <a:lnTo>
                    <a:pt x="961" y="3328"/>
                  </a:lnTo>
                  <a:lnTo>
                    <a:pt x="961" y="3342"/>
                  </a:lnTo>
                  <a:lnTo>
                    <a:pt x="959" y="3352"/>
                  </a:lnTo>
                  <a:lnTo>
                    <a:pt x="957" y="3359"/>
                  </a:lnTo>
                  <a:lnTo>
                    <a:pt x="954" y="3363"/>
                  </a:lnTo>
                  <a:lnTo>
                    <a:pt x="952" y="3371"/>
                  </a:lnTo>
                  <a:lnTo>
                    <a:pt x="950" y="3382"/>
                  </a:lnTo>
                  <a:lnTo>
                    <a:pt x="949" y="3393"/>
                  </a:lnTo>
                  <a:lnTo>
                    <a:pt x="948" y="3406"/>
                  </a:lnTo>
                  <a:lnTo>
                    <a:pt x="948" y="3418"/>
                  </a:lnTo>
                  <a:lnTo>
                    <a:pt x="947" y="3428"/>
                  </a:lnTo>
                  <a:lnTo>
                    <a:pt x="947" y="3437"/>
                  </a:lnTo>
                  <a:lnTo>
                    <a:pt x="947" y="3443"/>
                  </a:lnTo>
                  <a:lnTo>
                    <a:pt x="947" y="3445"/>
                  </a:lnTo>
                  <a:lnTo>
                    <a:pt x="946" y="3447"/>
                  </a:lnTo>
                  <a:lnTo>
                    <a:pt x="944" y="3451"/>
                  </a:lnTo>
                  <a:lnTo>
                    <a:pt x="940" y="3458"/>
                  </a:lnTo>
                  <a:lnTo>
                    <a:pt x="937" y="3468"/>
                  </a:lnTo>
                  <a:lnTo>
                    <a:pt x="935" y="3480"/>
                  </a:lnTo>
                  <a:lnTo>
                    <a:pt x="934" y="3493"/>
                  </a:lnTo>
                  <a:lnTo>
                    <a:pt x="935" y="3507"/>
                  </a:lnTo>
                  <a:lnTo>
                    <a:pt x="938" y="3522"/>
                  </a:lnTo>
                  <a:lnTo>
                    <a:pt x="944" y="3538"/>
                  </a:lnTo>
                  <a:lnTo>
                    <a:pt x="954" y="3555"/>
                  </a:lnTo>
                  <a:lnTo>
                    <a:pt x="954" y="3556"/>
                  </a:lnTo>
                  <a:lnTo>
                    <a:pt x="956" y="3559"/>
                  </a:lnTo>
                  <a:lnTo>
                    <a:pt x="959" y="3562"/>
                  </a:lnTo>
                  <a:lnTo>
                    <a:pt x="963" y="3568"/>
                  </a:lnTo>
                  <a:lnTo>
                    <a:pt x="969" y="3574"/>
                  </a:lnTo>
                  <a:lnTo>
                    <a:pt x="977" y="3580"/>
                  </a:lnTo>
                  <a:lnTo>
                    <a:pt x="987" y="3585"/>
                  </a:lnTo>
                  <a:lnTo>
                    <a:pt x="1001" y="3589"/>
                  </a:lnTo>
                  <a:lnTo>
                    <a:pt x="1017" y="3593"/>
                  </a:lnTo>
                  <a:lnTo>
                    <a:pt x="1037" y="3594"/>
                  </a:lnTo>
                  <a:lnTo>
                    <a:pt x="1059" y="3592"/>
                  </a:lnTo>
                  <a:lnTo>
                    <a:pt x="1078" y="3586"/>
                  </a:lnTo>
                  <a:lnTo>
                    <a:pt x="1096" y="3577"/>
                  </a:lnTo>
                  <a:lnTo>
                    <a:pt x="1111" y="3565"/>
                  </a:lnTo>
                  <a:lnTo>
                    <a:pt x="1124" y="3551"/>
                  </a:lnTo>
                  <a:lnTo>
                    <a:pt x="1135" y="3534"/>
                  </a:lnTo>
                  <a:lnTo>
                    <a:pt x="1143" y="3513"/>
                  </a:lnTo>
                  <a:lnTo>
                    <a:pt x="1147" y="3490"/>
                  </a:lnTo>
                  <a:lnTo>
                    <a:pt x="1149" y="3465"/>
                  </a:lnTo>
                  <a:lnTo>
                    <a:pt x="1147" y="3437"/>
                  </a:lnTo>
                  <a:lnTo>
                    <a:pt x="1144" y="3408"/>
                  </a:lnTo>
                  <a:lnTo>
                    <a:pt x="1140" y="3381"/>
                  </a:lnTo>
                  <a:lnTo>
                    <a:pt x="1137" y="3354"/>
                  </a:lnTo>
                  <a:lnTo>
                    <a:pt x="1135" y="3329"/>
                  </a:lnTo>
                  <a:lnTo>
                    <a:pt x="1133" y="3309"/>
                  </a:lnTo>
                  <a:lnTo>
                    <a:pt x="1132" y="3290"/>
                  </a:lnTo>
                  <a:lnTo>
                    <a:pt x="1131" y="3275"/>
                  </a:lnTo>
                  <a:lnTo>
                    <a:pt x="1130" y="3264"/>
                  </a:lnTo>
                  <a:lnTo>
                    <a:pt x="1130" y="3257"/>
                  </a:lnTo>
                  <a:lnTo>
                    <a:pt x="1128" y="3254"/>
                  </a:lnTo>
                  <a:lnTo>
                    <a:pt x="1130" y="3251"/>
                  </a:lnTo>
                  <a:lnTo>
                    <a:pt x="1130" y="3245"/>
                  </a:lnTo>
                  <a:lnTo>
                    <a:pt x="1130" y="3234"/>
                  </a:lnTo>
                  <a:lnTo>
                    <a:pt x="1130" y="3220"/>
                  </a:lnTo>
                  <a:lnTo>
                    <a:pt x="1130" y="3205"/>
                  </a:lnTo>
                  <a:lnTo>
                    <a:pt x="1130" y="3191"/>
                  </a:lnTo>
                  <a:lnTo>
                    <a:pt x="1128" y="3177"/>
                  </a:lnTo>
                  <a:lnTo>
                    <a:pt x="1127" y="3166"/>
                  </a:lnTo>
                  <a:lnTo>
                    <a:pt x="1124" y="3159"/>
                  </a:lnTo>
                  <a:lnTo>
                    <a:pt x="1121" y="3155"/>
                  </a:lnTo>
                  <a:lnTo>
                    <a:pt x="1118" y="3153"/>
                  </a:lnTo>
                  <a:lnTo>
                    <a:pt x="1115" y="3150"/>
                  </a:lnTo>
                  <a:lnTo>
                    <a:pt x="1114" y="3145"/>
                  </a:lnTo>
                  <a:lnTo>
                    <a:pt x="1113" y="3139"/>
                  </a:lnTo>
                  <a:lnTo>
                    <a:pt x="1113" y="3133"/>
                  </a:lnTo>
                  <a:lnTo>
                    <a:pt x="1113" y="3127"/>
                  </a:lnTo>
                  <a:lnTo>
                    <a:pt x="1113" y="3122"/>
                  </a:lnTo>
                  <a:lnTo>
                    <a:pt x="1113" y="3117"/>
                  </a:lnTo>
                  <a:lnTo>
                    <a:pt x="1113" y="3114"/>
                  </a:lnTo>
                  <a:lnTo>
                    <a:pt x="1113" y="3113"/>
                  </a:lnTo>
                  <a:lnTo>
                    <a:pt x="1113" y="3112"/>
                  </a:lnTo>
                  <a:lnTo>
                    <a:pt x="1112" y="3109"/>
                  </a:lnTo>
                  <a:lnTo>
                    <a:pt x="1112" y="3103"/>
                  </a:lnTo>
                  <a:lnTo>
                    <a:pt x="1111" y="3097"/>
                  </a:lnTo>
                  <a:lnTo>
                    <a:pt x="1110" y="3089"/>
                  </a:lnTo>
                  <a:lnTo>
                    <a:pt x="1110" y="3081"/>
                  </a:lnTo>
                  <a:lnTo>
                    <a:pt x="1110" y="3074"/>
                  </a:lnTo>
                  <a:lnTo>
                    <a:pt x="1110" y="3067"/>
                  </a:lnTo>
                  <a:lnTo>
                    <a:pt x="1111" y="3062"/>
                  </a:lnTo>
                  <a:lnTo>
                    <a:pt x="1113" y="3059"/>
                  </a:lnTo>
                  <a:lnTo>
                    <a:pt x="1115" y="3056"/>
                  </a:lnTo>
                  <a:lnTo>
                    <a:pt x="1118" y="3054"/>
                  </a:lnTo>
                  <a:lnTo>
                    <a:pt x="1118" y="3051"/>
                  </a:lnTo>
                  <a:lnTo>
                    <a:pt x="1118" y="3047"/>
                  </a:lnTo>
                  <a:lnTo>
                    <a:pt x="1118" y="3043"/>
                  </a:lnTo>
                  <a:lnTo>
                    <a:pt x="1116" y="3039"/>
                  </a:lnTo>
                  <a:lnTo>
                    <a:pt x="1116" y="3036"/>
                  </a:lnTo>
                  <a:lnTo>
                    <a:pt x="1115" y="3033"/>
                  </a:lnTo>
                  <a:lnTo>
                    <a:pt x="1114" y="3029"/>
                  </a:lnTo>
                  <a:lnTo>
                    <a:pt x="1113" y="3027"/>
                  </a:lnTo>
                  <a:lnTo>
                    <a:pt x="1118" y="3026"/>
                  </a:lnTo>
                  <a:lnTo>
                    <a:pt x="1123" y="3025"/>
                  </a:lnTo>
                  <a:lnTo>
                    <a:pt x="1126" y="3025"/>
                  </a:lnTo>
                  <a:lnTo>
                    <a:pt x="1131" y="3024"/>
                  </a:lnTo>
                  <a:lnTo>
                    <a:pt x="1134" y="3024"/>
                  </a:lnTo>
                  <a:lnTo>
                    <a:pt x="1138" y="3024"/>
                  </a:lnTo>
                  <a:lnTo>
                    <a:pt x="1140" y="3025"/>
                  </a:lnTo>
                  <a:lnTo>
                    <a:pt x="1144" y="3025"/>
                  </a:lnTo>
                  <a:lnTo>
                    <a:pt x="1146" y="3026"/>
                  </a:lnTo>
                  <a:lnTo>
                    <a:pt x="1147" y="3027"/>
                  </a:lnTo>
                  <a:lnTo>
                    <a:pt x="1173" y="2969"/>
                  </a:lnTo>
                  <a:lnTo>
                    <a:pt x="1165" y="2861"/>
                  </a:lnTo>
                  <a:lnTo>
                    <a:pt x="1166" y="2855"/>
                  </a:lnTo>
                  <a:lnTo>
                    <a:pt x="1168" y="2842"/>
                  </a:lnTo>
                  <a:lnTo>
                    <a:pt x="1169" y="2822"/>
                  </a:lnTo>
                  <a:lnTo>
                    <a:pt x="1169" y="2798"/>
                  </a:lnTo>
                  <a:lnTo>
                    <a:pt x="1168" y="2770"/>
                  </a:lnTo>
                  <a:lnTo>
                    <a:pt x="1165" y="2743"/>
                  </a:lnTo>
                  <a:lnTo>
                    <a:pt x="1159" y="2717"/>
                  </a:lnTo>
                  <a:lnTo>
                    <a:pt x="1150" y="2695"/>
                  </a:lnTo>
                  <a:lnTo>
                    <a:pt x="1137" y="2679"/>
                  </a:lnTo>
                  <a:lnTo>
                    <a:pt x="1119" y="2669"/>
                  </a:lnTo>
                  <a:lnTo>
                    <a:pt x="1119" y="2668"/>
                  </a:lnTo>
                  <a:lnTo>
                    <a:pt x="1119" y="2666"/>
                  </a:lnTo>
                  <a:lnTo>
                    <a:pt x="1118" y="2663"/>
                  </a:lnTo>
                  <a:lnTo>
                    <a:pt x="1119" y="2657"/>
                  </a:lnTo>
                  <a:lnTo>
                    <a:pt x="1119" y="2653"/>
                  </a:lnTo>
                  <a:lnTo>
                    <a:pt x="1120" y="2648"/>
                  </a:lnTo>
                  <a:lnTo>
                    <a:pt x="1121" y="2642"/>
                  </a:lnTo>
                  <a:lnTo>
                    <a:pt x="1124" y="2637"/>
                  </a:lnTo>
                  <a:lnTo>
                    <a:pt x="1127" y="2633"/>
                  </a:lnTo>
                  <a:lnTo>
                    <a:pt x="1132" y="2630"/>
                  </a:lnTo>
                  <a:lnTo>
                    <a:pt x="1126" y="2622"/>
                  </a:lnTo>
                  <a:lnTo>
                    <a:pt x="1121" y="2613"/>
                  </a:lnTo>
                  <a:lnTo>
                    <a:pt x="1116" y="2601"/>
                  </a:lnTo>
                  <a:lnTo>
                    <a:pt x="1111" y="2590"/>
                  </a:lnTo>
                  <a:lnTo>
                    <a:pt x="1107" y="2578"/>
                  </a:lnTo>
                  <a:lnTo>
                    <a:pt x="1103" y="2566"/>
                  </a:lnTo>
                  <a:lnTo>
                    <a:pt x="1100" y="2556"/>
                  </a:lnTo>
                  <a:lnTo>
                    <a:pt x="1097" y="2549"/>
                  </a:lnTo>
                  <a:lnTo>
                    <a:pt x="1096" y="2543"/>
                  </a:lnTo>
                  <a:lnTo>
                    <a:pt x="1095" y="2542"/>
                  </a:lnTo>
                  <a:lnTo>
                    <a:pt x="1090" y="2487"/>
                  </a:lnTo>
                  <a:lnTo>
                    <a:pt x="1090" y="2445"/>
                  </a:lnTo>
                  <a:lnTo>
                    <a:pt x="1090" y="2444"/>
                  </a:lnTo>
                  <a:lnTo>
                    <a:pt x="1091" y="2442"/>
                  </a:lnTo>
                  <a:lnTo>
                    <a:pt x="1093" y="2438"/>
                  </a:lnTo>
                  <a:lnTo>
                    <a:pt x="1094" y="2432"/>
                  </a:lnTo>
                  <a:lnTo>
                    <a:pt x="1094" y="2427"/>
                  </a:lnTo>
                  <a:lnTo>
                    <a:pt x="1094" y="2419"/>
                  </a:lnTo>
                  <a:lnTo>
                    <a:pt x="1094" y="2413"/>
                  </a:lnTo>
                  <a:lnTo>
                    <a:pt x="1091" y="2405"/>
                  </a:lnTo>
                  <a:lnTo>
                    <a:pt x="1087" y="2397"/>
                  </a:lnTo>
                  <a:lnTo>
                    <a:pt x="1082" y="2390"/>
                  </a:lnTo>
                  <a:lnTo>
                    <a:pt x="1066" y="2322"/>
                  </a:lnTo>
                  <a:lnTo>
                    <a:pt x="1066" y="2321"/>
                  </a:lnTo>
                  <a:lnTo>
                    <a:pt x="1065" y="2319"/>
                  </a:lnTo>
                  <a:lnTo>
                    <a:pt x="1065" y="2317"/>
                  </a:lnTo>
                  <a:lnTo>
                    <a:pt x="1065" y="2313"/>
                  </a:lnTo>
                  <a:lnTo>
                    <a:pt x="1066" y="2308"/>
                  </a:lnTo>
                  <a:lnTo>
                    <a:pt x="1069" y="2303"/>
                  </a:lnTo>
                  <a:lnTo>
                    <a:pt x="1071" y="2298"/>
                  </a:lnTo>
                  <a:lnTo>
                    <a:pt x="1075" y="2293"/>
                  </a:lnTo>
                  <a:lnTo>
                    <a:pt x="1082" y="2290"/>
                  </a:lnTo>
                  <a:lnTo>
                    <a:pt x="1090" y="2285"/>
                  </a:lnTo>
                  <a:lnTo>
                    <a:pt x="1090" y="2283"/>
                  </a:lnTo>
                  <a:lnTo>
                    <a:pt x="1093" y="2277"/>
                  </a:lnTo>
                  <a:lnTo>
                    <a:pt x="1096" y="2266"/>
                  </a:lnTo>
                  <a:lnTo>
                    <a:pt x="1100" y="2252"/>
                  </a:lnTo>
                  <a:lnTo>
                    <a:pt x="1105" y="2233"/>
                  </a:lnTo>
                  <a:lnTo>
                    <a:pt x="1108" y="2212"/>
                  </a:lnTo>
                  <a:lnTo>
                    <a:pt x="1110" y="2187"/>
                  </a:lnTo>
                  <a:lnTo>
                    <a:pt x="1111" y="2161"/>
                  </a:lnTo>
                  <a:lnTo>
                    <a:pt x="1111" y="2132"/>
                  </a:lnTo>
                  <a:lnTo>
                    <a:pt x="1108" y="2100"/>
                  </a:lnTo>
                  <a:lnTo>
                    <a:pt x="1109" y="2098"/>
                  </a:lnTo>
                  <a:lnTo>
                    <a:pt x="1109" y="2095"/>
                  </a:lnTo>
                  <a:lnTo>
                    <a:pt x="1109" y="2092"/>
                  </a:lnTo>
                  <a:lnTo>
                    <a:pt x="1110" y="2086"/>
                  </a:lnTo>
                  <a:lnTo>
                    <a:pt x="1111" y="2081"/>
                  </a:lnTo>
                  <a:lnTo>
                    <a:pt x="1112" y="2074"/>
                  </a:lnTo>
                  <a:lnTo>
                    <a:pt x="1113" y="2068"/>
                  </a:lnTo>
                  <a:lnTo>
                    <a:pt x="1114" y="2059"/>
                  </a:lnTo>
                  <a:lnTo>
                    <a:pt x="1116" y="2050"/>
                  </a:lnTo>
                  <a:lnTo>
                    <a:pt x="1124" y="2065"/>
                  </a:lnTo>
                  <a:lnTo>
                    <a:pt x="1132" y="2075"/>
                  </a:lnTo>
                  <a:lnTo>
                    <a:pt x="1139" y="2084"/>
                  </a:lnTo>
                  <a:lnTo>
                    <a:pt x="1146" y="2092"/>
                  </a:lnTo>
                  <a:lnTo>
                    <a:pt x="1152" y="2097"/>
                  </a:lnTo>
                  <a:lnTo>
                    <a:pt x="1158" y="2100"/>
                  </a:lnTo>
                  <a:lnTo>
                    <a:pt x="1162" y="2104"/>
                  </a:lnTo>
                  <a:lnTo>
                    <a:pt x="1165" y="2105"/>
                  </a:lnTo>
                  <a:lnTo>
                    <a:pt x="1168" y="2106"/>
                  </a:lnTo>
                  <a:lnTo>
                    <a:pt x="1171" y="2106"/>
                  </a:lnTo>
                  <a:lnTo>
                    <a:pt x="1176" y="2105"/>
                  </a:lnTo>
                  <a:lnTo>
                    <a:pt x="1185" y="2104"/>
                  </a:lnTo>
                  <a:lnTo>
                    <a:pt x="1196" y="2103"/>
                  </a:lnTo>
                  <a:lnTo>
                    <a:pt x="1208" y="2102"/>
                  </a:lnTo>
                  <a:lnTo>
                    <a:pt x="1220" y="2099"/>
                  </a:lnTo>
                  <a:lnTo>
                    <a:pt x="1231" y="2098"/>
                  </a:lnTo>
                  <a:lnTo>
                    <a:pt x="1240" y="2096"/>
                  </a:lnTo>
                  <a:lnTo>
                    <a:pt x="1248" y="2094"/>
                  </a:lnTo>
                  <a:lnTo>
                    <a:pt x="1251" y="2093"/>
                  </a:lnTo>
                  <a:lnTo>
                    <a:pt x="1256" y="2088"/>
                  </a:lnTo>
                  <a:lnTo>
                    <a:pt x="1263" y="2081"/>
                  </a:lnTo>
                  <a:lnTo>
                    <a:pt x="1273" y="2070"/>
                  </a:lnTo>
                  <a:lnTo>
                    <a:pt x="1284" y="2057"/>
                  </a:lnTo>
                  <a:lnTo>
                    <a:pt x="1296" y="2042"/>
                  </a:lnTo>
                  <a:lnTo>
                    <a:pt x="1308" y="2028"/>
                  </a:lnTo>
                  <a:lnTo>
                    <a:pt x="1319" y="2012"/>
                  </a:lnTo>
                  <a:lnTo>
                    <a:pt x="1326" y="1999"/>
                  </a:lnTo>
                  <a:lnTo>
                    <a:pt x="1332" y="1987"/>
                  </a:lnTo>
                  <a:lnTo>
                    <a:pt x="1333" y="1978"/>
                  </a:lnTo>
                  <a:lnTo>
                    <a:pt x="1332" y="1971"/>
                  </a:lnTo>
                  <a:lnTo>
                    <a:pt x="1332" y="1966"/>
                  </a:lnTo>
                  <a:lnTo>
                    <a:pt x="1332" y="1961"/>
                  </a:lnTo>
                  <a:lnTo>
                    <a:pt x="1333" y="1957"/>
                  </a:lnTo>
                  <a:lnTo>
                    <a:pt x="1334" y="1954"/>
                  </a:lnTo>
                  <a:lnTo>
                    <a:pt x="1335" y="1950"/>
                  </a:lnTo>
                  <a:lnTo>
                    <a:pt x="1336" y="1948"/>
                  </a:lnTo>
                  <a:lnTo>
                    <a:pt x="1338" y="1946"/>
                  </a:lnTo>
                  <a:lnTo>
                    <a:pt x="1341" y="1945"/>
                  </a:lnTo>
                  <a:lnTo>
                    <a:pt x="1343" y="1944"/>
                  </a:lnTo>
                  <a:lnTo>
                    <a:pt x="1345" y="1942"/>
                  </a:lnTo>
                  <a:lnTo>
                    <a:pt x="1346" y="1937"/>
                  </a:lnTo>
                  <a:lnTo>
                    <a:pt x="1346" y="1931"/>
                  </a:lnTo>
                  <a:lnTo>
                    <a:pt x="1346" y="1923"/>
                  </a:lnTo>
                  <a:lnTo>
                    <a:pt x="1344" y="1914"/>
                  </a:lnTo>
                  <a:lnTo>
                    <a:pt x="1343" y="1907"/>
                  </a:lnTo>
                  <a:lnTo>
                    <a:pt x="1341" y="1899"/>
                  </a:lnTo>
                  <a:lnTo>
                    <a:pt x="1339" y="1893"/>
                  </a:lnTo>
                  <a:lnTo>
                    <a:pt x="1338" y="1888"/>
                  </a:lnTo>
                  <a:lnTo>
                    <a:pt x="1338" y="1886"/>
                  </a:lnTo>
                  <a:lnTo>
                    <a:pt x="1337" y="1886"/>
                  </a:lnTo>
                  <a:lnTo>
                    <a:pt x="1337" y="1884"/>
                  </a:lnTo>
                  <a:lnTo>
                    <a:pt x="1336" y="1881"/>
                  </a:lnTo>
                  <a:lnTo>
                    <a:pt x="1334" y="1876"/>
                  </a:lnTo>
                  <a:lnTo>
                    <a:pt x="1333" y="1872"/>
                  </a:lnTo>
                  <a:lnTo>
                    <a:pt x="1331" y="1867"/>
                  </a:lnTo>
                  <a:lnTo>
                    <a:pt x="1329" y="1862"/>
                  </a:lnTo>
                  <a:lnTo>
                    <a:pt x="1325" y="1858"/>
                  </a:lnTo>
                  <a:lnTo>
                    <a:pt x="1323" y="1855"/>
                  </a:lnTo>
                  <a:lnTo>
                    <a:pt x="1320" y="1852"/>
                  </a:lnTo>
                  <a:lnTo>
                    <a:pt x="1318" y="1850"/>
                  </a:lnTo>
                  <a:lnTo>
                    <a:pt x="1317" y="1846"/>
                  </a:lnTo>
                  <a:lnTo>
                    <a:pt x="1315" y="1839"/>
                  </a:lnTo>
                  <a:lnTo>
                    <a:pt x="1315" y="1832"/>
                  </a:lnTo>
                  <a:lnTo>
                    <a:pt x="1315" y="1823"/>
                  </a:lnTo>
                  <a:lnTo>
                    <a:pt x="1315" y="1814"/>
                  </a:lnTo>
                  <a:lnTo>
                    <a:pt x="1315" y="1806"/>
                  </a:lnTo>
                  <a:lnTo>
                    <a:pt x="1314" y="1797"/>
                  </a:lnTo>
                  <a:lnTo>
                    <a:pt x="1313" y="1790"/>
                  </a:lnTo>
                  <a:lnTo>
                    <a:pt x="1312" y="1785"/>
                  </a:lnTo>
                  <a:lnTo>
                    <a:pt x="1309" y="1780"/>
                  </a:lnTo>
                  <a:lnTo>
                    <a:pt x="1305" y="1771"/>
                  </a:lnTo>
                  <a:lnTo>
                    <a:pt x="1298" y="1761"/>
                  </a:lnTo>
                  <a:lnTo>
                    <a:pt x="1289" y="1749"/>
                  </a:lnTo>
                  <a:lnTo>
                    <a:pt x="1281" y="1736"/>
                  </a:lnTo>
                  <a:lnTo>
                    <a:pt x="1272" y="1722"/>
                  </a:lnTo>
                  <a:lnTo>
                    <a:pt x="1262" y="1708"/>
                  </a:lnTo>
                  <a:lnTo>
                    <a:pt x="1253" y="1696"/>
                  </a:lnTo>
                  <a:lnTo>
                    <a:pt x="1246" y="1684"/>
                  </a:lnTo>
                  <a:lnTo>
                    <a:pt x="1238" y="1675"/>
                  </a:lnTo>
                  <a:lnTo>
                    <a:pt x="1248" y="1655"/>
                  </a:lnTo>
                  <a:lnTo>
                    <a:pt x="1259" y="1634"/>
                  </a:lnTo>
                  <a:lnTo>
                    <a:pt x="1269" y="1613"/>
                  </a:lnTo>
                  <a:lnTo>
                    <a:pt x="1279" y="1593"/>
                  </a:lnTo>
                  <a:lnTo>
                    <a:pt x="1287" y="1574"/>
                  </a:lnTo>
                  <a:lnTo>
                    <a:pt x="1296" y="1558"/>
                  </a:lnTo>
                  <a:lnTo>
                    <a:pt x="1302" y="1544"/>
                  </a:lnTo>
                  <a:lnTo>
                    <a:pt x="1307" y="1533"/>
                  </a:lnTo>
                  <a:lnTo>
                    <a:pt x="1310" y="1526"/>
                  </a:lnTo>
                  <a:lnTo>
                    <a:pt x="1312" y="1524"/>
                  </a:lnTo>
                  <a:lnTo>
                    <a:pt x="1312" y="1522"/>
                  </a:lnTo>
                  <a:lnTo>
                    <a:pt x="1313" y="1519"/>
                  </a:lnTo>
                  <a:lnTo>
                    <a:pt x="1314" y="1512"/>
                  </a:lnTo>
                  <a:lnTo>
                    <a:pt x="1314" y="1504"/>
                  </a:lnTo>
                  <a:lnTo>
                    <a:pt x="1313" y="1495"/>
                  </a:lnTo>
                  <a:lnTo>
                    <a:pt x="1310" y="1484"/>
                  </a:lnTo>
                  <a:lnTo>
                    <a:pt x="1302" y="1473"/>
                  </a:lnTo>
                  <a:lnTo>
                    <a:pt x="1293" y="1461"/>
                  </a:lnTo>
                  <a:lnTo>
                    <a:pt x="1277" y="1449"/>
                  </a:lnTo>
                  <a:lnTo>
                    <a:pt x="1257" y="1437"/>
                  </a:lnTo>
                  <a:lnTo>
                    <a:pt x="1256" y="1437"/>
                  </a:lnTo>
                  <a:lnTo>
                    <a:pt x="1256" y="1436"/>
                  </a:lnTo>
                  <a:lnTo>
                    <a:pt x="1257" y="1436"/>
                  </a:lnTo>
                  <a:lnTo>
                    <a:pt x="1257" y="1435"/>
                  </a:lnTo>
                  <a:lnTo>
                    <a:pt x="1257" y="1436"/>
                  </a:lnTo>
                  <a:lnTo>
                    <a:pt x="1256" y="1436"/>
                  </a:lnTo>
                  <a:lnTo>
                    <a:pt x="1257" y="1436"/>
                  </a:lnTo>
                  <a:lnTo>
                    <a:pt x="1257" y="1435"/>
                  </a:lnTo>
                  <a:lnTo>
                    <a:pt x="1258" y="1432"/>
                  </a:lnTo>
                  <a:lnTo>
                    <a:pt x="1260" y="1428"/>
                  </a:lnTo>
                  <a:lnTo>
                    <a:pt x="1261" y="1425"/>
                  </a:lnTo>
                  <a:lnTo>
                    <a:pt x="1263" y="1421"/>
                  </a:lnTo>
                  <a:lnTo>
                    <a:pt x="1265" y="1416"/>
                  </a:lnTo>
                  <a:lnTo>
                    <a:pt x="1267" y="1411"/>
                  </a:lnTo>
                  <a:lnTo>
                    <a:pt x="1269" y="1407"/>
                  </a:lnTo>
                  <a:lnTo>
                    <a:pt x="1271" y="1402"/>
                  </a:lnTo>
                  <a:lnTo>
                    <a:pt x="1273" y="1398"/>
                  </a:lnTo>
                  <a:lnTo>
                    <a:pt x="1275" y="1393"/>
                  </a:lnTo>
                  <a:lnTo>
                    <a:pt x="1275" y="1392"/>
                  </a:lnTo>
                  <a:lnTo>
                    <a:pt x="1275" y="1393"/>
                  </a:lnTo>
                  <a:lnTo>
                    <a:pt x="1275" y="1392"/>
                  </a:lnTo>
                  <a:lnTo>
                    <a:pt x="1276" y="1391"/>
                  </a:lnTo>
                  <a:lnTo>
                    <a:pt x="1275" y="1391"/>
                  </a:lnTo>
                  <a:lnTo>
                    <a:pt x="1275" y="1390"/>
                  </a:lnTo>
                  <a:lnTo>
                    <a:pt x="1276" y="1388"/>
                  </a:lnTo>
                  <a:lnTo>
                    <a:pt x="1276" y="1385"/>
                  </a:lnTo>
                  <a:lnTo>
                    <a:pt x="1275" y="1383"/>
                  </a:lnTo>
                  <a:lnTo>
                    <a:pt x="1273" y="1379"/>
                  </a:lnTo>
                  <a:lnTo>
                    <a:pt x="1271" y="1376"/>
                  </a:lnTo>
                  <a:lnTo>
                    <a:pt x="1268" y="1374"/>
                  </a:lnTo>
                  <a:lnTo>
                    <a:pt x="1263" y="1371"/>
                  </a:lnTo>
                  <a:lnTo>
                    <a:pt x="1259" y="1368"/>
                  </a:lnTo>
                  <a:lnTo>
                    <a:pt x="1255" y="1366"/>
                  </a:lnTo>
                  <a:lnTo>
                    <a:pt x="1249" y="1364"/>
                  </a:lnTo>
                  <a:lnTo>
                    <a:pt x="1245" y="1363"/>
                  </a:lnTo>
                  <a:lnTo>
                    <a:pt x="1242" y="1362"/>
                  </a:lnTo>
                  <a:lnTo>
                    <a:pt x="1237" y="1361"/>
                  </a:lnTo>
                  <a:lnTo>
                    <a:pt x="1234" y="1361"/>
                  </a:lnTo>
                  <a:lnTo>
                    <a:pt x="1230" y="1360"/>
                  </a:lnTo>
                  <a:lnTo>
                    <a:pt x="1226" y="1360"/>
                  </a:lnTo>
                  <a:lnTo>
                    <a:pt x="1223" y="1360"/>
                  </a:lnTo>
                  <a:lnTo>
                    <a:pt x="1221" y="1361"/>
                  </a:lnTo>
                  <a:lnTo>
                    <a:pt x="1218" y="1361"/>
                  </a:lnTo>
                  <a:lnTo>
                    <a:pt x="1215" y="1362"/>
                  </a:lnTo>
                  <a:lnTo>
                    <a:pt x="1215" y="1363"/>
                  </a:lnTo>
                  <a:lnTo>
                    <a:pt x="1215" y="1362"/>
                  </a:lnTo>
                  <a:lnTo>
                    <a:pt x="1214" y="1363"/>
                  </a:lnTo>
                  <a:lnTo>
                    <a:pt x="1213" y="1364"/>
                  </a:lnTo>
                  <a:lnTo>
                    <a:pt x="1212" y="1365"/>
                  </a:lnTo>
                  <a:lnTo>
                    <a:pt x="1211" y="1366"/>
                  </a:lnTo>
                  <a:lnTo>
                    <a:pt x="1210" y="1366"/>
                  </a:lnTo>
                  <a:lnTo>
                    <a:pt x="1210" y="1367"/>
                  </a:lnTo>
                  <a:lnTo>
                    <a:pt x="1209" y="1370"/>
                  </a:lnTo>
                  <a:lnTo>
                    <a:pt x="1208" y="1373"/>
                  </a:lnTo>
                  <a:lnTo>
                    <a:pt x="1206" y="1378"/>
                  </a:lnTo>
                  <a:lnTo>
                    <a:pt x="1202" y="1385"/>
                  </a:lnTo>
                  <a:lnTo>
                    <a:pt x="1200" y="1391"/>
                  </a:lnTo>
                  <a:lnTo>
                    <a:pt x="1197" y="1397"/>
                  </a:lnTo>
                  <a:lnTo>
                    <a:pt x="1195" y="1403"/>
                  </a:lnTo>
                  <a:lnTo>
                    <a:pt x="1192" y="1408"/>
                  </a:lnTo>
                  <a:lnTo>
                    <a:pt x="1190" y="1412"/>
                  </a:lnTo>
                  <a:lnTo>
                    <a:pt x="1189" y="1414"/>
                  </a:lnTo>
                  <a:lnTo>
                    <a:pt x="1189" y="1416"/>
                  </a:lnTo>
                  <a:lnTo>
                    <a:pt x="1188" y="1417"/>
                  </a:lnTo>
                  <a:lnTo>
                    <a:pt x="1188" y="1419"/>
                  </a:lnTo>
                  <a:lnTo>
                    <a:pt x="1188" y="1420"/>
                  </a:lnTo>
                  <a:lnTo>
                    <a:pt x="1188" y="1419"/>
                  </a:lnTo>
                  <a:lnTo>
                    <a:pt x="1188" y="1417"/>
                  </a:lnTo>
                  <a:lnTo>
                    <a:pt x="1188" y="1416"/>
                  </a:lnTo>
                  <a:lnTo>
                    <a:pt x="1189" y="1414"/>
                  </a:lnTo>
                  <a:lnTo>
                    <a:pt x="1178" y="1411"/>
                  </a:lnTo>
                  <a:lnTo>
                    <a:pt x="1170" y="1408"/>
                  </a:lnTo>
                  <a:lnTo>
                    <a:pt x="1161" y="1407"/>
                  </a:lnTo>
                  <a:lnTo>
                    <a:pt x="1153" y="1407"/>
                  </a:lnTo>
                  <a:lnTo>
                    <a:pt x="1146" y="1408"/>
                  </a:lnTo>
                  <a:lnTo>
                    <a:pt x="1139" y="1410"/>
                  </a:lnTo>
                  <a:lnTo>
                    <a:pt x="1134" y="1411"/>
                  </a:lnTo>
                  <a:lnTo>
                    <a:pt x="1128" y="1414"/>
                  </a:lnTo>
                  <a:lnTo>
                    <a:pt x="1125" y="1416"/>
                  </a:lnTo>
                  <a:lnTo>
                    <a:pt x="1121" y="1420"/>
                  </a:lnTo>
                  <a:lnTo>
                    <a:pt x="1121" y="1419"/>
                  </a:lnTo>
                  <a:lnTo>
                    <a:pt x="1122" y="1419"/>
                  </a:lnTo>
                  <a:lnTo>
                    <a:pt x="1122" y="1417"/>
                  </a:lnTo>
                  <a:lnTo>
                    <a:pt x="1122" y="1416"/>
                  </a:lnTo>
                  <a:lnTo>
                    <a:pt x="1122" y="1414"/>
                  </a:lnTo>
                  <a:lnTo>
                    <a:pt x="1122" y="1413"/>
                  </a:lnTo>
                  <a:lnTo>
                    <a:pt x="1122" y="1411"/>
                  </a:lnTo>
                  <a:lnTo>
                    <a:pt x="1121" y="1409"/>
                  </a:lnTo>
                  <a:lnTo>
                    <a:pt x="1121" y="1407"/>
                  </a:lnTo>
                  <a:lnTo>
                    <a:pt x="1123" y="1405"/>
                  </a:lnTo>
                  <a:lnTo>
                    <a:pt x="1125" y="1403"/>
                  </a:lnTo>
                  <a:lnTo>
                    <a:pt x="1127" y="1402"/>
                  </a:lnTo>
                  <a:lnTo>
                    <a:pt x="1128" y="1401"/>
                  </a:lnTo>
                  <a:lnTo>
                    <a:pt x="1130" y="1399"/>
                  </a:lnTo>
                  <a:lnTo>
                    <a:pt x="1132" y="1398"/>
                  </a:lnTo>
                  <a:lnTo>
                    <a:pt x="1133" y="1396"/>
                  </a:lnTo>
                  <a:lnTo>
                    <a:pt x="1133" y="1395"/>
                  </a:lnTo>
                  <a:lnTo>
                    <a:pt x="1134" y="1392"/>
                  </a:lnTo>
                  <a:lnTo>
                    <a:pt x="1134" y="1390"/>
                  </a:lnTo>
                  <a:lnTo>
                    <a:pt x="1134" y="1389"/>
                  </a:lnTo>
                  <a:lnTo>
                    <a:pt x="1135" y="1387"/>
                  </a:lnTo>
                  <a:lnTo>
                    <a:pt x="1135" y="1386"/>
                  </a:lnTo>
                  <a:lnTo>
                    <a:pt x="1135" y="1384"/>
                  </a:lnTo>
                  <a:lnTo>
                    <a:pt x="1135" y="1383"/>
                  </a:lnTo>
                  <a:lnTo>
                    <a:pt x="1135" y="1382"/>
                  </a:lnTo>
                  <a:lnTo>
                    <a:pt x="1136" y="1379"/>
                  </a:lnTo>
                  <a:lnTo>
                    <a:pt x="1136" y="1378"/>
                  </a:lnTo>
                  <a:lnTo>
                    <a:pt x="1136" y="1376"/>
                  </a:lnTo>
                  <a:lnTo>
                    <a:pt x="1137" y="1375"/>
                  </a:lnTo>
                  <a:lnTo>
                    <a:pt x="1061" y="1375"/>
                  </a:lnTo>
                  <a:lnTo>
                    <a:pt x="1061" y="1377"/>
                  </a:lnTo>
                  <a:lnTo>
                    <a:pt x="1061" y="1378"/>
                  </a:lnTo>
                  <a:lnTo>
                    <a:pt x="1062" y="1380"/>
                  </a:lnTo>
                  <a:lnTo>
                    <a:pt x="1062" y="1383"/>
                  </a:lnTo>
                  <a:lnTo>
                    <a:pt x="1062" y="1385"/>
                  </a:lnTo>
                  <a:lnTo>
                    <a:pt x="1062" y="1387"/>
                  </a:lnTo>
                  <a:lnTo>
                    <a:pt x="1062" y="1389"/>
                  </a:lnTo>
                  <a:lnTo>
                    <a:pt x="1061" y="1391"/>
                  </a:lnTo>
                  <a:lnTo>
                    <a:pt x="1061" y="1393"/>
                  </a:lnTo>
                  <a:lnTo>
                    <a:pt x="1061" y="1396"/>
                  </a:lnTo>
                  <a:lnTo>
                    <a:pt x="1060" y="1392"/>
                  </a:lnTo>
                  <a:lnTo>
                    <a:pt x="1058" y="1389"/>
                  </a:lnTo>
                  <a:lnTo>
                    <a:pt x="1057" y="1386"/>
                  </a:lnTo>
                  <a:lnTo>
                    <a:pt x="1054" y="1383"/>
                  </a:lnTo>
                  <a:lnTo>
                    <a:pt x="1053" y="1379"/>
                  </a:lnTo>
                  <a:lnTo>
                    <a:pt x="1051" y="1377"/>
                  </a:lnTo>
                  <a:lnTo>
                    <a:pt x="1049" y="1374"/>
                  </a:lnTo>
                  <a:lnTo>
                    <a:pt x="1047" y="1371"/>
                  </a:lnTo>
                  <a:lnTo>
                    <a:pt x="1045" y="1367"/>
                  </a:lnTo>
                  <a:lnTo>
                    <a:pt x="1043" y="1364"/>
                  </a:lnTo>
                  <a:lnTo>
                    <a:pt x="1045" y="1364"/>
                  </a:lnTo>
                  <a:lnTo>
                    <a:pt x="1047" y="1365"/>
                  </a:lnTo>
                  <a:lnTo>
                    <a:pt x="1049" y="1365"/>
                  </a:lnTo>
                  <a:lnTo>
                    <a:pt x="1051" y="1365"/>
                  </a:lnTo>
                  <a:lnTo>
                    <a:pt x="1052" y="1365"/>
                  </a:lnTo>
                  <a:lnTo>
                    <a:pt x="1054" y="1366"/>
                  </a:lnTo>
                  <a:lnTo>
                    <a:pt x="1057" y="1366"/>
                  </a:lnTo>
                  <a:lnTo>
                    <a:pt x="1058" y="1366"/>
                  </a:lnTo>
                  <a:lnTo>
                    <a:pt x="1060" y="1366"/>
                  </a:lnTo>
                  <a:lnTo>
                    <a:pt x="1061" y="1367"/>
                  </a:lnTo>
                  <a:lnTo>
                    <a:pt x="1061" y="1368"/>
                  </a:lnTo>
                  <a:lnTo>
                    <a:pt x="1062" y="1370"/>
                  </a:lnTo>
                  <a:lnTo>
                    <a:pt x="1062" y="1371"/>
                  </a:lnTo>
                  <a:lnTo>
                    <a:pt x="1062" y="1372"/>
                  </a:lnTo>
                  <a:lnTo>
                    <a:pt x="1062" y="1373"/>
                  </a:lnTo>
                  <a:lnTo>
                    <a:pt x="1061" y="1373"/>
                  </a:lnTo>
                  <a:lnTo>
                    <a:pt x="1061" y="1374"/>
                  </a:lnTo>
                  <a:lnTo>
                    <a:pt x="1061" y="1375"/>
                  </a:lnTo>
                  <a:lnTo>
                    <a:pt x="1137" y="1375"/>
                  </a:lnTo>
                  <a:lnTo>
                    <a:pt x="1137" y="1373"/>
                  </a:lnTo>
                  <a:lnTo>
                    <a:pt x="1138" y="1372"/>
                  </a:lnTo>
                  <a:lnTo>
                    <a:pt x="1138" y="1371"/>
                  </a:lnTo>
                  <a:lnTo>
                    <a:pt x="1138" y="1368"/>
                  </a:lnTo>
                  <a:lnTo>
                    <a:pt x="1139" y="1367"/>
                  </a:lnTo>
                  <a:lnTo>
                    <a:pt x="1139" y="1365"/>
                  </a:lnTo>
                  <a:lnTo>
                    <a:pt x="1140" y="1364"/>
                  </a:lnTo>
                  <a:lnTo>
                    <a:pt x="1140" y="1362"/>
                  </a:lnTo>
                  <a:lnTo>
                    <a:pt x="1141" y="1361"/>
                  </a:lnTo>
                  <a:lnTo>
                    <a:pt x="1143" y="1359"/>
                  </a:lnTo>
                  <a:lnTo>
                    <a:pt x="1144" y="1359"/>
                  </a:lnTo>
                  <a:lnTo>
                    <a:pt x="1146" y="1358"/>
                  </a:lnTo>
                  <a:lnTo>
                    <a:pt x="1148" y="1358"/>
                  </a:lnTo>
                  <a:lnTo>
                    <a:pt x="1149" y="1357"/>
                  </a:lnTo>
                  <a:lnTo>
                    <a:pt x="1151" y="1355"/>
                  </a:lnTo>
                  <a:lnTo>
                    <a:pt x="1153" y="1355"/>
                  </a:lnTo>
                  <a:lnTo>
                    <a:pt x="1155" y="1354"/>
                  </a:lnTo>
                  <a:lnTo>
                    <a:pt x="1157" y="1353"/>
                  </a:lnTo>
                  <a:lnTo>
                    <a:pt x="1159" y="1352"/>
                  </a:lnTo>
                  <a:lnTo>
                    <a:pt x="1160" y="1351"/>
                  </a:lnTo>
                  <a:lnTo>
                    <a:pt x="1165" y="1352"/>
                  </a:lnTo>
                  <a:lnTo>
                    <a:pt x="1170" y="1352"/>
                  </a:lnTo>
                  <a:lnTo>
                    <a:pt x="1175" y="1351"/>
                  </a:lnTo>
                  <a:lnTo>
                    <a:pt x="1181" y="1349"/>
                  </a:lnTo>
                  <a:lnTo>
                    <a:pt x="1186" y="1346"/>
                  </a:lnTo>
                  <a:lnTo>
                    <a:pt x="1190" y="1342"/>
                  </a:lnTo>
                  <a:lnTo>
                    <a:pt x="1195" y="1338"/>
                  </a:lnTo>
                  <a:lnTo>
                    <a:pt x="1198" y="1335"/>
                  </a:lnTo>
                  <a:lnTo>
                    <a:pt x="1201" y="1330"/>
                  </a:lnTo>
                  <a:lnTo>
                    <a:pt x="1202" y="1328"/>
                  </a:lnTo>
                  <a:lnTo>
                    <a:pt x="1203" y="1326"/>
                  </a:lnTo>
                  <a:lnTo>
                    <a:pt x="1206" y="1325"/>
                  </a:lnTo>
                  <a:lnTo>
                    <a:pt x="1210" y="1325"/>
                  </a:lnTo>
                  <a:lnTo>
                    <a:pt x="1214" y="1325"/>
                  </a:lnTo>
                  <a:lnTo>
                    <a:pt x="1219" y="1324"/>
                  </a:lnTo>
                  <a:lnTo>
                    <a:pt x="1225" y="1324"/>
                  </a:lnTo>
                  <a:lnTo>
                    <a:pt x="1231" y="1323"/>
                  </a:lnTo>
                  <a:lnTo>
                    <a:pt x="1237" y="1321"/>
                  </a:lnTo>
                  <a:lnTo>
                    <a:pt x="1243" y="1318"/>
                  </a:lnTo>
                  <a:lnTo>
                    <a:pt x="1249" y="1315"/>
                  </a:lnTo>
                  <a:lnTo>
                    <a:pt x="1255" y="1311"/>
                  </a:lnTo>
                  <a:lnTo>
                    <a:pt x="1261" y="1308"/>
                  </a:lnTo>
                  <a:lnTo>
                    <a:pt x="1268" y="1305"/>
                  </a:lnTo>
                  <a:lnTo>
                    <a:pt x="1273" y="1304"/>
                  </a:lnTo>
                  <a:lnTo>
                    <a:pt x="1280" y="1303"/>
                  </a:lnTo>
                  <a:lnTo>
                    <a:pt x="1285" y="1304"/>
                  </a:lnTo>
                  <a:lnTo>
                    <a:pt x="1290" y="1304"/>
                  </a:lnTo>
                  <a:lnTo>
                    <a:pt x="1296" y="1305"/>
                  </a:lnTo>
                  <a:lnTo>
                    <a:pt x="1300" y="1308"/>
                  </a:lnTo>
                  <a:lnTo>
                    <a:pt x="1304" y="1310"/>
                  </a:lnTo>
                  <a:lnTo>
                    <a:pt x="1306" y="1310"/>
                  </a:lnTo>
                  <a:lnTo>
                    <a:pt x="1310" y="1308"/>
                  </a:lnTo>
                  <a:lnTo>
                    <a:pt x="1315" y="1305"/>
                  </a:lnTo>
                  <a:lnTo>
                    <a:pt x="1323" y="1301"/>
                  </a:lnTo>
                  <a:lnTo>
                    <a:pt x="1331" y="1295"/>
                  </a:lnTo>
                  <a:lnTo>
                    <a:pt x="1338" y="1286"/>
                  </a:lnTo>
                  <a:lnTo>
                    <a:pt x="1345" y="1275"/>
                  </a:lnTo>
                  <a:lnTo>
                    <a:pt x="1350" y="1261"/>
                  </a:lnTo>
                  <a:lnTo>
                    <a:pt x="1354" y="1243"/>
                  </a:lnTo>
                  <a:lnTo>
                    <a:pt x="1354" y="1224"/>
                  </a:lnTo>
                  <a:lnTo>
                    <a:pt x="1354" y="1223"/>
                  </a:lnTo>
                  <a:lnTo>
                    <a:pt x="1354" y="1222"/>
                  </a:lnTo>
                  <a:lnTo>
                    <a:pt x="1354" y="1221"/>
                  </a:lnTo>
                  <a:lnTo>
                    <a:pt x="1354" y="1219"/>
                  </a:lnTo>
                  <a:lnTo>
                    <a:pt x="1354" y="1218"/>
                  </a:lnTo>
                  <a:lnTo>
                    <a:pt x="1354" y="1216"/>
                  </a:lnTo>
                  <a:lnTo>
                    <a:pt x="1354" y="1215"/>
                  </a:lnTo>
                  <a:lnTo>
                    <a:pt x="1354" y="1214"/>
                  </a:lnTo>
                  <a:lnTo>
                    <a:pt x="1354" y="1213"/>
                  </a:lnTo>
                  <a:lnTo>
                    <a:pt x="1358" y="1211"/>
                  </a:lnTo>
                  <a:lnTo>
                    <a:pt x="1363" y="1209"/>
                  </a:lnTo>
                  <a:lnTo>
                    <a:pt x="1369" y="1206"/>
                  </a:lnTo>
                  <a:lnTo>
                    <a:pt x="1374" y="1203"/>
                  </a:lnTo>
                  <a:lnTo>
                    <a:pt x="1380" y="1201"/>
                  </a:lnTo>
                  <a:lnTo>
                    <a:pt x="1384" y="1198"/>
                  </a:lnTo>
                  <a:lnTo>
                    <a:pt x="1388" y="1194"/>
                  </a:lnTo>
                  <a:lnTo>
                    <a:pt x="1393" y="1191"/>
                  </a:lnTo>
                  <a:lnTo>
                    <a:pt x="1396" y="1188"/>
                  </a:lnTo>
                  <a:lnTo>
                    <a:pt x="1398" y="1185"/>
                  </a:lnTo>
                  <a:lnTo>
                    <a:pt x="1419" y="1179"/>
                  </a:lnTo>
                  <a:lnTo>
                    <a:pt x="1418" y="1176"/>
                  </a:lnTo>
                  <a:lnTo>
                    <a:pt x="1417" y="1168"/>
                  </a:lnTo>
                  <a:lnTo>
                    <a:pt x="1414" y="1155"/>
                  </a:lnTo>
                  <a:lnTo>
                    <a:pt x="1412" y="1139"/>
                  </a:lnTo>
                  <a:lnTo>
                    <a:pt x="1410" y="1119"/>
                  </a:lnTo>
                  <a:lnTo>
                    <a:pt x="1409" y="1098"/>
                  </a:lnTo>
                  <a:lnTo>
                    <a:pt x="1408" y="1074"/>
                  </a:lnTo>
                  <a:lnTo>
                    <a:pt x="1409" y="1050"/>
                  </a:lnTo>
                  <a:lnTo>
                    <a:pt x="1411" y="1027"/>
                  </a:lnTo>
                  <a:lnTo>
                    <a:pt x="1417" y="1004"/>
                  </a:lnTo>
                  <a:lnTo>
                    <a:pt x="1421" y="981"/>
                  </a:lnTo>
                  <a:lnTo>
                    <a:pt x="1423" y="957"/>
                  </a:lnTo>
                  <a:lnTo>
                    <a:pt x="1425" y="933"/>
                  </a:lnTo>
                  <a:lnTo>
                    <a:pt x="1426" y="910"/>
                  </a:lnTo>
                  <a:lnTo>
                    <a:pt x="1426" y="888"/>
                  </a:lnTo>
                  <a:lnTo>
                    <a:pt x="1426" y="868"/>
                  </a:lnTo>
                  <a:lnTo>
                    <a:pt x="1425" y="851"/>
                  </a:lnTo>
                  <a:lnTo>
                    <a:pt x="1425" y="838"/>
                  </a:lnTo>
                  <a:lnTo>
                    <a:pt x="1424" y="830"/>
                  </a:lnTo>
                  <a:lnTo>
                    <a:pt x="1424" y="827"/>
                  </a:lnTo>
                  <a:lnTo>
                    <a:pt x="1356" y="806"/>
                  </a:lnTo>
                  <a:lnTo>
                    <a:pt x="1362" y="788"/>
                  </a:lnTo>
                  <a:lnTo>
                    <a:pt x="1368" y="769"/>
                  </a:lnTo>
                  <a:lnTo>
                    <a:pt x="1373" y="752"/>
                  </a:lnTo>
                  <a:lnTo>
                    <a:pt x="1377" y="733"/>
                  </a:lnTo>
                  <a:lnTo>
                    <a:pt x="1381" y="715"/>
                  </a:lnTo>
                  <a:lnTo>
                    <a:pt x="1383" y="697"/>
                  </a:lnTo>
                  <a:lnTo>
                    <a:pt x="1384" y="680"/>
                  </a:lnTo>
                  <a:lnTo>
                    <a:pt x="1385" y="663"/>
                  </a:lnTo>
                  <a:lnTo>
                    <a:pt x="1384" y="645"/>
                  </a:lnTo>
                  <a:lnTo>
                    <a:pt x="1382" y="629"/>
                  </a:lnTo>
                  <a:lnTo>
                    <a:pt x="1393" y="629"/>
                  </a:lnTo>
                  <a:lnTo>
                    <a:pt x="1394" y="628"/>
                  </a:lnTo>
                  <a:lnTo>
                    <a:pt x="1395" y="628"/>
                  </a:lnTo>
                  <a:lnTo>
                    <a:pt x="1396" y="628"/>
                  </a:lnTo>
                  <a:lnTo>
                    <a:pt x="1397" y="627"/>
                  </a:lnTo>
                  <a:lnTo>
                    <a:pt x="1398" y="626"/>
                  </a:lnTo>
                  <a:lnTo>
                    <a:pt x="1399" y="625"/>
                  </a:lnTo>
                  <a:lnTo>
                    <a:pt x="1399" y="623"/>
                  </a:lnTo>
                  <a:lnTo>
                    <a:pt x="1400" y="622"/>
                  </a:lnTo>
                  <a:lnTo>
                    <a:pt x="1400" y="620"/>
                  </a:lnTo>
                  <a:lnTo>
                    <a:pt x="1401" y="619"/>
                  </a:lnTo>
                  <a:lnTo>
                    <a:pt x="1401" y="618"/>
                  </a:lnTo>
                  <a:lnTo>
                    <a:pt x="1402" y="616"/>
                  </a:lnTo>
                  <a:lnTo>
                    <a:pt x="1404" y="614"/>
                  </a:lnTo>
                  <a:lnTo>
                    <a:pt x="1404" y="612"/>
                  </a:lnTo>
                  <a:lnTo>
                    <a:pt x="1405" y="608"/>
                  </a:lnTo>
                  <a:lnTo>
                    <a:pt x="1406" y="606"/>
                  </a:lnTo>
                  <a:lnTo>
                    <a:pt x="1407" y="603"/>
                  </a:lnTo>
                  <a:lnTo>
                    <a:pt x="1408" y="600"/>
                  </a:lnTo>
                  <a:lnTo>
                    <a:pt x="1395" y="592"/>
                  </a:lnTo>
                  <a:lnTo>
                    <a:pt x="1395" y="595"/>
                  </a:lnTo>
                  <a:lnTo>
                    <a:pt x="1394" y="598"/>
                  </a:lnTo>
                  <a:lnTo>
                    <a:pt x="1394" y="602"/>
                  </a:lnTo>
                  <a:lnTo>
                    <a:pt x="1393" y="604"/>
                  </a:lnTo>
                  <a:lnTo>
                    <a:pt x="1392" y="607"/>
                  </a:lnTo>
                  <a:lnTo>
                    <a:pt x="1392" y="609"/>
                  </a:lnTo>
                  <a:lnTo>
                    <a:pt x="1391" y="612"/>
                  </a:lnTo>
                  <a:lnTo>
                    <a:pt x="1391" y="614"/>
                  </a:lnTo>
                  <a:lnTo>
                    <a:pt x="1391" y="615"/>
                  </a:lnTo>
                  <a:lnTo>
                    <a:pt x="1389" y="616"/>
                  </a:lnTo>
                  <a:lnTo>
                    <a:pt x="1380" y="616"/>
                  </a:lnTo>
                  <a:lnTo>
                    <a:pt x="1379" y="613"/>
                  </a:lnTo>
                  <a:lnTo>
                    <a:pt x="1379" y="609"/>
                  </a:lnTo>
                  <a:lnTo>
                    <a:pt x="1377" y="606"/>
                  </a:lnTo>
                  <a:lnTo>
                    <a:pt x="1377" y="603"/>
                  </a:lnTo>
                  <a:lnTo>
                    <a:pt x="1376" y="600"/>
                  </a:lnTo>
                  <a:lnTo>
                    <a:pt x="1375" y="597"/>
                  </a:lnTo>
                  <a:lnTo>
                    <a:pt x="1374" y="594"/>
                  </a:lnTo>
                  <a:lnTo>
                    <a:pt x="1374" y="591"/>
                  </a:lnTo>
                  <a:lnTo>
                    <a:pt x="1373" y="588"/>
                  </a:lnTo>
                  <a:lnTo>
                    <a:pt x="1372" y="584"/>
                  </a:lnTo>
                  <a:lnTo>
                    <a:pt x="1371" y="584"/>
                  </a:lnTo>
                  <a:lnTo>
                    <a:pt x="1367" y="583"/>
                  </a:lnTo>
                  <a:lnTo>
                    <a:pt x="1362" y="583"/>
                  </a:lnTo>
                  <a:lnTo>
                    <a:pt x="1356" y="583"/>
                  </a:lnTo>
                  <a:lnTo>
                    <a:pt x="1347" y="582"/>
                  </a:lnTo>
                  <a:lnTo>
                    <a:pt x="1338" y="582"/>
                  </a:lnTo>
                  <a:lnTo>
                    <a:pt x="1330" y="582"/>
                  </a:lnTo>
                  <a:lnTo>
                    <a:pt x="1321" y="583"/>
                  </a:lnTo>
                  <a:lnTo>
                    <a:pt x="1312" y="584"/>
                  </a:lnTo>
                  <a:lnTo>
                    <a:pt x="1304" y="586"/>
                  </a:lnTo>
                  <a:lnTo>
                    <a:pt x="1305" y="585"/>
                  </a:lnTo>
                  <a:lnTo>
                    <a:pt x="1306" y="584"/>
                  </a:lnTo>
                  <a:lnTo>
                    <a:pt x="1306" y="583"/>
                  </a:lnTo>
                  <a:lnTo>
                    <a:pt x="1307" y="582"/>
                  </a:lnTo>
                  <a:lnTo>
                    <a:pt x="1307" y="581"/>
                  </a:lnTo>
                  <a:lnTo>
                    <a:pt x="1312" y="581"/>
                  </a:lnTo>
                  <a:lnTo>
                    <a:pt x="1320" y="581"/>
                  </a:lnTo>
                  <a:lnTo>
                    <a:pt x="1329" y="581"/>
                  </a:lnTo>
                  <a:lnTo>
                    <a:pt x="1339" y="581"/>
                  </a:lnTo>
                  <a:lnTo>
                    <a:pt x="1351" y="581"/>
                  </a:lnTo>
                  <a:lnTo>
                    <a:pt x="1362" y="581"/>
                  </a:lnTo>
                  <a:lnTo>
                    <a:pt x="1374" y="581"/>
                  </a:lnTo>
                  <a:lnTo>
                    <a:pt x="1384" y="581"/>
                  </a:lnTo>
                  <a:lnTo>
                    <a:pt x="1394" y="581"/>
                  </a:lnTo>
                  <a:lnTo>
                    <a:pt x="1400" y="581"/>
                  </a:lnTo>
                  <a:lnTo>
                    <a:pt x="1400" y="582"/>
                  </a:lnTo>
                  <a:lnTo>
                    <a:pt x="1399" y="583"/>
                  </a:lnTo>
                  <a:lnTo>
                    <a:pt x="1399" y="584"/>
                  </a:lnTo>
                  <a:lnTo>
                    <a:pt x="1399" y="585"/>
                  </a:lnTo>
                  <a:lnTo>
                    <a:pt x="1398" y="586"/>
                  </a:lnTo>
                  <a:lnTo>
                    <a:pt x="1398" y="588"/>
                  </a:lnTo>
                  <a:lnTo>
                    <a:pt x="1397" y="589"/>
                  </a:lnTo>
                  <a:lnTo>
                    <a:pt x="1397" y="590"/>
                  </a:lnTo>
                  <a:lnTo>
                    <a:pt x="1396" y="591"/>
                  </a:lnTo>
                  <a:lnTo>
                    <a:pt x="1395" y="592"/>
                  </a:lnTo>
                  <a:lnTo>
                    <a:pt x="1408" y="600"/>
                  </a:lnTo>
                  <a:lnTo>
                    <a:pt x="1409" y="596"/>
                  </a:lnTo>
                  <a:lnTo>
                    <a:pt x="1409" y="593"/>
                  </a:lnTo>
                  <a:lnTo>
                    <a:pt x="1410" y="591"/>
                  </a:lnTo>
                  <a:lnTo>
                    <a:pt x="1411" y="588"/>
                  </a:lnTo>
                  <a:lnTo>
                    <a:pt x="1411" y="585"/>
                  </a:lnTo>
                  <a:lnTo>
                    <a:pt x="1412" y="583"/>
                  </a:lnTo>
                  <a:lnTo>
                    <a:pt x="1412" y="581"/>
                  </a:lnTo>
                  <a:lnTo>
                    <a:pt x="1413" y="580"/>
                  </a:lnTo>
                  <a:lnTo>
                    <a:pt x="1413" y="579"/>
                  </a:lnTo>
                  <a:lnTo>
                    <a:pt x="1413" y="578"/>
                  </a:lnTo>
                  <a:lnTo>
                    <a:pt x="1413" y="577"/>
                  </a:lnTo>
                  <a:lnTo>
                    <a:pt x="1413" y="576"/>
                  </a:lnTo>
                  <a:lnTo>
                    <a:pt x="1413" y="575"/>
                  </a:lnTo>
                  <a:lnTo>
                    <a:pt x="1412" y="573"/>
                  </a:lnTo>
                  <a:lnTo>
                    <a:pt x="1412" y="572"/>
                  </a:lnTo>
                  <a:lnTo>
                    <a:pt x="1411" y="572"/>
                  </a:lnTo>
                  <a:lnTo>
                    <a:pt x="1411" y="571"/>
                  </a:lnTo>
                  <a:lnTo>
                    <a:pt x="1411" y="570"/>
                  </a:lnTo>
                  <a:lnTo>
                    <a:pt x="1410" y="570"/>
                  </a:lnTo>
                  <a:lnTo>
                    <a:pt x="1409" y="570"/>
                  </a:lnTo>
                  <a:lnTo>
                    <a:pt x="1409" y="569"/>
                  </a:lnTo>
                  <a:lnTo>
                    <a:pt x="1408" y="569"/>
                  </a:lnTo>
                  <a:lnTo>
                    <a:pt x="1407" y="569"/>
                  </a:lnTo>
                  <a:lnTo>
                    <a:pt x="1407" y="568"/>
                  </a:lnTo>
                  <a:lnTo>
                    <a:pt x="1406" y="568"/>
                  </a:lnTo>
                  <a:lnTo>
                    <a:pt x="1304" y="568"/>
                  </a:lnTo>
                  <a:lnTo>
                    <a:pt x="1302" y="568"/>
                  </a:lnTo>
                  <a:lnTo>
                    <a:pt x="1301" y="569"/>
                  </a:lnTo>
                  <a:lnTo>
                    <a:pt x="1300" y="569"/>
                  </a:lnTo>
                  <a:lnTo>
                    <a:pt x="1299" y="570"/>
                  </a:lnTo>
                  <a:lnTo>
                    <a:pt x="1298" y="571"/>
                  </a:lnTo>
                  <a:lnTo>
                    <a:pt x="1297" y="572"/>
                  </a:lnTo>
                  <a:lnTo>
                    <a:pt x="1297" y="573"/>
                  </a:lnTo>
                  <a:lnTo>
                    <a:pt x="1296" y="575"/>
                  </a:lnTo>
                  <a:lnTo>
                    <a:pt x="1296" y="577"/>
                  </a:lnTo>
                  <a:lnTo>
                    <a:pt x="1296" y="578"/>
                  </a:lnTo>
                  <a:lnTo>
                    <a:pt x="1295" y="579"/>
                  </a:lnTo>
                  <a:lnTo>
                    <a:pt x="1295" y="581"/>
                  </a:lnTo>
                  <a:lnTo>
                    <a:pt x="1294" y="583"/>
                  </a:lnTo>
                  <a:lnTo>
                    <a:pt x="1293" y="585"/>
                  </a:lnTo>
                  <a:lnTo>
                    <a:pt x="1292" y="588"/>
                  </a:lnTo>
                  <a:lnTo>
                    <a:pt x="1290" y="591"/>
                  </a:lnTo>
                  <a:lnTo>
                    <a:pt x="1289" y="594"/>
                  </a:lnTo>
                  <a:lnTo>
                    <a:pt x="1288" y="597"/>
                  </a:lnTo>
                  <a:lnTo>
                    <a:pt x="1287" y="600"/>
                  </a:lnTo>
                  <a:lnTo>
                    <a:pt x="1286" y="602"/>
                  </a:lnTo>
                  <a:lnTo>
                    <a:pt x="1284" y="606"/>
                  </a:lnTo>
                  <a:lnTo>
                    <a:pt x="1282" y="610"/>
                  </a:lnTo>
                  <a:lnTo>
                    <a:pt x="1279" y="615"/>
                  </a:lnTo>
                  <a:lnTo>
                    <a:pt x="1275" y="621"/>
                  </a:lnTo>
                  <a:lnTo>
                    <a:pt x="1272" y="628"/>
                  </a:lnTo>
                  <a:lnTo>
                    <a:pt x="1268" y="635"/>
                  </a:lnTo>
                  <a:lnTo>
                    <a:pt x="1264" y="644"/>
                  </a:lnTo>
                  <a:lnTo>
                    <a:pt x="1259" y="655"/>
                  </a:lnTo>
                  <a:lnTo>
                    <a:pt x="1256" y="652"/>
                  </a:lnTo>
                  <a:lnTo>
                    <a:pt x="1252" y="648"/>
                  </a:lnTo>
                  <a:lnTo>
                    <a:pt x="1249" y="646"/>
                  </a:lnTo>
                  <a:lnTo>
                    <a:pt x="1246" y="644"/>
                  </a:lnTo>
                  <a:lnTo>
                    <a:pt x="1243" y="642"/>
                  </a:lnTo>
                  <a:lnTo>
                    <a:pt x="1239" y="640"/>
                  </a:lnTo>
                  <a:lnTo>
                    <a:pt x="1236" y="639"/>
                  </a:lnTo>
                  <a:lnTo>
                    <a:pt x="1232" y="638"/>
                  </a:lnTo>
                  <a:lnTo>
                    <a:pt x="1228" y="637"/>
                  </a:lnTo>
                  <a:lnTo>
                    <a:pt x="1225" y="637"/>
                  </a:lnTo>
                  <a:lnTo>
                    <a:pt x="1214" y="635"/>
                  </a:lnTo>
                  <a:lnTo>
                    <a:pt x="1200" y="635"/>
                  </a:lnTo>
                  <a:lnTo>
                    <a:pt x="1183" y="634"/>
                  </a:lnTo>
                  <a:lnTo>
                    <a:pt x="1164" y="634"/>
                  </a:lnTo>
                  <a:lnTo>
                    <a:pt x="1145" y="634"/>
                  </a:lnTo>
                  <a:lnTo>
                    <a:pt x="1126" y="634"/>
                  </a:lnTo>
                  <a:lnTo>
                    <a:pt x="1110" y="633"/>
                  </a:lnTo>
                  <a:lnTo>
                    <a:pt x="1097" y="633"/>
                  </a:lnTo>
                  <a:lnTo>
                    <a:pt x="1088" y="633"/>
                  </a:lnTo>
                  <a:lnTo>
                    <a:pt x="1085" y="633"/>
                  </a:lnTo>
                  <a:lnTo>
                    <a:pt x="1085" y="642"/>
                  </a:lnTo>
                  <a:lnTo>
                    <a:pt x="1081" y="637"/>
                  </a:lnTo>
                  <a:lnTo>
                    <a:pt x="1077" y="632"/>
                  </a:lnTo>
                  <a:lnTo>
                    <a:pt x="1074" y="628"/>
                  </a:lnTo>
                  <a:lnTo>
                    <a:pt x="1071" y="623"/>
                  </a:lnTo>
                  <a:lnTo>
                    <a:pt x="1066" y="620"/>
                  </a:lnTo>
                  <a:lnTo>
                    <a:pt x="1063" y="616"/>
                  </a:lnTo>
                  <a:lnTo>
                    <a:pt x="1059" y="613"/>
                  </a:lnTo>
                  <a:lnTo>
                    <a:pt x="1056" y="609"/>
                  </a:lnTo>
                  <a:lnTo>
                    <a:pt x="1052" y="606"/>
                  </a:lnTo>
                  <a:lnTo>
                    <a:pt x="1048" y="603"/>
                  </a:lnTo>
                  <a:lnTo>
                    <a:pt x="1322" y="558"/>
                  </a:lnTo>
                  <a:lnTo>
                    <a:pt x="1323" y="558"/>
                  </a:lnTo>
                  <a:lnTo>
                    <a:pt x="1324" y="558"/>
                  </a:lnTo>
                  <a:lnTo>
                    <a:pt x="1325" y="558"/>
                  </a:lnTo>
                  <a:lnTo>
                    <a:pt x="1326" y="558"/>
                  </a:lnTo>
                  <a:lnTo>
                    <a:pt x="1327" y="558"/>
                  </a:lnTo>
                  <a:lnTo>
                    <a:pt x="1331" y="558"/>
                  </a:lnTo>
                  <a:lnTo>
                    <a:pt x="1334" y="557"/>
                  </a:lnTo>
                  <a:lnTo>
                    <a:pt x="1337" y="556"/>
                  </a:lnTo>
                  <a:lnTo>
                    <a:pt x="1341" y="555"/>
                  </a:lnTo>
                  <a:lnTo>
                    <a:pt x="1343" y="553"/>
                  </a:lnTo>
                  <a:lnTo>
                    <a:pt x="1346" y="551"/>
                  </a:lnTo>
                  <a:lnTo>
                    <a:pt x="1348" y="547"/>
                  </a:lnTo>
                  <a:lnTo>
                    <a:pt x="1351" y="544"/>
                  </a:lnTo>
                  <a:lnTo>
                    <a:pt x="1354" y="541"/>
                  </a:lnTo>
                  <a:lnTo>
                    <a:pt x="1356" y="538"/>
                  </a:lnTo>
                  <a:lnTo>
                    <a:pt x="1460" y="524"/>
                  </a:lnTo>
                  <a:lnTo>
                    <a:pt x="1460" y="523"/>
                  </a:lnTo>
                  <a:lnTo>
                    <a:pt x="1460" y="522"/>
                  </a:lnTo>
                  <a:lnTo>
                    <a:pt x="1460" y="520"/>
                  </a:lnTo>
                  <a:lnTo>
                    <a:pt x="1461" y="518"/>
                  </a:lnTo>
                  <a:lnTo>
                    <a:pt x="1461" y="515"/>
                  </a:lnTo>
                  <a:lnTo>
                    <a:pt x="1461" y="511"/>
                  </a:lnTo>
                  <a:lnTo>
                    <a:pt x="1461" y="507"/>
                  </a:lnTo>
                  <a:lnTo>
                    <a:pt x="1462" y="503"/>
                  </a:lnTo>
                  <a:lnTo>
                    <a:pt x="1462" y="498"/>
                  </a:lnTo>
                  <a:lnTo>
                    <a:pt x="1463" y="493"/>
                  </a:lnTo>
                  <a:lnTo>
                    <a:pt x="1687" y="451"/>
                  </a:lnTo>
                  <a:lnTo>
                    <a:pt x="1687" y="452"/>
                  </a:lnTo>
                  <a:lnTo>
                    <a:pt x="1687" y="451"/>
                  </a:lnTo>
                  <a:lnTo>
                    <a:pt x="1689" y="453"/>
                  </a:lnTo>
                  <a:lnTo>
                    <a:pt x="1690" y="454"/>
                  </a:lnTo>
                  <a:lnTo>
                    <a:pt x="1691" y="456"/>
                  </a:lnTo>
                  <a:lnTo>
                    <a:pt x="1692" y="457"/>
                  </a:lnTo>
                  <a:lnTo>
                    <a:pt x="1693" y="458"/>
                  </a:lnTo>
                  <a:lnTo>
                    <a:pt x="1694" y="459"/>
                  </a:lnTo>
                  <a:lnTo>
                    <a:pt x="1695" y="459"/>
                  </a:lnTo>
                  <a:lnTo>
                    <a:pt x="1696" y="460"/>
                  </a:lnTo>
                  <a:lnTo>
                    <a:pt x="1697" y="461"/>
                  </a:lnTo>
                  <a:lnTo>
                    <a:pt x="1698" y="461"/>
                  </a:lnTo>
                  <a:lnTo>
                    <a:pt x="1699" y="460"/>
                  </a:lnTo>
                  <a:lnTo>
                    <a:pt x="1700" y="460"/>
                  </a:lnTo>
                  <a:lnTo>
                    <a:pt x="1702" y="459"/>
                  </a:lnTo>
                  <a:lnTo>
                    <a:pt x="1703" y="459"/>
                  </a:lnTo>
                  <a:lnTo>
                    <a:pt x="1704" y="459"/>
                  </a:lnTo>
                  <a:lnTo>
                    <a:pt x="1799" y="441"/>
                  </a:lnTo>
                  <a:lnTo>
                    <a:pt x="1801" y="441"/>
                  </a:lnTo>
                  <a:lnTo>
                    <a:pt x="1802" y="441"/>
                  </a:lnTo>
                  <a:lnTo>
                    <a:pt x="1803" y="441"/>
                  </a:lnTo>
                  <a:lnTo>
                    <a:pt x="1805" y="440"/>
                  </a:lnTo>
                  <a:lnTo>
                    <a:pt x="1808" y="439"/>
                  </a:lnTo>
                  <a:lnTo>
                    <a:pt x="1810" y="436"/>
                  </a:lnTo>
                  <a:lnTo>
                    <a:pt x="1813" y="432"/>
                  </a:lnTo>
                  <a:lnTo>
                    <a:pt x="1815" y="429"/>
                  </a:lnTo>
                  <a:lnTo>
                    <a:pt x="1817" y="423"/>
                  </a:lnTo>
                  <a:lnTo>
                    <a:pt x="1819" y="418"/>
                  </a:lnTo>
                  <a:lnTo>
                    <a:pt x="1820" y="412"/>
                  </a:lnTo>
                  <a:lnTo>
                    <a:pt x="1820" y="406"/>
                  </a:lnTo>
                  <a:lnTo>
                    <a:pt x="1820" y="398"/>
                  </a:lnTo>
                  <a:lnTo>
                    <a:pt x="1820" y="392"/>
                  </a:lnTo>
                  <a:lnTo>
                    <a:pt x="1820" y="386"/>
                  </a:lnTo>
                  <a:lnTo>
                    <a:pt x="1819" y="381"/>
                  </a:lnTo>
                  <a:lnTo>
                    <a:pt x="1817" y="375"/>
                  </a:lnTo>
                  <a:lnTo>
                    <a:pt x="1816" y="370"/>
                  </a:lnTo>
                  <a:lnTo>
                    <a:pt x="1814" y="367"/>
                  </a:lnTo>
                  <a:lnTo>
                    <a:pt x="1811" y="362"/>
                  </a:lnTo>
                  <a:lnTo>
                    <a:pt x="1808" y="360"/>
                  </a:lnTo>
                  <a:lnTo>
                    <a:pt x="1805" y="358"/>
                  </a:lnTo>
                  <a:lnTo>
                    <a:pt x="1803" y="357"/>
                  </a:lnTo>
                  <a:lnTo>
                    <a:pt x="1802" y="35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705" name="Freeform 439"/>
            <p:cNvSpPr>
              <a:spLocks/>
            </p:cNvSpPr>
            <p:nvPr/>
          </p:nvSpPr>
          <p:spPr bwMode="auto">
            <a:xfrm>
              <a:off x="5076" y="3747"/>
              <a:ext cx="162" cy="320"/>
            </a:xfrm>
            <a:custGeom>
              <a:avLst/>
              <a:gdLst>
                <a:gd name="T0" fmla="*/ 0 w 1820"/>
                <a:gd name="T1" fmla="*/ 0 h 3594"/>
                <a:gd name="T2" fmla="*/ 0 w 1820"/>
                <a:gd name="T3" fmla="*/ 0 h 3594"/>
                <a:gd name="T4" fmla="*/ 0 w 1820"/>
                <a:gd name="T5" fmla="*/ 0 h 3594"/>
                <a:gd name="T6" fmla="*/ 0 w 1820"/>
                <a:gd name="T7" fmla="*/ 0 h 3594"/>
                <a:gd name="T8" fmla="*/ 0 w 1820"/>
                <a:gd name="T9" fmla="*/ 0 h 3594"/>
                <a:gd name="T10" fmla="*/ 0 w 1820"/>
                <a:gd name="T11" fmla="*/ 0 h 3594"/>
                <a:gd name="T12" fmla="*/ 0 w 1820"/>
                <a:gd name="T13" fmla="*/ 0 h 3594"/>
                <a:gd name="T14" fmla="*/ 0 w 1820"/>
                <a:gd name="T15" fmla="*/ 0 h 3594"/>
                <a:gd name="T16" fmla="*/ 0 w 1820"/>
                <a:gd name="T17" fmla="*/ 0 h 3594"/>
                <a:gd name="T18" fmla="*/ 0 w 1820"/>
                <a:gd name="T19" fmla="*/ 0 h 3594"/>
                <a:gd name="T20" fmla="*/ 0 w 1820"/>
                <a:gd name="T21" fmla="*/ 0 h 3594"/>
                <a:gd name="T22" fmla="*/ 0 w 1820"/>
                <a:gd name="T23" fmla="*/ 0 h 3594"/>
                <a:gd name="T24" fmla="*/ 0 w 1820"/>
                <a:gd name="T25" fmla="*/ 0 h 3594"/>
                <a:gd name="T26" fmla="*/ 0 w 1820"/>
                <a:gd name="T27" fmla="*/ 0 h 3594"/>
                <a:gd name="T28" fmla="*/ 0 w 1820"/>
                <a:gd name="T29" fmla="*/ 0 h 3594"/>
                <a:gd name="T30" fmla="*/ 0 w 1820"/>
                <a:gd name="T31" fmla="*/ 0 h 3594"/>
                <a:gd name="T32" fmla="*/ 0 w 1820"/>
                <a:gd name="T33" fmla="*/ 0 h 3594"/>
                <a:gd name="T34" fmla="*/ 0 w 1820"/>
                <a:gd name="T35" fmla="*/ 0 h 3594"/>
                <a:gd name="T36" fmla="*/ 0 w 1820"/>
                <a:gd name="T37" fmla="*/ 0 h 3594"/>
                <a:gd name="T38" fmla="*/ 0 w 1820"/>
                <a:gd name="T39" fmla="*/ 0 h 3594"/>
                <a:gd name="T40" fmla="*/ 0 w 1820"/>
                <a:gd name="T41" fmla="*/ 0 h 3594"/>
                <a:gd name="T42" fmla="*/ 0 w 1820"/>
                <a:gd name="T43" fmla="*/ 0 h 3594"/>
                <a:gd name="T44" fmla="*/ 0 w 1820"/>
                <a:gd name="T45" fmla="*/ 0 h 3594"/>
                <a:gd name="T46" fmla="*/ 0 w 1820"/>
                <a:gd name="T47" fmla="*/ 0 h 3594"/>
                <a:gd name="T48" fmla="*/ 0 w 1820"/>
                <a:gd name="T49" fmla="*/ 0 h 3594"/>
                <a:gd name="T50" fmla="*/ 0 w 1820"/>
                <a:gd name="T51" fmla="*/ 0 h 3594"/>
                <a:gd name="T52" fmla="*/ 0 w 1820"/>
                <a:gd name="T53" fmla="*/ 0 h 3594"/>
                <a:gd name="T54" fmla="*/ 0 w 1820"/>
                <a:gd name="T55" fmla="*/ 0 h 3594"/>
                <a:gd name="T56" fmla="*/ 0 w 1820"/>
                <a:gd name="T57" fmla="*/ 0 h 3594"/>
                <a:gd name="T58" fmla="*/ 0 w 1820"/>
                <a:gd name="T59" fmla="*/ 0 h 3594"/>
                <a:gd name="T60" fmla="*/ 0 w 1820"/>
                <a:gd name="T61" fmla="*/ 0 h 3594"/>
                <a:gd name="T62" fmla="*/ 0 w 1820"/>
                <a:gd name="T63" fmla="*/ 0 h 3594"/>
                <a:gd name="T64" fmla="*/ 0 w 1820"/>
                <a:gd name="T65" fmla="*/ 0 h 3594"/>
                <a:gd name="T66" fmla="*/ 0 w 1820"/>
                <a:gd name="T67" fmla="*/ 0 h 3594"/>
                <a:gd name="T68" fmla="*/ 0 w 1820"/>
                <a:gd name="T69" fmla="*/ 0 h 3594"/>
                <a:gd name="T70" fmla="*/ 0 w 1820"/>
                <a:gd name="T71" fmla="*/ 0 h 3594"/>
                <a:gd name="T72" fmla="*/ 0 w 1820"/>
                <a:gd name="T73" fmla="*/ 0 h 3594"/>
                <a:gd name="T74" fmla="*/ 0 w 1820"/>
                <a:gd name="T75" fmla="*/ 0 h 3594"/>
                <a:gd name="T76" fmla="*/ 0 w 1820"/>
                <a:gd name="T77" fmla="*/ 0 h 3594"/>
                <a:gd name="T78" fmla="*/ 0 w 1820"/>
                <a:gd name="T79" fmla="*/ 0 h 3594"/>
                <a:gd name="T80" fmla="*/ 0 w 1820"/>
                <a:gd name="T81" fmla="*/ 0 h 3594"/>
                <a:gd name="T82" fmla="*/ 0 w 1820"/>
                <a:gd name="T83" fmla="*/ 0 h 3594"/>
                <a:gd name="T84" fmla="*/ 0 w 1820"/>
                <a:gd name="T85" fmla="*/ 0 h 3594"/>
                <a:gd name="T86" fmla="*/ 0 w 1820"/>
                <a:gd name="T87" fmla="*/ 0 h 3594"/>
                <a:gd name="T88" fmla="*/ 0 w 1820"/>
                <a:gd name="T89" fmla="*/ 0 h 3594"/>
                <a:gd name="T90" fmla="*/ 0 w 1820"/>
                <a:gd name="T91" fmla="*/ 0 h 3594"/>
                <a:gd name="T92" fmla="*/ 0 w 1820"/>
                <a:gd name="T93" fmla="*/ 0 h 3594"/>
                <a:gd name="T94" fmla="*/ 0 w 1820"/>
                <a:gd name="T95" fmla="*/ 0 h 3594"/>
                <a:gd name="T96" fmla="*/ 0 w 1820"/>
                <a:gd name="T97" fmla="*/ 0 h 3594"/>
                <a:gd name="T98" fmla="*/ 0 w 1820"/>
                <a:gd name="T99" fmla="*/ 0 h 3594"/>
                <a:gd name="T100" fmla="*/ 0 w 1820"/>
                <a:gd name="T101" fmla="*/ 0 h 3594"/>
                <a:gd name="T102" fmla="*/ 0 w 1820"/>
                <a:gd name="T103" fmla="*/ 0 h 3594"/>
                <a:gd name="T104" fmla="*/ 0 w 1820"/>
                <a:gd name="T105" fmla="*/ 0 h 3594"/>
                <a:gd name="T106" fmla="*/ 0 w 1820"/>
                <a:gd name="T107" fmla="*/ 0 h 3594"/>
                <a:gd name="T108" fmla="*/ 0 w 1820"/>
                <a:gd name="T109" fmla="*/ 0 h 3594"/>
                <a:gd name="T110" fmla="*/ 0 w 1820"/>
                <a:gd name="T111" fmla="*/ 0 h 3594"/>
                <a:gd name="T112" fmla="*/ 0 w 1820"/>
                <a:gd name="T113" fmla="*/ 0 h 3594"/>
                <a:gd name="T114" fmla="*/ 0 w 1820"/>
                <a:gd name="T115" fmla="*/ 0 h 3594"/>
                <a:gd name="T116" fmla="*/ 0 w 1820"/>
                <a:gd name="T117" fmla="*/ 0 h 3594"/>
                <a:gd name="T118" fmla="*/ 0 w 1820"/>
                <a:gd name="T119" fmla="*/ 0 h 3594"/>
                <a:gd name="T120" fmla="*/ 0 w 1820"/>
                <a:gd name="T121" fmla="*/ 0 h 3594"/>
                <a:gd name="T122" fmla="*/ 0 w 1820"/>
                <a:gd name="T123" fmla="*/ 0 h 3594"/>
                <a:gd name="T124" fmla="*/ 0 w 1820"/>
                <a:gd name="T125" fmla="*/ 0 h 359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820"/>
                <a:gd name="T190" fmla="*/ 0 h 3594"/>
                <a:gd name="T191" fmla="*/ 1820 w 1820"/>
                <a:gd name="T192" fmla="*/ 3594 h 359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820" h="3594">
                  <a:moveTo>
                    <a:pt x="1802" y="357"/>
                  </a:moveTo>
                  <a:lnTo>
                    <a:pt x="1803" y="357"/>
                  </a:lnTo>
                  <a:lnTo>
                    <a:pt x="1799" y="358"/>
                  </a:lnTo>
                  <a:lnTo>
                    <a:pt x="1791" y="359"/>
                  </a:lnTo>
                  <a:lnTo>
                    <a:pt x="1779" y="361"/>
                  </a:lnTo>
                  <a:lnTo>
                    <a:pt x="1765" y="365"/>
                  </a:lnTo>
                  <a:lnTo>
                    <a:pt x="1749" y="368"/>
                  </a:lnTo>
                  <a:lnTo>
                    <a:pt x="1734" y="371"/>
                  </a:lnTo>
                  <a:lnTo>
                    <a:pt x="1720" y="373"/>
                  </a:lnTo>
                  <a:lnTo>
                    <a:pt x="1708" y="375"/>
                  </a:lnTo>
                  <a:lnTo>
                    <a:pt x="1700" y="378"/>
                  </a:lnTo>
                  <a:lnTo>
                    <a:pt x="1698" y="378"/>
                  </a:lnTo>
                  <a:lnTo>
                    <a:pt x="1697" y="378"/>
                  </a:lnTo>
                  <a:lnTo>
                    <a:pt x="1696" y="378"/>
                  </a:lnTo>
                  <a:lnTo>
                    <a:pt x="1695" y="378"/>
                  </a:lnTo>
                  <a:lnTo>
                    <a:pt x="1694" y="379"/>
                  </a:lnTo>
                  <a:lnTo>
                    <a:pt x="1693" y="380"/>
                  </a:lnTo>
                  <a:lnTo>
                    <a:pt x="1692" y="380"/>
                  </a:lnTo>
                  <a:lnTo>
                    <a:pt x="1691" y="381"/>
                  </a:lnTo>
                  <a:lnTo>
                    <a:pt x="1690" y="383"/>
                  </a:lnTo>
                  <a:lnTo>
                    <a:pt x="1689" y="384"/>
                  </a:lnTo>
                  <a:lnTo>
                    <a:pt x="1687" y="385"/>
                  </a:lnTo>
                  <a:lnTo>
                    <a:pt x="1471" y="424"/>
                  </a:lnTo>
                  <a:lnTo>
                    <a:pt x="1472" y="418"/>
                  </a:lnTo>
                  <a:lnTo>
                    <a:pt x="1472" y="411"/>
                  </a:lnTo>
                  <a:lnTo>
                    <a:pt x="1473" y="405"/>
                  </a:lnTo>
                  <a:lnTo>
                    <a:pt x="1474" y="398"/>
                  </a:lnTo>
                  <a:lnTo>
                    <a:pt x="1474" y="392"/>
                  </a:lnTo>
                  <a:lnTo>
                    <a:pt x="1475" y="385"/>
                  </a:lnTo>
                  <a:lnTo>
                    <a:pt x="1476" y="379"/>
                  </a:lnTo>
                  <a:lnTo>
                    <a:pt x="1478" y="372"/>
                  </a:lnTo>
                  <a:lnTo>
                    <a:pt x="1478" y="366"/>
                  </a:lnTo>
                  <a:lnTo>
                    <a:pt x="1479" y="359"/>
                  </a:lnTo>
                  <a:lnTo>
                    <a:pt x="1413" y="370"/>
                  </a:lnTo>
                  <a:lnTo>
                    <a:pt x="1408" y="432"/>
                  </a:lnTo>
                  <a:lnTo>
                    <a:pt x="1408" y="433"/>
                  </a:lnTo>
                  <a:lnTo>
                    <a:pt x="1407" y="433"/>
                  </a:lnTo>
                  <a:lnTo>
                    <a:pt x="1408" y="433"/>
                  </a:lnTo>
                  <a:lnTo>
                    <a:pt x="1408" y="432"/>
                  </a:lnTo>
                  <a:lnTo>
                    <a:pt x="1408" y="433"/>
                  </a:lnTo>
                  <a:lnTo>
                    <a:pt x="1407" y="433"/>
                  </a:lnTo>
                  <a:lnTo>
                    <a:pt x="1408" y="433"/>
                  </a:lnTo>
                  <a:lnTo>
                    <a:pt x="1408" y="432"/>
                  </a:lnTo>
                  <a:lnTo>
                    <a:pt x="1408" y="433"/>
                  </a:lnTo>
                  <a:lnTo>
                    <a:pt x="1407" y="433"/>
                  </a:lnTo>
                  <a:lnTo>
                    <a:pt x="1408" y="433"/>
                  </a:lnTo>
                  <a:lnTo>
                    <a:pt x="1408" y="432"/>
                  </a:lnTo>
                  <a:lnTo>
                    <a:pt x="1408" y="433"/>
                  </a:lnTo>
                  <a:lnTo>
                    <a:pt x="1407" y="434"/>
                  </a:lnTo>
                  <a:lnTo>
                    <a:pt x="1406" y="435"/>
                  </a:lnTo>
                  <a:lnTo>
                    <a:pt x="1407" y="435"/>
                  </a:lnTo>
                  <a:lnTo>
                    <a:pt x="1406" y="435"/>
                  </a:lnTo>
                  <a:lnTo>
                    <a:pt x="1407" y="435"/>
                  </a:lnTo>
                  <a:lnTo>
                    <a:pt x="1406" y="435"/>
                  </a:lnTo>
                  <a:lnTo>
                    <a:pt x="1406" y="436"/>
                  </a:lnTo>
                  <a:lnTo>
                    <a:pt x="1407" y="436"/>
                  </a:lnTo>
                  <a:lnTo>
                    <a:pt x="1406" y="436"/>
                  </a:lnTo>
                  <a:lnTo>
                    <a:pt x="1406" y="437"/>
                  </a:lnTo>
                  <a:lnTo>
                    <a:pt x="1406" y="439"/>
                  </a:lnTo>
                  <a:lnTo>
                    <a:pt x="1406" y="437"/>
                  </a:lnTo>
                  <a:lnTo>
                    <a:pt x="1406" y="439"/>
                  </a:lnTo>
                  <a:lnTo>
                    <a:pt x="1406" y="440"/>
                  </a:lnTo>
                  <a:lnTo>
                    <a:pt x="1406" y="441"/>
                  </a:lnTo>
                  <a:lnTo>
                    <a:pt x="1406" y="442"/>
                  </a:lnTo>
                  <a:lnTo>
                    <a:pt x="1406" y="443"/>
                  </a:lnTo>
                  <a:lnTo>
                    <a:pt x="1400" y="443"/>
                  </a:lnTo>
                  <a:lnTo>
                    <a:pt x="1396" y="443"/>
                  </a:lnTo>
                  <a:lnTo>
                    <a:pt x="1391" y="443"/>
                  </a:lnTo>
                  <a:lnTo>
                    <a:pt x="1386" y="443"/>
                  </a:lnTo>
                  <a:lnTo>
                    <a:pt x="1383" y="443"/>
                  </a:lnTo>
                  <a:lnTo>
                    <a:pt x="1379" y="443"/>
                  </a:lnTo>
                  <a:lnTo>
                    <a:pt x="1376" y="443"/>
                  </a:lnTo>
                  <a:lnTo>
                    <a:pt x="1373" y="443"/>
                  </a:lnTo>
                  <a:lnTo>
                    <a:pt x="1372" y="443"/>
                  </a:lnTo>
                  <a:lnTo>
                    <a:pt x="1371" y="443"/>
                  </a:lnTo>
                  <a:lnTo>
                    <a:pt x="1370" y="444"/>
                  </a:lnTo>
                  <a:lnTo>
                    <a:pt x="1369" y="444"/>
                  </a:lnTo>
                  <a:lnTo>
                    <a:pt x="1368" y="444"/>
                  </a:lnTo>
                  <a:lnTo>
                    <a:pt x="1367" y="443"/>
                  </a:lnTo>
                  <a:lnTo>
                    <a:pt x="1366" y="442"/>
                  </a:lnTo>
                  <a:lnTo>
                    <a:pt x="1364" y="440"/>
                  </a:lnTo>
                  <a:lnTo>
                    <a:pt x="1364" y="436"/>
                  </a:lnTo>
                  <a:lnTo>
                    <a:pt x="1364" y="432"/>
                  </a:lnTo>
                  <a:lnTo>
                    <a:pt x="1364" y="427"/>
                  </a:lnTo>
                  <a:lnTo>
                    <a:pt x="1364" y="421"/>
                  </a:lnTo>
                  <a:lnTo>
                    <a:pt x="1366" y="415"/>
                  </a:lnTo>
                  <a:lnTo>
                    <a:pt x="1366" y="408"/>
                  </a:lnTo>
                  <a:lnTo>
                    <a:pt x="1366" y="403"/>
                  </a:lnTo>
                  <a:lnTo>
                    <a:pt x="1366" y="397"/>
                  </a:lnTo>
                  <a:lnTo>
                    <a:pt x="1367" y="393"/>
                  </a:lnTo>
                  <a:lnTo>
                    <a:pt x="1367" y="389"/>
                  </a:lnTo>
                  <a:lnTo>
                    <a:pt x="1367" y="386"/>
                  </a:lnTo>
                  <a:lnTo>
                    <a:pt x="1367" y="385"/>
                  </a:lnTo>
                  <a:lnTo>
                    <a:pt x="1408" y="307"/>
                  </a:lnTo>
                  <a:lnTo>
                    <a:pt x="1421" y="305"/>
                  </a:lnTo>
                  <a:lnTo>
                    <a:pt x="1413" y="370"/>
                  </a:lnTo>
                  <a:lnTo>
                    <a:pt x="1479" y="359"/>
                  </a:lnTo>
                  <a:lnTo>
                    <a:pt x="1480" y="352"/>
                  </a:lnTo>
                  <a:lnTo>
                    <a:pt x="1481" y="343"/>
                  </a:lnTo>
                  <a:lnTo>
                    <a:pt x="1481" y="335"/>
                  </a:lnTo>
                  <a:lnTo>
                    <a:pt x="1482" y="328"/>
                  </a:lnTo>
                  <a:lnTo>
                    <a:pt x="1482" y="321"/>
                  </a:lnTo>
                  <a:lnTo>
                    <a:pt x="1483" y="313"/>
                  </a:lnTo>
                  <a:lnTo>
                    <a:pt x="1483" y="307"/>
                  </a:lnTo>
                  <a:lnTo>
                    <a:pt x="1484" y="302"/>
                  </a:lnTo>
                  <a:lnTo>
                    <a:pt x="1484" y="296"/>
                  </a:lnTo>
                  <a:lnTo>
                    <a:pt x="1484" y="292"/>
                  </a:lnTo>
                  <a:lnTo>
                    <a:pt x="1484" y="278"/>
                  </a:lnTo>
                  <a:lnTo>
                    <a:pt x="1481" y="268"/>
                  </a:lnTo>
                  <a:lnTo>
                    <a:pt x="1475" y="261"/>
                  </a:lnTo>
                  <a:lnTo>
                    <a:pt x="1469" y="257"/>
                  </a:lnTo>
                  <a:lnTo>
                    <a:pt x="1461" y="254"/>
                  </a:lnTo>
                  <a:lnTo>
                    <a:pt x="1454" y="253"/>
                  </a:lnTo>
                  <a:lnTo>
                    <a:pt x="1446" y="254"/>
                  </a:lnTo>
                  <a:lnTo>
                    <a:pt x="1439" y="254"/>
                  </a:lnTo>
                  <a:lnTo>
                    <a:pt x="1436" y="255"/>
                  </a:lnTo>
                  <a:lnTo>
                    <a:pt x="1434" y="255"/>
                  </a:lnTo>
                  <a:lnTo>
                    <a:pt x="1434" y="256"/>
                  </a:lnTo>
                  <a:lnTo>
                    <a:pt x="1434" y="257"/>
                  </a:lnTo>
                  <a:lnTo>
                    <a:pt x="1434" y="258"/>
                  </a:lnTo>
                  <a:lnTo>
                    <a:pt x="1432" y="253"/>
                  </a:lnTo>
                  <a:lnTo>
                    <a:pt x="1429" y="249"/>
                  </a:lnTo>
                  <a:lnTo>
                    <a:pt x="1425" y="247"/>
                  </a:lnTo>
                  <a:lnTo>
                    <a:pt x="1422" y="246"/>
                  </a:lnTo>
                  <a:lnTo>
                    <a:pt x="1419" y="245"/>
                  </a:lnTo>
                  <a:lnTo>
                    <a:pt x="1416" y="246"/>
                  </a:lnTo>
                  <a:lnTo>
                    <a:pt x="1412" y="246"/>
                  </a:lnTo>
                  <a:lnTo>
                    <a:pt x="1410" y="246"/>
                  </a:lnTo>
                  <a:lnTo>
                    <a:pt x="1409" y="247"/>
                  </a:lnTo>
                  <a:lnTo>
                    <a:pt x="1408" y="247"/>
                  </a:lnTo>
                  <a:lnTo>
                    <a:pt x="1322" y="396"/>
                  </a:lnTo>
                  <a:lnTo>
                    <a:pt x="882" y="451"/>
                  </a:lnTo>
                  <a:lnTo>
                    <a:pt x="880" y="449"/>
                  </a:lnTo>
                  <a:lnTo>
                    <a:pt x="879" y="447"/>
                  </a:lnTo>
                  <a:lnTo>
                    <a:pt x="878" y="445"/>
                  </a:lnTo>
                  <a:lnTo>
                    <a:pt x="878" y="443"/>
                  </a:lnTo>
                  <a:lnTo>
                    <a:pt x="877" y="441"/>
                  </a:lnTo>
                  <a:lnTo>
                    <a:pt x="876" y="439"/>
                  </a:lnTo>
                  <a:lnTo>
                    <a:pt x="875" y="436"/>
                  </a:lnTo>
                  <a:lnTo>
                    <a:pt x="874" y="434"/>
                  </a:lnTo>
                  <a:lnTo>
                    <a:pt x="872" y="432"/>
                  </a:lnTo>
                  <a:lnTo>
                    <a:pt x="871" y="430"/>
                  </a:lnTo>
                  <a:lnTo>
                    <a:pt x="821" y="448"/>
                  </a:lnTo>
                  <a:lnTo>
                    <a:pt x="821" y="461"/>
                  </a:lnTo>
                  <a:lnTo>
                    <a:pt x="817" y="461"/>
                  </a:lnTo>
                  <a:lnTo>
                    <a:pt x="813" y="462"/>
                  </a:lnTo>
                  <a:lnTo>
                    <a:pt x="808" y="462"/>
                  </a:lnTo>
                  <a:lnTo>
                    <a:pt x="800" y="464"/>
                  </a:lnTo>
                  <a:lnTo>
                    <a:pt x="792" y="465"/>
                  </a:lnTo>
                  <a:lnTo>
                    <a:pt x="784" y="466"/>
                  </a:lnTo>
                  <a:lnTo>
                    <a:pt x="774" y="467"/>
                  </a:lnTo>
                  <a:lnTo>
                    <a:pt x="763" y="468"/>
                  </a:lnTo>
                  <a:lnTo>
                    <a:pt x="752" y="470"/>
                  </a:lnTo>
                  <a:lnTo>
                    <a:pt x="740" y="472"/>
                  </a:lnTo>
                  <a:lnTo>
                    <a:pt x="740" y="471"/>
                  </a:lnTo>
                  <a:lnTo>
                    <a:pt x="740" y="470"/>
                  </a:lnTo>
                  <a:lnTo>
                    <a:pt x="741" y="469"/>
                  </a:lnTo>
                  <a:lnTo>
                    <a:pt x="741" y="468"/>
                  </a:lnTo>
                  <a:lnTo>
                    <a:pt x="741" y="467"/>
                  </a:lnTo>
                  <a:lnTo>
                    <a:pt x="741" y="466"/>
                  </a:lnTo>
                  <a:lnTo>
                    <a:pt x="742" y="465"/>
                  </a:lnTo>
                  <a:lnTo>
                    <a:pt x="742" y="464"/>
                  </a:lnTo>
                  <a:lnTo>
                    <a:pt x="742" y="462"/>
                  </a:lnTo>
                  <a:lnTo>
                    <a:pt x="742" y="461"/>
                  </a:lnTo>
                  <a:lnTo>
                    <a:pt x="821" y="446"/>
                  </a:lnTo>
                  <a:lnTo>
                    <a:pt x="821" y="448"/>
                  </a:lnTo>
                  <a:lnTo>
                    <a:pt x="871" y="430"/>
                  </a:lnTo>
                  <a:lnTo>
                    <a:pt x="867" y="428"/>
                  </a:lnTo>
                  <a:lnTo>
                    <a:pt x="865" y="424"/>
                  </a:lnTo>
                  <a:lnTo>
                    <a:pt x="861" y="422"/>
                  </a:lnTo>
                  <a:lnTo>
                    <a:pt x="858" y="420"/>
                  </a:lnTo>
                  <a:lnTo>
                    <a:pt x="853" y="418"/>
                  </a:lnTo>
                  <a:lnTo>
                    <a:pt x="849" y="417"/>
                  </a:lnTo>
                  <a:lnTo>
                    <a:pt x="843" y="415"/>
                  </a:lnTo>
                  <a:lnTo>
                    <a:pt x="838" y="414"/>
                  </a:lnTo>
                  <a:lnTo>
                    <a:pt x="833" y="412"/>
                  </a:lnTo>
                  <a:lnTo>
                    <a:pt x="826" y="411"/>
                  </a:lnTo>
                  <a:lnTo>
                    <a:pt x="825" y="411"/>
                  </a:lnTo>
                  <a:lnTo>
                    <a:pt x="824" y="411"/>
                  </a:lnTo>
                  <a:lnTo>
                    <a:pt x="823" y="411"/>
                  </a:lnTo>
                  <a:lnTo>
                    <a:pt x="822" y="411"/>
                  </a:lnTo>
                  <a:lnTo>
                    <a:pt x="821" y="411"/>
                  </a:lnTo>
                  <a:lnTo>
                    <a:pt x="820" y="411"/>
                  </a:lnTo>
                  <a:lnTo>
                    <a:pt x="818" y="411"/>
                  </a:lnTo>
                  <a:lnTo>
                    <a:pt x="761" y="415"/>
                  </a:lnTo>
                  <a:lnTo>
                    <a:pt x="774" y="404"/>
                  </a:lnTo>
                  <a:lnTo>
                    <a:pt x="786" y="394"/>
                  </a:lnTo>
                  <a:lnTo>
                    <a:pt x="797" y="384"/>
                  </a:lnTo>
                  <a:lnTo>
                    <a:pt x="805" y="375"/>
                  </a:lnTo>
                  <a:lnTo>
                    <a:pt x="813" y="367"/>
                  </a:lnTo>
                  <a:lnTo>
                    <a:pt x="820" y="360"/>
                  </a:lnTo>
                  <a:lnTo>
                    <a:pt x="825" y="355"/>
                  </a:lnTo>
                  <a:lnTo>
                    <a:pt x="828" y="350"/>
                  </a:lnTo>
                  <a:lnTo>
                    <a:pt x="830" y="347"/>
                  </a:lnTo>
                  <a:lnTo>
                    <a:pt x="832" y="346"/>
                  </a:lnTo>
                  <a:lnTo>
                    <a:pt x="835" y="344"/>
                  </a:lnTo>
                  <a:lnTo>
                    <a:pt x="837" y="342"/>
                  </a:lnTo>
                  <a:lnTo>
                    <a:pt x="837" y="339"/>
                  </a:lnTo>
                  <a:lnTo>
                    <a:pt x="837" y="334"/>
                  </a:lnTo>
                  <a:lnTo>
                    <a:pt x="836" y="330"/>
                  </a:lnTo>
                  <a:lnTo>
                    <a:pt x="834" y="325"/>
                  </a:lnTo>
                  <a:lnTo>
                    <a:pt x="830" y="320"/>
                  </a:lnTo>
                  <a:lnTo>
                    <a:pt x="827" y="315"/>
                  </a:lnTo>
                  <a:lnTo>
                    <a:pt x="823" y="308"/>
                  </a:lnTo>
                  <a:lnTo>
                    <a:pt x="818" y="302"/>
                  </a:lnTo>
                  <a:lnTo>
                    <a:pt x="814" y="294"/>
                  </a:lnTo>
                  <a:lnTo>
                    <a:pt x="812" y="285"/>
                  </a:lnTo>
                  <a:lnTo>
                    <a:pt x="809" y="275"/>
                  </a:lnTo>
                  <a:lnTo>
                    <a:pt x="807" y="263"/>
                  </a:lnTo>
                  <a:lnTo>
                    <a:pt x="804" y="252"/>
                  </a:lnTo>
                  <a:lnTo>
                    <a:pt x="801" y="240"/>
                  </a:lnTo>
                  <a:lnTo>
                    <a:pt x="798" y="228"/>
                  </a:lnTo>
                  <a:lnTo>
                    <a:pt x="793" y="216"/>
                  </a:lnTo>
                  <a:lnTo>
                    <a:pt x="787" y="204"/>
                  </a:lnTo>
                  <a:lnTo>
                    <a:pt x="779" y="193"/>
                  </a:lnTo>
                  <a:lnTo>
                    <a:pt x="772" y="183"/>
                  </a:lnTo>
                  <a:lnTo>
                    <a:pt x="765" y="174"/>
                  </a:lnTo>
                  <a:lnTo>
                    <a:pt x="761" y="166"/>
                  </a:lnTo>
                  <a:lnTo>
                    <a:pt x="756" y="158"/>
                  </a:lnTo>
                  <a:lnTo>
                    <a:pt x="753" y="149"/>
                  </a:lnTo>
                  <a:lnTo>
                    <a:pt x="750" y="139"/>
                  </a:lnTo>
                  <a:lnTo>
                    <a:pt x="747" y="130"/>
                  </a:lnTo>
                  <a:lnTo>
                    <a:pt x="742" y="118"/>
                  </a:lnTo>
                  <a:lnTo>
                    <a:pt x="737" y="104"/>
                  </a:lnTo>
                  <a:lnTo>
                    <a:pt x="729" y="88"/>
                  </a:lnTo>
                  <a:lnTo>
                    <a:pt x="721" y="72"/>
                  </a:lnTo>
                  <a:lnTo>
                    <a:pt x="709" y="58"/>
                  </a:lnTo>
                  <a:lnTo>
                    <a:pt x="696" y="46"/>
                  </a:lnTo>
                  <a:lnTo>
                    <a:pt x="681" y="35"/>
                  </a:lnTo>
                  <a:lnTo>
                    <a:pt x="667" y="26"/>
                  </a:lnTo>
                  <a:lnTo>
                    <a:pt x="654" y="20"/>
                  </a:lnTo>
                  <a:lnTo>
                    <a:pt x="642" y="14"/>
                  </a:lnTo>
                  <a:lnTo>
                    <a:pt x="634" y="10"/>
                  </a:lnTo>
                  <a:lnTo>
                    <a:pt x="627" y="8"/>
                  </a:lnTo>
                  <a:lnTo>
                    <a:pt x="625" y="7"/>
                  </a:lnTo>
                  <a:lnTo>
                    <a:pt x="602" y="2"/>
                  </a:lnTo>
                  <a:lnTo>
                    <a:pt x="580" y="0"/>
                  </a:lnTo>
                  <a:lnTo>
                    <a:pt x="559" y="0"/>
                  </a:lnTo>
                  <a:lnTo>
                    <a:pt x="538" y="1"/>
                  </a:lnTo>
                  <a:lnTo>
                    <a:pt x="519" y="4"/>
                  </a:lnTo>
                  <a:lnTo>
                    <a:pt x="503" y="7"/>
                  </a:lnTo>
                  <a:lnTo>
                    <a:pt x="490" y="10"/>
                  </a:lnTo>
                  <a:lnTo>
                    <a:pt x="480" y="12"/>
                  </a:lnTo>
                  <a:lnTo>
                    <a:pt x="474" y="14"/>
                  </a:lnTo>
                  <a:lnTo>
                    <a:pt x="472" y="15"/>
                  </a:lnTo>
                  <a:lnTo>
                    <a:pt x="468" y="15"/>
                  </a:lnTo>
                  <a:lnTo>
                    <a:pt x="460" y="19"/>
                  </a:lnTo>
                  <a:lnTo>
                    <a:pt x="448" y="24"/>
                  </a:lnTo>
                  <a:lnTo>
                    <a:pt x="431" y="32"/>
                  </a:lnTo>
                  <a:lnTo>
                    <a:pt x="414" y="42"/>
                  </a:lnTo>
                  <a:lnTo>
                    <a:pt x="395" y="52"/>
                  </a:lnTo>
                  <a:lnTo>
                    <a:pt x="378" y="67"/>
                  </a:lnTo>
                  <a:lnTo>
                    <a:pt x="362" y="83"/>
                  </a:lnTo>
                  <a:lnTo>
                    <a:pt x="348" y="101"/>
                  </a:lnTo>
                  <a:lnTo>
                    <a:pt x="338" y="122"/>
                  </a:lnTo>
                  <a:lnTo>
                    <a:pt x="338" y="123"/>
                  </a:lnTo>
                  <a:lnTo>
                    <a:pt x="336" y="128"/>
                  </a:lnTo>
                  <a:lnTo>
                    <a:pt x="332" y="133"/>
                  </a:lnTo>
                  <a:lnTo>
                    <a:pt x="330" y="142"/>
                  </a:lnTo>
                  <a:lnTo>
                    <a:pt x="327" y="153"/>
                  </a:lnTo>
                  <a:lnTo>
                    <a:pt x="324" y="164"/>
                  </a:lnTo>
                  <a:lnTo>
                    <a:pt x="321" y="179"/>
                  </a:lnTo>
                  <a:lnTo>
                    <a:pt x="321" y="194"/>
                  </a:lnTo>
                  <a:lnTo>
                    <a:pt x="323" y="211"/>
                  </a:lnTo>
                  <a:lnTo>
                    <a:pt x="325" y="229"/>
                  </a:lnTo>
                  <a:lnTo>
                    <a:pt x="326" y="231"/>
                  </a:lnTo>
                  <a:lnTo>
                    <a:pt x="327" y="237"/>
                  </a:lnTo>
                  <a:lnTo>
                    <a:pt x="328" y="246"/>
                  </a:lnTo>
                  <a:lnTo>
                    <a:pt x="330" y="258"/>
                  </a:lnTo>
                  <a:lnTo>
                    <a:pt x="331" y="271"/>
                  </a:lnTo>
                  <a:lnTo>
                    <a:pt x="332" y="284"/>
                  </a:lnTo>
                  <a:lnTo>
                    <a:pt x="332" y="296"/>
                  </a:lnTo>
                  <a:lnTo>
                    <a:pt x="331" y="308"/>
                  </a:lnTo>
                  <a:lnTo>
                    <a:pt x="328" y="317"/>
                  </a:lnTo>
                  <a:lnTo>
                    <a:pt x="323" y="323"/>
                  </a:lnTo>
                  <a:lnTo>
                    <a:pt x="323" y="328"/>
                  </a:lnTo>
                  <a:lnTo>
                    <a:pt x="325" y="340"/>
                  </a:lnTo>
                  <a:lnTo>
                    <a:pt x="327" y="357"/>
                  </a:lnTo>
                  <a:lnTo>
                    <a:pt x="330" y="379"/>
                  </a:lnTo>
                  <a:lnTo>
                    <a:pt x="334" y="404"/>
                  </a:lnTo>
                  <a:lnTo>
                    <a:pt x="339" y="428"/>
                  </a:lnTo>
                  <a:lnTo>
                    <a:pt x="344" y="451"/>
                  </a:lnTo>
                  <a:lnTo>
                    <a:pt x="349" y="469"/>
                  </a:lnTo>
                  <a:lnTo>
                    <a:pt x="354" y="483"/>
                  </a:lnTo>
                  <a:lnTo>
                    <a:pt x="360" y="490"/>
                  </a:lnTo>
                  <a:lnTo>
                    <a:pt x="360" y="491"/>
                  </a:lnTo>
                  <a:lnTo>
                    <a:pt x="361" y="491"/>
                  </a:lnTo>
                  <a:lnTo>
                    <a:pt x="361" y="490"/>
                  </a:lnTo>
                  <a:lnTo>
                    <a:pt x="362" y="490"/>
                  </a:lnTo>
                  <a:lnTo>
                    <a:pt x="369" y="493"/>
                  </a:lnTo>
                  <a:lnTo>
                    <a:pt x="377" y="494"/>
                  </a:lnTo>
                  <a:lnTo>
                    <a:pt x="383" y="493"/>
                  </a:lnTo>
                  <a:lnTo>
                    <a:pt x="390" y="491"/>
                  </a:lnTo>
                  <a:lnTo>
                    <a:pt x="396" y="488"/>
                  </a:lnTo>
                  <a:lnTo>
                    <a:pt x="403" y="483"/>
                  </a:lnTo>
                  <a:lnTo>
                    <a:pt x="410" y="479"/>
                  </a:lnTo>
                  <a:lnTo>
                    <a:pt x="415" y="474"/>
                  </a:lnTo>
                  <a:lnTo>
                    <a:pt x="422" y="470"/>
                  </a:lnTo>
                  <a:lnTo>
                    <a:pt x="427" y="467"/>
                  </a:lnTo>
                  <a:lnTo>
                    <a:pt x="429" y="472"/>
                  </a:lnTo>
                  <a:lnTo>
                    <a:pt x="432" y="479"/>
                  </a:lnTo>
                  <a:lnTo>
                    <a:pt x="436" y="485"/>
                  </a:lnTo>
                  <a:lnTo>
                    <a:pt x="440" y="492"/>
                  </a:lnTo>
                  <a:lnTo>
                    <a:pt x="444" y="499"/>
                  </a:lnTo>
                  <a:lnTo>
                    <a:pt x="449" y="506"/>
                  </a:lnTo>
                  <a:lnTo>
                    <a:pt x="453" y="514"/>
                  </a:lnTo>
                  <a:lnTo>
                    <a:pt x="457" y="520"/>
                  </a:lnTo>
                  <a:lnTo>
                    <a:pt x="462" y="526"/>
                  </a:lnTo>
                  <a:lnTo>
                    <a:pt x="466" y="532"/>
                  </a:lnTo>
                  <a:lnTo>
                    <a:pt x="467" y="533"/>
                  </a:lnTo>
                  <a:lnTo>
                    <a:pt x="468" y="534"/>
                  </a:lnTo>
                  <a:lnTo>
                    <a:pt x="469" y="535"/>
                  </a:lnTo>
                  <a:lnTo>
                    <a:pt x="470" y="538"/>
                  </a:lnTo>
                  <a:lnTo>
                    <a:pt x="472" y="539"/>
                  </a:lnTo>
                  <a:lnTo>
                    <a:pt x="473" y="540"/>
                  </a:lnTo>
                  <a:lnTo>
                    <a:pt x="474" y="541"/>
                  </a:lnTo>
                  <a:lnTo>
                    <a:pt x="475" y="542"/>
                  </a:lnTo>
                  <a:lnTo>
                    <a:pt x="476" y="544"/>
                  </a:lnTo>
                  <a:lnTo>
                    <a:pt x="476" y="545"/>
                  </a:lnTo>
                  <a:lnTo>
                    <a:pt x="468" y="547"/>
                  </a:lnTo>
                  <a:lnTo>
                    <a:pt x="462" y="551"/>
                  </a:lnTo>
                  <a:lnTo>
                    <a:pt x="456" y="555"/>
                  </a:lnTo>
                  <a:lnTo>
                    <a:pt x="452" y="560"/>
                  </a:lnTo>
                  <a:lnTo>
                    <a:pt x="448" y="565"/>
                  </a:lnTo>
                  <a:lnTo>
                    <a:pt x="444" y="570"/>
                  </a:lnTo>
                  <a:lnTo>
                    <a:pt x="441" y="575"/>
                  </a:lnTo>
                  <a:lnTo>
                    <a:pt x="438" y="579"/>
                  </a:lnTo>
                  <a:lnTo>
                    <a:pt x="436" y="581"/>
                  </a:lnTo>
                  <a:lnTo>
                    <a:pt x="432" y="581"/>
                  </a:lnTo>
                  <a:lnTo>
                    <a:pt x="428" y="582"/>
                  </a:lnTo>
                  <a:lnTo>
                    <a:pt x="424" y="583"/>
                  </a:lnTo>
                  <a:lnTo>
                    <a:pt x="420" y="584"/>
                  </a:lnTo>
                  <a:lnTo>
                    <a:pt x="416" y="585"/>
                  </a:lnTo>
                  <a:lnTo>
                    <a:pt x="413" y="588"/>
                  </a:lnTo>
                  <a:lnTo>
                    <a:pt x="410" y="589"/>
                  </a:lnTo>
                  <a:lnTo>
                    <a:pt x="407" y="590"/>
                  </a:lnTo>
                  <a:lnTo>
                    <a:pt x="405" y="591"/>
                  </a:lnTo>
                  <a:lnTo>
                    <a:pt x="404" y="592"/>
                  </a:lnTo>
                  <a:lnTo>
                    <a:pt x="403" y="592"/>
                  </a:lnTo>
                  <a:lnTo>
                    <a:pt x="401" y="592"/>
                  </a:lnTo>
                  <a:lnTo>
                    <a:pt x="399" y="592"/>
                  </a:lnTo>
                  <a:lnTo>
                    <a:pt x="395" y="593"/>
                  </a:lnTo>
                  <a:lnTo>
                    <a:pt x="392" y="594"/>
                  </a:lnTo>
                  <a:lnTo>
                    <a:pt x="388" y="595"/>
                  </a:lnTo>
                  <a:lnTo>
                    <a:pt x="383" y="596"/>
                  </a:lnTo>
                  <a:lnTo>
                    <a:pt x="378" y="597"/>
                  </a:lnTo>
                  <a:lnTo>
                    <a:pt x="373" y="600"/>
                  </a:lnTo>
                  <a:lnTo>
                    <a:pt x="367" y="603"/>
                  </a:lnTo>
                  <a:lnTo>
                    <a:pt x="362" y="603"/>
                  </a:lnTo>
                  <a:lnTo>
                    <a:pt x="355" y="605"/>
                  </a:lnTo>
                  <a:lnTo>
                    <a:pt x="350" y="608"/>
                  </a:lnTo>
                  <a:lnTo>
                    <a:pt x="343" y="613"/>
                  </a:lnTo>
                  <a:lnTo>
                    <a:pt x="338" y="618"/>
                  </a:lnTo>
                  <a:lnTo>
                    <a:pt x="331" y="625"/>
                  </a:lnTo>
                  <a:lnTo>
                    <a:pt x="326" y="631"/>
                  </a:lnTo>
                  <a:lnTo>
                    <a:pt x="319" y="639"/>
                  </a:lnTo>
                  <a:lnTo>
                    <a:pt x="314" y="646"/>
                  </a:lnTo>
                  <a:lnTo>
                    <a:pt x="309" y="655"/>
                  </a:lnTo>
                  <a:lnTo>
                    <a:pt x="304" y="665"/>
                  </a:lnTo>
                  <a:lnTo>
                    <a:pt x="299" y="671"/>
                  </a:lnTo>
                  <a:lnTo>
                    <a:pt x="294" y="677"/>
                  </a:lnTo>
                  <a:lnTo>
                    <a:pt x="289" y="682"/>
                  </a:lnTo>
                  <a:lnTo>
                    <a:pt x="284" y="687"/>
                  </a:lnTo>
                  <a:lnTo>
                    <a:pt x="280" y="691"/>
                  </a:lnTo>
                  <a:lnTo>
                    <a:pt x="276" y="695"/>
                  </a:lnTo>
                  <a:lnTo>
                    <a:pt x="271" y="699"/>
                  </a:lnTo>
                  <a:lnTo>
                    <a:pt x="268" y="701"/>
                  </a:lnTo>
                  <a:lnTo>
                    <a:pt x="265" y="703"/>
                  </a:lnTo>
                  <a:lnTo>
                    <a:pt x="263" y="704"/>
                  </a:lnTo>
                  <a:lnTo>
                    <a:pt x="257" y="703"/>
                  </a:lnTo>
                  <a:lnTo>
                    <a:pt x="252" y="705"/>
                  </a:lnTo>
                  <a:lnTo>
                    <a:pt x="244" y="708"/>
                  </a:lnTo>
                  <a:lnTo>
                    <a:pt x="237" y="714"/>
                  </a:lnTo>
                  <a:lnTo>
                    <a:pt x="228" y="721"/>
                  </a:lnTo>
                  <a:lnTo>
                    <a:pt x="221" y="729"/>
                  </a:lnTo>
                  <a:lnTo>
                    <a:pt x="215" y="735"/>
                  </a:lnTo>
                  <a:lnTo>
                    <a:pt x="209" y="743"/>
                  </a:lnTo>
                  <a:lnTo>
                    <a:pt x="207" y="750"/>
                  </a:lnTo>
                  <a:lnTo>
                    <a:pt x="207" y="754"/>
                  </a:lnTo>
                  <a:lnTo>
                    <a:pt x="206" y="755"/>
                  </a:lnTo>
                  <a:lnTo>
                    <a:pt x="201" y="757"/>
                  </a:lnTo>
                  <a:lnTo>
                    <a:pt x="193" y="761"/>
                  </a:lnTo>
                  <a:lnTo>
                    <a:pt x="184" y="766"/>
                  </a:lnTo>
                  <a:lnTo>
                    <a:pt x="174" y="771"/>
                  </a:lnTo>
                  <a:lnTo>
                    <a:pt x="164" y="778"/>
                  </a:lnTo>
                  <a:lnTo>
                    <a:pt x="155" y="784"/>
                  </a:lnTo>
                  <a:lnTo>
                    <a:pt x="147" y="790"/>
                  </a:lnTo>
                  <a:lnTo>
                    <a:pt x="142" y="795"/>
                  </a:lnTo>
                  <a:lnTo>
                    <a:pt x="140" y="801"/>
                  </a:lnTo>
                  <a:lnTo>
                    <a:pt x="138" y="807"/>
                  </a:lnTo>
                  <a:lnTo>
                    <a:pt x="131" y="819"/>
                  </a:lnTo>
                  <a:lnTo>
                    <a:pt x="122" y="836"/>
                  </a:lnTo>
                  <a:lnTo>
                    <a:pt x="110" y="853"/>
                  </a:lnTo>
                  <a:lnTo>
                    <a:pt x="97" y="871"/>
                  </a:lnTo>
                  <a:lnTo>
                    <a:pt x="84" y="889"/>
                  </a:lnTo>
                  <a:lnTo>
                    <a:pt x="71" y="905"/>
                  </a:lnTo>
                  <a:lnTo>
                    <a:pt x="60" y="918"/>
                  </a:lnTo>
                  <a:lnTo>
                    <a:pt x="51" y="928"/>
                  </a:lnTo>
                  <a:lnTo>
                    <a:pt x="46" y="931"/>
                  </a:lnTo>
                  <a:lnTo>
                    <a:pt x="41" y="932"/>
                  </a:lnTo>
                  <a:lnTo>
                    <a:pt x="34" y="938"/>
                  </a:lnTo>
                  <a:lnTo>
                    <a:pt x="27" y="946"/>
                  </a:lnTo>
                  <a:lnTo>
                    <a:pt x="19" y="957"/>
                  </a:lnTo>
                  <a:lnTo>
                    <a:pt x="11" y="970"/>
                  </a:lnTo>
                  <a:lnTo>
                    <a:pt x="6" y="986"/>
                  </a:lnTo>
                  <a:lnTo>
                    <a:pt x="2" y="1003"/>
                  </a:lnTo>
                  <a:lnTo>
                    <a:pt x="0" y="1022"/>
                  </a:lnTo>
                  <a:lnTo>
                    <a:pt x="2" y="1041"/>
                  </a:lnTo>
                  <a:lnTo>
                    <a:pt x="6" y="1062"/>
                  </a:lnTo>
                  <a:lnTo>
                    <a:pt x="13" y="1081"/>
                  </a:lnTo>
                  <a:lnTo>
                    <a:pt x="18" y="1099"/>
                  </a:lnTo>
                  <a:lnTo>
                    <a:pt x="22" y="1115"/>
                  </a:lnTo>
                  <a:lnTo>
                    <a:pt x="27" y="1129"/>
                  </a:lnTo>
                  <a:lnTo>
                    <a:pt x="31" y="1141"/>
                  </a:lnTo>
                  <a:lnTo>
                    <a:pt x="35" y="1152"/>
                  </a:lnTo>
                  <a:lnTo>
                    <a:pt x="40" y="1160"/>
                  </a:lnTo>
                  <a:lnTo>
                    <a:pt x="46" y="1166"/>
                  </a:lnTo>
                  <a:lnTo>
                    <a:pt x="54" y="1171"/>
                  </a:lnTo>
                  <a:lnTo>
                    <a:pt x="64" y="1174"/>
                  </a:lnTo>
                  <a:lnTo>
                    <a:pt x="75" y="1176"/>
                  </a:lnTo>
                  <a:lnTo>
                    <a:pt x="82" y="1179"/>
                  </a:lnTo>
                  <a:lnTo>
                    <a:pt x="90" y="1182"/>
                  </a:lnTo>
                  <a:lnTo>
                    <a:pt x="95" y="1185"/>
                  </a:lnTo>
                  <a:lnTo>
                    <a:pt x="98" y="1188"/>
                  </a:lnTo>
                  <a:lnTo>
                    <a:pt x="102" y="1190"/>
                  </a:lnTo>
                  <a:lnTo>
                    <a:pt x="104" y="1192"/>
                  </a:lnTo>
                  <a:lnTo>
                    <a:pt x="105" y="1193"/>
                  </a:lnTo>
                  <a:lnTo>
                    <a:pt x="106" y="1194"/>
                  </a:lnTo>
                  <a:lnTo>
                    <a:pt x="224" y="1153"/>
                  </a:lnTo>
                  <a:lnTo>
                    <a:pt x="225" y="1153"/>
                  </a:lnTo>
                  <a:lnTo>
                    <a:pt x="228" y="1154"/>
                  </a:lnTo>
                  <a:lnTo>
                    <a:pt x="233" y="1155"/>
                  </a:lnTo>
                  <a:lnTo>
                    <a:pt x="241" y="1156"/>
                  </a:lnTo>
                  <a:lnTo>
                    <a:pt x="249" y="1157"/>
                  </a:lnTo>
                  <a:lnTo>
                    <a:pt x="257" y="1159"/>
                  </a:lnTo>
                  <a:lnTo>
                    <a:pt x="267" y="1160"/>
                  </a:lnTo>
                  <a:lnTo>
                    <a:pt x="276" y="1161"/>
                  </a:lnTo>
                  <a:lnTo>
                    <a:pt x="283" y="1161"/>
                  </a:lnTo>
                  <a:lnTo>
                    <a:pt x="291" y="1161"/>
                  </a:lnTo>
                  <a:lnTo>
                    <a:pt x="304" y="1162"/>
                  </a:lnTo>
                  <a:lnTo>
                    <a:pt x="316" y="1163"/>
                  </a:lnTo>
                  <a:lnTo>
                    <a:pt x="327" y="1165"/>
                  </a:lnTo>
                  <a:lnTo>
                    <a:pt x="337" y="1166"/>
                  </a:lnTo>
                  <a:lnTo>
                    <a:pt x="345" y="1167"/>
                  </a:lnTo>
                  <a:lnTo>
                    <a:pt x="352" y="1167"/>
                  </a:lnTo>
                  <a:lnTo>
                    <a:pt x="357" y="1165"/>
                  </a:lnTo>
                  <a:lnTo>
                    <a:pt x="363" y="1161"/>
                  </a:lnTo>
                  <a:lnTo>
                    <a:pt x="365" y="1154"/>
                  </a:lnTo>
                  <a:lnTo>
                    <a:pt x="367" y="1146"/>
                  </a:lnTo>
                  <a:lnTo>
                    <a:pt x="371" y="1137"/>
                  </a:lnTo>
                  <a:lnTo>
                    <a:pt x="377" y="1128"/>
                  </a:lnTo>
                  <a:lnTo>
                    <a:pt x="382" y="1122"/>
                  </a:lnTo>
                  <a:lnTo>
                    <a:pt x="388" y="1114"/>
                  </a:lnTo>
                  <a:lnTo>
                    <a:pt x="393" y="1109"/>
                  </a:lnTo>
                  <a:lnTo>
                    <a:pt x="399" y="1103"/>
                  </a:lnTo>
                  <a:lnTo>
                    <a:pt x="403" y="1098"/>
                  </a:lnTo>
                  <a:lnTo>
                    <a:pt x="408" y="1094"/>
                  </a:lnTo>
                  <a:lnTo>
                    <a:pt x="413" y="1090"/>
                  </a:lnTo>
                  <a:lnTo>
                    <a:pt x="416" y="1088"/>
                  </a:lnTo>
                  <a:lnTo>
                    <a:pt x="417" y="1088"/>
                  </a:lnTo>
                  <a:lnTo>
                    <a:pt x="417" y="1089"/>
                  </a:lnTo>
                  <a:lnTo>
                    <a:pt x="418" y="1090"/>
                  </a:lnTo>
                  <a:lnTo>
                    <a:pt x="418" y="1091"/>
                  </a:lnTo>
                  <a:lnTo>
                    <a:pt x="419" y="1092"/>
                  </a:lnTo>
                  <a:lnTo>
                    <a:pt x="420" y="1093"/>
                  </a:lnTo>
                  <a:lnTo>
                    <a:pt x="422" y="1094"/>
                  </a:lnTo>
                  <a:lnTo>
                    <a:pt x="422" y="1095"/>
                  </a:lnTo>
                  <a:lnTo>
                    <a:pt x="419" y="1109"/>
                  </a:lnTo>
                  <a:lnTo>
                    <a:pt x="416" y="1125"/>
                  </a:lnTo>
                  <a:lnTo>
                    <a:pt x="413" y="1144"/>
                  </a:lnTo>
                  <a:lnTo>
                    <a:pt x="411" y="1164"/>
                  </a:lnTo>
                  <a:lnTo>
                    <a:pt x="407" y="1185"/>
                  </a:lnTo>
                  <a:lnTo>
                    <a:pt x="406" y="1205"/>
                  </a:lnTo>
                  <a:lnTo>
                    <a:pt x="405" y="1224"/>
                  </a:lnTo>
                  <a:lnTo>
                    <a:pt x="405" y="1240"/>
                  </a:lnTo>
                  <a:lnTo>
                    <a:pt x="407" y="1253"/>
                  </a:lnTo>
                  <a:lnTo>
                    <a:pt x="411" y="1263"/>
                  </a:lnTo>
                  <a:lnTo>
                    <a:pt x="404" y="1268"/>
                  </a:lnTo>
                  <a:lnTo>
                    <a:pt x="398" y="1277"/>
                  </a:lnTo>
                  <a:lnTo>
                    <a:pt x="393" y="1287"/>
                  </a:lnTo>
                  <a:lnTo>
                    <a:pt x="391" y="1298"/>
                  </a:lnTo>
                  <a:lnTo>
                    <a:pt x="389" y="1309"/>
                  </a:lnTo>
                  <a:lnTo>
                    <a:pt x="388" y="1320"/>
                  </a:lnTo>
                  <a:lnTo>
                    <a:pt x="388" y="1329"/>
                  </a:lnTo>
                  <a:lnTo>
                    <a:pt x="388" y="1338"/>
                  </a:lnTo>
                  <a:lnTo>
                    <a:pt x="388" y="1343"/>
                  </a:lnTo>
                  <a:lnTo>
                    <a:pt x="388" y="1346"/>
                  </a:lnTo>
                  <a:lnTo>
                    <a:pt x="388" y="1347"/>
                  </a:lnTo>
                  <a:lnTo>
                    <a:pt x="388" y="1348"/>
                  </a:lnTo>
                  <a:lnTo>
                    <a:pt x="387" y="1349"/>
                  </a:lnTo>
                  <a:lnTo>
                    <a:pt x="387" y="1350"/>
                  </a:lnTo>
                  <a:lnTo>
                    <a:pt x="386" y="1352"/>
                  </a:lnTo>
                  <a:lnTo>
                    <a:pt x="385" y="1354"/>
                  </a:lnTo>
                  <a:lnTo>
                    <a:pt x="383" y="1358"/>
                  </a:lnTo>
                  <a:lnTo>
                    <a:pt x="382" y="1360"/>
                  </a:lnTo>
                  <a:lnTo>
                    <a:pt x="381" y="1363"/>
                  </a:lnTo>
                  <a:lnTo>
                    <a:pt x="380" y="1367"/>
                  </a:lnTo>
                  <a:lnTo>
                    <a:pt x="379" y="1366"/>
                  </a:lnTo>
                  <a:lnTo>
                    <a:pt x="378" y="1365"/>
                  </a:lnTo>
                  <a:lnTo>
                    <a:pt x="377" y="1365"/>
                  </a:lnTo>
                  <a:lnTo>
                    <a:pt x="376" y="1365"/>
                  </a:lnTo>
                  <a:lnTo>
                    <a:pt x="375" y="1364"/>
                  </a:lnTo>
                  <a:lnTo>
                    <a:pt x="374" y="1364"/>
                  </a:lnTo>
                  <a:lnTo>
                    <a:pt x="373" y="1364"/>
                  </a:lnTo>
                  <a:lnTo>
                    <a:pt x="360" y="1360"/>
                  </a:lnTo>
                  <a:lnTo>
                    <a:pt x="349" y="1357"/>
                  </a:lnTo>
                  <a:lnTo>
                    <a:pt x="340" y="1357"/>
                  </a:lnTo>
                  <a:lnTo>
                    <a:pt x="333" y="1358"/>
                  </a:lnTo>
                  <a:lnTo>
                    <a:pt x="328" y="1360"/>
                  </a:lnTo>
                  <a:lnTo>
                    <a:pt x="323" y="1363"/>
                  </a:lnTo>
                  <a:lnTo>
                    <a:pt x="319" y="1366"/>
                  </a:lnTo>
                  <a:lnTo>
                    <a:pt x="317" y="1371"/>
                  </a:lnTo>
                  <a:lnTo>
                    <a:pt x="314" y="1374"/>
                  </a:lnTo>
                  <a:lnTo>
                    <a:pt x="312" y="1377"/>
                  </a:lnTo>
                  <a:lnTo>
                    <a:pt x="311" y="1379"/>
                  </a:lnTo>
                  <a:lnTo>
                    <a:pt x="307" y="1383"/>
                  </a:lnTo>
                  <a:lnTo>
                    <a:pt x="304" y="1386"/>
                  </a:lnTo>
                  <a:lnTo>
                    <a:pt x="300" y="1390"/>
                  </a:lnTo>
                  <a:lnTo>
                    <a:pt x="295" y="1393"/>
                  </a:lnTo>
                  <a:lnTo>
                    <a:pt x="291" y="1398"/>
                  </a:lnTo>
                  <a:lnTo>
                    <a:pt x="287" y="1402"/>
                  </a:lnTo>
                  <a:lnTo>
                    <a:pt x="281" y="1407"/>
                  </a:lnTo>
                  <a:lnTo>
                    <a:pt x="277" y="1410"/>
                  </a:lnTo>
                  <a:lnTo>
                    <a:pt x="273" y="1414"/>
                  </a:lnTo>
                  <a:lnTo>
                    <a:pt x="270" y="1414"/>
                  </a:lnTo>
                  <a:lnTo>
                    <a:pt x="268" y="1414"/>
                  </a:lnTo>
                  <a:lnTo>
                    <a:pt x="266" y="1415"/>
                  </a:lnTo>
                  <a:lnTo>
                    <a:pt x="264" y="1415"/>
                  </a:lnTo>
                  <a:lnTo>
                    <a:pt x="262" y="1415"/>
                  </a:lnTo>
                  <a:lnTo>
                    <a:pt x="259" y="1416"/>
                  </a:lnTo>
                  <a:lnTo>
                    <a:pt x="256" y="1417"/>
                  </a:lnTo>
                  <a:lnTo>
                    <a:pt x="254" y="1417"/>
                  </a:lnTo>
                  <a:lnTo>
                    <a:pt x="252" y="1419"/>
                  </a:lnTo>
                  <a:lnTo>
                    <a:pt x="250" y="1420"/>
                  </a:lnTo>
                  <a:lnTo>
                    <a:pt x="242" y="1421"/>
                  </a:lnTo>
                  <a:lnTo>
                    <a:pt x="236" y="1423"/>
                  </a:lnTo>
                  <a:lnTo>
                    <a:pt x="229" y="1425"/>
                  </a:lnTo>
                  <a:lnTo>
                    <a:pt x="224" y="1427"/>
                  </a:lnTo>
                  <a:lnTo>
                    <a:pt x="218" y="1429"/>
                  </a:lnTo>
                  <a:lnTo>
                    <a:pt x="215" y="1432"/>
                  </a:lnTo>
                  <a:lnTo>
                    <a:pt x="211" y="1434"/>
                  </a:lnTo>
                  <a:lnTo>
                    <a:pt x="208" y="1435"/>
                  </a:lnTo>
                  <a:lnTo>
                    <a:pt x="207" y="1436"/>
                  </a:lnTo>
                  <a:lnTo>
                    <a:pt x="207" y="1437"/>
                  </a:lnTo>
                  <a:lnTo>
                    <a:pt x="208" y="1439"/>
                  </a:lnTo>
                  <a:lnTo>
                    <a:pt x="209" y="1444"/>
                  </a:lnTo>
                  <a:lnTo>
                    <a:pt x="211" y="1450"/>
                  </a:lnTo>
                  <a:lnTo>
                    <a:pt x="213" y="1458"/>
                  </a:lnTo>
                  <a:lnTo>
                    <a:pt x="215" y="1465"/>
                  </a:lnTo>
                  <a:lnTo>
                    <a:pt x="218" y="1474"/>
                  </a:lnTo>
                  <a:lnTo>
                    <a:pt x="220" y="1482"/>
                  </a:lnTo>
                  <a:lnTo>
                    <a:pt x="222" y="1489"/>
                  </a:lnTo>
                  <a:lnTo>
                    <a:pt x="225" y="1496"/>
                  </a:lnTo>
                  <a:lnTo>
                    <a:pt x="226" y="1500"/>
                  </a:lnTo>
                  <a:lnTo>
                    <a:pt x="219" y="1504"/>
                  </a:lnTo>
                  <a:lnTo>
                    <a:pt x="212" y="1511"/>
                  </a:lnTo>
                  <a:lnTo>
                    <a:pt x="204" y="1519"/>
                  </a:lnTo>
                  <a:lnTo>
                    <a:pt x="196" y="1527"/>
                  </a:lnTo>
                  <a:lnTo>
                    <a:pt x="189" y="1537"/>
                  </a:lnTo>
                  <a:lnTo>
                    <a:pt x="182" y="1548"/>
                  </a:lnTo>
                  <a:lnTo>
                    <a:pt x="178" y="1560"/>
                  </a:lnTo>
                  <a:lnTo>
                    <a:pt x="175" y="1572"/>
                  </a:lnTo>
                  <a:lnTo>
                    <a:pt x="174" y="1584"/>
                  </a:lnTo>
                  <a:lnTo>
                    <a:pt x="177" y="1597"/>
                  </a:lnTo>
                  <a:lnTo>
                    <a:pt x="180" y="1611"/>
                  </a:lnTo>
                  <a:lnTo>
                    <a:pt x="186" y="1627"/>
                  </a:lnTo>
                  <a:lnTo>
                    <a:pt x="192" y="1645"/>
                  </a:lnTo>
                  <a:lnTo>
                    <a:pt x="199" y="1664"/>
                  </a:lnTo>
                  <a:lnTo>
                    <a:pt x="206" y="1684"/>
                  </a:lnTo>
                  <a:lnTo>
                    <a:pt x="215" y="1705"/>
                  </a:lnTo>
                  <a:lnTo>
                    <a:pt x="224" y="1725"/>
                  </a:lnTo>
                  <a:lnTo>
                    <a:pt x="232" y="1746"/>
                  </a:lnTo>
                  <a:lnTo>
                    <a:pt x="241" y="1765"/>
                  </a:lnTo>
                  <a:lnTo>
                    <a:pt x="250" y="1785"/>
                  </a:lnTo>
                  <a:lnTo>
                    <a:pt x="257" y="1797"/>
                  </a:lnTo>
                  <a:lnTo>
                    <a:pt x="266" y="1808"/>
                  </a:lnTo>
                  <a:lnTo>
                    <a:pt x="277" y="1814"/>
                  </a:lnTo>
                  <a:lnTo>
                    <a:pt x="289" y="1820"/>
                  </a:lnTo>
                  <a:lnTo>
                    <a:pt x="302" y="1823"/>
                  </a:lnTo>
                  <a:lnTo>
                    <a:pt x="316" y="1825"/>
                  </a:lnTo>
                  <a:lnTo>
                    <a:pt x="331" y="1824"/>
                  </a:lnTo>
                  <a:lnTo>
                    <a:pt x="348" y="1823"/>
                  </a:lnTo>
                  <a:lnTo>
                    <a:pt x="363" y="1820"/>
                  </a:lnTo>
                  <a:lnTo>
                    <a:pt x="380" y="1817"/>
                  </a:lnTo>
                  <a:lnTo>
                    <a:pt x="379" y="1822"/>
                  </a:lnTo>
                  <a:lnTo>
                    <a:pt x="378" y="1829"/>
                  </a:lnTo>
                  <a:lnTo>
                    <a:pt x="377" y="1834"/>
                  </a:lnTo>
                  <a:lnTo>
                    <a:pt x="376" y="1838"/>
                  </a:lnTo>
                  <a:lnTo>
                    <a:pt x="375" y="1843"/>
                  </a:lnTo>
                  <a:lnTo>
                    <a:pt x="374" y="1847"/>
                  </a:lnTo>
                  <a:lnTo>
                    <a:pt x="373" y="1850"/>
                  </a:lnTo>
                  <a:lnTo>
                    <a:pt x="371" y="1852"/>
                  </a:lnTo>
                  <a:lnTo>
                    <a:pt x="370" y="1854"/>
                  </a:lnTo>
                  <a:lnTo>
                    <a:pt x="369" y="1855"/>
                  </a:lnTo>
                  <a:lnTo>
                    <a:pt x="368" y="1858"/>
                  </a:lnTo>
                  <a:lnTo>
                    <a:pt x="367" y="1864"/>
                  </a:lnTo>
                  <a:lnTo>
                    <a:pt x="366" y="1873"/>
                  </a:lnTo>
                  <a:lnTo>
                    <a:pt x="366" y="1885"/>
                  </a:lnTo>
                  <a:lnTo>
                    <a:pt x="366" y="1899"/>
                  </a:lnTo>
                  <a:lnTo>
                    <a:pt x="367" y="1916"/>
                  </a:lnTo>
                  <a:lnTo>
                    <a:pt x="369" y="1933"/>
                  </a:lnTo>
                  <a:lnTo>
                    <a:pt x="373" y="1951"/>
                  </a:lnTo>
                  <a:lnTo>
                    <a:pt x="377" y="1971"/>
                  </a:lnTo>
                  <a:lnTo>
                    <a:pt x="382" y="1991"/>
                  </a:lnTo>
                  <a:lnTo>
                    <a:pt x="391" y="2019"/>
                  </a:lnTo>
                  <a:lnTo>
                    <a:pt x="398" y="2047"/>
                  </a:lnTo>
                  <a:lnTo>
                    <a:pt x="403" y="2074"/>
                  </a:lnTo>
                  <a:lnTo>
                    <a:pt x="407" y="2100"/>
                  </a:lnTo>
                  <a:lnTo>
                    <a:pt x="411" y="2124"/>
                  </a:lnTo>
                  <a:lnTo>
                    <a:pt x="413" y="2146"/>
                  </a:lnTo>
                  <a:lnTo>
                    <a:pt x="415" y="2164"/>
                  </a:lnTo>
                  <a:lnTo>
                    <a:pt x="416" y="2178"/>
                  </a:lnTo>
                  <a:lnTo>
                    <a:pt x="416" y="2186"/>
                  </a:lnTo>
                  <a:lnTo>
                    <a:pt x="416" y="2190"/>
                  </a:lnTo>
                  <a:lnTo>
                    <a:pt x="417" y="2196"/>
                  </a:lnTo>
                  <a:lnTo>
                    <a:pt x="420" y="2217"/>
                  </a:lnTo>
                  <a:lnTo>
                    <a:pt x="426" y="2246"/>
                  </a:lnTo>
                  <a:lnTo>
                    <a:pt x="432" y="2282"/>
                  </a:lnTo>
                  <a:lnTo>
                    <a:pt x="440" y="2322"/>
                  </a:lnTo>
                  <a:lnTo>
                    <a:pt x="449" y="2364"/>
                  </a:lnTo>
                  <a:lnTo>
                    <a:pt x="457" y="2403"/>
                  </a:lnTo>
                  <a:lnTo>
                    <a:pt x="467" y="2438"/>
                  </a:lnTo>
                  <a:lnTo>
                    <a:pt x="476" y="2465"/>
                  </a:lnTo>
                  <a:lnTo>
                    <a:pt x="485" y="2481"/>
                  </a:lnTo>
                  <a:lnTo>
                    <a:pt x="491" y="2493"/>
                  </a:lnTo>
                  <a:lnTo>
                    <a:pt x="497" y="2506"/>
                  </a:lnTo>
                  <a:lnTo>
                    <a:pt x="500" y="2520"/>
                  </a:lnTo>
                  <a:lnTo>
                    <a:pt x="504" y="2533"/>
                  </a:lnTo>
                  <a:lnTo>
                    <a:pt x="507" y="2546"/>
                  </a:lnTo>
                  <a:lnTo>
                    <a:pt x="511" y="2559"/>
                  </a:lnTo>
                  <a:lnTo>
                    <a:pt x="514" y="2571"/>
                  </a:lnTo>
                  <a:lnTo>
                    <a:pt x="518" y="2582"/>
                  </a:lnTo>
                  <a:lnTo>
                    <a:pt x="524" y="2592"/>
                  </a:lnTo>
                  <a:lnTo>
                    <a:pt x="531" y="2600"/>
                  </a:lnTo>
                  <a:lnTo>
                    <a:pt x="531" y="2601"/>
                  </a:lnTo>
                  <a:lnTo>
                    <a:pt x="531" y="2605"/>
                  </a:lnTo>
                  <a:lnTo>
                    <a:pt x="532" y="2613"/>
                  </a:lnTo>
                  <a:lnTo>
                    <a:pt x="532" y="2621"/>
                  </a:lnTo>
                  <a:lnTo>
                    <a:pt x="534" y="2633"/>
                  </a:lnTo>
                  <a:lnTo>
                    <a:pt x="535" y="2646"/>
                  </a:lnTo>
                  <a:lnTo>
                    <a:pt x="536" y="2662"/>
                  </a:lnTo>
                  <a:lnTo>
                    <a:pt x="538" y="2677"/>
                  </a:lnTo>
                  <a:lnTo>
                    <a:pt x="539" y="2694"/>
                  </a:lnTo>
                  <a:lnTo>
                    <a:pt x="541" y="2712"/>
                  </a:lnTo>
                  <a:lnTo>
                    <a:pt x="542" y="2719"/>
                  </a:lnTo>
                  <a:lnTo>
                    <a:pt x="542" y="2727"/>
                  </a:lnTo>
                  <a:lnTo>
                    <a:pt x="543" y="2732"/>
                  </a:lnTo>
                  <a:lnTo>
                    <a:pt x="543" y="2738"/>
                  </a:lnTo>
                  <a:lnTo>
                    <a:pt x="544" y="2742"/>
                  </a:lnTo>
                  <a:lnTo>
                    <a:pt x="545" y="2745"/>
                  </a:lnTo>
                  <a:lnTo>
                    <a:pt x="548" y="2750"/>
                  </a:lnTo>
                  <a:lnTo>
                    <a:pt x="551" y="2753"/>
                  </a:lnTo>
                  <a:lnTo>
                    <a:pt x="554" y="2756"/>
                  </a:lnTo>
                  <a:lnTo>
                    <a:pt x="560" y="2761"/>
                  </a:lnTo>
                  <a:lnTo>
                    <a:pt x="560" y="2766"/>
                  </a:lnTo>
                  <a:lnTo>
                    <a:pt x="562" y="2773"/>
                  </a:lnTo>
                  <a:lnTo>
                    <a:pt x="563" y="2778"/>
                  </a:lnTo>
                  <a:lnTo>
                    <a:pt x="566" y="2783"/>
                  </a:lnTo>
                  <a:lnTo>
                    <a:pt x="568" y="2788"/>
                  </a:lnTo>
                  <a:lnTo>
                    <a:pt x="572" y="2792"/>
                  </a:lnTo>
                  <a:lnTo>
                    <a:pt x="575" y="2797"/>
                  </a:lnTo>
                  <a:lnTo>
                    <a:pt x="578" y="2799"/>
                  </a:lnTo>
                  <a:lnTo>
                    <a:pt x="581" y="2800"/>
                  </a:lnTo>
                  <a:lnTo>
                    <a:pt x="584" y="2800"/>
                  </a:lnTo>
                  <a:lnTo>
                    <a:pt x="585" y="2801"/>
                  </a:lnTo>
                  <a:lnTo>
                    <a:pt x="586" y="2801"/>
                  </a:lnTo>
                  <a:lnTo>
                    <a:pt x="587" y="2801"/>
                  </a:lnTo>
                  <a:lnTo>
                    <a:pt x="587" y="2802"/>
                  </a:lnTo>
                  <a:lnTo>
                    <a:pt x="588" y="2802"/>
                  </a:lnTo>
                  <a:lnTo>
                    <a:pt x="589" y="2803"/>
                  </a:lnTo>
                  <a:lnTo>
                    <a:pt x="587" y="2810"/>
                  </a:lnTo>
                  <a:lnTo>
                    <a:pt x="586" y="2819"/>
                  </a:lnTo>
                  <a:lnTo>
                    <a:pt x="586" y="2832"/>
                  </a:lnTo>
                  <a:lnTo>
                    <a:pt x="586" y="2847"/>
                  </a:lnTo>
                  <a:lnTo>
                    <a:pt x="586" y="2862"/>
                  </a:lnTo>
                  <a:lnTo>
                    <a:pt x="586" y="2876"/>
                  </a:lnTo>
                  <a:lnTo>
                    <a:pt x="585" y="2889"/>
                  </a:lnTo>
                  <a:lnTo>
                    <a:pt x="584" y="2900"/>
                  </a:lnTo>
                  <a:lnTo>
                    <a:pt x="581" y="2906"/>
                  </a:lnTo>
                  <a:lnTo>
                    <a:pt x="578" y="2910"/>
                  </a:lnTo>
                  <a:lnTo>
                    <a:pt x="574" y="2912"/>
                  </a:lnTo>
                  <a:lnTo>
                    <a:pt x="568" y="2918"/>
                  </a:lnTo>
                  <a:lnTo>
                    <a:pt x="563" y="2926"/>
                  </a:lnTo>
                  <a:lnTo>
                    <a:pt x="556" y="2936"/>
                  </a:lnTo>
                  <a:lnTo>
                    <a:pt x="550" y="2946"/>
                  </a:lnTo>
                  <a:lnTo>
                    <a:pt x="543" y="2955"/>
                  </a:lnTo>
                  <a:lnTo>
                    <a:pt x="538" y="2965"/>
                  </a:lnTo>
                  <a:lnTo>
                    <a:pt x="531" y="2972"/>
                  </a:lnTo>
                  <a:lnTo>
                    <a:pt x="526" y="2977"/>
                  </a:lnTo>
                  <a:lnTo>
                    <a:pt x="520" y="2977"/>
                  </a:lnTo>
                  <a:lnTo>
                    <a:pt x="514" y="2978"/>
                  </a:lnTo>
                  <a:lnTo>
                    <a:pt x="506" y="2980"/>
                  </a:lnTo>
                  <a:lnTo>
                    <a:pt x="498" y="2985"/>
                  </a:lnTo>
                  <a:lnTo>
                    <a:pt x="488" y="2989"/>
                  </a:lnTo>
                  <a:lnTo>
                    <a:pt x="479" y="2994"/>
                  </a:lnTo>
                  <a:lnTo>
                    <a:pt x="469" y="2999"/>
                  </a:lnTo>
                  <a:lnTo>
                    <a:pt x="462" y="3004"/>
                  </a:lnTo>
                  <a:lnTo>
                    <a:pt x="456" y="3008"/>
                  </a:lnTo>
                  <a:lnTo>
                    <a:pt x="452" y="3011"/>
                  </a:lnTo>
                  <a:lnTo>
                    <a:pt x="450" y="3012"/>
                  </a:lnTo>
                  <a:lnTo>
                    <a:pt x="449" y="3013"/>
                  </a:lnTo>
                  <a:lnTo>
                    <a:pt x="443" y="3015"/>
                  </a:lnTo>
                  <a:lnTo>
                    <a:pt x="435" y="3019"/>
                  </a:lnTo>
                  <a:lnTo>
                    <a:pt x="425" y="3025"/>
                  </a:lnTo>
                  <a:lnTo>
                    <a:pt x="415" y="3031"/>
                  </a:lnTo>
                  <a:lnTo>
                    <a:pt x="404" y="3040"/>
                  </a:lnTo>
                  <a:lnTo>
                    <a:pt x="395" y="3049"/>
                  </a:lnTo>
                  <a:lnTo>
                    <a:pt x="388" y="3060"/>
                  </a:lnTo>
                  <a:lnTo>
                    <a:pt x="383" y="3071"/>
                  </a:lnTo>
                  <a:lnTo>
                    <a:pt x="382" y="3083"/>
                  </a:lnTo>
                  <a:lnTo>
                    <a:pt x="382" y="3081"/>
                  </a:lnTo>
                  <a:lnTo>
                    <a:pt x="381" y="3083"/>
                  </a:lnTo>
                  <a:lnTo>
                    <a:pt x="380" y="3084"/>
                  </a:lnTo>
                  <a:lnTo>
                    <a:pt x="380" y="3085"/>
                  </a:lnTo>
                  <a:lnTo>
                    <a:pt x="379" y="3086"/>
                  </a:lnTo>
                  <a:lnTo>
                    <a:pt x="377" y="3087"/>
                  </a:lnTo>
                  <a:lnTo>
                    <a:pt x="376" y="3089"/>
                  </a:lnTo>
                  <a:lnTo>
                    <a:pt x="375" y="3090"/>
                  </a:lnTo>
                  <a:lnTo>
                    <a:pt x="374" y="3092"/>
                  </a:lnTo>
                  <a:lnTo>
                    <a:pt x="373" y="3095"/>
                  </a:lnTo>
                  <a:lnTo>
                    <a:pt x="373" y="3098"/>
                  </a:lnTo>
                  <a:lnTo>
                    <a:pt x="373" y="3100"/>
                  </a:lnTo>
                  <a:lnTo>
                    <a:pt x="373" y="3103"/>
                  </a:lnTo>
                  <a:lnTo>
                    <a:pt x="374" y="3106"/>
                  </a:lnTo>
                  <a:lnTo>
                    <a:pt x="375" y="3110"/>
                  </a:lnTo>
                  <a:lnTo>
                    <a:pt x="377" y="3113"/>
                  </a:lnTo>
                  <a:lnTo>
                    <a:pt x="382" y="3122"/>
                  </a:lnTo>
                  <a:lnTo>
                    <a:pt x="388" y="3128"/>
                  </a:lnTo>
                  <a:lnTo>
                    <a:pt x="395" y="3135"/>
                  </a:lnTo>
                  <a:lnTo>
                    <a:pt x="403" y="3140"/>
                  </a:lnTo>
                  <a:lnTo>
                    <a:pt x="412" y="3145"/>
                  </a:lnTo>
                  <a:lnTo>
                    <a:pt x="422" y="3148"/>
                  </a:lnTo>
                  <a:lnTo>
                    <a:pt x="431" y="3151"/>
                  </a:lnTo>
                  <a:lnTo>
                    <a:pt x="441" y="3152"/>
                  </a:lnTo>
                  <a:lnTo>
                    <a:pt x="451" y="3153"/>
                  </a:lnTo>
                  <a:lnTo>
                    <a:pt x="461" y="3152"/>
                  </a:lnTo>
                  <a:lnTo>
                    <a:pt x="485" y="3151"/>
                  </a:lnTo>
                  <a:lnTo>
                    <a:pt x="511" y="3148"/>
                  </a:lnTo>
                  <a:lnTo>
                    <a:pt x="539" y="3145"/>
                  </a:lnTo>
                  <a:lnTo>
                    <a:pt x="567" y="3138"/>
                  </a:lnTo>
                  <a:lnTo>
                    <a:pt x="596" y="3130"/>
                  </a:lnTo>
                  <a:lnTo>
                    <a:pt x="622" y="3121"/>
                  </a:lnTo>
                  <a:lnTo>
                    <a:pt x="644" y="3108"/>
                  </a:lnTo>
                  <a:lnTo>
                    <a:pt x="664" y="3092"/>
                  </a:lnTo>
                  <a:lnTo>
                    <a:pt x="679" y="3074"/>
                  </a:lnTo>
                  <a:lnTo>
                    <a:pt x="688" y="3051"/>
                  </a:lnTo>
                  <a:lnTo>
                    <a:pt x="689" y="3050"/>
                  </a:lnTo>
                  <a:lnTo>
                    <a:pt x="691" y="3049"/>
                  </a:lnTo>
                  <a:lnTo>
                    <a:pt x="694" y="3048"/>
                  </a:lnTo>
                  <a:lnTo>
                    <a:pt x="698" y="3046"/>
                  </a:lnTo>
                  <a:lnTo>
                    <a:pt x="701" y="3044"/>
                  </a:lnTo>
                  <a:lnTo>
                    <a:pt x="705" y="3043"/>
                  </a:lnTo>
                  <a:lnTo>
                    <a:pt x="709" y="3042"/>
                  </a:lnTo>
                  <a:lnTo>
                    <a:pt x="712" y="3041"/>
                  </a:lnTo>
                  <a:lnTo>
                    <a:pt x="713" y="3040"/>
                  </a:lnTo>
                  <a:lnTo>
                    <a:pt x="714" y="3040"/>
                  </a:lnTo>
                  <a:lnTo>
                    <a:pt x="714" y="3041"/>
                  </a:lnTo>
                  <a:lnTo>
                    <a:pt x="713" y="3042"/>
                  </a:lnTo>
                  <a:lnTo>
                    <a:pt x="713" y="3044"/>
                  </a:lnTo>
                  <a:lnTo>
                    <a:pt x="712" y="3047"/>
                  </a:lnTo>
                  <a:lnTo>
                    <a:pt x="712" y="3050"/>
                  </a:lnTo>
                  <a:lnTo>
                    <a:pt x="712" y="3052"/>
                  </a:lnTo>
                  <a:lnTo>
                    <a:pt x="713" y="3055"/>
                  </a:lnTo>
                  <a:lnTo>
                    <a:pt x="714" y="3056"/>
                  </a:lnTo>
                  <a:lnTo>
                    <a:pt x="716" y="3059"/>
                  </a:lnTo>
                  <a:lnTo>
                    <a:pt x="719" y="3059"/>
                  </a:lnTo>
                  <a:lnTo>
                    <a:pt x="734" y="3058"/>
                  </a:lnTo>
                  <a:lnTo>
                    <a:pt x="748" y="3055"/>
                  </a:lnTo>
                  <a:lnTo>
                    <a:pt x="761" y="3051"/>
                  </a:lnTo>
                  <a:lnTo>
                    <a:pt x="773" y="3047"/>
                  </a:lnTo>
                  <a:lnTo>
                    <a:pt x="783" y="3042"/>
                  </a:lnTo>
                  <a:lnTo>
                    <a:pt x="791" y="3037"/>
                  </a:lnTo>
                  <a:lnTo>
                    <a:pt x="799" y="3033"/>
                  </a:lnTo>
                  <a:lnTo>
                    <a:pt x="803" y="3028"/>
                  </a:lnTo>
                  <a:lnTo>
                    <a:pt x="807" y="3026"/>
                  </a:lnTo>
                  <a:lnTo>
                    <a:pt x="808" y="3025"/>
                  </a:lnTo>
                  <a:lnTo>
                    <a:pt x="809" y="3024"/>
                  </a:lnTo>
                  <a:lnTo>
                    <a:pt x="809" y="3023"/>
                  </a:lnTo>
                  <a:lnTo>
                    <a:pt x="810" y="3022"/>
                  </a:lnTo>
                  <a:lnTo>
                    <a:pt x="811" y="3019"/>
                  </a:lnTo>
                  <a:lnTo>
                    <a:pt x="812" y="3016"/>
                  </a:lnTo>
                  <a:lnTo>
                    <a:pt x="812" y="3013"/>
                  </a:lnTo>
                  <a:lnTo>
                    <a:pt x="812" y="3009"/>
                  </a:lnTo>
                  <a:lnTo>
                    <a:pt x="810" y="3004"/>
                  </a:lnTo>
                  <a:lnTo>
                    <a:pt x="808" y="2999"/>
                  </a:lnTo>
                  <a:lnTo>
                    <a:pt x="802" y="2993"/>
                  </a:lnTo>
                  <a:lnTo>
                    <a:pt x="803" y="2992"/>
                  </a:lnTo>
                  <a:lnTo>
                    <a:pt x="803" y="2990"/>
                  </a:lnTo>
                  <a:lnTo>
                    <a:pt x="804" y="2987"/>
                  </a:lnTo>
                  <a:lnTo>
                    <a:pt x="804" y="2984"/>
                  </a:lnTo>
                  <a:lnTo>
                    <a:pt x="805" y="2978"/>
                  </a:lnTo>
                  <a:lnTo>
                    <a:pt x="805" y="2974"/>
                  </a:lnTo>
                  <a:lnTo>
                    <a:pt x="804" y="2968"/>
                  </a:lnTo>
                  <a:lnTo>
                    <a:pt x="803" y="2964"/>
                  </a:lnTo>
                  <a:lnTo>
                    <a:pt x="801" y="2960"/>
                  </a:lnTo>
                  <a:lnTo>
                    <a:pt x="798" y="2956"/>
                  </a:lnTo>
                  <a:lnTo>
                    <a:pt x="798" y="2955"/>
                  </a:lnTo>
                  <a:lnTo>
                    <a:pt x="798" y="2953"/>
                  </a:lnTo>
                  <a:lnTo>
                    <a:pt x="798" y="2950"/>
                  </a:lnTo>
                  <a:lnTo>
                    <a:pt x="797" y="2944"/>
                  </a:lnTo>
                  <a:lnTo>
                    <a:pt x="796" y="2939"/>
                  </a:lnTo>
                  <a:lnTo>
                    <a:pt x="795" y="2934"/>
                  </a:lnTo>
                  <a:lnTo>
                    <a:pt x="792" y="2927"/>
                  </a:lnTo>
                  <a:lnTo>
                    <a:pt x="790" y="2922"/>
                  </a:lnTo>
                  <a:lnTo>
                    <a:pt x="786" y="2916"/>
                  </a:lnTo>
                  <a:lnTo>
                    <a:pt x="781" y="2912"/>
                  </a:lnTo>
                  <a:lnTo>
                    <a:pt x="777" y="2907"/>
                  </a:lnTo>
                  <a:lnTo>
                    <a:pt x="775" y="2902"/>
                  </a:lnTo>
                  <a:lnTo>
                    <a:pt x="774" y="2895"/>
                  </a:lnTo>
                  <a:lnTo>
                    <a:pt x="774" y="2888"/>
                  </a:lnTo>
                  <a:lnTo>
                    <a:pt x="774" y="2881"/>
                  </a:lnTo>
                  <a:lnTo>
                    <a:pt x="775" y="2874"/>
                  </a:lnTo>
                  <a:lnTo>
                    <a:pt x="775" y="2867"/>
                  </a:lnTo>
                  <a:lnTo>
                    <a:pt x="775" y="2861"/>
                  </a:lnTo>
                  <a:lnTo>
                    <a:pt x="774" y="2855"/>
                  </a:lnTo>
                  <a:lnTo>
                    <a:pt x="772" y="2852"/>
                  </a:lnTo>
                  <a:lnTo>
                    <a:pt x="768" y="2850"/>
                  </a:lnTo>
                  <a:lnTo>
                    <a:pt x="766" y="2845"/>
                  </a:lnTo>
                  <a:lnTo>
                    <a:pt x="765" y="2841"/>
                  </a:lnTo>
                  <a:lnTo>
                    <a:pt x="764" y="2836"/>
                  </a:lnTo>
                  <a:lnTo>
                    <a:pt x="763" y="2830"/>
                  </a:lnTo>
                  <a:lnTo>
                    <a:pt x="762" y="2825"/>
                  </a:lnTo>
                  <a:lnTo>
                    <a:pt x="762" y="2820"/>
                  </a:lnTo>
                  <a:lnTo>
                    <a:pt x="761" y="2817"/>
                  </a:lnTo>
                  <a:lnTo>
                    <a:pt x="761" y="2814"/>
                  </a:lnTo>
                  <a:lnTo>
                    <a:pt x="761" y="2813"/>
                  </a:lnTo>
                  <a:lnTo>
                    <a:pt x="761" y="2812"/>
                  </a:lnTo>
                  <a:lnTo>
                    <a:pt x="762" y="2811"/>
                  </a:lnTo>
                  <a:lnTo>
                    <a:pt x="762" y="2810"/>
                  </a:lnTo>
                  <a:lnTo>
                    <a:pt x="762" y="2808"/>
                  </a:lnTo>
                  <a:lnTo>
                    <a:pt x="763" y="2806"/>
                  </a:lnTo>
                  <a:lnTo>
                    <a:pt x="763" y="2804"/>
                  </a:lnTo>
                  <a:lnTo>
                    <a:pt x="763" y="2802"/>
                  </a:lnTo>
                  <a:lnTo>
                    <a:pt x="764" y="2800"/>
                  </a:lnTo>
                  <a:lnTo>
                    <a:pt x="764" y="2798"/>
                  </a:lnTo>
                  <a:lnTo>
                    <a:pt x="764" y="2797"/>
                  </a:lnTo>
                  <a:lnTo>
                    <a:pt x="765" y="2795"/>
                  </a:lnTo>
                  <a:lnTo>
                    <a:pt x="766" y="2794"/>
                  </a:lnTo>
                  <a:lnTo>
                    <a:pt x="767" y="2794"/>
                  </a:lnTo>
                  <a:lnTo>
                    <a:pt x="767" y="2793"/>
                  </a:lnTo>
                  <a:lnTo>
                    <a:pt x="768" y="2792"/>
                  </a:lnTo>
                  <a:lnTo>
                    <a:pt x="770" y="2791"/>
                  </a:lnTo>
                  <a:lnTo>
                    <a:pt x="771" y="2791"/>
                  </a:lnTo>
                  <a:lnTo>
                    <a:pt x="773" y="2790"/>
                  </a:lnTo>
                  <a:lnTo>
                    <a:pt x="774" y="2790"/>
                  </a:lnTo>
                  <a:lnTo>
                    <a:pt x="781" y="2786"/>
                  </a:lnTo>
                  <a:lnTo>
                    <a:pt x="787" y="2781"/>
                  </a:lnTo>
                  <a:lnTo>
                    <a:pt x="791" y="2778"/>
                  </a:lnTo>
                  <a:lnTo>
                    <a:pt x="796" y="2774"/>
                  </a:lnTo>
                  <a:lnTo>
                    <a:pt x="798" y="2770"/>
                  </a:lnTo>
                  <a:lnTo>
                    <a:pt x="800" y="2766"/>
                  </a:lnTo>
                  <a:lnTo>
                    <a:pt x="802" y="2763"/>
                  </a:lnTo>
                  <a:lnTo>
                    <a:pt x="803" y="2761"/>
                  </a:lnTo>
                  <a:lnTo>
                    <a:pt x="804" y="2757"/>
                  </a:lnTo>
                  <a:lnTo>
                    <a:pt x="805" y="2756"/>
                  </a:lnTo>
                  <a:lnTo>
                    <a:pt x="810" y="2748"/>
                  </a:lnTo>
                  <a:lnTo>
                    <a:pt x="812" y="2737"/>
                  </a:lnTo>
                  <a:lnTo>
                    <a:pt x="812" y="2724"/>
                  </a:lnTo>
                  <a:lnTo>
                    <a:pt x="811" y="2710"/>
                  </a:lnTo>
                  <a:lnTo>
                    <a:pt x="809" y="2695"/>
                  </a:lnTo>
                  <a:lnTo>
                    <a:pt x="805" y="2681"/>
                  </a:lnTo>
                  <a:lnTo>
                    <a:pt x="802" y="2669"/>
                  </a:lnTo>
                  <a:lnTo>
                    <a:pt x="800" y="2659"/>
                  </a:lnTo>
                  <a:lnTo>
                    <a:pt x="798" y="2654"/>
                  </a:lnTo>
                  <a:lnTo>
                    <a:pt x="798" y="2651"/>
                  </a:lnTo>
                  <a:lnTo>
                    <a:pt x="816" y="2570"/>
                  </a:lnTo>
                  <a:lnTo>
                    <a:pt x="815" y="2567"/>
                  </a:lnTo>
                  <a:lnTo>
                    <a:pt x="814" y="2556"/>
                  </a:lnTo>
                  <a:lnTo>
                    <a:pt x="813" y="2541"/>
                  </a:lnTo>
                  <a:lnTo>
                    <a:pt x="812" y="2522"/>
                  </a:lnTo>
                  <a:lnTo>
                    <a:pt x="809" y="2502"/>
                  </a:lnTo>
                  <a:lnTo>
                    <a:pt x="807" y="2480"/>
                  </a:lnTo>
                  <a:lnTo>
                    <a:pt x="803" y="2460"/>
                  </a:lnTo>
                  <a:lnTo>
                    <a:pt x="800" y="2444"/>
                  </a:lnTo>
                  <a:lnTo>
                    <a:pt x="797" y="2431"/>
                  </a:lnTo>
                  <a:lnTo>
                    <a:pt x="792" y="2425"/>
                  </a:lnTo>
                  <a:lnTo>
                    <a:pt x="788" y="2420"/>
                  </a:lnTo>
                  <a:lnTo>
                    <a:pt x="786" y="2414"/>
                  </a:lnTo>
                  <a:lnTo>
                    <a:pt x="785" y="2406"/>
                  </a:lnTo>
                  <a:lnTo>
                    <a:pt x="785" y="2397"/>
                  </a:lnTo>
                  <a:lnTo>
                    <a:pt x="786" y="2389"/>
                  </a:lnTo>
                  <a:lnTo>
                    <a:pt x="787" y="2380"/>
                  </a:lnTo>
                  <a:lnTo>
                    <a:pt x="789" y="2372"/>
                  </a:lnTo>
                  <a:lnTo>
                    <a:pt x="791" y="2366"/>
                  </a:lnTo>
                  <a:lnTo>
                    <a:pt x="795" y="2361"/>
                  </a:lnTo>
                  <a:lnTo>
                    <a:pt x="798" y="2359"/>
                  </a:lnTo>
                  <a:lnTo>
                    <a:pt x="798" y="2360"/>
                  </a:lnTo>
                  <a:lnTo>
                    <a:pt x="800" y="2364"/>
                  </a:lnTo>
                  <a:lnTo>
                    <a:pt x="802" y="2369"/>
                  </a:lnTo>
                  <a:lnTo>
                    <a:pt x="804" y="2375"/>
                  </a:lnTo>
                  <a:lnTo>
                    <a:pt x="808" y="2382"/>
                  </a:lnTo>
                  <a:lnTo>
                    <a:pt x="809" y="2390"/>
                  </a:lnTo>
                  <a:lnTo>
                    <a:pt x="811" y="2396"/>
                  </a:lnTo>
                  <a:lnTo>
                    <a:pt x="811" y="2404"/>
                  </a:lnTo>
                  <a:lnTo>
                    <a:pt x="809" y="2409"/>
                  </a:lnTo>
                  <a:lnTo>
                    <a:pt x="805" y="2414"/>
                  </a:lnTo>
                  <a:lnTo>
                    <a:pt x="802" y="2418"/>
                  </a:lnTo>
                  <a:lnTo>
                    <a:pt x="801" y="2425"/>
                  </a:lnTo>
                  <a:lnTo>
                    <a:pt x="801" y="2432"/>
                  </a:lnTo>
                  <a:lnTo>
                    <a:pt x="803" y="2441"/>
                  </a:lnTo>
                  <a:lnTo>
                    <a:pt x="807" y="2451"/>
                  </a:lnTo>
                  <a:lnTo>
                    <a:pt x="810" y="2459"/>
                  </a:lnTo>
                  <a:lnTo>
                    <a:pt x="814" y="2469"/>
                  </a:lnTo>
                  <a:lnTo>
                    <a:pt x="820" y="2477"/>
                  </a:lnTo>
                  <a:lnTo>
                    <a:pt x="824" y="2484"/>
                  </a:lnTo>
                  <a:lnTo>
                    <a:pt x="829" y="2490"/>
                  </a:lnTo>
                  <a:lnTo>
                    <a:pt x="828" y="2492"/>
                  </a:lnTo>
                  <a:lnTo>
                    <a:pt x="828" y="2499"/>
                  </a:lnTo>
                  <a:lnTo>
                    <a:pt x="827" y="2508"/>
                  </a:lnTo>
                  <a:lnTo>
                    <a:pt x="827" y="2520"/>
                  </a:lnTo>
                  <a:lnTo>
                    <a:pt x="828" y="2534"/>
                  </a:lnTo>
                  <a:lnTo>
                    <a:pt x="830" y="2550"/>
                  </a:lnTo>
                  <a:lnTo>
                    <a:pt x="834" y="2565"/>
                  </a:lnTo>
                  <a:lnTo>
                    <a:pt x="839" y="2580"/>
                  </a:lnTo>
                  <a:lnTo>
                    <a:pt x="847" y="2593"/>
                  </a:lnTo>
                  <a:lnTo>
                    <a:pt x="858" y="2604"/>
                  </a:lnTo>
                  <a:lnTo>
                    <a:pt x="858" y="2608"/>
                  </a:lnTo>
                  <a:lnTo>
                    <a:pt x="857" y="2618"/>
                  </a:lnTo>
                  <a:lnTo>
                    <a:pt x="855" y="2633"/>
                  </a:lnTo>
                  <a:lnTo>
                    <a:pt x="854" y="2653"/>
                  </a:lnTo>
                  <a:lnTo>
                    <a:pt x="854" y="2675"/>
                  </a:lnTo>
                  <a:lnTo>
                    <a:pt x="855" y="2698"/>
                  </a:lnTo>
                  <a:lnTo>
                    <a:pt x="858" y="2720"/>
                  </a:lnTo>
                  <a:lnTo>
                    <a:pt x="863" y="2743"/>
                  </a:lnTo>
                  <a:lnTo>
                    <a:pt x="870" y="2763"/>
                  </a:lnTo>
                  <a:lnTo>
                    <a:pt x="878" y="2779"/>
                  </a:lnTo>
                  <a:lnTo>
                    <a:pt x="877" y="2781"/>
                  </a:lnTo>
                  <a:lnTo>
                    <a:pt x="874" y="2786"/>
                  </a:lnTo>
                  <a:lnTo>
                    <a:pt x="870" y="2794"/>
                  </a:lnTo>
                  <a:lnTo>
                    <a:pt x="864" y="2804"/>
                  </a:lnTo>
                  <a:lnTo>
                    <a:pt x="860" y="2815"/>
                  </a:lnTo>
                  <a:lnTo>
                    <a:pt x="855" y="2828"/>
                  </a:lnTo>
                  <a:lnTo>
                    <a:pt x="852" y="2841"/>
                  </a:lnTo>
                  <a:lnTo>
                    <a:pt x="851" y="2854"/>
                  </a:lnTo>
                  <a:lnTo>
                    <a:pt x="852" y="2867"/>
                  </a:lnTo>
                  <a:lnTo>
                    <a:pt x="858" y="2878"/>
                  </a:lnTo>
                  <a:lnTo>
                    <a:pt x="864" y="2891"/>
                  </a:lnTo>
                  <a:lnTo>
                    <a:pt x="872" y="2907"/>
                  </a:lnTo>
                  <a:lnTo>
                    <a:pt x="880" y="2926"/>
                  </a:lnTo>
                  <a:lnTo>
                    <a:pt x="889" y="2944"/>
                  </a:lnTo>
                  <a:lnTo>
                    <a:pt x="898" y="2964"/>
                  </a:lnTo>
                  <a:lnTo>
                    <a:pt x="907" y="2982"/>
                  </a:lnTo>
                  <a:lnTo>
                    <a:pt x="915" y="2999"/>
                  </a:lnTo>
                  <a:lnTo>
                    <a:pt x="924" y="3012"/>
                  </a:lnTo>
                  <a:lnTo>
                    <a:pt x="932" y="3022"/>
                  </a:lnTo>
                  <a:lnTo>
                    <a:pt x="938" y="3027"/>
                  </a:lnTo>
                  <a:lnTo>
                    <a:pt x="939" y="3027"/>
                  </a:lnTo>
                  <a:lnTo>
                    <a:pt x="941" y="3027"/>
                  </a:lnTo>
                  <a:lnTo>
                    <a:pt x="942" y="3028"/>
                  </a:lnTo>
                  <a:lnTo>
                    <a:pt x="944" y="3028"/>
                  </a:lnTo>
                  <a:lnTo>
                    <a:pt x="946" y="3029"/>
                  </a:lnTo>
                  <a:lnTo>
                    <a:pt x="947" y="3029"/>
                  </a:lnTo>
                  <a:lnTo>
                    <a:pt x="949" y="3030"/>
                  </a:lnTo>
                  <a:lnTo>
                    <a:pt x="950" y="3030"/>
                  </a:lnTo>
                  <a:lnTo>
                    <a:pt x="952" y="3031"/>
                  </a:lnTo>
                  <a:lnTo>
                    <a:pt x="954" y="3033"/>
                  </a:lnTo>
                  <a:lnTo>
                    <a:pt x="951" y="3033"/>
                  </a:lnTo>
                  <a:lnTo>
                    <a:pt x="951" y="3034"/>
                  </a:lnTo>
                  <a:lnTo>
                    <a:pt x="952" y="3039"/>
                  </a:lnTo>
                  <a:lnTo>
                    <a:pt x="952" y="3046"/>
                  </a:lnTo>
                  <a:lnTo>
                    <a:pt x="953" y="3055"/>
                  </a:lnTo>
                  <a:lnTo>
                    <a:pt x="953" y="3066"/>
                  </a:lnTo>
                  <a:lnTo>
                    <a:pt x="953" y="3078"/>
                  </a:lnTo>
                  <a:lnTo>
                    <a:pt x="953" y="3091"/>
                  </a:lnTo>
                  <a:lnTo>
                    <a:pt x="952" y="3104"/>
                  </a:lnTo>
                  <a:lnTo>
                    <a:pt x="951" y="3117"/>
                  </a:lnTo>
                  <a:lnTo>
                    <a:pt x="949" y="3129"/>
                  </a:lnTo>
                  <a:lnTo>
                    <a:pt x="947" y="3141"/>
                  </a:lnTo>
                  <a:lnTo>
                    <a:pt x="948" y="3153"/>
                  </a:lnTo>
                  <a:lnTo>
                    <a:pt x="950" y="3165"/>
                  </a:lnTo>
                  <a:lnTo>
                    <a:pt x="953" y="3177"/>
                  </a:lnTo>
                  <a:lnTo>
                    <a:pt x="958" y="3188"/>
                  </a:lnTo>
                  <a:lnTo>
                    <a:pt x="961" y="3199"/>
                  </a:lnTo>
                  <a:lnTo>
                    <a:pt x="965" y="3208"/>
                  </a:lnTo>
                  <a:lnTo>
                    <a:pt x="966" y="3216"/>
                  </a:lnTo>
                  <a:lnTo>
                    <a:pt x="966" y="3223"/>
                  </a:lnTo>
                  <a:lnTo>
                    <a:pt x="964" y="3228"/>
                  </a:lnTo>
                  <a:lnTo>
                    <a:pt x="962" y="3235"/>
                  </a:lnTo>
                  <a:lnTo>
                    <a:pt x="960" y="3247"/>
                  </a:lnTo>
                  <a:lnTo>
                    <a:pt x="960" y="3261"/>
                  </a:lnTo>
                  <a:lnTo>
                    <a:pt x="960" y="3277"/>
                  </a:lnTo>
                  <a:lnTo>
                    <a:pt x="960" y="3295"/>
                  </a:lnTo>
                  <a:lnTo>
                    <a:pt x="961" y="3312"/>
                  </a:lnTo>
                  <a:lnTo>
                    <a:pt x="961" y="3328"/>
                  </a:lnTo>
                  <a:lnTo>
                    <a:pt x="961" y="3342"/>
                  </a:lnTo>
                  <a:lnTo>
                    <a:pt x="959" y="3352"/>
                  </a:lnTo>
                  <a:lnTo>
                    <a:pt x="957" y="3359"/>
                  </a:lnTo>
                  <a:lnTo>
                    <a:pt x="954" y="3363"/>
                  </a:lnTo>
                  <a:lnTo>
                    <a:pt x="952" y="3371"/>
                  </a:lnTo>
                  <a:lnTo>
                    <a:pt x="950" y="3382"/>
                  </a:lnTo>
                  <a:lnTo>
                    <a:pt x="949" y="3393"/>
                  </a:lnTo>
                  <a:lnTo>
                    <a:pt x="948" y="3406"/>
                  </a:lnTo>
                  <a:lnTo>
                    <a:pt x="948" y="3418"/>
                  </a:lnTo>
                  <a:lnTo>
                    <a:pt x="947" y="3428"/>
                  </a:lnTo>
                  <a:lnTo>
                    <a:pt x="947" y="3437"/>
                  </a:lnTo>
                  <a:lnTo>
                    <a:pt x="947" y="3443"/>
                  </a:lnTo>
                  <a:lnTo>
                    <a:pt x="947" y="3445"/>
                  </a:lnTo>
                  <a:lnTo>
                    <a:pt x="946" y="3447"/>
                  </a:lnTo>
                  <a:lnTo>
                    <a:pt x="944" y="3451"/>
                  </a:lnTo>
                  <a:lnTo>
                    <a:pt x="940" y="3458"/>
                  </a:lnTo>
                  <a:lnTo>
                    <a:pt x="937" y="3468"/>
                  </a:lnTo>
                  <a:lnTo>
                    <a:pt x="935" y="3480"/>
                  </a:lnTo>
                  <a:lnTo>
                    <a:pt x="934" y="3493"/>
                  </a:lnTo>
                  <a:lnTo>
                    <a:pt x="935" y="3507"/>
                  </a:lnTo>
                  <a:lnTo>
                    <a:pt x="938" y="3522"/>
                  </a:lnTo>
                  <a:lnTo>
                    <a:pt x="944" y="3538"/>
                  </a:lnTo>
                  <a:lnTo>
                    <a:pt x="954" y="3555"/>
                  </a:lnTo>
                  <a:lnTo>
                    <a:pt x="954" y="3556"/>
                  </a:lnTo>
                  <a:lnTo>
                    <a:pt x="956" y="3559"/>
                  </a:lnTo>
                  <a:lnTo>
                    <a:pt x="959" y="3562"/>
                  </a:lnTo>
                  <a:lnTo>
                    <a:pt x="963" y="3568"/>
                  </a:lnTo>
                  <a:lnTo>
                    <a:pt x="969" y="3574"/>
                  </a:lnTo>
                  <a:lnTo>
                    <a:pt x="977" y="3580"/>
                  </a:lnTo>
                  <a:lnTo>
                    <a:pt x="987" y="3585"/>
                  </a:lnTo>
                  <a:lnTo>
                    <a:pt x="1001" y="3589"/>
                  </a:lnTo>
                  <a:lnTo>
                    <a:pt x="1017" y="3593"/>
                  </a:lnTo>
                  <a:lnTo>
                    <a:pt x="1037" y="3594"/>
                  </a:lnTo>
                  <a:lnTo>
                    <a:pt x="1059" y="3592"/>
                  </a:lnTo>
                  <a:lnTo>
                    <a:pt x="1078" y="3586"/>
                  </a:lnTo>
                  <a:lnTo>
                    <a:pt x="1096" y="3577"/>
                  </a:lnTo>
                  <a:lnTo>
                    <a:pt x="1111" y="3565"/>
                  </a:lnTo>
                  <a:lnTo>
                    <a:pt x="1124" y="3551"/>
                  </a:lnTo>
                  <a:lnTo>
                    <a:pt x="1135" y="3534"/>
                  </a:lnTo>
                  <a:lnTo>
                    <a:pt x="1143" y="3513"/>
                  </a:lnTo>
                  <a:lnTo>
                    <a:pt x="1147" y="3490"/>
                  </a:lnTo>
                  <a:lnTo>
                    <a:pt x="1149" y="3465"/>
                  </a:lnTo>
                  <a:lnTo>
                    <a:pt x="1147" y="3437"/>
                  </a:lnTo>
                  <a:lnTo>
                    <a:pt x="1144" y="3408"/>
                  </a:lnTo>
                  <a:lnTo>
                    <a:pt x="1140" y="3381"/>
                  </a:lnTo>
                  <a:lnTo>
                    <a:pt x="1137" y="3354"/>
                  </a:lnTo>
                  <a:lnTo>
                    <a:pt x="1135" y="3329"/>
                  </a:lnTo>
                  <a:lnTo>
                    <a:pt x="1133" y="3309"/>
                  </a:lnTo>
                  <a:lnTo>
                    <a:pt x="1132" y="3290"/>
                  </a:lnTo>
                  <a:lnTo>
                    <a:pt x="1131" y="3275"/>
                  </a:lnTo>
                  <a:lnTo>
                    <a:pt x="1130" y="3264"/>
                  </a:lnTo>
                  <a:lnTo>
                    <a:pt x="1130" y="3257"/>
                  </a:lnTo>
                  <a:lnTo>
                    <a:pt x="1128" y="3254"/>
                  </a:lnTo>
                  <a:lnTo>
                    <a:pt x="1130" y="3251"/>
                  </a:lnTo>
                  <a:lnTo>
                    <a:pt x="1130" y="3245"/>
                  </a:lnTo>
                  <a:lnTo>
                    <a:pt x="1130" y="3234"/>
                  </a:lnTo>
                  <a:lnTo>
                    <a:pt x="1130" y="3220"/>
                  </a:lnTo>
                  <a:lnTo>
                    <a:pt x="1130" y="3205"/>
                  </a:lnTo>
                  <a:lnTo>
                    <a:pt x="1130" y="3191"/>
                  </a:lnTo>
                  <a:lnTo>
                    <a:pt x="1128" y="3177"/>
                  </a:lnTo>
                  <a:lnTo>
                    <a:pt x="1127" y="3166"/>
                  </a:lnTo>
                  <a:lnTo>
                    <a:pt x="1124" y="3159"/>
                  </a:lnTo>
                  <a:lnTo>
                    <a:pt x="1121" y="3155"/>
                  </a:lnTo>
                  <a:lnTo>
                    <a:pt x="1118" y="3153"/>
                  </a:lnTo>
                  <a:lnTo>
                    <a:pt x="1115" y="3150"/>
                  </a:lnTo>
                  <a:lnTo>
                    <a:pt x="1114" y="3145"/>
                  </a:lnTo>
                  <a:lnTo>
                    <a:pt x="1113" y="3139"/>
                  </a:lnTo>
                  <a:lnTo>
                    <a:pt x="1113" y="3133"/>
                  </a:lnTo>
                  <a:lnTo>
                    <a:pt x="1113" y="3127"/>
                  </a:lnTo>
                  <a:lnTo>
                    <a:pt x="1113" y="3122"/>
                  </a:lnTo>
                  <a:lnTo>
                    <a:pt x="1113" y="3117"/>
                  </a:lnTo>
                  <a:lnTo>
                    <a:pt x="1113" y="3114"/>
                  </a:lnTo>
                  <a:lnTo>
                    <a:pt x="1113" y="3113"/>
                  </a:lnTo>
                  <a:lnTo>
                    <a:pt x="1113" y="3112"/>
                  </a:lnTo>
                  <a:lnTo>
                    <a:pt x="1112" y="3109"/>
                  </a:lnTo>
                  <a:lnTo>
                    <a:pt x="1112" y="3103"/>
                  </a:lnTo>
                  <a:lnTo>
                    <a:pt x="1111" y="3097"/>
                  </a:lnTo>
                  <a:lnTo>
                    <a:pt x="1110" y="3089"/>
                  </a:lnTo>
                  <a:lnTo>
                    <a:pt x="1110" y="3081"/>
                  </a:lnTo>
                  <a:lnTo>
                    <a:pt x="1110" y="3074"/>
                  </a:lnTo>
                  <a:lnTo>
                    <a:pt x="1110" y="3067"/>
                  </a:lnTo>
                  <a:lnTo>
                    <a:pt x="1111" y="3062"/>
                  </a:lnTo>
                  <a:lnTo>
                    <a:pt x="1113" y="3059"/>
                  </a:lnTo>
                  <a:lnTo>
                    <a:pt x="1115" y="3056"/>
                  </a:lnTo>
                  <a:lnTo>
                    <a:pt x="1118" y="3054"/>
                  </a:lnTo>
                  <a:lnTo>
                    <a:pt x="1118" y="3051"/>
                  </a:lnTo>
                  <a:lnTo>
                    <a:pt x="1118" y="3047"/>
                  </a:lnTo>
                  <a:lnTo>
                    <a:pt x="1118" y="3043"/>
                  </a:lnTo>
                  <a:lnTo>
                    <a:pt x="1116" y="3039"/>
                  </a:lnTo>
                  <a:lnTo>
                    <a:pt x="1116" y="3036"/>
                  </a:lnTo>
                  <a:lnTo>
                    <a:pt x="1115" y="3033"/>
                  </a:lnTo>
                  <a:lnTo>
                    <a:pt x="1114" y="3029"/>
                  </a:lnTo>
                  <a:lnTo>
                    <a:pt x="1113" y="3027"/>
                  </a:lnTo>
                  <a:lnTo>
                    <a:pt x="1118" y="3026"/>
                  </a:lnTo>
                  <a:lnTo>
                    <a:pt x="1123" y="3025"/>
                  </a:lnTo>
                  <a:lnTo>
                    <a:pt x="1126" y="3025"/>
                  </a:lnTo>
                  <a:lnTo>
                    <a:pt x="1131" y="3024"/>
                  </a:lnTo>
                  <a:lnTo>
                    <a:pt x="1134" y="3024"/>
                  </a:lnTo>
                  <a:lnTo>
                    <a:pt x="1138" y="3024"/>
                  </a:lnTo>
                  <a:lnTo>
                    <a:pt x="1140" y="3025"/>
                  </a:lnTo>
                  <a:lnTo>
                    <a:pt x="1144" y="3025"/>
                  </a:lnTo>
                  <a:lnTo>
                    <a:pt x="1146" y="3026"/>
                  </a:lnTo>
                  <a:lnTo>
                    <a:pt x="1147" y="3027"/>
                  </a:lnTo>
                  <a:lnTo>
                    <a:pt x="1173" y="2969"/>
                  </a:lnTo>
                  <a:lnTo>
                    <a:pt x="1165" y="2861"/>
                  </a:lnTo>
                  <a:lnTo>
                    <a:pt x="1166" y="2855"/>
                  </a:lnTo>
                  <a:lnTo>
                    <a:pt x="1168" y="2842"/>
                  </a:lnTo>
                  <a:lnTo>
                    <a:pt x="1169" y="2822"/>
                  </a:lnTo>
                  <a:lnTo>
                    <a:pt x="1169" y="2798"/>
                  </a:lnTo>
                  <a:lnTo>
                    <a:pt x="1168" y="2770"/>
                  </a:lnTo>
                  <a:lnTo>
                    <a:pt x="1165" y="2743"/>
                  </a:lnTo>
                  <a:lnTo>
                    <a:pt x="1159" y="2717"/>
                  </a:lnTo>
                  <a:lnTo>
                    <a:pt x="1150" y="2695"/>
                  </a:lnTo>
                  <a:lnTo>
                    <a:pt x="1137" y="2679"/>
                  </a:lnTo>
                  <a:lnTo>
                    <a:pt x="1119" y="2669"/>
                  </a:lnTo>
                  <a:lnTo>
                    <a:pt x="1119" y="2668"/>
                  </a:lnTo>
                  <a:lnTo>
                    <a:pt x="1119" y="2666"/>
                  </a:lnTo>
                  <a:lnTo>
                    <a:pt x="1118" y="2663"/>
                  </a:lnTo>
                  <a:lnTo>
                    <a:pt x="1119" y="2657"/>
                  </a:lnTo>
                  <a:lnTo>
                    <a:pt x="1119" y="2653"/>
                  </a:lnTo>
                  <a:lnTo>
                    <a:pt x="1120" y="2648"/>
                  </a:lnTo>
                  <a:lnTo>
                    <a:pt x="1121" y="2642"/>
                  </a:lnTo>
                  <a:lnTo>
                    <a:pt x="1124" y="2637"/>
                  </a:lnTo>
                  <a:lnTo>
                    <a:pt x="1127" y="2633"/>
                  </a:lnTo>
                  <a:lnTo>
                    <a:pt x="1132" y="2630"/>
                  </a:lnTo>
                  <a:lnTo>
                    <a:pt x="1126" y="2622"/>
                  </a:lnTo>
                  <a:lnTo>
                    <a:pt x="1121" y="2613"/>
                  </a:lnTo>
                  <a:lnTo>
                    <a:pt x="1116" y="2601"/>
                  </a:lnTo>
                  <a:lnTo>
                    <a:pt x="1111" y="2590"/>
                  </a:lnTo>
                  <a:lnTo>
                    <a:pt x="1107" y="2578"/>
                  </a:lnTo>
                  <a:lnTo>
                    <a:pt x="1103" y="2566"/>
                  </a:lnTo>
                  <a:lnTo>
                    <a:pt x="1100" y="2556"/>
                  </a:lnTo>
                  <a:lnTo>
                    <a:pt x="1097" y="2549"/>
                  </a:lnTo>
                  <a:lnTo>
                    <a:pt x="1096" y="2543"/>
                  </a:lnTo>
                  <a:lnTo>
                    <a:pt x="1095" y="2542"/>
                  </a:lnTo>
                  <a:lnTo>
                    <a:pt x="1090" y="2487"/>
                  </a:lnTo>
                  <a:lnTo>
                    <a:pt x="1090" y="2445"/>
                  </a:lnTo>
                  <a:lnTo>
                    <a:pt x="1090" y="2444"/>
                  </a:lnTo>
                  <a:lnTo>
                    <a:pt x="1091" y="2442"/>
                  </a:lnTo>
                  <a:lnTo>
                    <a:pt x="1093" y="2438"/>
                  </a:lnTo>
                  <a:lnTo>
                    <a:pt x="1094" y="2432"/>
                  </a:lnTo>
                  <a:lnTo>
                    <a:pt x="1094" y="2427"/>
                  </a:lnTo>
                  <a:lnTo>
                    <a:pt x="1094" y="2419"/>
                  </a:lnTo>
                  <a:lnTo>
                    <a:pt x="1094" y="2413"/>
                  </a:lnTo>
                  <a:lnTo>
                    <a:pt x="1091" y="2405"/>
                  </a:lnTo>
                  <a:lnTo>
                    <a:pt x="1087" y="2397"/>
                  </a:lnTo>
                  <a:lnTo>
                    <a:pt x="1082" y="2390"/>
                  </a:lnTo>
                  <a:lnTo>
                    <a:pt x="1066" y="2322"/>
                  </a:lnTo>
                  <a:lnTo>
                    <a:pt x="1066" y="2321"/>
                  </a:lnTo>
                  <a:lnTo>
                    <a:pt x="1065" y="2319"/>
                  </a:lnTo>
                  <a:lnTo>
                    <a:pt x="1065" y="2317"/>
                  </a:lnTo>
                  <a:lnTo>
                    <a:pt x="1065" y="2313"/>
                  </a:lnTo>
                  <a:lnTo>
                    <a:pt x="1066" y="2308"/>
                  </a:lnTo>
                  <a:lnTo>
                    <a:pt x="1069" y="2303"/>
                  </a:lnTo>
                  <a:lnTo>
                    <a:pt x="1071" y="2298"/>
                  </a:lnTo>
                  <a:lnTo>
                    <a:pt x="1075" y="2293"/>
                  </a:lnTo>
                  <a:lnTo>
                    <a:pt x="1082" y="2290"/>
                  </a:lnTo>
                  <a:lnTo>
                    <a:pt x="1090" y="2285"/>
                  </a:lnTo>
                  <a:lnTo>
                    <a:pt x="1090" y="2283"/>
                  </a:lnTo>
                  <a:lnTo>
                    <a:pt x="1093" y="2277"/>
                  </a:lnTo>
                  <a:lnTo>
                    <a:pt x="1096" y="2266"/>
                  </a:lnTo>
                  <a:lnTo>
                    <a:pt x="1100" y="2252"/>
                  </a:lnTo>
                  <a:lnTo>
                    <a:pt x="1105" y="2233"/>
                  </a:lnTo>
                  <a:lnTo>
                    <a:pt x="1108" y="2212"/>
                  </a:lnTo>
                  <a:lnTo>
                    <a:pt x="1110" y="2187"/>
                  </a:lnTo>
                  <a:lnTo>
                    <a:pt x="1111" y="2161"/>
                  </a:lnTo>
                  <a:lnTo>
                    <a:pt x="1111" y="2132"/>
                  </a:lnTo>
                  <a:lnTo>
                    <a:pt x="1108" y="2100"/>
                  </a:lnTo>
                  <a:lnTo>
                    <a:pt x="1109" y="2098"/>
                  </a:lnTo>
                  <a:lnTo>
                    <a:pt x="1109" y="2095"/>
                  </a:lnTo>
                  <a:lnTo>
                    <a:pt x="1109" y="2092"/>
                  </a:lnTo>
                  <a:lnTo>
                    <a:pt x="1110" y="2086"/>
                  </a:lnTo>
                  <a:lnTo>
                    <a:pt x="1111" y="2081"/>
                  </a:lnTo>
                  <a:lnTo>
                    <a:pt x="1112" y="2074"/>
                  </a:lnTo>
                  <a:lnTo>
                    <a:pt x="1113" y="2068"/>
                  </a:lnTo>
                  <a:lnTo>
                    <a:pt x="1114" y="2059"/>
                  </a:lnTo>
                  <a:lnTo>
                    <a:pt x="1116" y="2050"/>
                  </a:lnTo>
                  <a:lnTo>
                    <a:pt x="1124" y="2065"/>
                  </a:lnTo>
                  <a:lnTo>
                    <a:pt x="1132" y="2075"/>
                  </a:lnTo>
                  <a:lnTo>
                    <a:pt x="1139" y="2084"/>
                  </a:lnTo>
                  <a:lnTo>
                    <a:pt x="1146" y="2092"/>
                  </a:lnTo>
                  <a:lnTo>
                    <a:pt x="1152" y="2097"/>
                  </a:lnTo>
                  <a:lnTo>
                    <a:pt x="1158" y="2100"/>
                  </a:lnTo>
                  <a:lnTo>
                    <a:pt x="1162" y="2104"/>
                  </a:lnTo>
                  <a:lnTo>
                    <a:pt x="1165" y="2105"/>
                  </a:lnTo>
                  <a:lnTo>
                    <a:pt x="1168" y="2106"/>
                  </a:lnTo>
                  <a:lnTo>
                    <a:pt x="1171" y="2106"/>
                  </a:lnTo>
                  <a:lnTo>
                    <a:pt x="1176" y="2105"/>
                  </a:lnTo>
                  <a:lnTo>
                    <a:pt x="1185" y="2104"/>
                  </a:lnTo>
                  <a:lnTo>
                    <a:pt x="1196" y="2103"/>
                  </a:lnTo>
                  <a:lnTo>
                    <a:pt x="1208" y="2102"/>
                  </a:lnTo>
                  <a:lnTo>
                    <a:pt x="1220" y="2099"/>
                  </a:lnTo>
                  <a:lnTo>
                    <a:pt x="1231" y="2098"/>
                  </a:lnTo>
                  <a:lnTo>
                    <a:pt x="1240" y="2096"/>
                  </a:lnTo>
                  <a:lnTo>
                    <a:pt x="1248" y="2094"/>
                  </a:lnTo>
                  <a:lnTo>
                    <a:pt x="1251" y="2093"/>
                  </a:lnTo>
                  <a:lnTo>
                    <a:pt x="1256" y="2088"/>
                  </a:lnTo>
                  <a:lnTo>
                    <a:pt x="1263" y="2081"/>
                  </a:lnTo>
                  <a:lnTo>
                    <a:pt x="1273" y="2070"/>
                  </a:lnTo>
                  <a:lnTo>
                    <a:pt x="1284" y="2057"/>
                  </a:lnTo>
                  <a:lnTo>
                    <a:pt x="1296" y="2042"/>
                  </a:lnTo>
                  <a:lnTo>
                    <a:pt x="1308" y="2028"/>
                  </a:lnTo>
                  <a:lnTo>
                    <a:pt x="1319" y="2012"/>
                  </a:lnTo>
                  <a:lnTo>
                    <a:pt x="1326" y="1999"/>
                  </a:lnTo>
                  <a:lnTo>
                    <a:pt x="1332" y="1987"/>
                  </a:lnTo>
                  <a:lnTo>
                    <a:pt x="1333" y="1978"/>
                  </a:lnTo>
                  <a:lnTo>
                    <a:pt x="1332" y="1971"/>
                  </a:lnTo>
                  <a:lnTo>
                    <a:pt x="1332" y="1966"/>
                  </a:lnTo>
                  <a:lnTo>
                    <a:pt x="1332" y="1961"/>
                  </a:lnTo>
                  <a:lnTo>
                    <a:pt x="1333" y="1957"/>
                  </a:lnTo>
                  <a:lnTo>
                    <a:pt x="1334" y="1954"/>
                  </a:lnTo>
                  <a:lnTo>
                    <a:pt x="1335" y="1950"/>
                  </a:lnTo>
                  <a:lnTo>
                    <a:pt x="1336" y="1948"/>
                  </a:lnTo>
                  <a:lnTo>
                    <a:pt x="1338" y="1946"/>
                  </a:lnTo>
                  <a:lnTo>
                    <a:pt x="1341" y="1945"/>
                  </a:lnTo>
                  <a:lnTo>
                    <a:pt x="1343" y="1944"/>
                  </a:lnTo>
                  <a:lnTo>
                    <a:pt x="1345" y="1942"/>
                  </a:lnTo>
                  <a:lnTo>
                    <a:pt x="1346" y="1937"/>
                  </a:lnTo>
                  <a:lnTo>
                    <a:pt x="1346" y="1931"/>
                  </a:lnTo>
                  <a:lnTo>
                    <a:pt x="1346" y="1923"/>
                  </a:lnTo>
                  <a:lnTo>
                    <a:pt x="1344" y="1914"/>
                  </a:lnTo>
                  <a:lnTo>
                    <a:pt x="1343" y="1907"/>
                  </a:lnTo>
                  <a:lnTo>
                    <a:pt x="1341" y="1899"/>
                  </a:lnTo>
                  <a:lnTo>
                    <a:pt x="1339" y="1893"/>
                  </a:lnTo>
                  <a:lnTo>
                    <a:pt x="1338" y="1888"/>
                  </a:lnTo>
                  <a:lnTo>
                    <a:pt x="1338" y="1886"/>
                  </a:lnTo>
                  <a:lnTo>
                    <a:pt x="1337" y="1886"/>
                  </a:lnTo>
                  <a:lnTo>
                    <a:pt x="1337" y="1884"/>
                  </a:lnTo>
                  <a:lnTo>
                    <a:pt x="1336" y="1881"/>
                  </a:lnTo>
                  <a:lnTo>
                    <a:pt x="1334" y="1876"/>
                  </a:lnTo>
                  <a:lnTo>
                    <a:pt x="1333" y="1872"/>
                  </a:lnTo>
                  <a:lnTo>
                    <a:pt x="1331" y="1867"/>
                  </a:lnTo>
                  <a:lnTo>
                    <a:pt x="1329" y="1862"/>
                  </a:lnTo>
                  <a:lnTo>
                    <a:pt x="1325" y="1858"/>
                  </a:lnTo>
                  <a:lnTo>
                    <a:pt x="1323" y="1855"/>
                  </a:lnTo>
                  <a:lnTo>
                    <a:pt x="1320" y="1852"/>
                  </a:lnTo>
                  <a:lnTo>
                    <a:pt x="1318" y="1850"/>
                  </a:lnTo>
                  <a:lnTo>
                    <a:pt x="1317" y="1846"/>
                  </a:lnTo>
                  <a:lnTo>
                    <a:pt x="1315" y="1839"/>
                  </a:lnTo>
                  <a:lnTo>
                    <a:pt x="1315" y="1832"/>
                  </a:lnTo>
                  <a:lnTo>
                    <a:pt x="1315" y="1823"/>
                  </a:lnTo>
                  <a:lnTo>
                    <a:pt x="1315" y="1814"/>
                  </a:lnTo>
                  <a:lnTo>
                    <a:pt x="1315" y="1806"/>
                  </a:lnTo>
                  <a:lnTo>
                    <a:pt x="1314" y="1797"/>
                  </a:lnTo>
                  <a:lnTo>
                    <a:pt x="1313" y="1790"/>
                  </a:lnTo>
                  <a:lnTo>
                    <a:pt x="1312" y="1785"/>
                  </a:lnTo>
                  <a:lnTo>
                    <a:pt x="1309" y="1780"/>
                  </a:lnTo>
                  <a:lnTo>
                    <a:pt x="1305" y="1771"/>
                  </a:lnTo>
                  <a:lnTo>
                    <a:pt x="1298" y="1761"/>
                  </a:lnTo>
                  <a:lnTo>
                    <a:pt x="1289" y="1749"/>
                  </a:lnTo>
                  <a:lnTo>
                    <a:pt x="1281" y="1736"/>
                  </a:lnTo>
                  <a:lnTo>
                    <a:pt x="1272" y="1722"/>
                  </a:lnTo>
                  <a:lnTo>
                    <a:pt x="1262" y="1708"/>
                  </a:lnTo>
                  <a:lnTo>
                    <a:pt x="1253" y="1696"/>
                  </a:lnTo>
                  <a:lnTo>
                    <a:pt x="1246" y="1684"/>
                  </a:lnTo>
                  <a:lnTo>
                    <a:pt x="1238" y="1675"/>
                  </a:lnTo>
                  <a:lnTo>
                    <a:pt x="1248" y="1655"/>
                  </a:lnTo>
                  <a:lnTo>
                    <a:pt x="1259" y="1634"/>
                  </a:lnTo>
                  <a:lnTo>
                    <a:pt x="1269" y="1613"/>
                  </a:lnTo>
                  <a:lnTo>
                    <a:pt x="1279" y="1593"/>
                  </a:lnTo>
                  <a:lnTo>
                    <a:pt x="1287" y="1574"/>
                  </a:lnTo>
                  <a:lnTo>
                    <a:pt x="1296" y="1558"/>
                  </a:lnTo>
                  <a:lnTo>
                    <a:pt x="1302" y="1544"/>
                  </a:lnTo>
                  <a:lnTo>
                    <a:pt x="1307" y="1533"/>
                  </a:lnTo>
                  <a:lnTo>
                    <a:pt x="1310" y="1526"/>
                  </a:lnTo>
                  <a:lnTo>
                    <a:pt x="1312" y="1524"/>
                  </a:lnTo>
                  <a:lnTo>
                    <a:pt x="1312" y="1522"/>
                  </a:lnTo>
                  <a:lnTo>
                    <a:pt x="1313" y="1519"/>
                  </a:lnTo>
                  <a:lnTo>
                    <a:pt x="1314" y="1512"/>
                  </a:lnTo>
                  <a:lnTo>
                    <a:pt x="1314" y="1504"/>
                  </a:lnTo>
                  <a:lnTo>
                    <a:pt x="1313" y="1495"/>
                  </a:lnTo>
                  <a:lnTo>
                    <a:pt x="1310" y="1484"/>
                  </a:lnTo>
                  <a:lnTo>
                    <a:pt x="1302" y="1473"/>
                  </a:lnTo>
                  <a:lnTo>
                    <a:pt x="1293" y="1461"/>
                  </a:lnTo>
                  <a:lnTo>
                    <a:pt x="1277" y="1449"/>
                  </a:lnTo>
                  <a:lnTo>
                    <a:pt x="1257" y="1437"/>
                  </a:lnTo>
                  <a:lnTo>
                    <a:pt x="1256" y="1437"/>
                  </a:lnTo>
                  <a:lnTo>
                    <a:pt x="1256" y="1436"/>
                  </a:lnTo>
                  <a:lnTo>
                    <a:pt x="1257" y="1436"/>
                  </a:lnTo>
                  <a:lnTo>
                    <a:pt x="1257" y="1435"/>
                  </a:lnTo>
                  <a:lnTo>
                    <a:pt x="1257" y="1436"/>
                  </a:lnTo>
                  <a:lnTo>
                    <a:pt x="1256" y="1436"/>
                  </a:lnTo>
                  <a:lnTo>
                    <a:pt x="1257" y="1436"/>
                  </a:lnTo>
                  <a:lnTo>
                    <a:pt x="1257" y="1435"/>
                  </a:lnTo>
                  <a:lnTo>
                    <a:pt x="1258" y="1432"/>
                  </a:lnTo>
                  <a:lnTo>
                    <a:pt x="1260" y="1428"/>
                  </a:lnTo>
                  <a:lnTo>
                    <a:pt x="1261" y="1425"/>
                  </a:lnTo>
                  <a:lnTo>
                    <a:pt x="1263" y="1421"/>
                  </a:lnTo>
                  <a:lnTo>
                    <a:pt x="1265" y="1416"/>
                  </a:lnTo>
                  <a:lnTo>
                    <a:pt x="1267" y="1411"/>
                  </a:lnTo>
                  <a:lnTo>
                    <a:pt x="1269" y="1407"/>
                  </a:lnTo>
                  <a:lnTo>
                    <a:pt x="1271" y="1402"/>
                  </a:lnTo>
                  <a:lnTo>
                    <a:pt x="1273" y="1398"/>
                  </a:lnTo>
                  <a:lnTo>
                    <a:pt x="1275" y="1393"/>
                  </a:lnTo>
                  <a:lnTo>
                    <a:pt x="1275" y="1392"/>
                  </a:lnTo>
                  <a:lnTo>
                    <a:pt x="1275" y="1393"/>
                  </a:lnTo>
                  <a:lnTo>
                    <a:pt x="1275" y="1392"/>
                  </a:lnTo>
                  <a:lnTo>
                    <a:pt x="1276" y="1391"/>
                  </a:lnTo>
                  <a:lnTo>
                    <a:pt x="1275" y="1391"/>
                  </a:lnTo>
                  <a:lnTo>
                    <a:pt x="1275" y="1390"/>
                  </a:lnTo>
                  <a:lnTo>
                    <a:pt x="1276" y="1388"/>
                  </a:lnTo>
                  <a:lnTo>
                    <a:pt x="1276" y="1385"/>
                  </a:lnTo>
                  <a:lnTo>
                    <a:pt x="1275" y="1383"/>
                  </a:lnTo>
                  <a:lnTo>
                    <a:pt x="1273" y="1379"/>
                  </a:lnTo>
                  <a:lnTo>
                    <a:pt x="1271" y="1376"/>
                  </a:lnTo>
                  <a:lnTo>
                    <a:pt x="1268" y="1374"/>
                  </a:lnTo>
                  <a:lnTo>
                    <a:pt x="1263" y="1371"/>
                  </a:lnTo>
                  <a:lnTo>
                    <a:pt x="1259" y="1368"/>
                  </a:lnTo>
                  <a:lnTo>
                    <a:pt x="1255" y="1366"/>
                  </a:lnTo>
                  <a:lnTo>
                    <a:pt x="1249" y="1364"/>
                  </a:lnTo>
                  <a:lnTo>
                    <a:pt x="1245" y="1363"/>
                  </a:lnTo>
                  <a:lnTo>
                    <a:pt x="1242" y="1362"/>
                  </a:lnTo>
                  <a:lnTo>
                    <a:pt x="1237" y="1361"/>
                  </a:lnTo>
                  <a:lnTo>
                    <a:pt x="1234" y="1361"/>
                  </a:lnTo>
                  <a:lnTo>
                    <a:pt x="1230" y="1360"/>
                  </a:lnTo>
                  <a:lnTo>
                    <a:pt x="1226" y="1360"/>
                  </a:lnTo>
                  <a:lnTo>
                    <a:pt x="1223" y="1360"/>
                  </a:lnTo>
                  <a:lnTo>
                    <a:pt x="1221" y="1361"/>
                  </a:lnTo>
                  <a:lnTo>
                    <a:pt x="1218" y="1361"/>
                  </a:lnTo>
                  <a:lnTo>
                    <a:pt x="1215" y="1362"/>
                  </a:lnTo>
                  <a:lnTo>
                    <a:pt x="1215" y="1363"/>
                  </a:lnTo>
                  <a:lnTo>
                    <a:pt x="1215" y="1362"/>
                  </a:lnTo>
                  <a:lnTo>
                    <a:pt x="1214" y="1363"/>
                  </a:lnTo>
                  <a:lnTo>
                    <a:pt x="1213" y="1364"/>
                  </a:lnTo>
                  <a:lnTo>
                    <a:pt x="1212" y="1365"/>
                  </a:lnTo>
                  <a:lnTo>
                    <a:pt x="1211" y="1366"/>
                  </a:lnTo>
                  <a:lnTo>
                    <a:pt x="1210" y="1366"/>
                  </a:lnTo>
                  <a:lnTo>
                    <a:pt x="1210" y="1367"/>
                  </a:lnTo>
                  <a:lnTo>
                    <a:pt x="1209" y="1370"/>
                  </a:lnTo>
                  <a:lnTo>
                    <a:pt x="1208" y="1373"/>
                  </a:lnTo>
                  <a:lnTo>
                    <a:pt x="1206" y="1378"/>
                  </a:lnTo>
                  <a:lnTo>
                    <a:pt x="1202" y="1385"/>
                  </a:lnTo>
                  <a:lnTo>
                    <a:pt x="1200" y="1391"/>
                  </a:lnTo>
                  <a:lnTo>
                    <a:pt x="1197" y="1397"/>
                  </a:lnTo>
                  <a:lnTo>
                    <a:pt x="1195" y="1403"/>
                  </a:lnTo>
                  <a:lnTo>
                    <a:pt x="1192" y="1408"/>
                  </a:lnTo>
                  <a:lnTo>
                    <a:pt x="1190" y="1412"/>
                  </a:lnTo>
                  <a:lnTo>
                    <a:pt x="1189" y="1414"/>
                  </a:lnTo>
                  <a:lnTo>
                    <a:pt x="1189" y="1416"/>
                  </a:lnTo>
                  <a:lnTo>
                    <a:pt x="1188" y="1417"/>
                  </a:lnTo>
                  <a:lnTo>
                    <a:pt x="1188" y="1419"/>
                  </a:lnTo>
                  <a:lnTo>
                    <a:pt x="1188" y="1420"/>
                  </a:lnTo>
                  <a:lnTo>
                    <a:pt x="1188" y="1419"/>
                  </a:lnTo>
                  <a:lnTo>
                    <a:pt x="1188" y="1417"/>
                  </a:lnTo>
                  <a:lnTo>
                    <a:pt x="1188" y="1416"/>
                  </a:lnTo>
                  <a:lnTo>
                    <a:pt x="1189" y="1414"/>
                  </a:lnTo>
                  <a:lnTo>
                    <a:pt x="1178" y="1411"/>
                  </a:lnTo>
                  <a:lnTo>
                    <a:pt x="1170" y="1408"/>
                  </a:lnTo>
                  <a:lnTo>
                    <a:pt x="1161" y="1407"/>
                  </a:lnTo>
                  <a:lnTo>
                    <a:pt x="1153" y="1407"/>
                  </a:lnTo>
                  <a:lnTo>
                    <a:pt x="1146" y="1408"/>
                  </a:lnTo>
                  <a:lnTo>
                    <a:pt x="1139" y="1410"/>
                  </a:lnTo>
                  <a:lnTo>
                    <a:pt x="1134" y="1411"/>
                  </a:lnTo>
                  <a:lnTo>
                    <a:pt x="1128" y="1414"/>
                  </a:lnTo>
                  <a:lnTo>
                    <a:pt x="1125" y="1416"/>
                  </a:lnTo>
                  <a:lnTo>
                    <a:pt x="1121" y="1420"/>
                  </a:lnTo>
                  <a:lnTo>
                    <a:pt x="1121" y="1419"/>
                  </a:lnTo>
                  <a:lnTo>
                    <a:pt x="1122" y="1419"/>
                  </a:lnTo>
                  <a:lnTo>
                    <a:pt x="1122" y="1417"/>
                  </a:lnTo>
                  <a:lnTo>
                    <a:pt x="1122" y="1416"/>
                  </a:lnTo>
                  <a:lnTo>
                    <a:pt x="1122" y="1414"/>
                  </a:lnTo>
                  <a:lnTo>
                    <a:pt x="1122" y="1413"/>
                  </a:lnTo>
                  <a:lnTo>
                    <a:pt x="1122" y="1411"/>
                  </a:lnTo>
                  <a:lnTo>
                    <a:pt x="1121" y="1409"/>
                  </a:lnTo>
                  <a:lnTo>
                    <a:pt x="1121" y="1407"/>
                  </a:lnTo>
                  <a:lnTo>
                    <a:pt x="1123" y="1405"/>
                  </a:lnTo>
                  <a:lnTo>
                    <a:pt x="1125" y="1403"/>
                  </a:lnTo>
                  <a:lnTo>
                    <a:pt x="1127" y="1402"/>
                  </a:lnTo>
                  <a:lnTo>
                    <a:pt x="1128" y="1401"/>
                  </a:lnTo>
                  <a:lnTo>
                    <a:pt x="1130" y="1399"/>
                  </a:lnTo>
                  <a:lnTo>
                    <a:pt x="1132" y="1398"/>
                  </a:lnTo>
                  <a:lnTo>
                    <a:pt x="1133" y="1396"/>
                  </a:lnTo>
                  <a:lnTo>
                    <a:pt x="1133" y="1395"/>
                  </a:lnTo>
                  <a:lnTo>
                    <a:pt x="1134" y="1392"/>
                  </a:lnTo>
                  <a:lnTo>
                    <a:pt x="1134" y="1390"/>
                  </a:lnTo>
                  <a:lnTo>
                    <a:pt x="1134" y="1389"/>
                  </a:lnTo>
                  <a:lnTo>
                    <a:pt x="1135" y="1387"/>
                  </a:lnTo>
                  <a:lnTo>
                    <a:pt x="1135" y="1386"/>
                  </a:lnTo>
                  <a:lnTo>
                    <a:pt x="1135" y="1384"/>
                  </a:lnTo>
                  <a:lnTo>
                    <a:pt x="1135" y="1383"/>
                  </a:lnTo>
                  <a:lnTo>
                    <a:pt x="1135" y="1382"/>
                  </a:lnTo>
                  <a:lnTo>
                    <a:pt x="1136" y="1379"/>
                  </a:lnTo>
                  <a:lnTo>
                    <a:pt x="1136" y="1378"/>
                  </a:lnTo>
                  <a:lnTo>
                    <a:pt x="1136" y="1376"/>
                  </a:lnTo>
                  <a:lnTo>
                    <a:pt x="1137" y="1375"/>
                  </a:lnTo>
                  <a:lnTo>
                    <a:pt x="1061" y="1375"/>
                  </a:lnTo>
                  <a:lnTo>
                    <a:pt x="1061" y="1377"/>
                  </a:lnTo>
                  <a:lnTo>
                    <a:pt x="1061" y="1378"/>
                  </a:lnTo>
                  <a:lnTo>
                    <a:pt x="1062" y="1380"/>
                  </a:lnTo>
                  <a:lnTo>
                    <a:pt x="1062" y="1383"/>
                  </a:lnTo>
                  <a:lnTo>
                    <a:pt x="1062" y="1385"/>
                  </a:lnTo>
                  <a:lnTo>
                    <a:pt x="1062" y="1387"/>
                  </a:lnTo>
                  <a:lnTo>
                    <a:pt x="1062" y="1389"/>
                  </a:lnTo>
                  <a:lnTo>
                    <a:pt x="1061" y="1391"/>
                  </a:lnTo>
                  <a:lnTo>
                    <a:pt x="1061" y="1393"/>
                  </a:lnTo>
                  <a:lnTo>
                    <a:pt x="1061" y="1396"/>
                  </a:lnTo>
                  <a:lnTo>
                    <a:pt x="1060" y="1392"/>
                  </a:lnTo>
                  <a:lnTo>
                    <a:pt x="1058" y="1389"/>
                  </a:lnTo>
                  <a:lnTo>
                    <a:pt x="1057" y="1386"/>
                  </a:lnTo>
                  <a:lnTo>
                    <a:pt x="1054" y="1383"/>
                  </a:lnTo>
                  <a:lnTo>
                    <a:pt x="1053" y="1379"/>
                  </a:lnTo>
                  <a:lnTo>
                    <a:pt x="1051" y="1377"/>
                  </a:lnTo>
                  <a:lnTo>
                    <a:pt x="1049" y="1374"/>
                  </a:lnTo>
                  <a:lnTo>
                    <a:pt x="1047" y="1371"/>
                  </a:lnTo>
                  <a:lnTo>
                    <a:pt x="1045" y="1367"/>
                  </a:lnTo>
                  <a:lnTo>
                    <a:pt x="1043" y="1364"/>
                  </a:lnTo>
                  <a:lnTo>
                    <a:pt x="1045" y="1364"/>
                  </a:lnTo>
                  <a:lnTo>
                    <a:pt x="1047" y="1365"/>
                  </a:lnTo>
                  <a:lnTo>
                    <a:pt x="1049" y="1365"/>
                  </a:lnTo>
                  <a:lnTo>
                    <a:pt x="1051" y="1365"/>
                  </a:lnTo>
                  <a:lnTo>
                    <a:pt x="1052" y="1365"/>
                  </a:lnTo>
                  <a:lnTo>
                    <a:pt x="1054" y="1366"/>
                  </a:lnTo>
                  <a:lnTo>
                    <a:pt x="1057" y="1366"/>
                  </a:lnTo>
                  <a:lnTo>
                    <a:pt x="1058" y="1366"/>
                  </a:lnTo>
                  <a:lnTo>
                    <a:pt x="1060" y="1366"/>
                  </a:lnTo>
                  <a:lnTo>
                    <a:pt x="1061" y="1367"/>
                  </a:lnTo>
                  <a:lnTo>
                    <a:pt x="1061" y="1368"/>
                  </a:lnTo>
                  <a:lnTo>
                    <a:pt x="1062" y="1370"/>
                  </a:lnTo>
                  <a:lnTo>
                    <a:pt x="1062" y="1371"/>
                  </a:lnTo>
                  <a:lnTo>
                    <a:pt x="1062" y="1372"/>
                  </a:lnTo>
                  <a:lnTo>
                    <a:pt x="1062" y="1373"/>
                  </a:lnTo>
                  <a:lnTo>
                    <a:pt x="1061" y="1373"/>
                  </a:lnTo>
                  <a:lnTo>
                    <a:pt x="1061" y="1374"/>
                  </a:lnTo>
                  <a:lnTo>
                    <a:pt x="1061" y="1375"/>
                  </a:lnTo>
                  <a:lnTo>
                    <a:pt x="1137" y="1375"/>
                  </a:lnTo>
                  <a:lnTo>
                    <a:pt x="1137" y="1373"/>
                  </a:lnTo>
                  <a:lnTo>
                    <a:pt x="1138" y="1372"/>
                  </a:lnTo>
                  <a:lnTo>
                    <a:pt x="1138" y="1371"/>
                  </a:lnTo>
                  <a:lnTo>
                    <a:pt x="1138" y="1368"/>
                  </a:lnTo>
                  <a:lnTo>
                    <a:pt x="1139" y="1367"/>
                  </a:lnTo>
                  <a:lnTo>
                    <a:pt x="1139" y="1365"/>
                  </a:lnTo>
                  <a:lnTo>
                    <a:pt x="1140" y="1364"/>
                  </a:lnTo>
                  <a:lnTo>
                    <a:pt x="1140" y="1362"/>
                  </a:lnTo>
                  <a:lnTo>
                    <a:pt x="1141" y="1361"/>
                  </a:lnTo>
                  <a:lnTo>
                    <a:pt x="1143" y="1359"/>
                  </a:lnTo>
                  <a:lnTo>
                    <a:pt x="1144" y="1359"/>
                  </a:lnTo>
                  <a:lnTo>
                    <a:pt x="1146" y="1358"/>
                  </a:lnTo>
                  <a:lnTo>
                    <a:pt x="1148" y="1358"/>
                  </a:lnTo>
                  <a:lnTo>
                    <a:pt x="1149" y="1357"/>
                  </a:lnTo>
                  <a:lnTo>
                    <a:pt x="1151" y="1355"/>
                  </a:lnTo>
                  <a:lnTo>
                    <a:pt x="1153" y="1355"/>
                  </a:lnTo>
                  <a:lnTo>
                    <a:pt x="1155" y="1354"/>
                  </a:lnTo>
                  <a:lnTo>
                    <a:pt x="1157" y="1353"/>
                  </a:lnTo>
                  <a:lnTo>
                    <a:pt x="1159" y="1352"/>
                  </a:lnTo>
                  <a:lnTo>
                    <a:pt x="1160" y="1351"/>
                  </a:lnTo>
                  <a:lnTo>
                    <a:pt x="1165" y="1352"/>
                  </a:lnTo>
                  <a:lnTo>
                    <a:pt x="1170" y="1352"/>
                  </a:lnTo>
                  <a:lnTo>
                    <a:pt x="1175" y="1351"/>
                  </a:lnTo>
                  <a:lnTo>
                    <a:pt x="1181" y="1349"/>
                  </a:lnTo>
                  <a:lnTo>
                    <a:pt x="1186" y="1346"/>
                  </a:lnTo>
                  <a:lnTo>
                    <a:pt x="1190" y="1342"/>
                  </a:lnTo>
                  <a:lnTo>
                    <a:pt x="1195" y="1338"/>
                  </a:lnTo>
                  <a:lnTo>
                    <a:pt x="1198" y="1335"/>
                  </a:lnTo>
                  <a:lnTo>
                    <a:pt x="1201" y="1330"/>
                  </a:lnTo>
                  <a:lnTo>
                    <a:pt x="1202" y="1328"/>
                  </a:lnTo>
                  <a:lnTo>
                    <a:pt x="1203" y="1326"/>
                  </a:lnTo>
                  <a:lnTo>
                    <a:pt x="1206" y="1325"/>
                  </a:lnTo>
                  <a:lnTo>
                    <a:pt x="1210" y="1325"/>
                  </a:lnTo>
                  <a:lnTo>
                    <a:pt x="1214" y="1325"/>
                  </a:lnTo>
                  <a:lnTo>
                    <a:pt x="1219" y="1324"/>
                  </a:lnTo>
                  <a:lnTo>
                    <a:pt x="1225" y="1324"/>
                  </a:lnTo>
                  <a:lnTo>
                    <a:pt x="1231" y="1323"/>
                  </a:lnTo>
                  <a:lnTo>
                    <a:pt x="1237" y="1321"/>
                  </a:lnTo>
                  <a:lnTo>
                    <a:pt x="1243" y="1318"/>
                  </a:lnTo>
                  <a:lnTo>
                    <a:pt x="1249" y="1315"/>
                  </a:lnTo>
                  <a:lnTo>
                    <a:pt x="1255" y="1311"/>
                  </a:lnTo>
                  <a:lnTo>
                    <a:pt x="1261" y="1308"/>
                  </a:lnTo>
                  <a:lnTo>
                    <a:pt x="1268" y="1305"/>
                  </a:lnTo>
                  <a:lnTo>
                    <a:pt x="1273" y="1304"/>
                  </a:lnTo>
                  <a:lnTo>
                    <a:pt x="1280" y="1303"/>
                  </a:lnTo>
                  <a:lnTo>
                    <a:pt x="1285" y="1304"/>
                  </a:lnTo>
                  <a:lnTo>
                    <a:pt x="1290" y="1304"/>
                  </a:lnTo>
                  <a:lnTo>
                    <a:pt x="1296" y="1305"/>
                  </a:lnTo>
                  <a:lnTo>
                    <a:pt x="1300" y="1308"/>
                  </a:lnTo>
                  <a:lnTo>
                    <a:pt x="1304" y="1310"/>
                  </a:lnTo>
                  <a:lnTo>
                    <a:pt x="1306" y="1310"/>
                  </a:lnTo>
                  <a:lnTo>
                    <a:pt x="1310" y="1308"/>
                  </a:lnTo>
                  <a:lnTo>
                    <a:pt x="1315" y="1305"/>
                  </a:lnTo>
                  <a:lnTo>
                    <a:pt x="1323" y="1301"/>
                  </a:lnTo>
                  <a:lnTo>
                    <a:pt x="1331" y="1295"/>
                  </a:lnTo>
                  <a:lnTo>
                    <a:pt x="1338" y="1286"/>
                  </a:lnTo>
                  <a:lnTo>
                    <a:pt x="1345" y="1275"/>
                  </a:lnTo>
                  <a:lnTo>
                    <a:pt x="1350" y="1261"/>
                  </a:lnTo>
                  <a:lnTo>
                    <a:pt x="1354" y="1243"/>
                  </a:lnTo>
                  <a:lnTo>
                    <a:pt x="1354" y="1224"/>
                  </a:lnTo>
                  <a:lnTo>
                    <a:pt x="1354" y="1223"/>
                  </a:lnTo>
                  <a:lnTo>
                    <a:pt x="1354" y="1222"/>
                  </a:lnTo>
                  <a:lnTo>
                    <a:pt x="1354" y="1221"/>
                  </a:lnTo>
                  <a:lnTo>
                    <a:pt x="1354" y="1219"/>
                  </a:lnTo>
                  <a:lnTo>
                    <a:pt x="1354" y="1218"/>
                  </a:lnTo>
                  <a:lnTo>
                    <a:pt x="1354" y="1216"/>
                  </a:lnTo>
                  <a:lnTo>
                    <a:pt x="1354" y="1215"/>
                  </a:lnTo>
                  <a:lnTo>
                    <a:pt x="1354" y="1214"/>
                  </a:lnTo>
                  <a:lnTo>
                    <a:pt x="1354" y="1213"/>
                  </a:lnTo>
                  <a:lnTo>
                    <a:pt x="1358" y="1211"/>
                  </a:lnTo>
                  <a:lnTo>
                    <a:pt x="1363" y="1209"/>
                  </a:lnTo>
                  <a:lnTo>
                    <a:pt x="1369" y="1206"/>
                  </a:lnTo>
                  <a:lnTo>
                    <a:pt x="1374" y="1203"/>
                  </a:lnTo>
                  <a:lnTo>
                    <a:pt x="1380" y="1201"/>
                  </a:lnTo>
                  <a:lnTo>
                    <a:pt x="1384" y="1198"/>
                  </a:lnTo>
                  <a:lnTo>
                    <a:pt x="1388" y="1194"/>
                  </a:lnTo>
                  <a:lnTo>
                    <a:pt x="1393" y="1191"/>
                  </a:lnTo>
                  <a:lnTo>
                    <a:pt x="1396" y="1188"/>
                  </a:lnTo>
                  <a:lnTo>
                    <a:pt x="1398" y="1185"/>
                  </a:lnTo>
                  <a:lnTo>
                    <a:pt x="1419" y="1179"/>
                  </a:lnTo>
                  <a:lnTo>
                    <a:pt x="1418" y="1176"/>
                  </a:lnTo>
                  <a:lnTo>
                    <a:pt x="1417" y="1168"/>
                  </a:lnTo>
                  <a:lnTo>
                    <a:pt x="1414" y="1155"/>
                  </a:lnTo>
                  <a:lnTo>
                    <a:pt x="1412" y="1139"/>
                  </a:lnTo>
                  <a:lnTo>
                    <a:pt x="1410" y="1119"/>
                  </a:lnTo>
                  <a:lnTo>
                    <a:pt x="1409" y="1098"/>
                  </a:lnTo>
                  <a:lnTo>
                    <a:pt x="1408" y="1074"/>
                  </a:lnTo>
                  <a:lnTo>
                    <a:pt x="1409" y="1050"/>
                  </a:lnTo>
                  <a:lnTo>
                    <a:pt x="1411" y="1027"/>
                  </a:lnTo>
                  <a:lnTo>
                    <a:pt x="1417" y="1004"/>
                  </a:lnTo>
                  <a:lnTo>
                    <a:pt x="1421" y="981"/>
                  </a:lnTo>
                  <a:lnTo>
                    <a:pt x="1423" y="957"/>
                  </a:lnTo>
                  <a:lnTo>
                    <a:pt x="1425" y="933"/>
                  </a:lnTo>
                  <a:lnTo>
                    <a:pt x="1426" y="910"/>
                  </a:lnTo>
                  <a:lnTo>
                    <a:pt x="1426" y="888"/>
                  </a:lnTo>
                  <a:lnTo>
                    <a:pt x="1426" y="868"/>
                  </a:lnTo>
                  <a:lnTo>
                    <a:pt x="1425" y="851"/>
                  </a:lnTo>
                  <a:lnTo>
                    <a:pt x="1425" y="838"/>
                  </a:lnTo>
                  <a:lnTo>
                    <a:pt x="1424" y="830"/>
                  </a:lnTo>
                  <a:lnTo>
                    <a:pt x="1424" y="827"/>
                  </a:lnTo>
                  <a:lnTo>
                    <a:pt x="1356" y="806"/>
                  </a:lnTo>
                  <a:lnTo>
                    <a:pt x="1362" y="788"/>
                  </a:lnTo>
                  <a:lnTo>
                    <a:pt x="1368" y="769"/>
                  </a:lnTo>
                  <a:lnTo>
                    <a:pt x="1373" y="752"/>
                  </a:lnTo>
                  <a:lnTo>
                    <a:pt x="1377" y="733"/>
                  </a:lnTo>
                  <a:lnTo>
                    <a:pt x="1381" y="715"/>
                  </a:lnTo>
                  <a:lnTo>
                    <a:pt x="1383" y="697"/>
                  </a:lnTo>
                  <a:lnTo>
                    <a:pt x="1384" y="680"/>
                  </a:lnTo>
                  <a:lnTo>
                    <a:pt x="1385" y="663"/>
                  </a:lnTo>
                  <a:lnTo>
                    <a:pt x="1384" y="645"/>
                  </a:lnTo>
                  <a:lnTo>
                    <a:pt x="1382" y="629"/>
                  </a:lnTo>
                  <a:lnTo>
                    <a:pt x="1393" y="629"/>
                  </a:lnTo>
                  <a:lnTo>
                    <a:pt x="1394" y="628"/>
                  </a:lnTo>
                  <a:lnTo>
                    <a:pt x="1395" y="628"/>
                  </a:lnTo>
                  <a:lnTo>
                    <a:pt x="1396" y="628"/>
                  </a:lnTo>
                  <a:lnTo>
                    <a:pt x="1397" y="627"/>
                  </a:lnTo>
                  <a:lnTo>
                    <a:pt x="1398" y="626"/>
                  </a:lnTo>
                  <a:lnTo>
                    <a:pt x="1399" y="625"/>
                  </a:lnTo>
                  <a:lnTo>
                    <a:pt x="1399" y="623"/>
                  </a:lnTo>
                  <a:lnTo>
                    <a:pt x="1400" y="622"/>
                  </a:lnTo>
                  <a:lnTo>
                    <a:pt x="1400" y="620"/>
                  </a:lnTo>
                  <a:lnTo>
                    <a:pt x="1401" y="619"/>
                  </a:lnTo>
                  <a:lnTo>
                    <a:pt x="1401" y="618"/>
                  </a:lnTo>
                  <a:lnTo>
                    <a:pt x="1402" y="616"/>
                  </a:lnTo>
                  <a:lnTo>
                    <a:pt x="1404" y="614"/>
                  </a:lnTo>
                  <a:lnTo>
                    <a:pt x="1404" y="612"/>
                  </a:lnTo>
                  <a:lnTo>
                    <a:pt x="1405" y="608"/>
                  </a:lnTo>
                  <a:lnTo>
                    <a:pt x="1406" y="606"/>
                  </a:lnTo>
                  <a:lnTo>
                    <a:pt x="1407" y="603"/>
                  </a:lnTo>
                  <a:lnTo>
                    <a:pt x="1408" y="600"/>
                  </a:lnTo>
                  <a:lnTo>
                    <a:pt x="1395" y="592"/>
                  </a:lnTo>
                  <a:lnTo>
                    <a:pt x="1395" y="595"/>
                  </a:lnTo>
                  <a:lnTo>
                    <a:pt x="1394" y="598"/>
                  </a:lnTo>
                  <a:lnTo>
                    <a:pt x="1394" y="602"/>
                  </a:lnTo>
                  <a:lnTo>
                    <a:pt x="1393" y="604"/>
                  </a:lnTo>
                  <a:lnTo>
                    <a:pt x="1392" y="607"/>
                  </a:lnTo>
                  <a:lnTo>
                    <a:pt x="1392" y="609"/>
                  </a:lnTo>
                  <a:lnTo>
                    <a:pt x="1391" y="612"/>
                  </a:lnTo>
                  <a:lnTo>
                    <a:pt x="1391" y="614"/>
                  </a:lnTo>
                  <a:lnTo>
                    <a:pt x="1391" y="615"/>
                  </a:lnTo>
                  <a:lnTo>
                    <a:pt x="1389" y="616"/>
                  </a:lnTo>
                  <a:lnTo>
                    <a:pt x="1380" y="616"/>
                  </a:lnTo>
                  <a:lnTo>
                    <a:pt x="1379" y="613"/>
                  </a:lnTo>
                  <a:lnTo>
                    <a:pt x="1379" y="609"/>
                  </a:lnTo>
                  <a:lnTo>
                    <a:pt x="1377" y="606"/>
                  </a:lnTo>
                  <a:lnTo>
                    <a:pt x="1377" y="603"/>
                  </a:lnTo>
                  <a:lnTo>
                    <a:pt x="1376" y="600"/>
                  </a:lnTo>
                  <a:lnTo>
                    <a:pt x="1375" y="597"/>
                  </a:lnTo>
                  <a:lnTo>
                    <a:pt x="1374" y="594"/>
                  </a:lnTo>
                  <a:lnTo>
                    <a:pt x="1374" y="591"/>
                  </a:lnTo>
                  <a:lnTo>
                    <a:pt x="1373" y="588"/>
                  </a:lnTo>
                  <a:lnTo>
                    <a:pt x="1372" y="584"/>
                  </a:lnTo>
                  <a:lnTo>
                    <a:pt x="1371" y="584"/>
                  </a:lnTo>
                  <a:lnTo>
                    <a:pt x="1367" y="583"/>
                  </a:lnTo>
                  <a:lnTo>
                    <a:pt x="1362" y="583"/>
                  </a:lnTo>
                  <a:lnTo>
                    <a:pt x="1356" y="583"/>
                  </a:lnTo>
                  <a:lnTo>
                    <a:pt x="1347" y="582"/>
                  </a:lnTo>
                  <a:lnTo>
                    <a:pt x="1338" y="582"/>
                  </a:lnTo>
                  <a:lnTo>
                    <a:pt x="1330" y="582"/>
                  </a:lnTo>
                  <a:lnTo>
                    <a:pt x="1321" y="583"/>
                  </a:lnTo>
                  <a:lnTo>
                    <a:pt x="1312" y="584"/>
                  </a:lnTo>
                  <a:lnTo>
                    <a:pt x="1304" y="586"/>
                  </a:lnTo>
                  <a:lnTo>
                    <a:pt x="1305" y="585"/>
                  </a:lnTo>
                  <a:lnTo>
                    <a:pt x="1306" y="584"/>
                  </a:lnTo>
                  <a:lnTo>
                    <a:pt x="1306" y="583"/>
                  </a:lnTo>
                  <a:lnTo>
                    <a:pt x="1307" y="582"/>
                  </a:lnTo>
                  <a:lnTo>
                    <a:pt x="1307" y="581"/>
                  </a:lnTo>
                  <a:lnTo>
                    <a:pt x="1312" y="581"/>
                  </a:lnTo>
                  <a:lnTo>
                    <a:pt x="1320" y="581"/>
                  </a:lnTo>
                  <a:lnTo>
                    <a:pt x="1329" y="581"/>
                  </a:lnTo>
                  <a:lnTo>
                    <a:pt x="1339" y="581"/>
                  </a:lnTo>
                  <a:lnTo>
                    <a:pt x="1351" y="581"/>
                  </a:lnTo>
                  <a:lnTo>
                    <a:pt x="1362" y="581"/>
                  </a:lnTo>
                  <a:lnTo>
                    <a:pt x="1374" y="581"/>
                  </a:lnTo>
                  <a:lnTo>
                    <a:pt x="1384" y="581"/>
                  </a:lnTo>
                  <a:lnTo>
                    <a:pt x="1394" y="581"/>
                  </a:lnTo>
                  <a:lnTo>
                    <a:pt x="1400" y="581"/>
                  </a:lnTo>
                  <a:lnTo>
                    <a:pt x="1400" y="582"/>
                  </a:lnTo>
                  <a:lnTo>
                    <a:pt x="1399" y="583"/>
                  </a:lnTo>
                  <a:lnTo>
                    <a:pt x="1399" y="584"/>
                  </a:lnTo>
                  <a:lnTo>
                    <a:pt x="1399" y="585"/>
                  </a:lnTo>
                  <a:lnTo>
                    <a:pt x="1398" y="586"/>
                  </a:lnTo>
                  <a:lnTo>
                    <a:pt x="1398" y="588"/>
                  </a:lnTo>
                  <a:lnTo>
                    <a:pt x="1397" y="589"/>
                  </a:lnTo>
                  <a:lnTo>
                    <a:pt x="1397" y="590"/>
                  </a:lnTo>
                  <a:lnTo>
                    <a:pt x="1396" y="591"/>
                  </a:lnTo>
                  <a:lnTo>
                    <a:pt x="1395" y="592"/>
                  </a:lnTo>
                  <a:lnTo>
                    <a:pt x="1408" y="600"/>
                  </a:lnTo>
                  <a:lnTo>
                    <a:pt x="1409" y="596"/>
                  </a:lnTo>
                  <a:lnTo>
                    <a:pt x="1409" y="593"/>
                  </a:lnTo>
                  <a:lnTo>
                    <a:pt x="1410" y="591"/>
                  </a:lnTo>
                  <a:lnTo>
                    <a:pt x="1411" y="588"/>
                  </a:lnTo>
                  <a:lnTo>
                    <a:pt x="1411" y="585"/>
                  </a:lnTo>
                  <a:lnTo>
                    <a:pt x="1412" y="583"/>
                  </a:lnTo>
                  <a:lnTo>
                    <a:pt x="1412" y="581"/>
                  </a:lnTo>
                  <a:lnTo>
                    <a:pt x="1413" y="580"/>
                  </a:lnTo>
                  <a:lnTo>
                    <a:pt x="1413" y="579"/>
                  </a:lnTo>
                  <a:lnTo>
                    <a:pt x="1413" y="578"/>
                  </a:lnTo>
                  <a:lnTo>
                    <a:pt x="1413" y="577"/>
                  </a:lnTo>
                  <a:lnTo>
                    <a:pt x="1413" y="576"/>
                  </a:lnTo>
                  <a:lnTo>
                    <a:pt x="1413" y="575"/>
                  </a:lnTo>
                  <a:lnTo>
                    <a:pt x="1412" y="573"/>
                  </a:lnTo>
                  <a:lnTo>
                    <a:pt x="1412" y="572"/>
                  </a:lnTo>
                  <a:lnTo>
                    <a:pt x="1411" y="572"/>
                  </a:lnTo>
                  <a:lnTo>
                    <a:pt x="1411" y="571"/>
                  </a:lnTo>
                  <a:lnTo>
                    <a:pt x="1411" y="570"/>
                  </a:lnTo>
                  <a:lnTo>
                    <a:pt x="1410" y="570"/>
                  </a:lnTo>
                  <a:lnTo>
                    <a:pt x="1409" y="570"/>
                  </a:lnTo>
                  <a:lnTo>
                    <a:pt x="1409" y="569"/>
                  </a:lnTo>
                  <a:lnTo>
                    <a:pt x="1408" y="569"/>
                  </a:lnTo>
                  <a:lnTo>
                    <a:pt x="1407" y="569"/>
                  </a:lnTo>
                  <a:lnTo>
                    <a:pt x="1407" y="568"/>
                  </a:lnTo>
                  <a:lnTo>
                    <a:pt x="1406" y="568"/>
                  </a:lnTo>
                  <a:lnTo>
                    <a:pt x="1304" y="568"/>
                  </a:lnTo>
                  <a:lnTo>
                    <a:pt x="1302" y="568"/>
                  </a:lnTo>
                  <a:lnTo>
                    <a:pt x="1301" y="569"/>
                  </a:lnTo>
                  <a:lnTo>
                    <a:pt x="1300" y="569"/>
                  </a:lnTo>
                  <a:lnTo>
                    <a:pt x="1299" y="570"/>
                  </a:lnTo>
                  <a:lnTo>
                    <a:pt x="1298" y="571"/>
                  </a:lnTo>
                  <a:lnTo>
                    <a:pt x="1297" y="572"/>
                  </a:lnTo>
                  <a:lnTo>
                    <a:pt x="1297" y="573"/>
                  </a:lnTo>
                  <a:lnTo>
                    <a:pt x="1296" y="575"/>
                  </a:lnTo>
                  <a:lnTo>
                    <a:pt x="1296" y="577"/>
                  </a:lnTo>
                  <a:lnTo>
                    <a:pt x="1296" y="578"/>
                  </a:lnTo>
                  <a:lnTo>
                    <a:pt x="1295" y="579"/>
                  </a:lnTo>
                  <a:lnTo>
                    <a:pt x="1295" y="581"/>
                  </a:lnTo>
                  <a:lnTo>
                    <a:pt x="1294" y="583"/>
                  </a:lnTo>
                  <a:lnTo>
                    <a:pt x="1293" y="585"/>
                  </a:lnTo>
                  <a:lnTo>
                    <a:pt x="1292" y="588"/>
                  </a:lnTo>
                  <a:lnTo>
                    <a:pt x="1290" y="591"/>
                  </a:lnTo>
                  <a:lnTo>
                    <a:pt x="1289" y="594"/>
                  </a:lnTo>
                  <a:lnTo>
                    <a:pt x="1288" y="597"/>
                  </a:lnTo>
                  <a:lnTo>
                    <a:pt x="1287" y="600"/>
                  </a:lnTo>
                  <a:lnTo>
                    <a:pt x="1286" y="602"/>
                  </a:lnTo>
                  <a:lnTo>
                    <a:pt x="1284" y="606"/>
                  </a:lnTo>
                  <a:lnTo>
                    <a:pt x="1282" y="610"/>
                  </a:lnTo>
                  <a:lnTo>
                    <a:pt x="1279" y="615"/>
                  </a:lnTo>
                  <a:lnTo>
                    <a:pt x="1275" y="621"/>
                  </a:lnTo>
                  <a:lnTo>
                    <a:pt x="1272" y="628"/>
                  </a:lnTo>
                  <a:lnTo>
                    <a:pt x="1268" y="635"/>
                  </a:lnTo>
                  <a:lnTo>
                    <a:pt x="1264" y="644"/>
                  </a:lnTo>
                  <a:lnTo>
                    <a:pt x="1259" y="655"/>
                  </a:lnTo>
                  <a:lnTo>
                    <a:pt x="1256" y="652"/>
                  </a:lnTo>
                  <a:lnTo>
                    <a:pt x="1252" y="648"/>
                  </a:lnTo>
                  <a:lnTo>
                    <a:pt x="1249" y="646"/>
                  </a:lnTo>
                  <a:lnTo>
                    <a:pt x="1246" y="644"/>
                  </a:lnTo>
                  <a:lnTo>
                    <a:pt x="1243" y="642"/>
                  </a:lnTo>
                  <a:lnTo>
                    <a:pt x="1239" y="640"/>
                  </a:lnTo>
                  <a:lnTo>
                    <a:pt x="1236" y="639"/>
                  </a:lnTo>
                  <a:lnTo>
                    <a:pt x="1232" y="638"/>
                  </a:lnTo>
                  <a:lnTo>
                    <a:pt x="1228" y="637"/>
                  </a:lnTo>
                  <a:lnTo>
                    <a:pt x="1225" y="637"/>
                  </a:lnTo>
                  <a:lnTo>
                    <a:pt x="1214" y="635"/>
                  </a:lnTo>
                  <a:lnTo>
                    <a:pt x="1200" y="635"/>
                  </a:lnTo>
                  <a:lnTo>
                    <a:pt x="1183" y="634"/>
                  </a:lnTo>
                  <a:lnTo>
                    <a:pt x="1164" y="634"/>
                  </a:lnTo>
                  <a:lnTo>
                    <a:pt x="1145" y="634"/>
                  </a:lnTo>
                  <a:lnTo>
                    <a:pt x="1126" y="634"/>
                  </a:lnTo>
                  <a:lnTo>
                    <a:pt x="1110" y="633"/>
                  </a:lnTo>
                  <a:lnTo>
                    <a:pt x="1097" y="633"/>
                  </a:lnTo>
                  <a:lnTo>
                    <a:pt x="1088" y="633"/>
                  </a:lnTo>
                  <a:lnTo>
                    <a:pt x="1085" y="633"/>
                  </a:lnTo>
                  <a:lnTo>
                    <a:pt x="1085" y="642"/>
                  </a:lnTo>
                  <a:lnTo>
                    <a:pt x="1081" y="637"/>
                  </a:lnTo>
                  <a:lnTo>
                    <a:pt x="1077" y="632"/>
                  </a:lnTo>
                  <a:lnTo>
                    <a:pt x="1074" y="628"/>
                  </a:lnTo>
                  <a:lnTo>
                    <a:pt x="1071" y="623"/>
                  </a:lnTo>
                  <a:lnTo>
                    <a:pt x="1066" y="620"/>
                  </a:lnTo>
                  <a:lnTo>
                    <a:pt x="1063" y="616"/>
                  </a:lnTo>
                  <a:lnTo>
                    <a:pt x="1059" y="613"/>
                  </a:lnTo>
                  <a:lnTo>
                    <a:pt x="1056" y="609"/>
                  </a:lnTo>
                  <a:lnTo>
                    <a:pt x="1052" y="606"/>
                  </a:lnTo>
                  <a:lnTo>
                    <a:pt x="1048" y="603"/>
                  </a:lnTo>
                  <a:lnTo>
                    <a:pt x="1322" y="558"/>
                  </a:lnTo>
                  <a:lnTo>
                    <a:pt x="1323" y="558"/>
                  </a:lnTo>
                  <a:lnTo>
                    <a:pt x="1324" y="558"/>
                  </a:lnTo>
                  <a:lnTo>
                    <a:pt x="1325" y="558"/>
                  </a:lnTo>
                  <a:lnTo>
                    <a:pt x="1326" y="558"/>
                  </a:lnTo>
                  <a:lnTo>
                    <a:pt x="1327" y="558"/>
                  </a:lnTo>
                  <a:lnTo>
                    <a:pt x="1331" y="558"/>
                  </a:lnTo>
                  <a:lnTo>
                    <a:pt x="1334" y="557"/>
                  </a:lnTo>
                  <a:lnTo>
                    <a:pt x="1337" y="556"/>
                  </a:lnTo>
                  <a:lnTo>
                    <a:pt x="1341" y="555"/>
                  </a:lnTo>
                  <a:lnTo>
                    <a:pt x="1343" y="553"/>
                  </a:lnTo>
                  <a:lnTo>
                    <a:pt x="1346" y="551"/>
                  </a:lnTo>
                  <a:lnTo>
                    <a:pt x="1348" y="547"/>
                  </a:lnTo>
                  <a:lnTo>
                    <a:pt x="1351" y="544"/>
                  </a:lnTo>
                  <a:lnTo>
                    <a:pt x="1354" y="541"/>
                  </a:lnTo>
                  <a:lnTo>
                    <a:pt x="1356" y="538"/>
                  </a:lnTo>
                  <a:lnTo>
                    <a:pt x="1460" y="524"/>
                  </a:lnTo>
                  <a:lnTo>
                    <a:pt x="1460" y="523"/>
                  </a:lnTo>
                  <a:lnTo>
                    <a:pt x="1460" y="522"/>
                  </a:lnTo>
                  <a:lnTo>
                    <a:pt x="1460" y="520"/>
                  </a:lnTo>
                  <a:lnTo>
                    <a:pt x="1461" y="518"/>
                  </a:lnTo>
                  <a:lnTo>
                    <a:pt x="1461" y="515"/>
                  </a:lnTo>
                  <a:lnTo>
                    <a:pt x="1461" y="511"/>
                  </a:lnTo>
                  <a:lnTo>
                    <a:pt x="1461" y="507"/>
                  </a:lnTo>
                  <a:lnTo>
                    <a:pt x="1462" y="503"/>
                  </a:lnTo>
                  <a:lnTo>
                    <a:pt x="1462" y="498"/>
                  </a:lnTo>
                  <a:lnTo>
                    <a:pt x="1463" y="493"/>
                  </a:lnTo>
                  <a:lnTo>
                    <a:pt x="1687" y="451"/>
                  </a:lnTo>
                  <a:lnTo>
                    <a:pt x="1687" y="452"/>
                  </a:lnTo>
                  <a:lnTo>
                    <a:pt x="1687" y="451"/>
                  </a:lnTo>
                  <a:lnTo>
                    <a:pt x="1689" y="453"/>
                  </a:lnTo>
                  <a:lnTo>
                    <a:pt x="1690" y="454"/>
                  </a:lnTo>
                  <a:lnTo>
                    <a:pt x="1691" y="456"/>
                  </a:lnTo>
                  <a:lnTo>
                    <a:pt x="1692" y="457"/>
                  </a:lnTo>
                  <a:lnTo>
                    <a:pt x="1693" y="458"/>
                  </a:lnTo>
                  <a:lnTo>
                    <a:pt x="1694" y="459"/>
                  </a:lnTo>
                  <a:lnTo>
                    <a:pt x="1695" y="459"/>
                  </a:lnTo>
                  <a:lnTo>
                    <a:pt x="1696" y="460"/>
                  </a:lnTo>
                  <a:lnTo>
                    <a:pt x="1697" y="461"/>
                  </a:lnTo>
                  <a:lnTo>
                    <a:pt x="1698" y="461"/>
                  </a:lnTo>
                  <a:lnTo>
                    <a:pt x="1699" y="460"/>
                  </a:lnTo>
                  <a:lnTo>
                    <a:pt x="1700" y="460"/>
                  </a:lnTo>
                  <a:lnTo>
                    <a:pt x="1702" y="459"/>
                  </a:lnTo>
                  <a:lnTo>
                    <a:pt x="1703" y="459"/>
                  </a:lnTo>
                  <a:lnTo>
                    <a:pt x="1704" y="459"/>
                  </a:lnTo>
                  <a:lnTo>
                    <a:pt x="1799" y="441"/>
                  </a:lnTo>
                  <a:lnTo>
                    <a:pt x="1801" y="441"/>
                  </a:lnTo>
                  <a:lnTo>
                    <a:pt x="1802" y="441"/>
                  </a:lnTo>
                  <a:lnTo>
                    <a:pt x="1803" y="441"/>
                  </a:lnTo>
                  <a:lnTo>
                    <a:pt x="1805" y="440"/>
                  </a:lnTo>
                  <a:lnTo>
                    <a:pt x="1808" y="439"/>
                  </a:lnTo>
                  <a:lnTo>
                    <a:pt x="1810" y="436"/>
                  </a:lnTo>
                  <a:lnTo>
                    <a:pt x="1813" y="432"/>
                  </a:lnTo>
                  <a:lnTo>
                    <a:pt x="1815" y="429"/>
                  </a:lnTo>
                  <a:lnTo>
                    <a:pt x="1817" y="423"/>
                  </a:lnTo>
                  <a:lnTo>
                    <a:pt x="1819" y="418"/>
                  </a:lnTo>
                  <a:lnTo>
                    <a:pt x="1820" y="412"/>
                  </a:lnTo>
                  <a:lnTo>
                    <a:pt x="1820" y="406"/>
                  </a:lnTo>
                  <a:lnTo>
                    <a:pt x="1820" y="398"/>
                  </a:lnTo>
                  <a:lnTo>
                    <a:pt x="1820" y="392"/>
                  </a:lnTo>
                  <a:lnTo>
                    <a:pt x="1820" y="386"/>
                  </a:lnTo>
                  <a:lnTo>
                    <a:pt x="1819" y="381"/>
                  </a:lnTo>
                  <a:lnTo>
                    <a:pt x="1817" y="375"/>
                  </a:lnTo>
                  <a:lnTo>
                    <a:pt x="1816" y="370"/>
                  </a:lnTo>
                  <a:lnTo>
                    <a:pt x="1814" y="367"/>
                  </a:lnTo>
                  <a:lnTo>
                    <a:pt x="1811" y="362"/>
                  </a:lnTo>
                  <a:lnTo>
                    <a:pt x="1808" y="360"/>
                  </a:lnTo>
                  <a:lnTo>
                    <a:pt x="1805" y="358"/>
                  </a:lnTo>
                  <a:lnTo>
                    <a:pt x="1803" y="357"/>
                  </a:lnTo>
                  <a:lnTo>
                    <a:pt x="1802" y="35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706" name="Freeform 440"/>
            <p:cNvSpPr>
              <a:spLocks/>
            </p:cNvSpPr>
            <p:nvPr/>
          </p:nvSpPr>
          <p:spPr bwMode="auto">
            <a:xfrm>
              <a:off x="4441" y="3791"/>
              <a:ext cx="162" cy="320"/>
            </a:xfrm>
            <a:custGeom>
              <a:avLst/>
              <a:gdLst>
                <a:gd name="T0" fmla="*/ 0 w 1820"/>
                <a:gd name="T1" fmla="*/ 0 h 3594"/>
                <a:gd name="T2" fmla="*/ 0 w 1820"/>
                <a:gd name="T3" fmla="*/ 0 h 3594"/>
                <a:gd name="T4" fmla="*/ 0 w 1820"/>
                <a:gd name="T5" fmla="*/ 0 h 3594"/>
                <a:gd name="T6" fmla="*/ 0 w 1820"/>
                <a:gd name="T7" fmla="*/ 0 h 3594"/>
                <a:gd name="T8" fmla="*/ 0 w 1820"/>
                <a:gd name="T9" fmla="*/ 0 h 3594"/>
                <a:gd name="T10" fmla="*/ 0 w 1820"/>
                <a:gd name="T11" fmla="*/ 0 h 3594"/>
                <a:gd name="T12" fmla="*/ 0 w 1820"/>
                <a:gd name="T13" fmla="*/ 0 h 3594"/>
                <a:gd name="T14" fmla="*/ 0 w 1820"/>
                <a:gd name="T15" fmla="*/ 0 h 3594"/>
                <a:gd name="T16" fmla="*/ 0 w 1820"/>
                <a:gd name="T17" fmla="*/ 0 h 3594"/>
                <a:gd name="T18" fmla="*/ 0 w 1820"/>
                <a:gd name="T19" fmla="*/ 0 h 3594"/>
                <a:gd name="T20" fmla="*/ 0 w 1820"/>
                <a:gd name="T21" fmla="*/ 0 h 3594"/>
                <a:gd name="T22" fmla="*/ 0 w 1820"/>
                <a:gd name="T23" fmla="*/ 0 h 3594"/>
                <a:gd name="T24" fmla="*/ 0 w 1820"/>
                <a:gd name="T25" fmla="*/ 0 h 3594"/>
                <a:gd name="T26" fmla="*/ 0 w 1820"/>
                <a:gd name="T27" fmla="*/ 0 h 3594"/>
                <a:gd name="T28" fmla="*/ 0 w 1820"/>
                <a:gd name="T29" fmla="*/ 0 h 3594"/>
                <a:gd name="T30" fmla="*/ 0 w 1820"/>
                <a:gd name="T31" fmla="*/ 0 h 3594"/>
                <a:gd name="T32" fmla="*/ 0 w 1820"/>
                <a:gd name="T33" fmla="*/ 0 h 3594"/>
                <a:gd name="T34" fmla="*/ 0 w 1820"/>
                <a:gd name="T35" fmla="*/ 0 h 3594"/>
                <a:gd name="T36" fmla="*/ 0 w 1820"/>
                <a:gd name="T37" fmla="*/ 0 h 3594"/>
                <a:gd name="T38" fmla="*/ 0 w 1820"/>
                <a:gd name="T39" fmla="*/ 0 h 3594"/>
                <a:gd name="T40" fmla="*/ 0 w 1820"/>
                <a:gd name="T41" fmla="*/ 0 h 3594"/>
                <a:gd name="T42" fmla="*/ 0 w 1820"/>
                <a:gd name="T43" fmla="*/ 0 h 3594"/>
                <a:gd name="T44" fmla="*/ 0 w 1820"/>
                <a:gd name="T45" fmla="*/ 0 h 3594"/>
                <a:gd name="T46" fmla="*/ 0 w 1820"/>
                <a:gd name="T47" fmla="*/ 0 h 3594"/>
                <a:gd name="T48" fmla="*/ 0 w 1820"/>
                <a:gd name="T49" fmla="*/ 0 h 3594"/>
                <a:gd name="T50" fmla="*/ 0 w 1820"/>
                <a:gd name="T51" fmla="*/ 0 h 3594"/>
                <a:gd name="T52" fmla="*/ 0 w 1820"/>
                <a:gd name="T53" fmla="*/ 0 h 3594"/>
                <a:gd name="T54" fmla="*/ 0 w 1820"/>
                <a:gd name="T55" fmla="*/ 0 h 3594"/>
                <a:gd name="T56" fmla="*/ 0 w 1820"/>
                <a:gd name="T57" fmla="*/ 0 h 3594"/>
                <a:gd name="T58" fmla="*/ 0 w 1820"/>
                <a:gd name="T59" fmla="*/ 0 h 3594"/>
                <a:gd name="T60" fmla="*/ 0 w 1820"/>
                <a:gd name="T61" fmla="*/ 0 h 3594"/>
                <a:gd name="T62" fmla="*/ 0 w 1820"/>
                <a:gd name="T63" fmla="*/ 0 h 3594"/>
                <a:gd name="T64" fmla="*/ 0 w 1820"/>
                <a:gd name="T65" fmla="*/ 0 h 3594"/>
                <a:gd name="T66" fmla="*/ 0 w 1820"/>
                <a:gd name="T67" fmla="*/ 0 h 3594"/>
                <a:gd name="T68" fmla="*/ 0 w 1820"/>
                <a:gd name="T69" fmla="*/ 0 h 3594"/>
                <a:gd name="T70" fmla="*/ 0 w 1820"/>
                <a:gd name="T71" fmla="*/ 0 h 3594"/>
                <a:gd name="T72" fmla="*/ 0 w 1820"/>
                <a:gd name="T73" fmla="*/ 0 h 3594"/>
                <a:gd name="T74" fmla="*/ 0 w 1820"/>
                <a:gd name="T75" fmla="*/ 0 h 3594"/>
                <a:gd name="T76" fmla="*/ 0 w 1820"/>
                <a:gd name="T77" fmla="*/ 0 h 3594"/>
                <a:gd name="T78" fmla="*/ 0 w 1820"/>
                <a:gd name="T79" fmla="*/ 0 h 3594"/>
                <a:gd name="T80" fmla="*/ 0 w 1820"/>
                <a:gd name="T81" fmla="*/ 0 h 3594"/>
                <a:gd name="T82" fmla="*/ 0 w 1820"/>
                <a:gd name="T83" fmla="*/ 0 h 3594"/>
                <a:gd name="T84" fmla="*/ 0 w 1820"/>
                <a:gd name="T85" fmla="*/ 0 h 3594"/>
                <a:gd name="T86" fmla="*/ 0 w 1820"/>
                <a:gd name="T87" fmla="*/ 0 h 3594"/>
                <a:gd name="T88" fmla="*/ 0 w 1820"/>
                <a:gd name="T89" fmla="*/ 0 h 3594"/>
                <a:gd name="T90" fmla="*/ 0 w 1820"/>
                <a:gd name="T91" fmla="*/ 0 h 3594"/>
                <a:gd name="T92" fmla="*/ 0 w 1820"/>
                <a:gd name="T93" fmla="*/ 0 h 3594"/>
                <a:gd name="T94" fmla="*/ 0 w 1820"/>
                <a:gd name="T95" fmla="*/ 0 h 3594"/>
                <a:gd name="T96" fmla="*/ 0 w 1820"/>
                <a:gd name="T97" fmla="*/ 0 h 3594"/>
                <a:gd name="T98" fmla="*/ 0 w 1820"/>
                <a:gd name="T99" fmla="*/ 0 h 3594"/>
                <a:gd name="T100" fmla="*/ 0 w 1820"/>
                <a:gd name="T101" fmla="*/ 0 h 3594"/>
                <a:gd name="T102" fmla="*/ 0 w 1820"/>
                <a:gd name="T103" fmla="*/ 0 h 3594"/>
                <a:gd name="T104" fmla="*/ 0 w 1820"/>
                <a:gd name="T105" fmla="*/ 0 h 3594"/>
                <a:gd name="T106" fmla="*/ 0 w 1820"/>
                <a:gd name="T107" fmla="*/ 0 h 3594"/>
                <a:gd name="T108" fmla="*/ 0 w 1820"/>
                <a:gd name="T109" fmla="*/ 0 h 3594"/>
                <a:gd name="T110" fmla="*/ 0 w 1820"/>
                <a:gd name="T111" fmla="*/ 0 h 3594"/>
                <a:gd name="T112" fmla="*/ 0 w 1820"/>
                <a:gd name="T113" fmla="*/ 0 h 3594"/>
                <a:gd name="T114" fmla="*/ 0 w 1820"/>
                <a:gd name="T115" fmla="*/ 0 h 3594"/>
                <a:gd name="T116" fmla="*/ 0 w 1820"/>
                <a:gd name="T117" fmla="*/ 0 h 3594"/>
                <a:gd name="T118" fmla="*/ 0 w 1820"/>
                <a:gd name="T119" fmla="*/ 0 h 3594"/>
                <a:gd name="T120" fmla="*/ 0 w 1820"/>
                <a:gd name="T121" fmla="*/ 0 h 3594"/>
                <a:gd name="T122" fmla="*/ 0 w 1820"/>
                <a:gd name="T123" fmla="*/ 0 h 3594"/>
                <a:gd name="T124" fmla="*/ 0 w 1820"/>
                <a:gd name="T125" fmla="*/ 0 h 359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820"/>
                <a:gd name="T190" fmla="*/ 0 h 3594"/>
                <a:gd name="T191" fmla="*/ 1820 w 1820"/>
                <a:gd name="T192" fmla="*/ 3594 h 359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820" h="3594">
                  <a:moveTo>
                    <a:pt x="1802" y="357"/>
                  </a:moveTo>
                  <a:lnTo>
                    <a:pt x="1803" y="357"/>
                  </a:lnTo>
                  <a:lnTo>
                    <a:pt x="1799" y="358"/>
                  </a:lnTo>
                  <a:lnTo>
                    <a:pt x="1791" y="359"/>
                  </a:lnTo>
                  <a:lnTo>
                    <a:pt x="1779" y="361"/>
                  </a:lnTo>
                  <a:lnTo>
                    <a:pt x="1765" y="365"/>
                  </a:lnTo>
                  <a:lnTo>
                    <a:pt x="1749" y="368"/>
                  </a:lnTo>
                  <a:lnTo>
                    <a:pt x="1734" y="371"/>
                  </a:lnTo>
                  <a:lnTo>
                    <a:pt x="1720" y="373"/>
                  </a:lnTo>
                  <a:lnTo>
                    <a:pt x="1708" y="375"/>
                  </a:lnTo>
                  <a:lnTo>
                    <a:pt x="1700" y="378"/>
                  </a:lnTo>
                  <a:lnTo>
                    <a:pt x="1698" y="378"/>
                  </a:lnTo>
                  <a:lnTo>
                    <a:pt x="1697" y="378"/>
                  </a:lnTo>
                  <a:lnTo>
                    <a:pt x="1696" y="378"/>
                  </a:lnTo>
                  <a:lnTo>
                    <a:pt x="1695" y="378"/>
                  </a:lnTo>
                  <a:lnTo>
                    <a:pt x="1694" y="379"/>
                  </a:lnTo>
                  <a:lnTo>
                    <a:pt x="1693" y="380"/>
                  </a:lnTo>
                  <a:lnTo>
                    <a:pt x="1692" y="380"/>
                  </a:lnTo>
                  <a:lnTo>
                    <a:pt x="1691" y="381"/>
                  </a:lnTo>
                  <a:lnTo>
                    <a:pt x="1690" y="383"/>
                  </a:lnTo>
                  <a:lnTo>
                    <a:pt x="1689" y="384"/>
                  </a:lnTo>
                  <a:lnTo>
                    <a:pt x="1687" y="385"/>
                  </a:lnTo>
                  <a:lnTo>
                    <a:pt x="1471" y="424"/>
                  </a:lnTo>
                  <a:lnTo>
                    <a:pt x="1472" y="418"/>
                  </a:lnTo>
                  <a:lnTo>
                    <a:pt x="1472" y="411"/>
                  </a:lnTo>
                  <a:lnTo>
                    <a:pt x="1473" y="405"/>
                  </a:lnTo>
                  <a:lnTo>
                    <a:pt x="1474" y="398"/>
                  </a:lnTo>
                  <a:lnTo>
                    <a:pt x="1474" y="392"/>
                  </a:lnTo>
                  <a:lnTo>
                    <a:pt x="1475" y="385"/>
                  </a:lnTo>
                  <a:lnTo>
                    <a:pt x="1476" y="379"/>
                  </a:lnTo>
                  <a:lnTo>
                    <a:pt x="1478" y="372"/>
                  </a:lnTo>
                  <a:lnTo>
                    <a:pt x="1478" y="366"/>
                  </a:lnTo>
                  <a:lnTo>
                    <a:pt x="1479" y="359"/>
                  </a:lnTo>
                  <a:lnTo>
                    <a:pt x="1413" y="370"/>
                  </a:lnTo>
                  <a:lnTo>
                    <a:pt x="1408" y="432"/>
                  </a:lnTo>
                  <a:lnTo>
                    <a:pt x="1408" y="433"/>
                  </a:lnTo>
                  <a:lnTo>
                    <a:pt x="1407" y="433"/>
                  </a:lnTo>
                  <a:lnTo>
                    <a:pt x="1408" y="433"/>
                  </a:lnTo>
                  <a:lnTo>
                    <a:pt x="1408" y="432"/>
                  </a:lnTo>
                  <a:lnTo>
                    <a:pt x="1408" y="433"/>
                  </a:lnTo>
                  <a:lnTo>
                    <a:pt x="1407" y="433"/>
                  </a:lnTo>
                  <a:lnTo>
                    <a:pt x="1408" y="433"/>
                  </a:lnTo>
                  <a:lnTo>
                    <a:pt x="1408" y="432"/>
                  </a:lnTo>
                  <a:lnTo>
                    <a:pt x="1408" y="433"/>
                  </a:lnTo>
                  <a:lnTo>
                    <a:pt x="1407" y="433"/>
                  </a:lnTo>
                  <a:lnTo>
                    <a:pt x="1408" y="433"/>
                  </a:lnTo>
                  <a:lnTo>
                    <a:pt x="1408" y="432"/>
                  </a:lnTo>
                  <a:lnTo>
                    <a:pt x="1408" y="433"/>
                  </a:lnTo>
                  <a:lnTo>
                    <a:pt x="1407" y="434"/>
                  </a:lnTo>
                  <a:lnTo>
                    <a:pt x="1406" y="435"/>
                  </a:lnTo>
                  <a:lnTo>
                    <a:pt x="1407" y="435"/>
                  </a:lnTo>
                  <a:lnTo>
                    <a:pt x="1406" y="435"/>
                  </a:lnTo>
                  <a:lnTo>
                    <a:pt x="1407" y="435"/>
                  </a:lnTo>
                  <a:lnTo>
                    <a:pt x="1406" y="435"/>
                  </a:lnTo>
                  <a:lnTo>
                    <a:pt x="1406" y="436"/>
                  </a:lnTo>
                  <a:lnTo>
                    <a:pt x="1407" y="436"/>
                  </a:lnTo>
                  <a:lnTo>
                    <a:pt x="1406" y="436"/>
                  </a:lnTo>
                  <a:lnTo>
                    <a:pt x="1406" y="437"/>
                  </a:lnTo>
                  <a:lnTo>
                    <a:pt x="1406" y="439"/>
                  </a:lnTo>
                  <a:lnTo>
                    <a:pt x="1406" y="437"/>
                  </a:lnTo>
                  <a:lnTo>
                    <a:pt x="1406" y="439"/>
                  </a:lnTo>
                  <a:lnTo>
                    <a:pt x="1406" y="440"/>
                  </a:lnTo>
                  <a:lnTo>
                    <a:pt x="1406" y="441"/>
                  </a:lnTo>
                  <a:lnTo>
                    <a:pt x="1406" y="442"/>
                  </a:lnTo>
                  <a:lnTo>
                    <a:pt x="1406" y="443"/>
                  </a:lnTo>
                  <a:lnTo>
                    <a:pt x="1400" y="443"/>
                  </a:lnTo>
                  <a:lnTo>
                    <a:pt x="1396" y="443"/>
                  </a:lnTo>
                  <a:lnTo>
                    <a:pt x="1391" y="443"/>
                  </a:lnTo>
                  <a:lnTo>
                    <a:pt x="1386" y="443"/>
                  </a:lnTo>
                  <a:lnTo>
                    <a:pt x="1383" y="443"/>
                  </a:lnTo>
                  <a:lnTo>
                    <a:pt x="1379" y="443"/>
                  </a:lnTo>
                  <a:lnTo>
                    <a:pt x="1376" y="443"/>
                  </a:lnTo>
                  <a:lnTo>
                    <a:pt x="1373" y="443"/>
                  </a:lnTo>
                  <a:lnTo>
                    <a:pt x="1372" y="443"/>
                  </a:lnTo>
                  <a:lnTo>
                    <a:pt x="1371" y="443"/>
                  </a:lnTo>
                  <a:lnTo>
                    <a:pt x="1370" y="444"/>
                  </a:lnTo>
                  <a:lnTo>
                    <a:pt x="1369" y="444"/>
                  </a:lnTo>
                  <a:lnTo>
                    <a:pt x="1368" y="444"/>
                  </a:lnTo>
                  <a:lnTo>
                    <a:pt x="1367" y="443"/>
                  </a:lnTo>
                  <a:lnTo>
                    <a:pt x="1366" y="442"/>
                  </a:lnTo>
                  <a:lnTo>
                    <a:pt x="1364" y="440"/>
                  </a:lnTo>
                  <a:lnTo>
                    <a:pt x="1364" y="436"/>
                  </a:lnTo>
                  <a:lnTo>
                    <a:pt x="1364" y="432"/>
                  </a:lnTo>
                  <a:lnTo>
                    <a:pt x="1364" y="427"/>
                  </a:lnTo>
                  <a:lnTo>
                    <a:pt x="1364" y="421"/>
                  </a:lnTo>
                  <a:lnTo>
                    <a:pt x="1366" y="415"/>
                  </a:lnTo>
                  <a:lnTo>
                    <a:pt x="1366" y="408"/>
                  </a:lnTo>
                  <a:lnTo>
                    <a:pt x="1366" y="403"/>
                  </a:lnTo>
                  <a:lnTo>
                    <a:pt x="1366" y="397"/>
                  </a:lnTo>
                  <a:lnTo>
                    <a:pt x="1367" y="393"/>
                  </a:lnTo>
                  <a:lnTo>
                    <a:pt x="1367" y="389"/>
                  </a:lnTo>
                  <a:lnTo>
                    <a:pt x="1367" y="386"/>
                  </a:lnTo>
                  <a:lnTo>
                    <a:pt x="1367" y="385"/>
                  </a:lnTo>
                  <a:lnTo>
                    <a:pt x="1408" y="307"/>
                  </a:lnTo>
                  <a:lnTo>
                    <a:pt x="1421" y="305"/>
                  </a:lnTo>
                  <a:lnTo>
                    <a:pt x="1413" y="370"/>
                  </a:lnTo>
                  <a:lnTo>
                    <a:pt x="1479" y="359"/>
                  </a:lnTo>
                  <a:lnTo>
                    <a:pt x="1480" y="352"/>
                  </a:lnTo>
                  <a:lnTo>
                    <a:pt x="1481" y="343"/>
                  </a:lnTo>
                  <a:lnTo>
                    <a:pt x="1481" y="335"/>
                  </a:lnTo>
                  <a:lnTo>
                    <a:pt x="1482" y="328"/>
                  </a:lnTo>
                  <a:lnTo>
                    <a:pt x="1482" y="321"/>
                  </a:lnTo>
                  <a:lnTo>
                    <a:pt x="1483" y="313"/>
                  </a:lnTo>
                  <a:lnTo>
                    <a:pt x="1483" y="307"/>
                  </a:lnTo>
                  <a:lnTo>
                    <a:pt x="1484" y="302"/>
                  </a:lnTo>
                  <a:lnTo>
                    <a:pt x="1484" y="296"/>
                  </a:lnTo>
                  <a:lnTo>
                    <a:pt x="1484" y="292"/>
                  </a:lnTo>
                  <a:lnTo>
                    <a:pt x="1484" y="278"/>
                  </a:lnTo>
                  <a:lnTo>
                    <a:pt x="1481" y="268"/>
                  </a:lnTo>
                  <a:lnTo>
                    <a:pt x="1475" y="261"/>
                  </a:lnTo>
                  <a:lnTo>
                    <a:pt x="1469" y="257"/>
                  </a:lnTo>
                  <a:lnTo>
                    <a:pt x="1461" y="254"/>
                  </a:lnTo>
                  <a:lnTo>
                    <a:pt x="1454" y="253"/>
                  </a:lnTo>
                  <a:lnTo>
                    <a:pt x="1446" y="254"/>
                  </a:lnTo>
                  <a:lnTo>
                    <a:pt x="1439" y="254"/>
                  </a:lnTo>
                  <a:lnTo>
                    <a:pt x="1436" y="255"/>
                  </a:lnTo>
                  <a:lnTo>
                    <a:pt x="1434" y="255"/>
                  </a:lnTo>
                  <a:lnTo>
                    <a:pt x="1434" y="256"/>
                  </a:lnTo>
                  <a:lnTo>
                    <a:pt x="1434" y="257"/>
                  </a:lnTo>
                  <a:lnTo>
                    <a:pt x="1434" y="258"/>
                  </a:lnTo>
                  <a:lnTo>
                    <a:pt x="1432" y="253"/>
                  </a:lnTo>
                  <a:lnTo>
                    <a:pt x="1429" y="249"/>
                  </a:lnTo>
                  <a:lnTo>
                    <a:pt x="1425" y="247"/>
                  </a:lnTo>
                  <a:lnTo>
                    <a:pt x="1422" y="246"/>
                  </a:lnTo>
                  <a:lnTo>
                    <a:pt x="1419" y="245"/>
                  </a:lnTo>
                  <a:lnTo>
                    <a:pt x="1416" y="246"/>
                  </a:lnTo>
                  <a:lnTo>
                    <a:pt x="1412" y="246"/>
                  </a:lnTo>
                  <a:lnTo>
                    <a:pt x="1410" y="246"/>
                  </a:lnTo>
                  <a:lnTo>
                    <a:pt x="1409" y="247"/>
                  </a:lnTo>
                  <a:lnTo>
                    <a:pt x="1408" y="247"/>
                  </a:lnTo>
                  <a:lnTo>
                    <a:pt x="1322" y="396"/>
                  </a:lnTo>
                  <a:lnTo>
                    <a:pt x="882" y="451"/>
                  </a:lnTo>
                  <a:lnTo>
                    <a:pt x="880" y="449"/>
                  </a:lnTo>
                  <a:lnTo>
                    <a:pt x="879" y="447"/>
                  </a:lnTo>
                  <a:lnTo>
                    <a:pt x="878" y="445"/>
                  </a:lnTo>
                  <a:lnTo>
                    <a:pt x="878" y="443"/>
                  </a:lnTo>
                  <a:lnTo>
                    <a:pt x="877" y="441"/>
                  </a:lnTo>
                  <a:lnTo>
                    <a:pt x="876" y="439"/>
                  </a:lnTo>
                  <a:lnTo>
                    <a:pt x="875" y="436"/>
                  </a:lnTo>
                  <a:lnTo>
                    <a:pt x="874" y="434"/>
                  </a:lnTo>
                  <a:lnTo>
                    <a:pt x="872" y="432"/>
                  </a:lnTo>
                  <a:lnTo>
                    <a:pt x="871" y="430"/>
                  </a:lnTo>
                  <a:lnTo>
                    <a:pt x="821" y="448"/>
                  </a:lnTo>
                  <a:lnTo>
                    <a:pt x="821" y="461"/>
                  </a:lnTo>
                  <a:lnTo>
                    <a:pt x="817" y="461"/>
                  </a:lnTo>
                  <a:lnTo>
                    <a:pt x="813" y="462"/>
                  </a:lnTo>
                  <a:lnTo>
                    <a:pt x="808" y="462"/>
                  </a:lnTo>
                  <a:lnTo>
                    <a:pt x="800" y="464"/>
                  </a:lnTo>
                  <a:lnTo>
                    <a:pt x="792" y="465"/>
                  </a:lnTo>
                  <a:lnTo>
                    <a:pt x="784" y="466"/>
                  </a:lnTo>
                  <a:lnTo>
                    <a:pt x="774" y="467"/>
                  </a:lnTo>
                  <a:lnTo>
                    <a:pt x="763" y="468"/>
                  </a:lnTo>
                  <a:lnTo>
                    <a:pt x="752" y="470"/>
                  </a:lnTo>
                  <a:lnTo>
                    <a:pt x="740" y="472"/>
                  </a:lnTo>
                  <a:lnTo>
                    <a:pt x="740" y="471"/>
                  </a:lnTo>
                  <a:lnTo>
                    <a:pt x="740" y="470"/>
                  </a:lnTo>
                  <a:lnTo>
                    <a:pt x="741" y="469"/>
                  </a:lnTo>
                  <a:lnTo>
                    <a:pt x="741" y="468"/>
                  </a:lnTo>
                  <a:lnTo>
                    <a:pt x="741" y="467"/>
                  </a:lnTo>
                  <a:lnTo>
                    <a:pt x="741" y="466"/>
                  </a:lnTo>
                  <a:lnTo>
                    <a:pt x="742" y="465"/>
                  </a:lnTo>
                  <a:lnTo>
                    <a:pt x="742" y="464"/>
                  </a:lnTo>
                  <a:lnTo>
                    <a:pt x="742" y="462"/>
                  </a:lnTo>
                  <a:lnTo>
                    <a:pt x="742" y="461"/>
                  </a:lnTo>
                  <a:lnTo>
                    <a:pt x="821" y="446"/>
                  </a:lnTo>
                  <a:lnTo>
                    <a:pt x="821" y="448"/>
                  </a:lnTo>
                  <a:lnTo>
                    <a:pt x="871" y="430"/>
                  </a:lnTo>
                  <a:lnTo>
                    <a:pt x="867" y="428"/>
                  </a:lnTo>
                  <a:lnTo>
                    <a:pt x="865" y="424"/>
                  </a:lnTo>
                  <a:lnTo>
                    <a:pt x="861" y="422"/>
                  </a:lnTo>
                  <a:lnTo>
                    <a:pt x="858" y="420"/>
                  </a:lnTo>
                  <a:lnTo>
                    <a:pt x="853" y="418"/>
                  </a:lnTo>
                  <a:lnTo>
                    <a:pt x="849" y="417"/>
                  </a:lnTo>
                  <a:lnTo>
                    <a:pt x="843" y="415"/>
                  </a:lnTo>
                  <a:lnTo>
                    <a:pt x="838" y="414"/>
                  </a:lnTo>
                  <a:lnTo>
                    <a:pt x="833" y="412"/>
                  </a:lnTo>
                  <a:lnTo>
                    <a:pt x="826" y="411"/>
                  </a:lnTo>
                  <a:lnTo>
                    <a:pt x="825" y="411"/>
                  </a:lnTo>
                  <a:lnTo>
                    <a:pt x="824" y="411"/>
                  </a:lnTo>
                  <a:lnTo>
                    <a:pt x="823" y="411"/>
                  </a:lnTo>
                  <a:lnTo>
                    <a:pt x="822" y="411"/>
                  </a:lnTo>
                  <a:lnTo>
                    <a:pt x="821" y="411"/>
                  </a:lnTo>
                  <a:lnTo>
                    <a:pt x="820" y="411"/>
                  </a:lnTo>
                  <a:lnTo>
                    <a:pt x="818" y="411"/>
                  </a:lnTo>
                  <a:lnTo>
                    <a:pt x="761" y="415"/>
                  </a:lnTo>
                  <a:lnTo>
                    <a:pt x="774" y="404"/>
                  </a:lnTo>
                  <a:lnTo>
                    <a:pt x="786" y="394"/>
                  </a:lnTo>
                  <a:lnTo>
                    <a:pt x="797" y="384"/>
                  </a:lnTo>
                  <a:lnTo>
                    <a:pt x="805" y="375"/>
                  </a:lnTo>
                  <a:lnTo>
                    <a:pt x="813" y="367"/>
                  </a:lnTo>
                  <a:lnTo>
                    <a:pt x="820" y="360"/>
                  </a:lnTo>
                  <a:lnTo>
                    <a:pt x="825" y="355"/>
                  </a:lnTo>
                  <a:lnTo>
                    <a:pt x="828" y="350"/>
                  </a:lnTo>
                  <a:lnTo>
                    <a:pt x="830" y="347"/>
                  </a:lnTo>
                  <a:lnTo>
                    <a:pt x="832" y="346"/>
                  </a:lnTo>
                  <a:lnTo>
                    <a:pt x="835" y="344"/>
                  </a:lnTo>
                  <a:lnTo>
                    <a:pt x="837" y="342"/>
                  </a:lnTo>
                  <a:lnTo>
                    <a:pt x="837" y="339"/>
                  </a:lnTo>
                  <a:lnTo>
                    <a:pt x="837" y="334"/>
                  </a:lnTo>
                  <a:lnTo>
                    <a:pt x="836" y="330"/>
                  </a:lnTo>
                  <a:lnTo>
                    <a:pt x="834" y="325"/>
                  </a:lnTo>
                  <a:lnTo>
                    <a:pt x="830" y="320"/>
                  </a:lnTo>
                  <a:lnTo>
                    <a:pt x="827" y="315"/>
                  </a:lnTo>
                  <a:lnTo>
                    <a:pt x="823" y="308"/>
                  </a:lnTo>
                  <a:lnTo>
                    <a:pt x="818" y="302"/>
                  </a:lnTo>
                  <a:lnTo>
                    <a:pt x="814" y="294"/>
                  </a:lnTo>
                  <a:lnTo>
                    <a:pt x="812" y="285"/>
                  </a:lnTo>
                  <a:lnTo>
                    <a:pt x="809" y="275"/>
                  </a:lnTo>
                  <a:lnTo>
                    <a:pt x="807" y="263"/>
                  </a:lnTo>
                  <a:lnTo>
                    <a:pt x="804" y="252"/>
                  </a:lnTo>
                  <a:lnTo>
                    <a:pt x="801" y="240"/>
                  </a:lnTo>
                  <a:lnTo>
                    <a:pt x="798" y="228"/>
                  </a:lnTo>
                  <a:lnTo>
                    <a:pt x="793" y="216"/>
                  </a:lnTo>
                  <a:lnTo>
                    <a:pt x="787" y="204"/>
                  </a:lnTo>
                  <a:lnTo>
                    <a:pt x="779" y="193"/>
                  </a:lnTo>
                  <a:lnTo>
                    <a:pt x="772" y="183"/>
                  </a:lnTo>
                  <a:lnTo>
                    <a:pt x="765" y="174"/>
                  </a:lnTo>
                  <a:lnTo>
                    <a:pt x="761" y="166"/>
                  </a:lnTo>
                  <a:lnTo>
                    <a:pt x="756" y="158"/>
                  </a:lnTo>
                  <a:lnTo>
                    <a:pt x="753" y="149"/>
                  </a:lnTo>
                  <a:lnTo>
                    <a:pt x="750" y="139"/>
                  </a:lnTo>
                  <a:lnTo>
                    <a:pt x="747" y="130"/>
                  </a:lnTo>
                  <a:lnTo>
                    <a:pt x="742" y="118"/>
                  </a:lnTo>
                  <a:lnTo>
                    <a:pt x="737" y="104"/>
                  </a:lnTo>
                  <a:lnTo>
                    <a:pt x="729" y="88"/>
                  </a:lnTo>
                  <a:lnTo>
                    <a:pt x="721" y="72"/>
                  </a:lnTo>
                  <a:lnTo>
                    <a:pt x="709" y="58"/>
                  </a:lnTo>
                  <a:lnTo>
                    <a:pt x="696" y="46"/>
                  </a:lnTo>
                  <a:lnTo>
                    <a:pt x="681" y="35"/>
                  </a:lnTo>
                  <a:lnTo>
                    <a:pt x="667" y="26"/>
                  </a:lnTo>
                  <a:lnTo>
                    <a:pt x="654" y="20"/>
                  </a:lnTo>
                  <a:lnTo>
                    <a:pt x="642" y="14"/>
                  </a:lnTo>
                  <a:lnTo>
                    <a:pt x="634" y="10"/>
                  </a:lnTo>
                  <a:lnTo>
                    <a:pt x="627" y="8"/>
                  </a:lnTo>
                  <a:lnTo>
                    <a:pt x="625" y="7"/>
                  </a:lnTo>
                  <a:lnTo>
                    <a:pt x="602" y="2"/>
                  </a:lnTo>
                  <a:lnTo>
                    <a:pt x="580" y="0"/>
                  </a:lnTo>
                  <a:lnTo>
                    <a:pt x="559" y="0"/>
                  </a:lnTo>
                  <a:lnTo>
                    <a:pt x="538" y="1"/>
                  </a:lnTo>
                  <a:lnTo>
                    <a:pt x="519" y="4"/>
                  </a:lnTo>
                  <a:lnTo>
                    <a:pt x="503" y="7"/>
                  </a:lnTo>
                  <a:lnTo>
                    <a:pt x="490" y="10"/>
                  </a:lnTo>
                  <a:lnTo>
                    <a:pt x="480" y="12"/>
                  </a:lnTo>
                  <a:lnTo>
                    <a:pt x="474" y="14"/>
                  </a:lnTo>
                  <a:lnTo>
                    <a:pt x="472" y="15"/>
                  </a:lnTo>
                  <a:lnTo>
                    <a:pt x="468" y="15"/>
                  </a:lnTo>
                  <a:lnTo>
                    <a:pt x="460" y="19"/>
                  </a:lnTo>
                  <a:lnTo>
                    <a:pt x="448" y="24"/>
                  </a:lnTo>
                  <a:lnTo>
                    <a:pt x="431" y="32"/>
                  </a:lnTo>
                  <a:lnTo>
                    <a:pt x="414" y="42"/>
                  </a:lnTo>
                  <a:lnTo>
                    <a:pt x="395" y="52"/>
                  </a:lnTo>
                  <a:lnTo>
                    <a:pt x="378" y="67"/>
                  </a:lnTo>
                  <a:lnTo>
                    <a:pt x="362" y="83"/>
                  </a:lnTo>
                  <a:lnTo>
                    <a:pt x="348" y="101"/>
                  </a:lnTo>
                  <a:lnTo>
                    <a:pt x="338" y="122"/>
                  </a:lnTo>
                  <a:lnTo>
                    <a:pt x="338" y="123"/>
                  </a:lnTo>
                  <a:lnTo>
                    <a:pt x="336" y="128"/>
                  </a:lnTo>
                  <a:lnTo>
                    <a:pt x="332" y="133"/>
                  </a:lnTo>
                  <a:lnTo>
                    <a:pt x="330" y="142"/>
                  </a:lnTo>
                  <a:lnTo>
                    <a:pt x="327" y="153"/>
                  </a:lnTo>
                  <a:lnTo>
                    <a:pt x="324" y="164"/>
                  </a:lnTo>
                  <a:lnTo>
                    <a:pt x="321" y="179"/>
                  </a:lnTo>
                  <a:lnTo>
                    <a:pt x="321" y="194"/>
                  </a:lnTo>
                  <a:lnTo>
                    <a:pt x="323" y="211"/>
                  </a:lnTo>
                  <a:lnTo>
                    <a:pt x="325" y="229"/>
                  </a:lnTo>
                  <a:lnTo>
                    <a:pt x="326" y="231"/>
                  </a:lnTo>
                  <a:lnTo>
                    <a:pt x="327" y="237"/>
                  </a:lnTo>
                  <a:lnTo>
                    <a:pt x="328" y="246"/>
                  </a:lnTo>
                  <a:lnTo>
                    <a:pt x="330" y="258"/>
                  </a:lnTo>
                  <a:lnTo>
                    <a:pt x="331" y="271"/>
                  </a:lnTo>
                  <a:lnTo>
                    <a:pt x="332" y="284"/>
                  </a:lnTo>
                  <a:lnTo>
                    <a:pt x="332" y="296"/>
                  </a:lnTo>
                  <a:lnTo>
                    <a:pt x="331" y="308"/>
                  </a:lnTo>
                  <a:lnTo>
                    <a:pt x="328" y="317"/>
                  </a:lnTo>
                  <a:lnTo>
                    <a:pt x="323" y="323"/>
                  </a:lnTo>
                  <a:lnTo>
                    <a:pt x="323" y="328"/>
                  </a:lnTo>
                  <a:lnTo>
                    <a:pt x="325" y="340"/>
                  </a:lnTo>
                  <a:lnTo>
                    <a:pt x="327" y="357"/>
                  </a:lnTo>
                  <a:lnTo>
                    <a:pt x="330" y="379"/>
                  </a:lnTo>
                  <a:lnTo>
                    <a:pt x="334" y="404"/>
                  </a:lnTo>
                  <a:lnTo>
                    <a:pt x="339" y="428"/>
                  </a:lnTo>
                  <a:lnTo>
                    <a:pt x="344" y="451"/>
                  </a:lnTo>
                  <a:lnTo>
                    <a:pt x="349" y="469"/>
                  </a:lnTo>
                  <a:lnTo>
                    <a:pt x="354" y="483"/>
                  </a:lnTo>
                  <a:lnTo>
                    <a:pt x="360" y="490"/>
                  </a:lnTo>
                  <a:lnTo>
                    <a:pt x="360" y="491"/>
                  </a:lnTo>
                  <a:lnTo>
                    <a:pt x="361" y="491"/>
                  </a:lnTo>
                  <a:lnTo>
                    <a:pt x="361" y="490"/>
                  </a:lnTo>
                  <a:lnTo>
                    <a:pt x="362" y="490"/>
                  </a:lnTo>
                  <a:lnTo>
                    <a:pt x="369" y="493"/>
                  </a:lnTo>
                  <a:lnTo>
                    <a:pt x="377" y="494"/>
                  </a:lnTo>
                  <a:lnTo>
                    <a:pt x="383" y="493"/>
                  </a:lnTo>
                  <a:lnTo>
                    <a:pt x="390" y="491"/>
                  </a:lnTo>
                  <a:lnTo>
                    <a:pt x="396" y="488"/>
                  </a:lnTo>
                  <a:lnTo>
                    <a:pt x="403" y="483"/>
                  </a:lnTo>
                  <a:lnTo>
                    <a:pt x="410" y="479"/>
                  </a:lnTo>
                  <a:lnTo>
                    <a:pt x="415" y="474"/>
                  </a:lnTo>
                  <a:lnTo>
                    <a:pt x="422" y="470"/>
                  </a:lnTo>
                  <a:lnTo>
                    <a:pt x="427" y="467"/>
                  </a:lnTo>
                  <a:lnTo>
                    <a:pt x="429" y="472"/>
                  </a:lnTo>
                  <a:lnTo>
                    <a:pt x="432" y="479"/>
                  </a:lnTo>
                  <a:lnTo>
                    <a:pt x="436" y="485"/>
                  </a:lnTo>
                  <a:lnTo>
                    <a:pt x="440" y="492"/>
                  </a:lnTo>
                  <a:lnTo>
                    <a:pt x="444" y="499"/>
                  </a:lnTo>
                  <a:lnTo>
                    <a:pt x="449" y="506"/>
                  </a:lnTo>
                  <a:lnTo>
                    <a:pt x="453" y="514"/>
                  </a:lnTo>
                  <a:lnTo>
                    <a:pt x="457" y="520"/>
                  </a:lnTo>
                  <a:lnTo>
                    <a:pt x="462" y="526"/>
                  </a:lnTo>
                  <a:lnTo>
                    <a:pt x="466" y="532"/>
                  </a:lnTo>
                  <a:lnTo>
                    <a:pt x="467" y="533"/>
                  </a:lnTo>
                  <a:lnTo>
                    <a:pt x="468" y="534"/>
                  </a:lnTo>
                  <a:lnTo>
                    <a:pt x="469" y="535"/>
                  </a:lnTo>
                  <a:lnTo>
                    <a:pt x="470" y="538"/>
                  </a:lnTo>
                  <a:lnTo>
                    <a:pt x="472" y="539"/>
                  </a:lnTo>
                  <a:lnTo>
                    <a:pt x="473" y="540"/>
                  </a:lnTo>
                  <a:lnTo>
                    <a:pt x="474" y="541"/>
                  </a:lnTo>
                  <a:lnTo>
                    <a:pt x="475" y="542"/>
                  </a:lnTo>
                  <a:lnTo>
                    <a:pt x="476" y="544"/>
                  </a:lnTo>
                  <a:lnTo>
                    <a:pt x="476" y="545"/>
                  </a:lnTo>
                  <a:lnTo>
                    <a:pt x="468" y="547"/>
                  </a:lnTo>
                  <a:lnTo>
                    <a:pt x="462" y="551"/>
                  </a:lnTo>
                  <a:lnTo>
                    <a:pt x="456" y="555"/>
                  </a:lnTo>
                  <a:lnTo>
                    <a:pt x="452" y="560"/>
                  </a:lnTo>
                  <a:lnTo>
                    <a:pt x="448" y="565"/>
                  </a:lnTo>
                  <a:lnTo>
                    <a:pt x="444" y="570"/>
                  </a:lnTo>
                  <a:lnTo>
                    <a:pt x="441" y="575"/>
                  </a:lnTo>
                  <a:lnTo>
                    <a:pt x="438" y="579"/>
                  </a:lnTo>
                  <a:lnTo>
                    <a:pt x="436" y="581"/>
                  </a:lnTo>
                  <a:lnTo>
                    <a:pt x="432" y="581"/>
                  </a:lnTo>
                  <a:lnTo>
                    <a:pt x="428" y="582"/>
                  </a:lnTo>
                  <a:lnTo>
                    <a:pt x="424" y="583"/>
                  </a:lnTo>
                  <a:lnTo>
                    <a:pt x="420" y="584"/>
                  </a:lnTo>
                  <a:lnTo>
                    <a:pt x="416" y="585"/>
                  </a:lnTo>
                  <a:lnTo>
                    <a:pt x="413" y="588"/>
                  </a:lnTo>
                  <a:lnTo>
                    <a:pt x="410" y="589"/>
                  </a:lnTo>
                  <a:lnTo>
                    <a:pt x="407" y="590"/>
                  </a:lnTo>
                  <a:lnTo>
                    <a:pt x="405" y="591"/>
                  </a:lnTo>
                  <a:lnTo>
                    <a:pt x="404" y="592"/>
                  </a:lnTo>
                  <a:lnTo>
                    <a:pt x="403" y="592"/>
                  </a:lnTo>
                  <a:lnTo>
                    <a:pt x="401" y="592"/>
                  </a:lnTo>
                  <a:lnTo>
                    <a:pt x="399" y="592"/>
                  </a:lnTo>
                  <a:lnTo>
                    <a:pt x="395" y="593"/>
                  </a:lnTo>
                  <a:lnTo>
                    <a:pt x="392" y="594"/>
                  </a:lnTo>
                  <a:lnTo>
                    <a:pt x="388" y="595"/>
                  </a:lnTo>
                  <a:lnTo>
                    <a:pt x="383" y="596"/>
                  </a:lnTo>
                  <a:lnTo>
                    <a:pt x="378" y="597"/>
                  </a:lnTo>
                  <a:lnTo>
                    <a:pt x="373" y="600"/>
                  </a:lnTo>
                  <a:lnTo>
                    <a:pt x="367" y="603"/>
                  </a:lnTo>
                  <a:lnTo>
                    <a:pt x="362" y="603"/>
                  </a:lnTo>
                  <a:lnTo>
                    <a:pt x="355" y="605"/>
                  </a:lnTo>
                  <a:lnTo>
                    <a:pt x="350" y="608"/>
                  </a:lnTo>
                  <a:lnTo>
                    <a:pt x="343" y="613"/>
                  </a:lnTo>
                  <a:lnTo>
                    <a:pt x="338" y="618"/>
                  </a:lnTo>
                  <a:lnTo>
                    <a:pt x="331" y="625"/>
                  </a:lnTo>
                  <a:lnTo>
                    <a:pt x="326" y="631"/>
                  </a:lnTo>
                  <a:lnTo>
                    <a:pt x="319" y="639"/>
                  </a:lnTo>
                  <a:lnTo>
                    <a:pt x="314" y="646"/>
                  </a:lnTo>
                  <a:lnTo>
                    <a:pt x="309" y="655"/>
                  </a:lnTo>
                  <a:lnTo>
                    <a:pt x="304" y="665"/>
                  </a:lnTo>
                  <a:lnTo>
                    <a:pt x="299" y="671"/>
                  </a:lnTo>
                  <a:lnTo>
                    <a:pt x="294" y="677"/>
                  </a:lnTo>
                  <a:lnTo>
                    <a:pt x="289" y="682"/>
                  </a:lnTo>
                  <a:lnTo>
                    <a:pt x="284" y="687"/>
                  </a:lnTo>
                  <a:lnTo>
                    <a:pt x="280" y="691"/>
                  </a:lnTo>
                  <a:lnTo>
                    <a:pt x="276" y="695"/>
                  </a:lnTo>
                  <a:lnTo>
                    <a:pt x="271" y="699"/>
                  </a:lnTo>
                  <a:lnTo>
                    <a:pt x="268" y="701"/>
                  </a:lnTo>
                  <a:lnTo>
                    <a:pt x="265" y="703"/>
                  </a:lnTo>
                  <a:lnTo>
                    <a:pt x="263" y="704"/>
                  </a:lnTo>
                  <a:lnTo>
                    <a:pt x="257" y="703"/>
                  </a:lnTo>
                  <a:lnTo>
                    <a:pt x="252" y="705"/>
                  </a:lnTo>
                  <a:lnTo>
                    <a:pt x="244" y="708"/>
                  </a:lnTo>
                  <a:lnTo>
                    <a:pt x="237" y="714"/>
                  </a:lnTo>
                  <a:lnTo>
                    <a:pt x="228" y="721"/>
                  </a:lnTo>
                  <a:lnTo>
                    <a:pt x="221" y="729"/>
                  </a:lnTo>
                  <a:lnTo>
                    <a:pt x="215" y="735"/>
                  </a:lnTo>
                  <a:lnTo>
                    <a:pt x="209" y="743"/>
                  </a:lnTo>
                  <a:lnTo>
                    <a:pt x="207" y="750"/>
                  </a:lnTo>
                  <a:lnTo>
                    <a:pt x="207" y="754"/>
                  </a:lnTo>
                  <a:lnTo>
                    <a:pt x="206" y="755"/>
                  </a:lnTo>
                  <a:lnTo>
                    <a:pt x="201" y="757"/>
                  </a:lnTo>
                  <a:lnTo>
                    <a:pt x="193" y="761"/>
                  </a:lnTo>
                  <a:lnTo>
                    <a:pt x="184" y="766"/>
                  </a:lnTo>
                  <a:lnTo>
                    <a:pt x="174" y="771"/>
                  </a:lnTo>
                  <a:lnTo>
                    <a:pt x="164" y="778"/>
                  </a:lnTo>
                  <a:lnTo>
                    <a:pt x="155" y="784"/>
                  </a:lnTo>
                  <a:lnTo>
                    <a:pt x="147" y="790"/>
                  </a:lnTo>
                  <a:lnTo>
                    <a:pt x="142" y="795"/>
                  </a:lnTo>
                  <a:lnTo>
                    <a:pt x="140" y="801"/>
                  </a:lnTo>
                  <a:lnTo>
                    <a:pt x="138" y="807"/>
                  </a:lnTo>
                  <a:lnTo>
                    <a:pt x="131" y="819"/>
                  </a:lnTo>
                  <a:lnTo>
                    <a:pt x="122" y="836"/>
                  </a:lnTo>
                  <a:lnTo>
                    <a:pt x="110" y="853"/>
                  </a:lnTo>
                  <a:lnTo>
                    <a:pt x="97" y="871"/>
                  </a:lnTo>
                  <a:lnTo>
                    <a:pt x="84" y="889"/>
                  </a:lnTo>
                  <a:lnTo>
                    <a:pt x="71" y="905"/>
                  </a:lnTo>
                  <a:lnTo>
                    <a:pt x="60" y="918"/>
                  </a:lnTo>
                  <a:lnTo>
                    <a:pt x="51" y="928"/>
                  </a:lnTo>
                  <a:lnTo>
                    <a:pt x="46" y="931"/>
                  </a:lnTo>
                  <a:lnTo>
                    <a:pt x="41" y="932"/>
                  </a:lnTo>
                  <a:lnTo>
                    <a:pt x="34" y="938"/>
                  </a:lnTo>
                  <a:lnTo>
                    <a:pt x="27" y="946"/>
                  </a:lnTo>
                  <a:lnTo>
                    <a:pt x="19" y="957"/>
                  </a:lnTo>
                  <a:lnTo>
                    <a:pt x="11" y="970"/>
                  </a:lnTo>
                  <a:lnTo>
                    <a:pt x="6" y="986"/>
                  </a:lnTo>
                  <a:lnTo>
                    <a:pt x="2" y="1003"/>
                  </a:lnTo>
                  <a:lnTo>
                    <a:pt x="0" y="1022"/>
                  </a:lnTo>
                  <a:lnTo>
                    <a:pt x="2" y="1041"/>
                  </a:lnTo>
                  <a:lnTo>
                    <a:pt x="6" y="1062"/>
                  </a:lnTo>
                  <a:lnTo>
                    <a:pt x="13" y="1081"/>
                  </a:lnTo>
                  <a:lnTo>
                    <a:pt x="18" y="1099"/>
                  </a:lnTo>
                  <a:lnTo>
                    <a:pt x="22" y="1115"/>
                  </a:lnTo>
                  <a:lnTo>
                    <a:pt x="27" y="1129"/>
                  </a:lnTo>
                  <a:lnTo>
                    <a:pt x="31" y="1141"/>
                  </a:lnTo>
                  <a:lnTo>
                    <a:pt x="35" y="1152"/>
                  </a:lnTo>
                  <a:lnTo>
                    <a:pt x="40" y="1160"/>
                  </a:lnTo>
                  <a:lnTo>
                    <a:pt x="46" y="1166"/>
                  </a:lnTo>
                  <a:lnTo>
                    <a:pt x="54" y="1171"/>
                  </a:lnTo>
                  <a:lnTo>
                    <a:pt x="64" y="1174"/>
                  </a:lnTo>
                  <a:lnTo>
                    <a:pt x="75" y="1176"/>
                  </a:lnTo>
                  <a:lnTo>
                    <a:pt x="82" y="1179"/>
                  </a:lnTo>
                  <a:lnTo>
                    <a:pt x="90" y="1182"/>
                  </a:lnTo>
                  <a:lnTo>
                    <a:pt x="95" y="1185"/>
                  </a:lnTo>
                  <a:lnTo>
                    <a:pt x="98" y="1188"/>
                  </a:lnTo>
                  <a:lnTo>
                    <a:pt x="102" y="1190"/>
                  </a:lnTo>
                  <a:lnTo>
                    <a:pt x="104" y="1192"/>
                  </a:lnTo>
                  <a:lnTo>
                    <a:pt x="105" y="1193"/>
                  </a:lnTo>
                  <a:lnTo>
                    <a:pt x="106" y="1194"/>
                  </a:lnTo>
                  <a:lnTo>
                    <a:pt x="224" y="1153"/>
                  </a:lnTo>
                  <a:lnTo>
                    <a:pt x="225" y="1153"/>
                  </a:lnTo>
                  <a:lnTo>
                    <a:pt x="228" y="1154"/>
                  </a:lnTo>
                  <a:lnTo>
                    <a:pt x="233" y="1155"/>
                  </a:lnTo>
                  <a:lnTo>
                    <a:pt x="241" y="1156"/>
                  </a:lnTo>
                  <a:lnTo>
                    <a:pt x="249" y="1157"/>
                  </a:lnTo>
                  <a:lnTo>
                    <a:pt x="257" y="1159"/>
                  </a:lnTo>
                  <a:lnTo>
                    <a:pt x="267" y="1160"/>
                  </a:lnTo>
                  <a:lnTo>
                    <a:pt x="276" y="1161"/>
                  </a:lnTo>
                  <a:lnTo>
                    <a:pt x="283" y="1161"/>
                  </a:lnTo>
                  <a:lnTo>
                    <a:pt x="291" y="1161"/>
                  </a:lnTo>
                  <a:lnTo>
                    <a:pt x="304" y="1162"/>
                  </a:lnTo>
                  <a:lnTo>
                    <a:pt x="316" y="1163"/>
                  </a:lnTo>
                  <a:lnTo>
                    <a:pt x="327" y="1165"/>
                  </a:lnTo>
                  <a:lnTo>
                    <a:pt x="337" y="1166"/>
                  </a:lnTo>
                  <a:lnTo>
                    <a:pt x="345" y="1167"/>
                  </a:lnTo>
                  <a:lnTo>
                    <a:pt x="352" y="1167"/>
                  </a:lnTo>
                  <a:lnTo>
                    <a:pt x="357" y="1165"/>
                  </a:lnTo>
                  <a:lnTo>
                    <a:pt x="363" y="1161"/>
                  </a:lnTo>
                  <a:lnTo>
                    <a:pt x="365" y="1154"/>
                  </a:lnTo>
                  <a:lnTo>
                    <a:pt x="367" y="1146"/>
                  </a:lnTo>
                  <a:lnTo>
                    <a:pt x="371" y="1137"/>
                  </a:lnTo>
                  <a:lnTo>
                    <a:pt x="377" y="1128"/>
                  </a:lnTo>
                  <a:lnTo>
                    <a:pt x="382" y="1122"/>
                  </a:lnTo>
                  <a:lnTo>
                    <a:pt x="388" y="1114"/>
                  </a:lnTo>
                  <a:lnTo>
                    <a:pt x="393" y="1109"/>
                  </a:lnTo>
                  <a:lnTo>
                    <a:pt x="399" y="1103"/>
                  </a:lnTo>
                  <a:lnTo>
                    <a:pt x="403" y="1098"/>
                  </a:lnTo>
                  <a:lnTo>
                    <a:pt x="408" y="1094"/>
                  </a:lnTo>
                  <a:lnTo>
                    <a:pt x="413" y="1090"/>
                  </a:lnTo>
                  <a:lnTo>
                    <a:pt x="416" y="1088"/>
                  </a:lnTo>
                  <a:lnTo>
                    <a:pt x="417" y="1088"/>
                  </a:lnTo>
                  <a:lnTo>
                    <a:pt x="417" y="1089"/>
                  </a:lnTo>
                  <a:lnTo>
                    <a:pt x="418" y="1090"/>
                  </a:lnTo>
                  <a:lnTo>
                    <a:pt x="418" y="1091"/>
                  </a:lnTo>
                  <a:lnTo>
                    <a:pt x="419" y="1092"/>
                  </a:lnTo>
                  <a:lnTo>
                    <a:pt x="420" y="1093"/>
                  </a:lnTo>
                  <a:lnTo>
                    <a:pt x="422" y="1094"/>
                  </a:lnTo>
                  <a:lnTo>
                    <a:pt x="422" y="1095"/>
                  </a:lnTo>
                  <a:lnTo>
                    <a:pt x="419" y="1109"/>
                  </a:lnTo>
                  <a:lnTo>
                    <a:pt x="416" y="1125"/>
                  </a:lnTo>
                  <a:lnTo>
                    <a:pt x="413" y="1144"/>
                  </a:lnTo>
                  <a:lnTo>
                    <a:pt x="411" y="1164"/>
                  </a:lnTo>
                  <a:lnTo>
                    <a:pt x="407" y="1185"/>
                  </a:lnTo>
                  <a:lnTo>
                    <a:pt x="406" y="1205"/>
                  </a:lnTo>
                  <a:lnTo>
                    <a:pt x="405" y="1224"/>
                  </a:lnTo>
                  <a:lnTo>
                    <a:pt x="405" y="1240"/>
                  </a:lnTo>
                  <a:lnTo>
                    <a:pt x="407" y="1253"/>
                  </a:lnTo>
                  <a:lnTo>
                    <a:pt x="411" y="1263"/>
                  </a:lnTo>
                  <a:lnTo>
                    <a:pt x="404" y="1268"/>
                  </a:lnTo>
                  <a:lnTo>
                    <a:pt x="398" y="1277"/>
                  </a:lnTo>
                  <a:lnTo>
                    <a:pt x="393" y="1287"/>
                  </a:lnTo>
                  <a:lnTo>
                    <a:pt x="391" y="1298"/>
                  </a:lnTo>
                  <a:lnTo>
                    <a:pt x="389" y="1309"/>
                  </a:lnTo>
                  <a:lnTo>
                    <a:pt x="388" y="1320"/>
                  </a:lnTo>
                  <a:lnTo>
                    <a:pt x="388" y="1329"/>
                  </a:lnTo>
                  <a:lnTo>
                    <a:pt x="388" y="1338"/>
                  </a:lnTo>
                  <a:lnTo>
                    <a:pt x="388" y="1343"/>
                  </a:lnTo>
                  <a:lnTo>
                    <a:pt x="388" y="1346"/>
                  </a:lnTo>
                  <a:lnTo>
                    <a:pt x="388" y="1347"/>
                  </a:lnTo>
                  <a:lnTo>
                    <a:pt x="388" y="1348"/>
                  </a:lnTo>
                  <a:lnTo>
                    <a:pt x="387" y="1349"/>
                  </a:lnTo>
                  <a:lnTo>
                    <a:pt x="387" y="1350"/>
                  </a:lnTo>
                  <a:lnTo>
                    <a:pt x="386" y="1352"/>
                  </a:lnTo>
                  <a:lnTo>
                    <a:pt x="385" y="1354"/>
                  </a:lnTo>
                  <a:lnTo>
                    <a:pt x="383" y="1358"/>
                  </a:lnTo>
                  <a:lnTo>
                    <a:pt x="382" y="1360"/>
                  </a:lnTo>
                  <a:lnTo>
                    <a:pt x="381" y="1363"/>
                  </a:lnTo>
                  <a:lnTo>
                    <a:pt x="380" y="1367"/>
                  </a:lnTo>
                  <a:lnTo>
                    <a:pt x="379" y="1366"/>
                  </a:lnTo>
                  <a:lnTo>
                    <a:pt x="378" y="1365"/>
                  </a:lnTo>
                  <a:lnTo>
                    <a:pt x="377" y="1365"/>
                  </a:lnTo>
                  <a:lnTo>
                    <a:pt x="376" y="1365"/>
                  </a:lnTo>
                  <a:lnTo>
                    <a:pt x="375" y="1364"/>
                  </a:lnTo>
                  <a:lnTo>
                    <a:pt x="374" y="1364"/>
                  </a:lnTo>
                  <a:lnTo>
                    <a:pt x="373" y="1364"/>
                  </a:lnTo>
                  <a:lnTo>
                    <a:pt x="360" y="1360"/>
                  </a:lnTo>
                  <a:lnTo>
                    <a:pt x="349" y="1357"/>
                  </a:lnTo>
                  <a:lnTo>
                    <a:pt x="340" y="1357"/>
                  </a:lnTo>
                  <a:lnTo>
                    <a:pt x="333" y="1358"/>
                  </a:lnTo>
                  <a:lnTo>
                    <a:pt x="328" y="1360"/>
                  </a:lnTo>
                  <a:lnTo>
                    <a:pt x="323" y="1363"/>
                  </a:lnTo>
                  <a:lnTo>
                    <a:pt x="319" y="1366"/>
                  </a:lnTo>
                  <a:lnTo>
                    <a:pt x="317" y="1371"/>
                  </a:lnTo>
                  <a:lnTo>
                    <a:pt x="314" y="1374"/>
                  </a:lnTo>
                  <a:lnTo>
                    <a:pt x="312" y="1377"/>
                  </a:lnTo>
                  <a:lnTo>
                    <a:pt x="311" y="1379"/>
                  </a:lnTo>
                  <a:lnTo>
                    <a:pt x="307" y="1383"/>
                  </a:lnTo>
                  <a:lnTo>
                    <a:pt x="304" y="1386"/>
                  </a:lnTo>
                  <a:lnTo>
                    <a:pt x="300" y="1390"/>
                  </a:lnTo>
                  <a:lnTo>
                    <a:pt x="295" y="1393"/>
                  </a:lnTo>
                  <a:lnTo>
                    <a:pt x="291" y="1398"/>
                  </a:lnTo>
                  <a:lnTo>
                    <a:pt x="287" y="1402"/>
                  </a:lnTo>
                  <a:lnTo>
                    <a:pt x="281" y="1407"/>
                  </a:lnTo>
                  <a:lnTo>
                    <a:pt x="277" y="1410"/>
                  </a:lnTo>
                  <a:lnTo>
                    <a:pt x="273" y="1414"/>
                  </a:lnTo>
                  <a:lnTo>
                    <a:pt x="270" y="1414"/>
                  </a:lnTo>
                  <a:lnTo>
                    <a:pt x="268" y="1414"/>
                  </a:lnTo>
                  <a:lnTo>
                    <a:pt x="266" y="1415"/>
                  </a:lnTo>
                  <a:lnTo>
                    <a:pt x="264" y="1415"/>
                  </a:lnTo>
                  <a:lnTo>
                    <a:pt x="262" y="1415"/>
                  </a:lnTo>
                  <a:lnTo>
                    <a:pt x="259" y="1416"/>
                  </a:lnTo>
                  <a:lnTo>
                    <a:pt x="256" y="1417"/>
                  </a:lnTo>
                  <a:lnTo>
                    <a:pt x="254" y="1417"/>
                  </a:lnTo>
                  <a:lnTo>
                    <a:pt x="252" y="1419"/>
                  </a:lnTo>
                  <a:lnTo>
                    <a:pt x="250" y="1420"/>
                  </a:lnTo>
                  <a:lnTo>
                    <a:pt x="242" y="1421"/>
                  </a:lnTo>
                  <a:lnTo>
                    <a:pt x="236" y="1423"/>
                  </a:lnTo>
                  <a:lnTo>
                    <a:pt x="229" y="1425"/>
                  </a:lnTo>
                  <a:lnTo>
                    <a:pt x="224" y="1427"/>
                  </a:lnTo>
                  <a:lnTo>
                    <a:pt x="218" y="1429"/>
                  </a:lnTo>
                  <a:lnTo>
                    <a:pt x="215" y="1432"/>
                  </a:lnTo>
                  <a:lnTo>
                    <a:pt x="211" y="1434"/>
                  </a:lnTo>
                  <a:lnTo>
                    <a:pt x="208" y="1435"/>
                  </a:lnTo>
                  <a:lnTo>
                    <a:pt x="207" y="1436"/>
                  </a:lnTo>
                  <a:lnTo>
                    <a:pt x="207" y="1437"/>
                  </a:lnTo>
                  <a:lnTo>
                    <a:pt x="208" y="1439"/>
                  </a:lnTo>
                  <a:lnTo>
                    <a:pt x="209" y="1444"/>
                  </a:lnTo>
                  <a:lnTo>
                    <a:pt x="211" y="1450"/>
                  </a:lnTo>
                  <a:lnTo>
                    <a:pt x="213" y="1458"/>
                  </a:lnTo>
                  <a:lnTo>
                    <a:pt x="215" y="1465"/>
                  </a:lnTo>
                  <a:lnTo>
                    <a:pt x="218" y="1474"/>
                  </a:lnTo>
                  <a:lnTo>
                    <a:pt x="220" y="1482"/>
                  </a:lnTo>
                  <a:lnTo>
                    <a:pt x="222" y="1489"/>
                  </a:lnTo>
                  <a:lnTo>
                    <a:pt x="225" y="1496"/>
                  </a:lnTo>
                  <a:lnTo>
                    <a:pt x="226" y="1500"/>
                  </a:lnTo>
                  <a:lnTo>
                    <a:pt x="219" y="1504"/>
                  </a:lnTo>
                  <a:lnTo>
                    <a:pt x="212" y="1511"/>
                  </a:lnTo>
                  <a:lnTo>
                    <a:pt x="204" y="1519"/>
                  </a:lnTo>
                  <a:lnTo>
                    <a:pt x="196" y="1527"/>
                  </a:lnTo>
                  <a:lnTo>
                    <a:pt x="189" y="1537"/>
                  </a:lnTo>
                  <a:lnTo>
                    <a:pt x="182" y="1548"/>
                  </a:lnTo>
                  <a:lnTo>
                    <a:pt x="178" y="1560"/>
                  </a:lnTo>
                  <a:lnTo>
                    <a:pt x="175" y="1572"/>
                  </a:lnTo>
                  <a:lnTo>
                    <a:pt x="174" y="1584"/>
                  </a:lnTo>
                  <a:lnTo>
                    <a:pt x="177" y="1597"/>
                  </a:lnTo>
                  <a:lnTo>
                    <a:pt x="180" y="1611"/>
                  </a:lnTo>
                  <a:lnTo>
                    <a:pt x="186" y="1627"/>
                  </a:lnTo>
                  <a:lnTo>
                    <a:pt x="192" y="1645"/>
                  </a:lnTo>
                  <a:lnTo>
                    <a:pt x="199" y="1664"/>
                  </a:lnTo>
                  <a:lnTo>
                    <a:pt x="206" y="1684"/>
                  </a:lnTo>
                  <a:lnTo>
                    <a:pt x="215" y="1705"/>
                  </a:lnTo>
                  <a:lnTo>
                    <a:pt x="224" y="1725"/>
                  </a:lnTo>
                  <a:lnTo>
                    <a:pt x="232" y="1746"/>
                  </a:lnTo>
                  <a:lnTo>
                    <a:pt x="241" y="1765"/>
                  </a:lnTo>
                  <a:lnTo>
                    <a:pt x="250" y="1785"/>
                  </a:lnTo>
                  <a:lnTo>
                    <a:pt x="257" y="1797"/>
                  </a:lnTo>
                  <a:lnTo>
                    <a:pt x="266" y="1808"/>
                  </a:lnTo>
                  <a:lnTo>
                    <a:pt x="277" y="1814"/>
                  </a:lnTo>
                  <a:lnTo>
                    <a:pt x="289" y="1820"/>
                  </a:lnTo>
                  <a:lnTo>
                    <a:pt x="302" y="1823"/>
                  </a:lnTo>
                  <a:lnTo>
                    <a:pt x="316" y="1825"/>
                  </a:lnTo>
                  <a:lnTo>
                    <a:pt x="331" y="1824"/>
                  </a:lnTo>
                  <a:lnTo>
                    <a:pt x="348" y="1823"/>
                  </a:lnTo>
                  <a:lnTo>
                    <a:pt x="363" y="1820"/>
                  </a:lnTo>
                  <a:lnTo>
                    <a:pt x="380" y="1817"/>
                  </a:lnTo>
                  <a:lnTo>
                    <a:pt x="379" y="1822"/>
                  </a:lnTo>
                  <a:lnTo>
                    <a:pt x="378" y="1829"/>
                  </a:lnTo>
                  <a:lnTo>
                    <a:pt x="377" y="1834"/>
                  </a:lnTo>
                  <a:lnTo>
                    <a:pt x="376" y="1838"/>
                  </a:lnTo>
                  <a:lnTo>
                    <a:pt x="375" y="1843"/>
                  </a:lnTo>
                  <a:lnTo>
                    <a:pt x="374" y="1847"/>
                  </a:lnTo>
                  <a:lnTo>
                    <a:pt x="373" y="1850"/>
                  </a:lnTo>
                  <a:lnTo>
                    <a:pt x="371" y="1852"/>
                  </a:lnTo>
                  <a:lnTo>
                    <a:pt x="370" y="1854"/>
                  </a:lnTo>
                  <a:lnTo>
                    <a:pt x="369" y="1855"/>
                  </a:lnTo>
                  <a:lnTo>
                    <a:pt x="368" y="1858"/>
                  </a:lnTo>
                  <a:lnTo>
                    <a:pt x="367" y="1864"/>
                  </a:lnTo>
                  <a:lnTo>
                    <a:pt x="366" y="1873"/>
                  </a:lnTo>
                  <a:lnTo>
                    <a:pt x="366" y="1885"/>
                  </a:lnTo>
                  <a:lnTo>
                    <a:pt x="366" y="1899"/>
                  </a:lnTo>
                  <a:lnTo>
                    <a:pt x="367" y="1916"/>
                  </a:lnTo>
                  <a:lnTo>
                    <a:pt x="369" y="1933"/>
                  </a:lnTo>
                  <a:lnTo>
                    <a:pt x="373" y="1951"/>
                  </a:lnTo>
                  <a:lnTo>
                    <a:pt x="377" y="1971"/>
                  </a:lnTo>
                  <a:lnTo>
                    <a:pt x="382" y="1991"/>
                  </a:lnTo>
                  <a:lnTo>
                    <a:pt x="391" y="2019"/>
                  </a:lnTo>
                  <a:lnTo>
                    <a:pt x="398" y="2047"/>
                  </a:lnTo>
                  <a:lnTo>
                    <a:pt x="403" y="2074"/>
                  </a:lnTo>
                  <a:lnTo>
                    <a:pt x="407" y="2100"/>
                  </a:lnTo>
                  <a:lnTo>
                    <a:pt x="411" y="2124"/>
                  </a:lnTo>
                  <a:lnTo>
                    <a:pt x="413" y="2146"/>
                  </a:lnTo>
                  <a:lnTo>
                    <a:pt x="415" y="2164"/>
                  </a:lnTo>
                  <a:lnTo>
                    <a:pt x="416" y="2178"/>
                  </a:lnTo>
                  <a:lnTo>
                    <a:pt x="416" y="2186"/>
                  </a:lnTo>
                  <a:lnTo>
                    <a:pt x="416" y="2190"/>
                  </a:lnTo>
                  <a:lnTo>
                    <a:pt x="417" y="2196"/>
                  </a:lnTo>
                  <a:lnTo>
                    <a:pt x="420" y="2217"/>
                  </a:lnTo>
                  <a:lnTo>
                    <a:pt x="426" y="2246"/>
                  </a:lnTo>
                  <a:lnTo>
                    <a:pt x="432" y="2282"/>
                  </a:lnTo>
                  <a:lnTo>
                    <a:pt x="440" y="2322"/>
                  </a:lnTo>
                  <a:lnTo>
                    <a:pt x="449" y="2364"/>
                  </a:lnTo>
                  <a:lnTo>
                    <a:pt x="457" y="2403"/>
                  </a:lnTo>
                  <a:lnTo>
                    <a:pt x="467" y="2438"/>
                  </a:lnTo>
                  <a:lnTo>
                    <a:pt x="476" y="2465"/>
                  </a:lnTo>
                  <a:lnTo>
                    <a:pt x="485" y="2481"/>
                  </a:lnTo>
                  <a:lnTo>
                    <a:pt x="491" y="2493"/>
                  </a:lnTo>
                  <a:lnTo>
                    <a:pt x="497" y="2506"/>
                  </a:lnTo>
                  <a:lnTo>
                    <a:pt x="500" y="2520"/>
                  </a:lnTo>
                  <a:lnTo>
                    <a:pt x="504" y="2533"/>
                  </a:lnTo>
                  <a:lnTo>
                    <a:pt x="507" y="2546"/>
                  </a:lnTo>
                  <a:lnTo>
                    <a:pt x="511" y="2559"/>
                  </a:lnTo>
                  <a:lnTo>
                    <a:pt x="514" y="2571"/>
                  </a:lnTo>
                  <a:lnTo>
                    <a:pt x="518" y="2582"/>
                  </a:lnTo>
                  <a:lnTo>
                    <a:pt x="524" y="2592"/>
                  </a:lnTo>
                  <a:lnTo>
                    <a:pt x="531" y="2600"/>
                  </a:lnTo>
                  <a:lnTo>
                    <a:pt x="531" y="2601"/>
                  </a:lnTo>
                  <a:lnTo>
                    <a:pt x="531" y="2605"/>
                  </a:lnTo>
                  <a:lnTo>
                    <a:pt x="532" y="2613"/>
                  </a:lnTo>
                  <a:lnTo>
                    <a:pt x="532" y="2621"/>
                  </a:lnTo>
                  <a:lnTo>
                    <a:pt x="534" y="2633"/>
                  </a:lnTo>
                  <a:lnTo>
                    <a:pt x="535" y="2646"/>
                  </a:lnTo>
                  <a:lnTo>
                    <a:pt x="536" y="2662"/>
                  </a:lnTo>
                  <a:lnTo>
                    <a:pt x="538" y="2677"/>
                  </a:lnTo>
                  <a:lnTo>
                    <a:pt x="539" y="2694"/>
                  </a:lnTo>
                  <a:lnTo>
                    <a:pt x="541" y="2712"/>
                  </a:lnTo>
                  <a:lnTo>
                    <a:pt x="542" y="2719"/>
                  </a:lnTo>
                  <a:lnTo>
                    <a:pt x="542" y="2727"/>
                  </a:lnTo>
                  <a:lnTo>
                    <a:pt x="543" y="2732"/>
                  </a:lnTo>
                  <a:lnTo>
                    <a:pt x="543" y="2738"/>
                  </a:lnTo>
                  <a:lnTo>
                    <a:pt x="544" y="2742"/>
                  </a:lnTo>
                  <a:lnTo>
                    <a:pt x="545" y="2745"/>
                  </a:lnTo>
                  <a:lnTo>
                    <a:pt x="548" y="2750"/>
                  </a:lnTo>
                  <a:lnTo>
                    <a:pt x="551" y="2753"/>
                  </a:lnTo>
                  <a:lnTo>
                    <a:pt x="554" y="2756"/>
                  </a:lnTo>
                  <a:lnTo>
                    <a:pt x="560" y="2761"/>
                  </a:lnTo>
                  <a:lnTo>
                    <a:pt x="560" y="2766"/>
                  </a:lnTo>
                  <a:lnTo>
                    <a:pt x="562" y="2773"/>
                  </a:lnTo>
                  <a:lnTo>
                    <a:pt x="563" y="2778"/>
                  </a:lnTo>
                  <a:lnTo>
                    <a:pt x="566" y="2783"/>
                  </a:lnTo>
                  <a:lnTo>
                    <a:pt x="568" y="2788"/>
                  </a:lnTo>
                  <a:lnTo>
                    <a:pt x="572" y="2792"/>
                  </a:lnTo>
                  <a:lnTo>
                    <a:pt x="575" y="2797"/>
                  </a:lnTo>
                  <a:lnTo>
                    <a:pt x="578" y="2799"/>
                  </a:lnTo>
                  <a:lnTo>
                    <a:pt x="581" y="2800"/>
                  </a:lnTo>
                  <a:lnTo>
                    <a:pt x="584" y="2800"/>
                  </a:lnTo>
                  <a:lnTo>
                    <a:pt x="585" y="2801"/>
                  </a:lnTo>
                  <a:lnTo>
                    <a:pt x="586" y="2801"/>
                  </a:lnTo>
                  <a:lnTo>
                    <a:pt x="587" y="2801"/>
                  </a:lnTo>
                  <a:lnTo>
                    <a:pt x="587" y="2802"/>
                  </a:lnTo>
                  <a:lnTo>
                    <a:pt x="588" y="2802"/>
                  </a:lnTo>
                  <a:lnTo>
                    <a:pt x="589" y="2803"/>
                  </a:lnTo>
                  <a:lnTo>
                    <a:pt x="587" y="2810"/>
                  </a:lnTo>
                  <a:lnTo>
                    <a:pt x="586" y="2819"/>
                  </a:lnTo>
                  <a:lnTo>
                    <a:pt x="586" y="2832"/>
                  </a:lnTo>
                  <a:lnTo>
                    <a:pt x="586" y="2847"/>
                  </a:lnTo>
                  <a:lnTo>
                    <a:pt x="586" y="2862"/>
                  </a:lnTo>
                  <a:lnTo>
                    <a:pt x="586" y="2876"/>
                  </a:lnTo>
                  <a:lnTo>
                    <a:pt x="585" y="2889"/>
                  </a:lnTo>
                  <a:lnTo>
                    <a:pt x="584" y="2900"/>
                  </a:lnTo>
                  <a:lnTo>
                    <a:pt x="581" y="2906"/>
                  </a:lnTo>
                  <a:lnTo>
                    <a:pt x="578" y="2910"/>
                  </a:lnTo>
                  <a:lnTo>
                    <a:pt x="574" y="2912"/>
                  </a:lnTo>
                  <a:lnTo>
                    <a:pt x="568" y="2918"/>
                  </a:lnTo>
                  <a:lnTo>
                    <a:pt x="563" y="2926"/>
                  </a:lnTo>
                  <a:lnTo>
                    <a:pt x="556" y="2936"/>
                  </a:lnTo>
                  <a:lnTo>
                    <a:pt x="550" y="2946"/>
                  </a:lnTo>
                  <a:lnTo>
                    <a:pt x="543" y="2955"/>
                  </a:lnTo>
                  <a:lnTo>
                    <a:pt x="538" y="2965"/>
                  </a:lnTo>
                  <a:lnTo>
                    <a:pt x="531" y="2972"/>
                  </a:lnTo>
                  <a:lnTo>
                    <a:pt x="526" y="2977"/>
                  </a:lnTo>
                  <a:lnTo>
                    <a:pt x="520" y="2977"/>
                  </a:lnTo>
                  <a:lnTo>
                    <a:pt x="514" y="2978"/>
                  </a:lnTo>
                  <a:lnTo>
                    <a:pt x="506" y="2980"/>
                  </a:lnTo>
                  <a:lnTo>
                    <a:pt x="498" y="2985"/>
                  </a:lnTo>
                  <a:lnTo>
                    <a:pt x="488" y="2989"/>
                  </a:lnTo>
                  <a:lnTo>
                    <a:pt x="479" y="2994"/>
                  </a:lnTo>
                  <a:lnTo>
                    <a:pt x="469" y="2999"/>
                  </a:lnTo>
                  <a:lnTo>
                    <a:pt x="462" y="3004"/>
                  </a:lnTo>
                  <a:lnTo>
                    <a:pt x="456" y="3008"/>
                  </a:lnTo>
                  <a:lnTo>
                    <a:pt x="452" y="3011"/>
                  </a:lnTo>
                  <a:lnTo>
                    <a:pt x="450" y="3012"/>
                  </a:lnTo>
                  <a:lnTo>
                    <a:pt x="449" y="3013"/>
                  </a:lnTo>
                  <a:lnTo>
                    <a:pt x="443" y="3015"/>
                  </a:lnTo>
                  <a:lnTo>
                    <a:pt x="435" y="3019"/>
                  </a:lnTo>
                  <a:lnTo>
                    <a:pt x="425" y="3025"/>
                  </a:lnTo>
                  <a:lnTo>
                    <a:pt x="415" y="3031"/>
                  </a:lnTo>
                  <a:lnTo>
                    <a:pt x="404" y="3040"/>
                  </a:lnTo>
                  <a:lnTo>
                    <a:pt x="395" y="3049"/>
                  </a:lnTo>
                  <a:lnTo>
                    <a:pt x="388" y="3060"/>
                  </a:lnTo>
                  <a:lnTo>
                    <a:pt x="383" y="3071"/>
                  </a:lnTo>
                  <a:lnTo>
                    <a:pt x="382" y="3083"/>
                  </a:lnTo>
                  <a:lnTo>
                    <a:pt x="382" y="3081"/>
                  </a:lnTo>
                  <a:lnTo>
                    <a:pt x="381" y="3083"/>
                  </a:lnTo>
                  <a:lnTo>
                    <a:pt x="380" y="3084"/>
                  </a:lnTo>
                  <a:lnTo>
                    <a:pt x="380" y="3085"/>
                  </a:lnTo>
                  <a:lnTo>
                    <a:pt x="379" y="3086"/>
                  </a:lnTo>
                  <a:lnTo>
                    <a:pt x="377" y="3087"/>
                  </a:lnTo>
                  <a:lnTo>
                    <a:pt x="376" y="3089"/>
                  </a:lnTo>
                  <a:lnTo>
                    <a:pt x="375" y="3090"/>
                  </a:lnTo>
                  <a:lnTo>
                    <a:pt x="374" y="3092"/>
                  </a:lnTo>
                  <a:lnTo>
                    <a:pt x="373" y="3095"/>
                  </a:lnTo>
                  <a:lnTo>
                    <a:pt x="373" y="3098"/>
                  </a:lnTo>
                  <a:lnTo>
                    <a:pt x="373" y="3100"/>
                  </a:lnTo>
                  <a:lnTo>
                    <a:pt x="373" y="3103"/>
                  </a:lnTo>
                  <a:lnTo>
                    <a:pt x="374" y="3106"/>
                  </a:lnTo>
                  <a:lnTo>
                    <a:pt x="375" y="3110"/>
                  </a:lnTo>
                  <a:lnTo>
                    <a:pt x="377" y="3113"/>
                  </a:lnTo>
                  <a:lnTo>
                    <a:pt x="382" y="3122"/>
                  </a:lnTo>
                  <a:lnTo>
                    <a:pt x="388" y="3128"/>
                  </a:lnTo>
                  <a:lnTo>
                    <a:pt x="395" y="3135"/>
                  </a:lnTo>
                  <a:lnTo>
                    <a:pt x="403" y="3140"/>
                  </a:lnTo>
                  <a:lnTo>
                    <a:pt x="412" y="3145"/>
                  </a:lnTo>
                  <a:lnTo>
                    <a:pt x="422" y="3148"/>
                  </a:lnTo>
                  <a:lnTo>
                    <a:pt x="431" y="3151"/>
                  </a:lnTo>
                  <a:lnTo>
                    <a:pt x="441" y="3152"/>
                  </a:lnTo>
                  <a:lnTo>
                    <a:pt x="451" y="3153"/>
                  </a:lnTo>
                  <a:lnTo>
                    <a:pt x="461" y="3152"/>
                  </a:lnTo>
                  <a:lnTo>
                    <a:pt x="485" y="3151"/>
                  </a:lnTo>
                  <a:lnTo>
                    <a:pt x="511" y="3148"/>
                  </a:lnTo>
                  <a:lnTo>
                    <a:pt x="539" y="3145"/>
                  </a:lnTo>
                  <a:lnTo>
                    <a:pt x="567" y="3138"/>
                  </a:lnTo>
                  <a:lnTo>
                    <a:pt x="596" y="3130"/>
                  </a:lnTo>
                  <a:lnTo>
                    <a:pt x="622" y="3121"/>
                  </a:lnTo>
                  <a:lnTo>
                    <a:pt x="644" y="3108"/>
                  </a:lnTo>
                  <a:lnTo>
                    <a:pt x="664" y="3092"/>
                  </a:lnTo>
                  <a:lnTo>
                    <a:pt x="679" y="3074"/>
                  </a:lnTo>
                  <a:lnTo>
                    <a:pt x="688" y="3051"/>
                  </a:lnTo>
                  <a:lnTo>
                    <a:pt x="689" y="3050"/>
                  </a:lnTo>
                  <a:lnTo>
                    <a:pt x="691" y="3049"/>
                  </a:lnTo>
                  <a:lnTo>
                    <a:pt x="694" y="3048"/>
                  </a:lnTo>
                  <a:lnTo>
                    <a:pt x="698" y="3046"/>
                  </a:lnTo>
                  <a:lnTo>
                    <a:pt x="701" y="3044"/>
                  </a:lnTo>
                  <a:lnTo>
                    <a:pt x="705" y="3043"/>
                  </a:lnTo>
                  <a:lnTo>
                    <a:pt x="709" y="3042"/>
                  </a:lnTo>
                  <a:lnTo>
                    <a:pt x="712" y="3041"/>
                  </a:lnTo>
                  <a:lnTo>
                    <a:pt x="713" y="3040"/>
                  </a:lnTo>
                  <a:lnTo>
                    <a:pt x="714" y="3040"/>
                  </a:lnTo>
                  <a:lnTo>
                    <a:pt x="714" y="3041"/>
                  </a:lnTo>
                  <a:lnTo>
                    <a:pt x="713" y="3042"/>
                  </a:lnTo>
                  <a:lnTo>
                    <a:pt x="713" y="3044"/>
                  </a:lnTo>
                  <a:lnTo>
                    <a:pt x="712" y="3047"/>
                  </a:lnTo>
                  <a:lnTo>
                    <a:pt x="712" y="3050"/>
                  </a:lnTo>
                  <a:lnTo>
                    <a:pt x="712" y="3052"/>
                  </a:lnTo>
                  <a:lnTo>
                    <a:pt x="713" y="3055"/>
                  </a:lnTo>
                  <a:lnTo>
                    <a:pt x="714" y="3056"/>
                  </a:lnTo>
                  <a:lnTo>
                    <a:pt x="716" y="3059"/>
                  </a:lnTo>
                  <a:lnTo>
                    <a:pt x="719" y="3059"/>
                  </a:lnTo>
                  <a:lnTo>
                    <a:pt x="734" y="3058"/>
                  </a:lnTo>
                  <a:lnTo>
                    <a:pt x="748" y="3055"/>
                  </a:lnTo>
                  <a:lnTo>
                    <a:pt x="761" y="3051"/>
                  </a:lnTo>
                  <a:lnTo>
                    <a:pt x="773" y="3047"/>
                  </a:lnTo>
                  <a:lnTo>
                    <a:pt x="783" y="3042"/>
                  </a:lnTo>
                  <a:lnTo>
                    <a:pt x="791" y="3037"/>
                  </a:lnTo>
                  <a:lnTo>
                    <a:pt x="799" y="3033"/>
                  </a:lnTo>
                  <a:lnTo>
                    <a:pt x="803" y="3028"/>
                  </a:lnTo>
                  <a:lnTo>
                    <a:pt x="807" y="3026"/>
                  </a:lnTo>
                  <a:lnTo>
                    <a:pt x="808" y="3025"/>
                  </a:lnTo>
                  <a:lnTo>
                    <a:pt x="809" y="3024"/>
                  </a:lnTo>
                  <a:lnTo>
                    <a:pt x="809" y="3023"/>
                  </a:lnTo>
                  <a:lnTo>
                    <a:pt x="810" y="3022"/>
                  </a:lnTo>
                  <a:lnTo>
                    <a:pt x="811" y="3019"/>
                  </a:lnTo>
                  <a:lnTo>
                    <a:pt x="812" y="3016"/>
                  </a:lnTo>
                  <a:lnTo>
                    <a:pt x="812" y="3013"/>
                  </a:lnTo>
                  <a:lnTo>
                    <a:pt x="812" y="3009"/>
                  </a:lnTo>
                  <a:lnTo>
                    <a:pt x="810" y="3004"/>
                  </a:lnTo>
                  <a:lnTo>
                    <a:pt x="808" y="2999"/>
                  </a:lnTo>
                  <a:lnTo>
                    <a:pt x="802" y="2993"/>
                  </a:lnTo>
                  <a:lnTo>
                    <a:pt x="803" y="2992"/>
                  </a:lnTo>
                  <a:lnTo>
                    <a:pt x="803" y="2990"/>
                  </a:lnTo>
                  <a:lnTo>
                    <a:pt x="804" y="2987"/>
                  </a:lnTo>
                  <a:lnTo>
                    <a:pt x="804" y="2984"/>
                  </a:lnTo>
                  <a:lnTo>
                    <a:pt x="805" y="2978"/>
                  </a:lnTo>
                  <a:lnTo>
                    <a:pt x="805" y="2974"/>
                  </a:lnTo>
                  <a:lnTo>
                    <a:pt x="804" y="2968"/>
                  </a:lnTo>
                  <a:lnTo>
                    <a:pt x="803" y="2964"/>
                  </a:lnTo>
                  <a:lnTo>
                    <a:pt x="801" y="2960"/>
                  </a:lnTo>
                  <a:lnTo>
                    <a:pt x="798" y="2956"/>
                  </a:lnTo>
                  <a:lnTo>
                    <a:pt x="798" y="2955"/>
                  </a:lnTo>
                  <a:lnTo>
                    <a:pt x="798" y="2953"/>
                  </a:lnTo>
                  <a:lnTo>
                    <a:pt x="798" y="2950"/>
                  </a:lnTo>
                  <a:lnTo>
                    <a:pt x="797" y="2944"/>
                  </a:lnTo>
                  <a:lnTo>
                    <a:pt x="796" y="2939"/>
                  </a:lnTo>
                  <a:lnTo>
                    <a:pt x="795" y="2934"/>
                  </a:lnTo>
                  <a:lnTo>
                    <a:pt x="792" y="2927"/>
                  </a:lnTo>
                  <a:lnTo>
                    <a:pt x="790" y="2922"/>
                  </a:lnTo>
                  <a:lnTo>
                    <a:pt x="786" y="2916"/>
                  </a:lnTo>
                  <a:lnTo>
                    <a:pt x="781" y="2912"/>
                  </a:lnTo>
                  <a:lnTo>
                    <a:pt x="777" y="2907"/>
                  </a:lnTo>
                  <a:lnTo>
                    <a:pt x="775" y="2902"/>
                  </a:lnTo>
                  <a:lnTo>
                    <a:pt x="774" y="2895"/>
                  </a:lnTo>
                  <a:lnTo>
                    <a:pt x="774" y="2888"/>
                  </a:lnTo>
                  <a:lnTo>
                    <a:pt x="774" y="2881"/>
                  </a:lnTo>
                  <a:lnTo>
                    <a:pt x="775" y="2874"/>
                  </a:lnTo>
                  <a:lnTo>
                    <a:pt x="775" y="2867"/>
                  </a:lnTo>
                  <a:lnTo>
                    <a:pt x="775" y="2861"/>
                  </a:lnTo>
                  <a:lnTo>
                    <a:pt x="774" y="2855"/>
                  </a:lnTo>
                  <a:lnTo>
                    <a:pt x="772" y="2852"/>
                  </a:lnTo>
                  <a:lnTo>
                    <a:pt x="768" y="2850"/>
                  </a:lnTo>
                  <a:lnTo>
                    <a:pt x="766" y="2845"/>
                  </a:lnTo>
                  <a:lnTo>
                    <a:pt x="765" y="2841"/>
                  </a:lnTo>
                  <a:lnTo>
                    <a:pt x="764" y="2836"/>
                  </a:lnTo>
                  <a:lnTo>
                    <a:pt x="763" y="2830"/>
                  </a:lnTo>
                  <a:lnTo>
                    <a:pt x="762" y="2825"/>
                  </a:lnTo>
                  <a:lnTo>
                    <a:pt x="762" y="2820"/>
                  </a:lnTo>
                  <a:lnTo>
                    <a:pt x="761" y="2817"/>
                  </a:lnTo>
                  <a:lnTo>
                    <a:pt x="761" y="2814"/>
                  </a:lnTo>
                  <a:lnTo>
                    <a:pt x="761" y="2813"/>
                  </a:lnTo>
                  <a:lnTo>
                    <a:pt x="761" y="2812"/>
                  </a:lnTo>
                  <a:lnTo>
                    <a:pt x="762" y="2811"/>
                  </a:lnTo>
                  <a:lnTo>
                    <a:pt x="762" y="2810"/>
                  </a:lnTo>
                  <a:lnTo>
                    <a:pt x="762" y="2808"/>
                  </a:lnTo>
                  <a:lnTo>
                    <a:pt x="763" y="2806"/>
                  </a:lnTo>
                  <a:lnTo>
                    <a:pt x="763" y="2804"/>
                  </a:lnTo>
                  <a:lnTo>
                    <a:pt x="763" y="2802"/>
                  </a:lnTo>
                  <a:lnTo>
                    <a:pt x="764" y="2800"/>
                  </a:lnTo>
                  <a:lnTo>
                    <a:pt x="764" y="2798"/>
                  </a:lnTo>
                  <a:lnTo>
                    <a:pt x="764" y="2797"/>
                  </a:lnTo>
                  <a:lnTo>
                    <a:pt x="765" y="2795"/>
                  </a:lnTo>
                  <a:lnTo>
                    <a:pt x="766" y="2794"/>
                  </a:lnTo>
                  <a:lnTo>
                    <a:pt x="767" y="2794"/>
                  </a:lnTo>
                  <a:lnTo>
                    <a:pt x="767" y="2793"/>
                  </a:lnTo>
                  <a:lnTo>
                    <a:pt x="768" y="2792"/>
                  </a:lnTo>
                  <a:lnTo>
                    <a:pt x="770" y="2791"/>
                  </a:lnTo>
                  <a:lnTo>
                    <a:pt x="771" y="2791"/>
                  </a:lnTo>
                  <a:lnTo>
                    <a:pt x="773" y="2790"/>
                  </a:lnTo>
                  <a:lnTo>
                    <a:pt x="774" y="2790"/>
                  </a:lnTo>
                  <a:lnTo>
                    <a:pt x="781" y="2786"/>
                  </a:lnTo>
                  <a:lnTo>
                    <a:pt x="787" y="2781"/>
                  </a:lnTo>
                  <a:lnTo>
                    <a:pt x="791" y="2778"/>
                  </a:lnTo>
                  <a:lnTo>
                    <a:pt x="796" y="2774"/>
                  </a:lnTo>
                  <a:lnTo>
                    <a:pt x="798" y="2770"/>
                  </a:lnTo>
                  <a:lnTo>
                    <a:pt x="800" y="2766"/>
                  </a:lnTo>
                  <a:lnTo>
                    <a:pt x="802" y="2763"/>
                  </a:lnTo>
                  <a:lnTo>
                    <a:pt x="803" y="2761"/>
                  </a:lnTo>
                  <a:lnTo>
                    <a:pt x="804" y="2757"/>
                  </a:lnTo>
                  <a:lnTo>
                    <a:pt x="805" y="2756"/>
                  </a:lnTo>
                  <a:lnTo>
                    <a:pt x="810" y="2748"/>
                  </a:lnTo>
                  <a:lnTo>
                    <a:pt x="812" y="2737"/>
                  </a:lnTo>
                  <a:lnTo>
                    <a:pt x="812" y="2724"/>
                  </a:lnTo>
                  <a:lnTo>
                    <a:pt x="811" y="2710"/>
                  </a:lnTo>
                  <a:lnTo>
                    <a:pt x="809" y="2695"/>
                  </a:lnTo>
                  <a:lnTo>
                    <a:pt x="805" y="2681"/>
                  </a:lnTo>
                  <a:lnTo>
                    <a:pt x="802" y="2669"/>
                  </a:lnTo>
                  <a:lnTo>
                    <a:pt x="800" y="2659"/>
                  </a:lnTo>
                  <a:lnTo>
                    <a:pt x="798" y="2654"/>
                  </a:lnTo>
                  <a:lnTo>
                    <a:pt x="798" y="2651"/>
                  </a:lnTo>
                  <a:lnTo>
                    <a:pt x="816" y="2570"/>
                  </a:lnTo>
                  <a:lnTo>
                    <a:pt x="815" y="2567"/>
                  </a:lnTo>
                  <a:lnTo>
                    <a:pt x="814" y="2556"/>
                  </a:lnTo>
                  <a:lnTo>
                    <a:pt x="813" y="2541"/>
                  </a:lnTo>
                  <a:lnTo>
                    <a:pt x="812" y="2522"/>
                  </a:lnTo>
                  <a:lnTo>
                    <a:pt x="809" y="2502"/>
                  </a:lnTo>
                  <a:lnTo>
                    <a:pt x="807" y="2480"/>
                  </a:lnTo>
                  <a:lnTo>
                    <a:pt x="803" y="2460"/>
                  </a:lnTo>
                  <a:lnTo>
                    <a:pt x="800" y="2444"/>
                  </a:lnTo>
                  <a:lnTo>
                    <a:pt x="797" y="2431"/>
                  </a:lnTo>
                  <a:lnTo>
                    <a:pt x="792" y="2425"/>
                  </a:lnTo>
                  <a:lnTo>
                    <a:pt x="788" y="2420"/>
                  </a:lnTo>
                  <a:lnTo>
                    <a:pt x="786" y="2414"/>
                  </a:lnTo>
                  <a:lnTo>
                    <a:pt x="785" y="2406"/>
                  </a:lnTo>
                  <a:lnTo>
                    <a:pt x="785" y="2397"/>
                  </a:lnTo>
                  <a:lnTo>
                    <a:pt x="786" y="2389"/>
                  </a:lnTo>
                  <a:lnTo>
                    <a:pt x="787" y="2380"/>
                  </a:lnTo>
                  <a:lnTo>
                    <a:pt x="789" y="2372"/>
                  </a:lnTo>
                  <a:lnTo>
                    <a:pt x="791" y="2366"/>
                  </a:lnTo>
                  <a:lnTo>
                    <a:pt x="795" y="2361"/>
                  </a:lnTo>
                  <a:lnTo>
                    <a:pt x="798" y="2359"/>
                  </a:lnTo>
                  <a:lnTo>
                    <a:pt x="798" y="2360"/>
                  </a:lnTo>
                  <a:lnTo>
                    <a:pt x="800" y="2364"/>
                  </a:lnTo>
                  <a:lnTo>
                    <a:pt x="802" y="2369"/>
                  </a:lnTo>
                  <a:lnTo>
                    <a:pt x="804" y="2375"/>
                  </a:lnTo>
                  <a:lnTo>
                    <a:pt x="808" y="2382"/>
                  </a:lnTo>
                  <a:lnTo>
                    <a:pt x="809" y="2390"/>
                  </a:lnTo>
                  <a:lnTo>
                    <a:pt x="811" y="2396"/>
                  </a:lnTo>
                  <a:lnTo>
                    <a:pt x="811" y="2404"/>
                  </a:lnTo>
                  <a:lnTo>
                    <a:pt x="809" y="2409"/>
                  </a:lnTo>
                  <a:lnTo>
                    <a:pt x="805" y="2414"/>
                  </a:lnTo>
                  <a:lnTo>
                    <a:pt x="802" y="2418"/>
                  </a:lnTo>
                  <a:lnTo>
                    <a:pt x="801" y="2425"/>
                  </a:lnTo>
                  <a:lnTo>
                    <a:pt x="801" y="2432"/>
                  </a:lnTo>
                  <a:lnTo>
                    <a:pt x="803" y="2441"/>
                  </a:lnTo>
                  <a:lnTo>
                    <a:pt x="807" y="2451"/>
                  </a:lnTo>
                  <a:lnTo>
                    <a:pt x="810" y="2459"/>
                  </a:lnTo>
                  <a:lnTo>
                    <a:pt x="814" y="2469"/>
                  </a:lnTo>
                  <a:lnTo>
                    <a:pt x="820" y="2477"/>
                  </a:lnTo>
                  <a:lnTo>
                    <a:pt x="824" y="2484"/>
                  </a:lnTo>
                  <a:lnTo>
                    <a:pt x="829" y="2490"/>
                  </a:lnTo>
                  <a:lnTo>
                    <a:pt x="828" y="2492"/>
                  </a:lnTo>
                  <a:lnTo>
                    <a:pt x="828" y="2499"/>
                  </a:lnTo>
                  <a:lnTo>
                    <a:pt x="827" y="2508"/>
                  </a:lnTo>
                  <a:lnTo>
                    <a:pt x="827" y="2520"/>
                  </a:lnTo>
                  <a:lnTo>
                    <a:pt x="828" y="2534"/>
                  </a:lnTo>
                  <a:lnTo>
                    <a:pt x="830" y="2550"/>
                  </a:lnTo>
                  <a:lnTo>
                    <a:pt x="834" y="2565"/>
                  </a:lnTo>
                  <a:lnTo>
                    <a:pt x="839" y="2580"/>
                  </a:lnTo>
                  <a:lnTo>
                    <a:pt x="847" y="2593"/>
                  </a:lnTo>
                  <a:lnTo>
                    <a:pt x="858" y="2604"/>
                  </a:lnTo>
                  <a:lnTo>
                    <a:pt x="858" y="2608"/>
                  </a:lnTo>
                  <a:lnTo>
                    <a:pt x="857" y="2618"/>
                  </a:lnTo>
                  <a:lnTo>
                    <a:pt x="855" y="2633"/>
                  </a:lnTo>
                  <a:lnTo>
                    <a:pt x="854" y="2653"/>
                  </a:lnTo>
                  <a:lnTo>
                    <a:pt x="854" y="2675"/>
                  </a:lnTo>
                  <a:lnTo>
                    <a:pt x="855" y="2698"/>
                  </a:lnTo>
                  <a:lnTo>
                    <a:pt x="858" y="2720"/>
                  </a:lnTo>
                  <a:lnTo>
                    <a:pt x="863" y="2743"/>
                  </a:lnTo>
                  <a:lnTo>
                    <a:pt x="870" y="2763"/>
                  </a:lnTo>
                  <a:lnTo>
                    <a:pt x="878" y="2779"/>
                  </a:lnTo>
                  <a:lnTo>
                    <a:pt x="877" y="2781"/>
                  </a:lnTo>
                  <a:lnTo>
                    <a:pt x="874" y="2786"/>
                  </a:lnTo>
                  <a:lnTo>
                    <a:pt x="870" y="2794"/>
                  </a:lnTo>
                  <a:lnTo>
                    <a:pt x="864" y="2804"/>
                  </a:lnTo>
                  <a:lnTo>
                    <a:pt x="860" y="2815"/>
                  </a:lnTo>
                  <a:lnTo>
                    <a:pt x="855" y="2828"/>
                  </a:lnTo>
                  <a:lnTo>
                    <a:pt x="852" y="2841"/>
                  </a:lnTo>
                  <a:lnTo>
                    <a:pt x="851" y="2854"/>
                  </a:lnTo>
                  <a:lnTo>
                    <a:pt x="852" y="2867"/>
                  </a:lnTo>
                  <a:lnTo>
                    <a:pt x="858" y="2878"/>
                  </a:lnTo>
                  <a:lnTo>
                    <a:pt x="864" y="2891"/>
                  </a:lnTo>
                  <a:lnTo>
                    <a:pt x="872" y="2907"/>
                  </a:lnTo>
                  <a:lnTo>
                    <a:pt x="880" y="2926"/>
                  </a:lnTo>
                  <a:lnTo>
                    <a:pt x="889" y="2944"/>
                  </a:lnTo>
                  <a:lnTo>
                    <a:pt x="898" y="2964"/>
                  </a:lnTo>
                  <a:lnTo>
                    <a:pt x="907" y="2982"/>
                  </a:lnTo>
                  <a:lnTo>
                    <a:pt x="915" y="2999"/>
                  </a:lnTo>
                  <a:lnTo>
                    <a:pt x="924" y="3012"/>
                  </a:lnTo>
                  <a:lnTo>
                    <a:pt x="932" y="3022"/>
                  </a:lnTo>
                  <a:lnTo>
                    <a:pt x="938" y="3027"/>
                  </a:lnTo>
                  <a:lnTo>
                    <a:pt x="939" y="3027"/>
                  </a:lnTo>
                  <a:lnTo>
                    <a:pt x="941" y="3027"/>
                  </a:lnTo>
                  <a:lnTo>
                    <a:pt x="942" y="3028"/>
                  </a:lnTo>
                  <a:lnTo>
                    <a:pt x="944" y="3028"/>
                  </a:lnTo>
                  <a:lnTo>
                    <a:pt x="946" y="3029"/>
                  </a:lnTo>
                  <a:lnTo>
                    <a:pt x="947" y="3029"/>
                  </a:lnTo>
                  <a:lnTo>
                    <a:pt x="949" y="3030"/>
                  </a:lnTo>
                  <a:lnTo>
                    <a:pt x="950" y="3030"/>
                  </a:lnTo>
                  <a:lnTo>
                    <a:pt x="952" y="3031"/>
                  </a:lnTo>
                  <a:lnTo>
                    <a:pt x="954" y="3033"/>
                  </a:lnTo>
                  <a:lnTo>
                    <a:pt x="951" y="3033"/>
                  </a:lnTo>
                  <a:lnTo>
                    <a:pt x="951" y="3034"/>
                  </a:lnTo>
                  <a:lnTo>
                    <a:pt x="952" y="3039"/>
                  </a:lnTo>
                  <a:lnTo>
                    <a:pt x="952" y="3046"/>
                  </a:lnTo>
                  <a:lnTo>
                    <a:pt x="953" y="3055"/>
                  </a:lnTo>
                  <a:lnTo>
                    <a:pt x="953" y="3066"/>
                  </a:lnTo>
                  <a:lnTo>
                    <a:pt x="953" y="3078"/>
                  </a:lnTo>
                  <a:lnTo>
                    <a:pt x="953" y="3091"/>
                  </a:lnTo>
                  <a:lnTo>
                    <a:pt x="952" y="3104"/>
                  </a:lnTo>
                  <a:lnTo>
                    <a:pt x="951" y="3117"/>
                  </a:lnTo>
                  <a:lnTo>
                    <a:pt x="949" y="3129"/>
                  </a:lnTo>
                  <a:lnTo>
                    <a:pt x="947" y="3141"/>
                  </a:lnTo>
                  <a:lnTo>
                    <a:pt x="948" y="3153"/>
                  </a:lnTo>
                  <a:lnTo>
                    <a:pt x="950" y="3165"/>
                  </a:lnTo>
                  <a:lnTo>
                    <a:pt x="953" y="3177"/>
                  </a:lnTo>
                  <a:lnTo>
                    <a:pt x="958" y="3188"/>
                  </a:lnTo>
                  <a:lnTo>
                    <a:pt x="961" y="3199"/>
                  </a:lnTo>
                  <a:lnTo>
                    <a:pt x="965" y="3208"/>
                  </a:lnTo>
                  <a:lnTo>
                    <a:pt x="966" y="3216"/>
                  </a:lnTo>
                  <a:lnTo>
                    <a:pt x="966" y="3223"/>
                  </a:lnTo>
                  <a:lnTo>
                    <a:pt x="964" y="3228"/>
                  </a:lnTo>
                  <a:lnTo>
                    <a:pt x="962" y="3235"/>
                  </a:lnTo>
                  <a:lnTo>
                    <a:pt x="960" y="3247"/>
                  </a:lnTo>
                  <a:lnTo>
                    <a:pt x="960" y="3261"/>
                  </a:lnTo>
                  <a:lnTo>
                    <a:pt x="960" y="3277"/>
                  </a:lnTo>
                  <a:lnTo>
                    <a:pt x="960" y="3295"/>
                  </a:lnTo>
                  <a:lnTo>
                    <a:pt x="961" y="3312"/>
                  </a:lnTo>
                  <a:lnTo>
                    <a:pt x="961" y="3328"/>
                  </a:lnTo>
                  <a:lnTo>
                    <a:pt x="961" y="3342"/>
                  </a:lnTo>
                  <a:lnTo>
                    <a:pt x="959" y="3352"/>
                  </a:lnTo>
                  <a:lnTo>
                    <a:pt x="957" y="3359"/>
                  </a:lnTo>
                  <a:lnTo>
                    <a:pt x="954" y="3363"/>
                  </a:lnTo>
                  <a:lnTo>
                    <a:pt x="952" y="3371"/>
                  </a:lnTo>
                  <a:lnTo>
                    <a:pt x="950" y="3382"/>
                  </a:lnTo>
                  <a:lnTo>
                    <a:pt x="949" y="3393"/>
                  </a:lnTo>
                  <a:lnTo>
                    <a:pt x="948" y="3406"/>
                  </a:lnTo>
                  <a:lnTo>
                    <a:pt x="948" y="3418"/>
                  </a:lnTo>
                  <a:lnTo>
                    <a:pt x="947" y="3428"/>
                  </a:lnTo>
                  <a:lnTo>
                    <a:pt x="947" y="3437"/>
                  </a:lnTo>
                  <a:lnTo>
                    <a:pt x="947" y="3443"/>
                  </a:lnTo>
                  <a:lnTo>
                    <a:pt x="947" y="3445"/>
                  </a:lnTo>
                  <a:lnTo>
                    <a:pt x="946" y="3447"/>
                  </a:lnTo>
                  <a:lnTo>
                    <a:pt x="944" y="3451"/>
                  </a:lnTo>
                  <a:lnTo>
                    <a:pt x="940" y="3458"/>
                  </a:lnTo>
                  <a:lnTo>
                    <a:pt x="937" y="3468"/>
                  </a:lnTo>
                  <a:lnTo>
                    <a:pt x="935" y="3480"/>
                  </a:lnTo>
                  <a:lnTo>
                    <a:pt x="934" y="3493"/>
                  </a:lnTo>
                  <a:lnTo>
                    <a:pt x="935" y="3507"/>
                  </a:lnTo>
                  <a:lnTo>
                    <a:pt x="938" y="3522"/>
                  </a:lnTo>
                  <a:lnTo>
                    <a:pt x="944" y="3538"/>
                  </a:lnTo>
                  <a:lnTo>
                    <a:pt x="954" y="3555"/>
                  </a:lnTo>
                  <a:lnTo>
                    <a:pt x="954" y="3556"/>
                  </a:lnTo>
                  <a:lnTo>
                    <a:pt x="956" y="3559"/>
                  </a:lnTo>
                  <a:lnTo>
                    <a:pt x="959" y="3562"/>
                  </a:lnTo>
                  <a:lnTo>
                    <a:pt x="963" y="3568"/>
                  </a:lnTo>
                  <a:lnTo>
                    <a:pt x="969" y="3574"/>
                  </a:lnTo>
                  <a:lnTo>
                    <a:pt x="977" y="3580"/>
                  </a:lnTo>
                  <a:lnTo>
                    <a:pt x="987" y="3585"/>
                  </a:lnTo>
                  <a:lnTo>
                    <a:pt x="1001" y="3589"/>
                  </a:lnTo>
                  <a:lnTo>
                    <a:pt x="1017" y="3593"/>
                  </a:lnTo>
                  <a:lnTo>
                    <a:pt x="1037" y="3594"/>
                  </a:lnTo>
                  <a:lnTo>
                    <a:pt x="1059" y="3592"/>
                  </a:lnTo>
                  <a:lnTo>
                    <a:pt x="1078" y="3586"/>
                  </a:lnTo>
                  <a:lnTo>
                    <a:pt x="1096" y="3577"/>
                  </a:lnTo>
                  <a:lnTo>
                    <a:pt x="1111" y="3565"/>
                  </a:lnTo>
                  <a:lnTo>
                    <a:pt x="1124" y="3551"/>
                  </a:lnTo>
                  <a:lnTo>
                    <a:pt x="1135" y="3534"/>
                  </a:lnTo>
                  <a:lnTo>
                    <a:pt x="1143" y="3513"/>
                  </a:lnTo>
                  <a:lnTo>
                    <a:pt x="1147" y="3490"/>
                  </a:lnTo>
                  <a:lnTo>
                    <a:pt x="1149" y="3465"/>
                  </a:lnTo>
                  <a:lnTo>
                    <a:pt x="1147" y="3437"/>
                  </a:lnTo>
                  <a:lnTo>
                    <a:pt x="1144" y="3408"/>
                  </a:lnTo>
                  <a:lnTo>
                    <a:pt x="1140" y="3381"/>
                  </a:lnTo>
                  <a:lnTo>
                    <a:pt x="1137" y="3354"/>
                  </a:lnTo>
                  <a:lnTo>
                    <a:pt x="1135" y="3329"/>
                  </a:lnTo>
                  <a:lnTo>
                    <a:pt x="1133" y="3309"/>
                  </a:lnTo>
                  <a:lnTo>
                    <a:pt x="1132" y="3290"/>
                  </a:lnTo>
                  <a:lnTo>
                    <a:pt x="1131" y="3275"/>
                  </a:lnTo>
                  <a:lnTo>
                    <a:pt x="1130" y="3264"/>
                  </a:lnTo>
                  <a:lnTo>
                    <a:pt x="1130" y="3257"/>
                  </a:lnTo>
                  <a:lnTo>
                    <a:pt x="1128" y="3254"/>
                  </a:lnTo>
                  <a:lnTo>
                    <a:pt x="1130" y="3251"/>
                  </a:lnTo>
                  <a:lnTo>
                    <a:pt x="1130" y="3245"/>
                  </a:lnTo>
                  <a:lnTo>
                    <a:pt x="1130" y="3234"/>
                  </a:lnTo>
                  <a:lnTo>
                    <a:pt x="1130" y="3220"/>
                  </a:lnTo>
                  <a:lnTo>
                    <a:pt x="1130" y="3205"/>
                  </a:lnTo>
                  <a:lnTo>
                    <a:pt x="1130" y="3191"/>
                  </a:lnTo>
                  <a:lnTo>
                    <a:pt x="1128" y="3177"/>
                  </a:lnTo>
                  <a:lnTo>
                    <a:pt x="1127" y="3166"/>
                  </a:lnTo>
                  <a:lnTo>
                    <a:pt x="1124" y="3159"/>
                  </a:lnTo>
                  <a:lnTo>
                    <a:pt x="1121" y="3155"/>
                  </a:lnTo>
                  <a:lnTo>
                    <a:pt x="1118" y="3153"/>
                  </a:lnTo>
                  <a:lnTo>
                    <a:pt x="1115" y="3150"/>
                  </a:lnTo>
                  <a:lnTo>
                    <a:pt x="1114" y="3145"/>
                  </a:lnTo>
                  <a:lnTo>
                    <a:pt x="1113" y="3139"/>
                  </a:lnTo>
                  <a:lnTo>
                    <a:pt x="1113" y="3133"/>
                  </a:lnTo>
                  <a:lnTo>
                    <a:pt x="1113" y="3127"/>
                  </a:lnTo>
                  <a:lnTo>
                    <a:pt x="1113" y="3122"/>
                  </a:lnTo>
                  <a:lnTo>
                    <a:pt x="1113" y="3117"/>
                  </a:lnTo>
                  <a:lnTo>
                    <a:pt x="1113" y="3114"/>
                  </a:lnTo>
                  <a:lnTo>
                    <a:pt x="1113" y="3113"/>
                  </a:lnTo>
                  <a:lnTo>
                    <a:pt x="1113" y="3112"/>
                  </a:lnTo>
                  <a:lnTo>
                    <a:pt x="1112" y="3109"/>
                  </a:lnTo>
                  <a:lnTo>
                    <a:pt x="1112" y="3103"/>
                  </a:lnTo>
                  <a:lnTo>
                    <a:pt x="1111" y="3097"/>
                  </a:lnTo>
                  <a:lnTo>
                    <a:pt x="1110" y="3089"/>
                  </a:lnTo>
                  <a:lnTo>
                    <a:pt x="1110" y="3081"/>
                  </a:lnTo>
                  <a:lnTo>
                    <a:pt x="1110" y="3074"/>
                  </a:lnTo>
                  <a:lnTo>
                    <a:pt x="1110" y="3067"/>
                  </a:lnTo>
                  <a:lnTo>
                    <a:pt x="1111" y="3062"/>
                  </a:lnTo>
                  <a:lnTo>
                    <a:pt x="1113" y="3059"/>
                  </a:lnTo>
                  <a:lnTo>
                    <a:pt x="1115" y="3056"/>
                  </a:lnTo>
                  <a:lnTo>
                    <a:pt x="1118" y="3054"/>
                  </a:lnTo>
                  <a:lnTo>
                    <a:pt x="1118" y="3051"/>
                  </a:lnTo>
                  <a:lnTo>
                    <a:pt x="1118" y="3047"/>
                  </a:lnTo>
                  <a:lnTo>
                    <a:pt x="1118" y="3043"/>
                  </a:lnTo>
                  <a:lnTo>
                    <a:pt x="1116" y="3039"/>
                  </a:lnTo>
                  <a:lnTo>
                    <a:pt x="1116" y="3036"/>
                  </a:lnTo>
                  <a:lnTo>
                    <a:pt x="1115" y="3033"/>
                  </a:lnTo>
                  <a:lnTo>
                    <a:pt x="1114" y="3029"/>
                  </a:lnTo>
                  <a:lnTo>
                    <a:pt x="1113" y="3027"/>
                  </a:lnTo>
                  <a:lnTo>
                    <a:pt x="1118" y="3026"/>
                  </a:lnTo>
                  <a:lnTo>
                    <a:pt x="1123" y="3025"/>
                  </a:lnTo>
                  <a:lnTo>
                    <a:pt x="1126" y="3025"/>
                  </a:lnTo>
                  <a:lnTo>
                    <a:pt x="1131" y="3024"/>
                  </a:lnTo>
                  <a:lnTo>
                    <a:pt x="1134" y="3024"/>
                  </a:lnTo>
                  <a:lnTo>
                    <a:pt x="1138" y="3024"/>
                  </a:lnTo>
                  <a:lnTo>
                    <a:pt x="1140" y="3025"/>
                  </a:lnTo>
                  <a:lnTo>
                    <a:pt x="1144" y="3025"/>
                  </a:lnTo>
                  <a:lnTo>
                    <a:pt x="1146" y="3026"/>
                  </a:lnTo>
                  <a:lnTo>
                    <a:pt x="1147" y="3027"/>
                  </a:lnTo>
                  <a:lnTo>
                    <a:pt x="1173" y="2969"/>
                  </a:lnTo>
                  <a:lnTo>
                    <a:pt x="1165" y="2861"/>
                  </a:lnTo>
                  <a:lnTo>
                    <a:pt x="1166" y="2855"/>
                  </a:lnTo>
                  <a:lnTo>
                    <a:pt x="1168" y="2842"/>
                  </a:lnTo>
                  <a:lnTo>
                    <a:pt x="1169" y="2822"/>
                  </a:lnTo>
                  <a:lnTo>
                    <a:pt x="1169" y="2798"/>
                  </a:lnTo>
                  <a:lnTo>
                    <a:pt x="1168" y="2770"/>
                  </a:lnTo>
                  <a:lnTo>
                    <a:pt x="1165" y="2743"/>
                  </a:lnTo>
                  <a:lnTo>
                    <a:pt x="1159" y="2717"/>
                  </a:lnTo>
                  <a:lnTo>
                    <a:pt x="1150" y="2695"/>
                  </a:lnTo>
                  <a:lnTo>
                    <a:pt x="1137" y="2679"/>
                  </a:lnTo>
                  <a:lnTo>
                    <a:pt x="1119" y="2669"/>
                  </a:lnTo>
                  <a:lnTo>
                    <a:pt x="1119" y="2668"/>
                  </a:lnTo>
                  <a:lnTo>
                    <a:pt x="1119" y="2666"/>
                  </a:lnTo>
                  <a:lnTo>
                    <a:pt x="1118" y="2663"/>
                  </a:lnTo>
                  <a:lnTo>
                    <a:pt x="1119" y="2657"/>
                  </a:lnTo>
                  <a:lnTo>
                    <a:pt x="1119" y="2653"/>
                  </a:lnTo>
                  <a:lnTo>
                    <a:pt x="1120" y="2648"/>
                  </a:lnTo>
                  <a:lnTo>
                    <a:pt x="1121" y="2642"/>
                  </a:lnTo>
                  <a:lnTo>
                    <a:pt x="1124" y="2637"/>
                  </a:lnTo>
                  <a:lnTo>
                    <a:pt x="1127" y="2633"/>
                  </a:lnTo>
                  <a:lnTo>
                    <a:pt x="1132" y="2630"/>
                  </a:lnTo>
                  <a:lnTo>
                    <a:pt x="1126" y="2622"/>
                  </a:lnTo>
                  <a:lnTo>
                    <a:pt x="1121" y="2613"/>
                  </a:lnTo>
                  <a:lnTo>
                    <a:pt x="1116" y="2601"/>
                  </a:lnTo>
                  <a:lnTo>
                    <a:pt x="1111" y="2590"/>
                  </a:lnTo>
                  <a:lnTo>
                    <a:pt x="1107" y="2578"/>
                  </a:lnTo>
                  <a:lnTo>
                    <a:pt x="1103" y="2566"/>
                  </a:lnTo>
                  <a:lnTo>
                    <a:pt x="1100" y="2556"/>
                  </a:lnTo>
                  <a:lnTo>
                    <a:pt x="1097" y="2549"/>
                  </a:lnTo>
                  <a:lnTo>
                    <a:pt x="1096" y="2543"/>
                  </a:lnTo>
                  <a:lnTo>
                    <a:pt x="1095" y="2542"/>
                  </a:lnTo>
                  <a:lnTo>
                    <a:pt x="1090" y="2487"/>
                  </a:lnTo>
                  <a:lnTo>
                    <a:pt x="1090" y="2445"/>
                  </a:lnTo>
                  <a:lnTo>
                    <a:pt x="1090" y="2444"/>
                  </a:lnTo>
                  <a:lnTo>
                    <a:pt x="1091" y="2442"/>
                  </a:lnTo>
                  <a:lnTo>
                    <a:pt x="1093" y="2438"/>
                  </a:lnTo>
                  <a:lnTo>
                    <a:pt x="1094" y="2432"/>
                  </a:lnTo>
                  <a:lnTo>
                    <a:pt x="1094" y="2427"/>
                  </a:lnTo>
                  <a:lnTo>
                    <a:pt x="1094" y="2419"/>
                  </a:lnTo>
                  <a:lnTo>
                    <a:pt x="1094" y="2413"/>
                  </a:lnTo>
                  <a:lnTo>
                    <a:pt x="1091" y="2405"/>
                  </a:lnTo>
                  <a:lnTo>
                    <a:pt x="1087" y="2397"/>
                  </a:lnTo>
                  <a:lnTo>
                    <a:pt x="1082" y="2390"/>
                  </a:lnTo>
                  <a:lnTo>
                    <a:pt x="1066" y="2322"/>
                  </a:lnTo>
                  <a:lnTo>
                    <a:pt x="1066" y="2321"/>
                  </a:lnTo>
                  <a:lnTo>
                    <a:pt x="1065" y="2319"/>
                  </a:lnTo>
                  <a:lnTo>
                    <a:pt x="1065" y="2317"/>
                  </a:lnTo>
                  <a:lnTo>
                    <a:pt x="1065" y="2313"/>
                  </a:lnTo>
                  <a:lnTo>
                    <a:pt x="1066" y="2308"/>
                  </a:lnTo>
                  <a:lnTo>
                    <a:pt x="1069" y="2303"/>
                  </a:lnTo>
                  <a:lnTo>
                    <a:pt x="1071" y="2298"/>
                  </a:lnTo>
                  <a:lnTo>
                    <a:pt x="1075" y="2293"/>
                  </a:lnTo>
                  <a:lnTo>
                    <a:pt x="1082" y="2290"/>
                  </a:lnTo>
                  <a:lnTo>
                    <a:pt x="1090" y="2285"/>
                  </a:lnTo>
                  <a:lnTo>
                    <a:pt x="1090" y="2283"/>
                  </a:lnTo>
                  <a:lnTo>
                    <a:pt x="1093" y="2277"/>
                  </a:lnTo>
                  <a:lnTo>
                    <a:pt x="1096" y="2266"/>
                  </a:lnTo>
                  <a:lnTo>
                    <a:pt x="1100" y="2252"/>
                  </a:lnTo>
                  <a:lnTo>
                    <a:pt x="1105" y="2233"/>
                  </a:lnTo>
                  <a:lnTo>
                    <a:pt x="1108" y="2212"/>
                  </a:lnTo>
                  <a:lnTo>
                    <a:pt x="1110" y="2187"/>
                  </a:lnTo>
                  <a:lnTo>
                    <a:pt x="1111" y="2161"/>
                  </a:lnTo>
                  <a:lnTo>
                    <a:pt x="1111" y="2132"/>
                  </a:lnTo>
                  <a:lnTo>
                    <a:pt x="1108" y="2100"/>
                  </a:lnTo>
                  <a:lnTo>
                    <a:pt x="1109" y="2098"/>
                  </a:lnTo>
                  <a:lnTo>
                    <a:pt x="1109" y="2095"/>
                  </a:lnTo>
                  <a:lnTo>
                    <a:pt x="1109" y="2092"/>
                  </a:lnTo>
                  <a:lnTo>
                    <a:pt x="1110" y="2086"/>
                  </a:lnTo>
                  <a:lnTo>
                    <a:pt x="1111" y="2081"/>
                  </a:lnTo>
                  <a:lnTo>
                    <a:pt x="1112" y="2074"/>
                  </a:lnTo>
                  <a:lnTo>
                    <a:pt x="1113" y="2068"/>
                  </a:lnTo>
                  <a:lnTo>
                    <a:pt x="1114" y="2059"/>
                  </a:lnTo>
                  <a:lnTo>
                    <a:pt x="1116" y="2050"/>
                  </a:lnTo>
                  <a:lnTo>
                    <a:pt x="1124" y="2065"/>
                  </a:lnTo>
                  <a:lnTo>
                    <a:pt x="1132" y="2075"/>
                  </a:lnTo>
                  <a:lnTo>
                    <a:pt x="1139" y="2084"/>
                  </a:lnTo>
                  <a:lnTo>
                    <a:pt x="1146" y="2092"/>
                  </a:lnTo>
                  <a:lnTo>
                    <a:pt x="1152" y="2097"/>
                  </a:lnTo>
                  <a:lnTo>
                    <a:pt x="1158" y="2100"/>
                  </a:lnTo>
                  <a:lnTo>
                    <a:pt x="1162" y="2104"/>
                  </a:lnTo>
                  <a:lnTo>
                    <a:pt x="1165" y="2105"/>
                  </a:lnTo>
                  <a:lnTo>
                    <a:pt x="1168" y="2106"/>
                  </a:lnTo>
                  <a:lnTo>
                    <a:pt x="1171" y="2106"/>
                  </a:lnTo>
                  <a:lnTo>
                    <a:pt x="1176" y="2105"/>
                  </a:lnTo>
                  <a:lnTo>
                    <a:pt x="1185" y="2104"/>
                  </a:lnTo>
                  <a:lnTo>
                    <a:pt x="1196" y="2103"/>
                  </a:lnTo>
                  <a:lnTo>
                    <a:pt x="1208" y="2102"/>
                  </a:lnTo>
                  <a:lnTo>
                    <a:pt x="1220" y="2099"/>
                  </a:lnTo>
                  <a:lnTo>
                    <a:pt x="1231" y="2098"/>
                  </a:lnTo>
                  <a:lnTo>
                    <a:pt x="1240" y="2096"/>
                  </a:lnTo>
                  <a:lnTo>
                    <a:pt x="1248" y="2094"/>
                  </a:lnTo>
                  <a:lnTo>
                    <a:pt x="1251" y="2093"/>
                  </a:lnTo>
                  <a:lnTo>
                    <a:pt x="1256" y="2088"/>
                  </a:lnTo>
                  <a:lnTo>
                    <a:pt x="1263" y="2081"/>
                  </a:lnTo>
                  <a:lnTo>
                    <a:pt x="1273" y="2070"/>
                  </a:lnTo>
                  <a:lnTo>
                    <a:pt x="1284" y="2057"/>
                  </a:lnTo>
                  <a:lnTo>
                    <a:pt x="1296" y="2042"/>
                  </a:lnTo>
                  <a:lnTo>
                    <a:pt x="1308" y="2028"/>
                  </a:lnTo>
                  <a:lnTo>
                    <a:pt x="1319" y="2012"/>
                  </a:lnTo>
                  <a:lnTo>
                    <a:pt x="1326" y="1999"/>
                  </a:lnTo>
                  <a:lnTo>
                    <a:pt x="1332" y="1987"/>
                  </a:lnTo>
                  <a:lnTo>
                    <a:pt x="1333" y="1978"/>
                  </a:lnTo>
                  <a:lnTo>
                    <a:pt x="1332" y="1971"/>
                  </a:lnTo>
                  <a:lnTo>
                    <a:pt x="1332" y="1966"/>
                  </a:lnTo>
                  <a:lnTo>
                    <a:pt x="1332" y="1961"/>
                  </a:lnTo>
                  <a:lnTo>
                    <a:pt x="1333" y="1957"/>
                  </a:lnTo>
                  <a:lnTo>
                    <a:pt x="1334" y="1954"/>
                  </a:lnTo>
                  <a:lnTo>
                    <a:pt x="1335" y="1950"/>
                  </a:lnTo>
                  <a:lnTo>
                    <a:pt x="1336" y="1948"/>
                  </a:lnTo>
                  <a:lnTo>
                    <a:pt x="1338" y="1946"/>
                  </a:lnTo>
                  <a:lnTo>
                    <a:pt x="1341" y="1945"/>
                  </a:lnTo>
                  <a:lnTo>
                    <a:pt x="1343" y="1944"/>
                  </a:lnTo>
                  <a:lnTo>
                    <a:pt x="1345" y="1942"/>
                  </a:lnTo>
                  <a:lnTo>
                    <a:pt x="1346" y="1937"/>
                  </a:lnTo>
                  <a:lnTo>
                    <a:pt x="1346" y="1931"/>
                  </a:lnTo>
                  <a:lnTo>
                    <a:pt x="1346" y="1923"/>
                  </a:lnTo>
                  <a:lnTo>
                    <a:pt x="1344" y="1914"/>
                  </a:lnTo>
                  <a:lnTo>
                    <a:pt x="1343" y="1907"/>
                  </a:lnTo>
                  <a:lnTo>
                    <a:pt x="1341" y="1899"/>
                  </a:lnTo>
                  <a:lnTo>
                    <a:pt x="1339" y="1893"/>
                  </a:lnTo>
                  <a:lnTo>
                    <a:pt x="1338" y="1888"/>
                  </a:lnTo>
                  <a:lnTo>
                    <a:pt x="1338" y="1886"/>
                  </a:lnTo>
                  <a:lnTo>
                    <a:pt x="1337" y="1886"/>
                  </a:lnTo>
                  <a:lnTo>
                    <a:pt x="1337" y="1884"/>
                  </a:lnTo>
                  <a:lnTo>
                    <a:pt x="1336" y="1881"/>
                  </a:lnTo>
                  <a:lnTo>
                    <a:pt x="1334" y="1876"/>
                  </a:lnTo>
                  <a:lnTo>
                    <a:pt x="1333" y="1872"/>
                  </a:lnTo>
                  <a:lnTo>
                    <a:pt x="1331" y="1867"/>
                  </a:lnTo>
                  <a:lnTo>
                    <a:pt x="1329" y="1862"/>
                  </a:lnTo>
                  <a:lnTo>
                    <a:pt x="1325" y="1858"/>
                  </a:lnTo>
                  <a:lnTo>
                    <a:pt x="1323" y="1855"/>
                  </a:lnTo>
                  <a:lnTo>
                    <a:pt x="1320" y="1852"/>
                  </a:lnTo>
                  <a:lnTo>
                    <a:pt x="1318" y="1850"/>
                  </a:lnTo>
                  <a:lnTo>
                    <a:pt x="1317" y="1846"/>
                  </a:lnTo>
                  <a:lnTo>
                    <a:pt x="1315" y="1839"/>
                  </a:lnTo>
                  <a:lnTo>
                    <a:pt x="1315" y="1832"/>
                  </a:lnTo>
                  <a:lnTo>
                    <a:pt x="1315" y="1823"/>
                  </a:lnTo>
                  <a:lnTo>
                    <a:pt x="1315" y="1814"/>
                  </a:lnTo>
                  <a:lnTo>
                    <a:pt x="1315" y="1806"/>
                  </a:lnTo>
                  <a:lnTo>
                    <a:pt x="1314" y="1797"/>
                  </a:lnTo>
                  <a:lnTo>
                    <a:pt x="1313" y="1790"/>
                  </a:lnTo>
                  <a:lnTo>
                    <a:pt x="1312" y="1785"/>
                  </a:lnTo>
                  <a:lnTo>
                    <a:pt x="1309" y="1780"/>
                  </a:lnTo>
                  <a:lnTo>
                    <a:pt x="1305" y="1771"/>
                  </a:lnTo>
                  <a:lnTo>
                    <a:pt x="1298" y="1761"/>
                  </a:lnTo>
                  <a:lnTo>
                    <a:pt x="1289" y="1749"/>
                  </a:lnTo>
                  <a:lnTo>
                    <a:pt x="1281" y="1736"/>
                  </a:lnTo>
                  <a:lnTo>
                    <a:pt x="1272" y="1722"/>
                  </a:lnTo>
                  <a:lnTo>
                    <a:pt x="1262" y="1708"/>
                  </a:lnTo>
                  <a:lnTo>
                    <a:pt x="1253" y="1696"/>
                  </a:lnTo>
                  <a:lnTo>
                    <a:pt x="1246" y="1684"/>
                  </a:lnTo>
                  <a:lnTo>
                    <a:pt x="1238" y="1675"/>
                  </a:lnTo>
                  <a:lnTo>
                    <a:pt x="1248" y="1655"/>
                  </a:lnTo>
                  <a:lnTo>
                    <a:pt x="1259" y="1634"/>
                  </a:lnTo>
                  <a:lnTo>
                    <a:pt x="1269" y="1613"/>
                  </a:lnTo>
                  <a:lnTo>
                    <a:pt x="1279" y="1593"/>
                  </a:lnTo>
                  <a:lnTo>
                    <a:pt x="1287" y="1574"/>
                  </a:lnTo>
                  <a:lnTo>
                    <a:pt x="1296" y="1558"/>
                  </a:lnTo>
                  <a:lnTo>
                    <a:pt x="1302" y="1544"/>
                  </a:lnTo>
                  <a:lnTo>
                    <a:pt x="1307" y="1533"/>
                  </a:lnTo>
                  <a:lnTo>
                    <a:pt x="1310" y="1526"/>
                  </a:lnTo>
                  <a:lnTo>
                    <a:pt x="1312" y="1524"/>
                  </a:lnTo>
                  <a:lnTo>
                    <a:pt x="1312" y="1522"/>
                  </a:lnTo>
                  <a:lnTo>
                    <a:pt x="1313" y="1519"/>
                  </a:lnTo>
                  <a:lnTo>
                    <a:pt x="1314" y="1512"/>
                  </a:lnTo>
                  <a:lnTo>
                    <a:pt x="1314" y="1504"/>
                  </a:lnTo>
                  <a:lnTo>
                    <a:pt x="1313" y="1495"/>
                  </a:lnTo>
                  <a:lnTo>
                    <a:pt x="1310" y="1484"/>
                  </a:lnTo>
                  <a:lnTo>
                    <a:pt x="1302" y="1473"/>
                  </a:lnTo>
                  <a:lnTo>
                    <a:pt x="1293" y="1461"/>
                  </a:lnTo>
                  <a:lnTo>
                    <a:pt x="1277" y="1449"/>
                  </a:lnTo>
                  <a:lnTo>
                    <a:pt x="1257" y="1437"/>
                  </a:lnTo>
                  <a:lnTo>
                    <a:pt x="1256" y="1437"/>
                  </a:lnTo>
                  <a:lnTo>
                    <a:pt x="1256" y="1436"/>
                  </a:lnTo>
                  <a:lnTo>
                    <a:pt x="1257" y="1436"/>
                  </a:lnTo>
                  <a:lnTo>
                    <a:pt x="1257" y="1435"/>
                  </a:lnTo>
                  <a:lnTo>
                    <a:pt x="1257" y="1436"/>
                  </a:lnTo>
                  <a:lnTo>
                    <a:pt x="1256" y="1436"/>
                  </a:lnTo>
                  <a:lnTo>
                    <a:pt x="1257" y="1436"/>
                  </a:lnTo>
                  <a:lnTo>
                    <a:pt x="1257" y="1435"/>
                  </a:lnTo>
                  <a:lnTo>
                    <a:pt x="1258" y="1432"/>
                  </a:lnTo>
                  <a:lnTo>
                    <a:pt x="1260" y="1428"/>
                  </a:lnTo>
                  <a:lnTo>
                    <a:pt x="1261" y="1425"/>
                  </a:lnTo>
                  <a:lnTo>
                    <a:pt x="1263" y="1421"/>
                  </a:lnTo>
                  <a:lnTo>
                    <a:pt x="1265" y="1416"/>
                  </a:lnTo>
                  <a:lnTo>
                    <a:pt x="1267" y="1411"/>
                  </a:lnTo>
                  <a:lnTo>
                    <a:pt x="1269" y="1407"/>
                  </a:lnTo>
                  <a:lnTo>
                    <a:pt x="1271" y="1402"/>
                  </a:lnTo>
                  <a:lnTo>
                    <a:pt x="1273" y="1398"/>
                  </a:lnTo>
                  <a:lnTo>
                    <a:pt x="1275" y="1393"/>
                  </a:lnTo>
                  <a:lnTo>
                    <a:pt x="1275" y="1392"/>
                  </a:lnTo>
                  <a:lnTo>
                    <a:pt x="1275" y="1393"/>
                  </a:lnTo>
                  <a:lnTo>
                    <a:pt x="1275" y="1392"/>
                  </a:lnTo>
                  <a:lnTo>
                    <a:pt x="1276" y="1391"/>
                  </a:lnTo>
                  <a:lnTo>
                    <a:pt x="1275" y="1391"/>
                  </a:lnTo>
                  <a:lnTo>
                    <a:pt x="1275" y="1390"/>
                  </a:lnTo>
                  <a:lnTo>
                    <a:pt x="1276" y="1388"/>
                  </a:lnTo>
                  <a:lnTo>
                    <a:pt x="1276" y="1385"/>
                  </a:lnTo>
                  <a:lnTo>
                    <a:pt x="1275" y="1383"/>
                  </a:lnTo>
                  <a:lnTo>
                    <a:pt x="1273" y="1379"/>
                  </a:lnTo>
                  <a:lnTo>
                    <a:pt x="1271" y="1376"/>
                  </a:lnTo>
                  <a:lnTo>
                    <a:pt x="1268" y="1374"/>
                  </a:lnTo>
                  <a:lnTo>
                    <a:pt x="1263" y="1371"/>
                  </a:lnTo>
                  <a:lnTo>
                    <a:pt x="1259" y="1368"/>
                  </a:lnTo>
                  <a:lnTo>
                    <a:pt x="1255" y="1366"/>
                  </a:lnTo>
                  <a:lnTo>
                    <a:pt x="1249" y="1364"/>
                  </a:lnTo>
                  <a:lnTo>
                    <a:pt x="1245" y="1363"/>
                  </a:lnTo>
                  <a:lnTo>
                    <a:pt x="1242" y="1362"/>
                  </a:lnTo>
                  <a:lnTo>
                    <a:pt x="1237" y="1361"/>
                  </a:lnTo>
                  <a:lnTo>
                    <a:pt x="1234" y="1361"/>
                  </a:lnTo>
                  <a:lnTo>
                    <a:pt x="1230" y="1360"/>
                  </a:lnTo>
                  <a:lnTo>
                    <a:pt x="1226" y="1360"/>
                  </a:lnTo>
                  <a:lnTo>
                    <a:pt x="1223" y="1360"/>
                  </a:lnTo>
                  <a:lnTo>
                    <a:pt x="1221" y="1361"/>
                  </a:lnTo>
                  <a:lnTo>
                    <a:pt x="1218" y="1361"/>
                  </a:lnTo>
                  <a:lnTo>
                    <a:pt x="1215" y="1362"/>
                  </a:lnTo>
                  <a:lnTo>
                    <a:pt x="1215" y="1363"/>
                  </a:lnTo>
                  <a:lnTo>
                    <a:pt x="1215" y="1362"/>
                  </a:lnTo>
                  <a:lnTo>
                    <a:pt x="1214" y="1363"/>
                  </a:lnTo>
                  <a:lnTo>
                    <a:pt x="1213" y="1364"/>
                  </a:lnTo>
                  <a:lnTo>
                    <a:pt x="1212" y="1365"/>
                  </a:lnTo>
                  <a:lnTo>
                    <a:pt x="1211" y="1366"/>
                  </a:lnTo>
                  <a:lnTo>
                    <a:pt x="1210" y="1366"/>
                  </a:lnTo>
                  <a:lnTo>
                    <a:pt x="1210" y="1367"/>
                  </a:lnTo>
                  <a:lnTo>
                    <a:pt x="1209" y="1370"/>
                  </a:lnTo>
                  <a:lnTo>
                    <a:pt x="1208" y="1373"/>
                  </a:lnTo>
                  <a:lnTo>
                    <a:pt x="1206" y="1378"/>
                  </a:lnTo>
                  <a:lnTo>
                    <a:pt x="1202" y="1385"/>
                  </a:lnTo>
                  <a:lnTo>
                    <a:pt x="1200" y="1391"/>
                  </a:lnTo>
                  <a:lnTo>
                    <a:pt x="1197" y="1397"/>
                  </a:lnTo>
                  <a:lnTo>
                    <a:pt x="1195" y="1403"/>
                  </a:lnTo>
                  <a:lnTo>
                    <a:pt x="1192" y="1408"/>
                  </a:lnTo>
                  <a:lnTo>
                    <a:pt x="1190" y="1412"/>
                  </a:lnTo>
                  <a:lnTo>
                    <a:pt x="1189" y="1414"/>
                  </a:lnTo>
                  <a:lnTo>
                    <a:pt x="1189" y="1416"/>
                  </a:lnTo>
                  <a:lnTo>
                    <a:pt x="1188" y="1417"/>
                  </a:lnTo>
                  <a:lnTo>
                    <a:pt x="1188" y="1419"/>
                  </a:lnTo>
                  <a:lnTo>
                    <a:pt x="1188" y="1420"/>
                  </a:lnTo>
                  <a:lnTo>
                    <a:pt x="1188" y="1419"/>
                  </a:lnTo>
                  <a:lnTo>
                    <a:pt x="1188" y="1417"/>
                  </a:lnTo>
                  <a:lnTo>
                    <a:pt x="1188" y="1416"/>
                  </a:lnTo>
                  <a:lnTo>
                    <a:pt x="1189" y="1414"/>
                  </a:lnTo>
                  <a:lnTo>
                    <a:pt x="1178" y="1411"/>
                  </a:lnTo>
                  <a:lnTo>
                    <a:pt x="1170" y="1408"/>
                  </a:lnTo>
                  <a:lnTo>
                    <a:pt x="1161" y="1407"/>
                  </a:lnTo>
                  <a:lnTo>
                    <a:pt x="1153" y="1407"/>
                  </a:lnTo>
                  <a:lnTo>
                    <a:pt x="1146" y="1408"/>
                  </a:lnTo>
                  <a:lnTo>
                    <a:pt x="1139" y="1410"/>
                  </a:lnTo>
                  <a:lnTo>
                    <a:pt x="1134" y="1411"/>
                  </a:lnTo>
                  <a:lnTo>
                    <a:pt x="1128" y="1414"/>
                  </a:lnTo>
                  <a:lnTo>
                    <a:pt x="1125" y="1416"/>
                  </a:lnTo>
                  <a:lnTo>
                    <a:pt x="1121" y="1420"/>
                  </a:lnTo>
                  <a:lnTo>
                    <a:pt x="1121" y="1419"/>
                  </a:lnTo>
                  <a:lnTo>
                    <a:pt x="1122" y="1419"/>
                  </a:lnTo>
                  <a:lnTo>
                    <a:pt x="1122" y="1417"/>
                  </a:lnTo>
                  <a:lnTo>
                    <a:pt x="1122" y="1416"/>
                  </a:lnTo>
                  <a:lnTo>
                    <a:pt x="1122" y="1414"/>
                  </a:lnTo>
                  <a:lnTo>
                    <a:pt x="1122" y="1413"/>
                  </a:lnTo>
                  <a:lnTo>
                    <a:pt x="1122" y="1411"/>
                  </a:lnTo>
                  <a:lnTo>
                    <a:pt x="1121" y="1409"/>
                  </a:lnTo>
                  <a:lnTo>
                    <a:pt x="1121" y="1407"/>
                  </a:lnTo>
                  <a:lnTo>
                    <a:pt x="1123" y="1405"/>
                  </a:lnTo>
                  <a:lnTo>
                    <a:pt x="1125" y="1403"/>
                  </a:lnTo>
                  <a:lnTo>
                    <a:pt x="1127" y="1402"/>
                  </a:lnTo>
                  <a:lnTo>
                    <a:pt x="1128" y="1401"/>
                  </a:lnTo>
                  <a:lnTo>
                    <a:pt x="1130" y="1399"/>
                  </a:lnTo>
                  <a:lnTo>
                    <a:pt x="1132" y="1398"/>
                  </a:lnTo>
                  <a:lnTo>
                    <a:pt x="1133" y="1396"/>
                  </a:lnTo>
                  <a:lnTo>
                    <a:pt x="1133" y="1395"/>
                  </a:lnTo>
                  <a:lnTo>
                    <a:pt x="1134" y="1392"/>
                  </a:lnTo>
                  <a:lnTo>
                    <a:pt x="1134" y="1390"/>
                  </a:lnTo>
                  <a:lnTo>
                    <a:pt x="1134" y="1389"/>
                  </a:lnTo>
                  <a:lnTo>
                    <a:pt x="1135" y="1387"/>
                  </a:lnTo>
                  <a:lnTo>
                    <a:pt x="1135" y="1386"/>
                  </a:lnTo>
                  <a:lnTo>
                    <a:pt x="1135" y="1384"/>
                  </a:lnTo>
                  <a:lnTo>
                    <a:pt x="1135" y="1383"/>
                  </a:lnTo>
                  <a:lnTo>
                    <a:pt x="1135" y="1382"/>
                  </a:lnTo>
                  <a:lnTo>
                    <a:pt x="1136" y="1379"/>
                  </a:lnTo>
                  <a:lnTo>
                    <a:pt x="1136" y="1378"/>
                  </a:lnTo>
                  <a:lnTo>
                    <a:pt x="1136" y="1376"/>
                  </a:lnTo>
                  <a:lnTo>
                    <a:pt x="1137" y="1375"/>
                  </a:lnTo>
                  <a:lnTo>
                    <a:pt x="1061" y="1375"/>
                  </a:lnTo>
                  <a:lnTo>
                    <a:pt x="1061" y="1377"/>
                  </a:lnTo>
                  <a:lnTo>
                    <a:pt x="1061" y="1378"/>
                  </a:lnTo>
                  <a:lnTo>
                    <a:pt x="1062" y="1380"/>
                  </a:lnTo>
                  <a:lnTo>
                    <a:pt x="1062" y="1383"/>
                  </a:lnTo>
                  <a:lnTo>
                    <a:pt x="1062" y="1385"/>
                  </a:lnTo>
                  <a:lnTo>
                    <a:pt x="1062" y="1387"/>
                  </a:lnTo>
                  <a:lnTo>
                    <a:pt x="1062" y="1389"/>
                  </a:lnTo>
                  <a:lnTo>
                    <a:pt x="1061" y="1391"/>
                  </a:lnTo>
                  <a:lnTo>
                    <a:pt x="1061" y="1393"/>
                  </a:lnTo>
                  <a:lnTo>
                    <a:pt x="1061" y="1396"/>
                  </a:lnTo>
                  <a:lnTo>
                    <a:pt x="1060" y="1392"/>
                  </a:lnTo>
                  <a:lnTo>
                    <a:pt x="1058" y="1389"/>
                  </a:lnTo>
                  <a:lnTo>
                    <a:pt x="1057" y="1386"/>
                  </a:lnTo>
                  <a:lnTo>
                    <a:pt x="1054" y="1383"/>
                  </a:lnTo>
                  <a:lnTo>
                    <a:pt x="1053" y="1379"/>
                  </a:lnTo>
                  <a:lnTo>
                    <a:pt x="1051" y="1377"/>
                  </a:lnTo>
                  <a:lnTo>
                    <a:pt x="1049" y="1374"/>
                  </a:lnTo>
                  <a:lnTo>
                    <a:pt x="1047" y="1371"/>
                  </a:lnTo>
                  <a:lnTo>
                    <a:pt x="1045" y="1367"/>
                  </a:lnTo>
                  <a:lnTo>
                    <a:pt x="1043" y="1364"/>
                  </a:lnTo>
                  <a:lnTo>
                    <a:pt x="1045" y="1364"/>
                  </a:lnTo>
                  <a:lnTo>
                    <a:pt x="1047" y="1365"/>
                  </a:lnTo>
                  <a:lnTo>
                    <a:pt x="1049" y="1365"/>
                  </a:lnTo>
                  <a:lnTo>
                    <a:pt x="1051" y="1365"/>
                  </a:lnTo>
                  <a:lnTo>
                    <a:pt x="1052" y="1365"/>
                  </a:lnTo>
                  <a:lnTo>
                    <a:pt x="1054" y="1366"/>
                  </a:lnTo>
                  <a:lnTo>
                    <a:pt x="1057" y="1366"/>
                  </a:lnTo>
                  <a:lnTo>
                    <a:pt x="1058" y="1366"/>
                  </a:lnTo>
                  <a:lnTo>
                    <a:pt x="1060" y="1366"/>
                  </a:lnTo>
                  <a:lnTo>
                    <a:pt x="1061" y="1367"/>
                  </a:lnTo>
                  <a:lnTo>
                    <a:pt x="1061" y="1368"/>
                  </a:lnTo>
                  <a:lnTo>
                    <a:pt x="1062" y="1370"/>
                  </a:lnTo>
                  <a:lnTo>
                    <a:pt x="1062" y="1371"/>
                  </a:lnTo>
                  <a:lnTo>
                    <a:pt x="1062" y="1372"/>
                  </a:lnTo>
                  <a:lnTo>
                    <a:pt x="1062" y="1373"/>
                  </a:lnTo>
                  <a:lnTo>
                    <a:pt x="1061" y="1373"/>
                  </a:lnTo>
                  <a:lnTo>
                    <a:pt x="1061" y="1374"/>
                  </a:lnTo>
                  <a:lnTo>
                    <a:pt x="1061" y="1375"/>
                  </a:lnTo>
                  <a:lnTo>
                    <a:pt x="1137" y="1375"/>
                  </a:lnTo>
                  <a:lnTo>
                    <a:pt x="1137" y="1373"/>
                  </a:lnTo>
                  <a:lnTo>
                    <a:pt x="1138" y="1372"/>
                  </a:lnTo>
                  <a:lnTo>
                    <a:pt x="1138" y="1371"/>
                  </a:lnTo>
                  <a:lnTo>
                    <a:pt x="1138" y="1368"/>
                  </a:lnTo>
                  <a:lnTo>
                    <a:pt x="1139" y="1367"/>
                  </a:lnTo>
                  <a:lnTo>
                    <a:pt x="1139" y="1365"/>
                  </a:lnTo>
                  <a:lnTo>
                    <a:pt x="1140" y="1364"/>
                  </a:lnTo>
                  <a:lnTo>
                    <a:pt x="1140" y="1362"/>
                  </a:lnTo>
                  <a:lnTo>
                    <a:pt x="1141" y="1361"/>
                  </a:lnTo>
                  <a:lnTo>
                    <a:pt x="1143" y="1359"/>
                  </a:lnTo>
                  <a:lnTo>
                    <a:pt x="1144" y="1359"/>
                  </a:lnTo>
                  <a:lnTo>
                    <a:pt x="1146" y="1358"/>
                  </a:lnTo>
                  <a:lnTo>
                    <a:pt x="1148" y="1358"/>
                  </a:lnTo>
                  <a:lnTo>
                    <a:pt x="1149" y="1357"/>
                  </a:lnTo>
                  <a:lnTo>
                    <a:pt x="1151" y="1355"/>
                  </a:lnTo>
                  <a:lnTo>
                    <a:pt x="1153" y="1355"/>
                  </a:lnTo>
                  <a:lnTo>
                    <a:pt x="1155" y="1354"/>
                  </a:lnTo>
                  <a:lnTo>
                    <a:pt x="1157" y="1353"/>
                  </a:lnTo>
                  <a:lnTo>
                    <a:pt x="1159" y="1352"/>
                  </a:lnTo>
                  <a:lnTo>
                    <a:pt x="1160" y="1351"/>
                  </a:lnTo>
                  <a:lnTo>
                    <a:pt x="1165" y="1352"/>
                  </a:lnTo>
                  <a:lnTo>
                    <a:pt x="1170" y="1352"/>
                  </a:lnTo>
                  <a:lnTo>
                    <a:pt x="1175" y="1351"/>
                  </a:lnTo>
                  <a:lnTo>
                    <a:pt x="1181" y="1349"/>
                  </a:lnTo>
                  <a:lnTo>
                    <a:pt x="1186" y="1346"/>
                  </a:lnTo>
                  <a:lnTo>
                    <a:pt x="1190" y="1342"/>
                  </a:lnTo>
                  <a:lnTo>
                    <a:pt x="1195" y="1338"/>
                  </a:lnTo>
                  <a:lnTo>
                    <a:pt x="1198" y="1335"/>
                  </a:lnTo>
                  <a:lnTo>
                    <a:pt x="1201" y="1330"/>
                  </a:lnTo>
                  <a:lnTo>
                    <a:pt x="1202" y="1328"/>
                  </a:lnTo>
                  <a:lnTo>
                    <a:pt x="1203" y="1326"/>
                  </a:lnTo>
                  <a:lnTo>
                    <a:pt x="1206" y="1325"/>
                  </a:lnTo>
                  <a:lnTo>
                    <a:pt x="1210" y="1325"/>
                  </a:lnTo>
                  <a:lnTo>
                    <a:pt x="1214" y="1325"/>
                  </a:lnTo>
                  <a:lnTo>
                    <a:pt x="1219" y="1324"/>
                  </a:lnTo>
                  <a:lnTo>
                    <a:pt x="1225" y="1324"/>
                  </a:lnTo>
                  <a:lnTo>
                    <a:pt x="1231" y="1323"/>
                  </a:lnTo>
                  <a:lnTo>
                    <a:pt x="1237" y="1321"/>
                  </a:lnTo>
                  <a:lnTo>
                    <a:pt x="1243" y="1318"/>
                  </a:lnTo>
                  <a:lnTo>
                    <a:pt x="1249" y="1315"/>
                  </a:lnTo>
                  <a:lnTo>
                    <a:pt x="1255" y="1311"/>
                  </a:lnTo>
                  <a:lnTo>
                    <a:pt x="1261" y="1308"/>
                  </a:lnTo>
                  <a:lnTo>
                    <a:pt x="1268" y="1305"/>
                  </a:lnTo>
                  <a:lnTo>
                    <a:pt x="1273" y="1304"/>
                  </a:lnTo>
                  <a:lnTo>
                    <a:pt x="1280" y="1303"/>
                  </a:lnTo>
                  <a:lnTo>
                    <a:pt x="1285" y="1304"/>
                  </a:lnTo>
                  <a:lnTo>
                    <a:pt x="1290" y="1304"/>
                  </a:lnTo>
                  <a:lnTo>
                    <a:pt x="1296" y="1305"/>
                  </a:lnTo>
                  <a:lnTo>
                    <a:pt x="1300" y="1308"/>
                  </a:lnTo>
                  <a:lnTo>
                    <a:pt x="1304" y="1310"/>
                  </a:lnTo>
                  <a:lnTo>
                    <a:pt x="1306" y="1310"/>
                  </a:lnTo>
                  <a:lnTo>
                    <a:pt x="1310" y="1308"/>
                  </a:lnTo>
                  <a:lnTo>
                    <a:pt x="1315" y="1305"/>
                  </a:lnTo>
                  <a:lnTo>
                    <a:pt x="1323" y="1301"/>
                  </a:lnTo>
                  <a:lnTo>
                    <a:pt x="1331" y="1295"/>
                  </a:lnTo>
                  <a:lnTo>
                    <a:pt x="1338" y="1286"/>
                  </a:lnTo>
                  <a:lnTo>
                    <a:pt x="1345" y="1275"/>
                  </a:lnTo>
                  <a:lnTo>
                    <a:pt x="1350" y="1261"/>
                  </a:lnTo>
                  <a:lnTo>
                    <a:pt x="1354" y="1243"/>
                  </a:lnTo>
                  <a:lnTo>
                    <a:pt x="1354" y="1224"/>
                  </a:lnTo>
                  <a:lnTo>
                    <a:pt x="1354" y="1223"/>
                  </a:lnTo>
                  <a:lnTo>
                    <a:pt x="1354" y="1222"/>
                  </a:lnTo>
                  <a:lnTo>
                    <a:pt x="1354" y="1221"/>
                  </a:lnTo>
                  <a:lnTo>
                    <a:pt x="1354" y="1219"/>
                  </a:lnTo>
                  <a:lnTo>
                    <a:pt x="1354" y="1218"/>
                  </a:lnTo>
                  <a:lnTo>
                    <a:pt x="1354" y="1216"/>
                  </a:lnTo>
                  <a:lnTo>
                    <a:pt x="1354" y="1215"/>
                  </a:lnTo>
                  <a:lnTo>
                    <a:pt x="1354" y="1214"/>
                  </a:lnTo>
                  <a:lnTo>
                    <a:pt x="1354" y="1213"/>
                  </a:lnTo>
                  <a:lnTo>
                    <a:pt x="1358" y="1211"/>
                  </a:lnTo>
                  <a:lnTo>
                    <a:pt x="1363" y="1209"/>
                  </a:lnTo>
                  <a:lnTo>
                    <a:pt x="1369" y="1206"/>
                  </a:lnTo>
                  <a:lnTo>
                    <a:pt x="1374" y="1203"/>
                  </a:lnTo>
                  <a:lnTo>
                    <a:pt x="1380" y="1201"/>
                  </a:lnTo>
                  <a:lnTo>
                    <a:pt x="1384" y="1198"/>
                  </a:lnTo>
                  <a:lnTo>
                    <a:pt x="1388" y="1194"/>
                  </a:lnTo>
                  <a:lnTo>
                    <a:pt x="1393" y="1191"/>
                  </a:lnTo>
                  <a:lnTo>
                    <a:pt x="1396" y="1188"/>
                  </a:lnTo>
                  <a:lnTo>
                    <a:pt x="1398" y="1185"/>
                  </a:lnTo>
                  <a:lnTo>
                    <a:pt x="1419" y="1179"/>
                  </a:lnTo>
                  <a:lnTo>
                    <a:pt x="1418" y="1176"/>
                  </a:lnTo>
                  <a:lnTo>
                    <a:pt x="1417" y="1168"/>
                  </a:lnTo>
                  <a:lnTo>
                    <a:pt x="1414" y="1155"/>
                  </a:lnTo>
                  <a:lnTo>
                    <a:pt x="1412" y="1139"/>
                  </a:lnTo>
                  <a:lnTo>
                    <a:pt x="1410" y="1119"/>
                  </a:lnTo>
                  <a:lnTo>
                    <a:pt x="1409" y="1098"/>
                  </a:lnTo>
                  <a:lnTo>
                    <a:pt x="1408" y="1074"/>
                  </a:lnTo>
                  <a:lnTo>
                    <a:pt x="1409" y="1050"/>
                  </a:lnTo>
                  <a:lnTo>
                    <a:pt x="1411" y="1027"/>
                  </a:lnTo>
                  <a:lnTo>
                    <a:pt x="1417" y="1004"/>
                  </a:lnTo>
                  <a:lnTo>
                    <a:pt x="1421" y="981"/>
                  </a:lnTo>
                  <a:lnTo>
                    <a:pt x="1423" y="957"/>
                  </a:lnTo>
                  <a:lnTo>
                    <a:pt x="1425" y="933"/>
                  </a:lnTo>
                  <a:lnTo>
                    <a:pt x="1426" y="910"/>
                  </a:lnTo>
                  <a:lnTo>
                    <a:pt x="1426" y="888"/>
                  </a:lnTo>
                  <a:lnTo>
                    <a:pt x="1426" y="868"/>
                  </a:lnTo>
                  <a:lnTo>
                    <a:pt x="1425" y="851"/>
                  </a:lnTo>
                  <a:lnTo>
                    <a:pt x="1425" y="838"/>
                  </a:lnTo>
                  <a:lnTo>
                    <a:pt x="1424" y="830"/>
                  </a:lnTo>
                  <a:lnTo>
                    <a:pt x="1424" y="827"/>
                  </a:lnTo>
                  <a:lnTo>
                    <a:pt x="1356" y="806"/>
                  </a:lnTo>
                  <a:lnTo>
                    <a:pt x="1362" y="788"/>
                  </a:lnTo>
                  <a:lnTo>
                    <a:pt x="1368" y="769"/>
                  </a:lnTo>
                  <a:lnTo>
                    <a:pt x="1373" y="752"/>
                  </a:lnTo>
                  <a:lnTo>
                    <a:pt x="1377" y="733"/>
                  </a:lnTo>
                  <a:lnTo>
                    <a:pt x="1381" y="715"/>
                  </a:lnTo>
                  <a:lnTo>
                    <a:pt x="1383" y="697"/>
                  </a:lnTo>
                  <a:lnTo>
                    <a:pt x="1384" y="680"/>
                  </a:lnTo>
                  <a:lnTo>
                    <a:pt x="1385" y="663"/>
                  </a:lnTo>
                  <a:lnTo>
                    <a:pt x="1384" y="645"/>
                  </a:lnTo>
                  <a:lnTo>
                    <a:pt x="1382" y="629"/>
                  </a:lnTo>
                  <a:lnTo>
                    <a:pt x="1393" y="629"/>
                  </a:lnTo>
                  <a:lnTo>
                    <a:pt x="1394" y="628"/>
                  </a:lnTo>
                  <a:lnTo>
                    <a:pt x="1395" y="628"/>
                  </a:lnTo>
                  <a:lnTo>
                    <a:pt x="1396" y="628"/>
                  </a:lnTo>
                  <a:lnTo>
                    <a:pt x="1397" y="627"/>
                  </a:lnTo>
                  <a:lnTo>
                    <a:pt x="1398" y="626"/>
                  </a:lnTo>
                  <a:lnTo>
                    <a:pt x="1399" y="625"/>
                  </a:lnTo>
                  <a:lnTo>
                    <a:pt x="1399" y="623"/>
                  </a:lnTo>
                  <a:lnTo>
                    <a:pt x="1400" y="622"/>
                  </a:lnTo>
                  <a:lnTo>
                    <a:pt x="1400" y="620"/>
                  </a:lnTo>
                  <a:lnTo>
                    <a:pt x="1401" y="619"/>
                  </a:lnTo>
                  <a:lnTo>
                    <a:pt x="1401" y="618"/>
                  </a:lnTo>
                  <a:lnTo>
                    <a:pt x="1402" y="616"/>
                  </a:lnTo>
                  <a:lnTo>
                    <a:pt x="1404" y="614"/>
                  </a:lnTo>
                  <a:lnTo>
                    <a:pt x="1404" y="612"/>
                  </a:lnTo>
                  <a:lnTo>
                    <a:pt x="1405" y="608"/>
                  </a:lnTo>
                  <a:lnTo>
                    <a:pt x="1406" y="606"/>
                  </a:lnTo>
                  <a:lnTo>
                    <a:pt x="1407" y="603"/>
                  </a:lnTo>
                  <a:lnTo>
                    <a:pt x="1408" y="600"/>
                  </a:lnTo>
                  <a:lnTo>
                    <a:pt x="1395" y="592"/>
                  </a:lnTo>
                  <a:lnTo>
                    <a:pt x="1395" y="595"/>
                  </a:lnTo>
                  <a:lnTo>
                    <a:pt x="1394" y="598"/>
                  </a:lnTo>
                  <a:lnTo>
                    <a:pt x="1394" y="602"/>
                  </a:lnTo>
                  <a:lnTo>
                    <a:pt x="1393" y="604"/>
                  </a:lnTo>
                  <a:lnTo>
                    <a:pt x="1392" y="607"/>
                  </a:lnTo>
                  <a:lnTo>
                    <a:pt x="1392" y="609"/>
                  </a:lnTo>
                  <a:lnTo>
                    <a:pt x="1391" y="612"/>
                  </a:lnTo>
                  <a:lnTo>
                    <a:pt x="1391" y="614"/>
                  </a:lnTo>
                  <a:lnTo>
                    <a:pt x="1391" y="615"/>
                  </a:lnTo>
                  <a:lnTo>
                    <a:pt x="1389" y="616"/>
                  </a:lnTo>
                  <a:lnTo>
                    <a:pt x="1380" y="616"/>
                  </a:lnTo>
                  <a:lnTo>
                    <a:pt x="1379" y="613"/>
                  </a:lnTo>
                  <a:lnTo>
                    <a:pt x="1379" y="609"/>
                  </a:lnTo>
                  <a:lnTo>
                    <a:pt x="1377" y="606"/>
                  </a:lnTo>
                  <a:lnTo>
                    <a:pt x="1377" y="603"/>
                  </a:lnTo>
                  <a:lnTo>
                    <a:pt x="1376" y="600"/>
                  </a:lnTo>
                  <a:lnTo>
                    <a:pt x="1375" y="597"/>
                  </a:lnTo>
                  <a:lnTo>
                    <a:pt x="1374" y="594"/>
                  </a:lnTo>
                  <a:lnTo>
                    <a:pt x="1374" y="591"/>
                  </a:lnTo>
                  <a:lnTo>
                    <a:pt x="1373" y="588"/>
                  </a:lnTo>
                  <a:lnTo>
                    <a:pt x="1372" y="584"/>
                  </a:lnTo>
                  <a:lnTo>
                    <a:pt x="1371" y="584"/>
                  </a:lnTo>
                  <a:lnTo>
                    <a:pt x="1367" y="583"/>
                  </a:lnTo>
                  <a:lnTo>
                    <a:pt x="1362" y="583"/>
                  </a:lnTo>
                  <a:lnTo>
                    <a:pt x="1356" y="583"/>
                  </a:lnTo>
                  <a:lnTo>
                    <a:pt x="1347" y="582"/>
                  </a:lnTo>
                  <a:lnTo>
                    <a:pt x="1338" y="582"/>
                  </a:lnTo>
                  <a:lnTo>
                    <a:pt x="1330" y="582"/>
                  </a:lnTo>
                  <a:lnTo>
                    <a:pt x="1321" y="583"/>
                  </a:lnTo>
                  <a:lnTo>
                    <a:pt x="1312" y="584"/>
                  </a:lnTo>
                  <a:lnTo>
                    <a:pt x="1304" y="586"/>
                  </a:lnTo>
                  <a:lnTo>
                    <a:pt x="1305" y="585"/>
                  </a:lnTo>
                  <a:lnTo>
                    <a:pt x="1306" y="584"/>
                  </a:lnTo>
                  <a:lnTo>
                    <a:pt x="1306" y="583"/>
                  </a:lnTo>
                  <a:lnTo>
                    <a:pt x="1307" y="582"/>
                  </a:lnTo>
                  <a:lnTo>
                    <a:pt x="1307" y="581"/>
                  </a:lnTo>
                  <a:lnTo>
                    <a:pt x="1312" y="581"/>
                  </a:lnTo>
                  <a:lnTo>
                    <a:pt x="1320" y="581"/>
                  </a:lnTo>
                  <a:lnTo>
                    <a:pt x="1329" y="581"/>
                  </a:lnTo>
                  <a:lnTo>
                    <a:pt x="1339" y="581"/>
                  </a:lnTo>
                  <a:lnTo>
                    <a:pt x="1351" y="581"/>
                  </a:lnTo>
                  <a:lnTo>
                    <a:pt x="1362" y="581"/>
                  </a:lnTo>
                  <a:lnTo>
                    <a:pt x="1374" y="581"/>
                  </a:lnTo>
                  <a:lnTo>
                    <a:pt x="1384" y="581"/>
                  </a:lnTo>
                  <a:lnTo>
                    <a:pt x="1394" y="581"/>
                  </a:lnTo>
                  <a:lnTo>
                    <a:pt x="1400" y="581"/>
                  </a:lnTo>
                  <a:lnTo>
                    <a:pt x="1400" y="582"/>
                  </a:lnTo>
                  <a:lnTo>
                    <a:pt x="1399" y="583"/>
                  </a:lnTo>
                  <a:lnTo>
                    <a:pt x="1399" y="584"/>
                  </a:lnTo>
                  <a:lnTo>
                    <a:pt x="1399" y="585"/>
                  </a:lnTo>
                  <a:lnTo>
                    <a:pt x="1398" y="586"/>
                  </a:lnTo>
                  <a:lnTo>
                    <a:pt x="1398" y="588"/>
                  </a:lnTo>
                  <a:lnTo>
                    <a:pt x="1397" y="589"/>
                  </a:lnTo>
                  <a:lnTo>
                    <a:pt x="1397" y="590"/>
                  </a:lnTo>
                  <a:lnTo>
                    <a:pt x="1396" y="591"/>
                  </a:lnTo>
                  <a:lnTo>
                    <a:pt x="1395" y="592"/>
                  </a:lnTo>
                  <a:lnTo>
                    <a:pt x="1408" y="600"/>
                  </a:lnTo>
                  <a:lnTo>
                    <a:pt x="1409" y="596"/>
                  </a:lnTo>
                  <a:lnTo>
                    <a:pt x="1409" y="593"/>
                  </a:lnTo>
                  <a:lnTo>
                    <a:pt x="1410" y="591"/>
                  </a:lnTo>
                  <a:lnTo>
                    <a:pt x="1411" y="588"/>
                  </a:lnTo>
                  <a:lnTo>
                    <a:pt x="1411" y="585"/>
                  </a:lnTo>
                  <a:lnTo>
                    <a:pt x="1412" y="583"/>
                  </a:lnTo>
                  <a:lnTo>
                    <a:pt x="1412" y="581"/>
                  </a:lnTo>
                  <a:lnTo>
                    <a:pt x="1413" y="580"/>
                  </a:lnTo>
                  <a:lnTo>
                    <a:pt x="1413" y="579"/>
                  </a:lnTo>
                  <a:lnTo>
                    <a:pt x="1413" y="578"/>
                  </a:lnTo>
                  <a:lnTo>
                    <a:pt x="1413" y="577"/>
                  </a:lnTo>
                  <a:lnTo>
                    <a:pt x="1413" y="576"/>
                  </a:lnTo>
                  <a:lnTo>
                    <a:pt x="1413" y="575"/>
                  </a:lnTo>
                  <a:lnTo>
                    <a:pt x="1412" y="573"/>
                  </a:lnTo>
                  <a:lnTo>
                    <a:pt x="1412" y="572"/>
                  </a:lnTo>
                  <a:lnTo>
                    <a:pt x="1411" y="572"/>
                  </a:lnTo>
                  <a:lnTo>
                    <a:pt x="1411" y="571"/>
                  </a:lnTo>
                  <a:lnTo>
                    <a:pt x="1411" y="570"/>
                  </a:lnTo>
                  <a:lnTo>
                    <a:pt x="1410" y="570"/>
                  </a:lnTo>
                  <a:lnTo>
                    <a:pt x="1409" y="570"/>
                  </a:lnTo>
                  <a:lnTo>
                    <a:pt x="1409" y="569"/>
                  </a:lnTo>
                  <a:lnTo>
                    <a:pt x="1408" y="569"/>
                  </a:lnTo>
                  <a:lnTo>
                    <a:pt x="1407" y="569"/>
                  </a:lnTo>
                  <a:lnTo>
                    <a:pt x="1407" y="568"/>
                  </a:lnTo>
                  <a:lnTo>
                    <a:pt x="1406" y="568"/>
                  </a:lnTo>
                  <a:lnTo>
                    <a:pt x="1304" y="568"/>
                  </a:lnTo>
                  <a:lnTo>
                    <a:pt x="1302" y="568"/>
                  </a:lnTo>
                  <a:lnTo>
                    <a:pt x="1301" y="569"/>
                  </a:lnTo>
                  <a:lnTo>
                    <a:pt x="1300" y="569"/>
                  </a:lnTo>
                  <a:lnTo>
                    <a:pt x="1299" y="570"/>
                  </a:lnTo>
                  <a:lnTo>
                    <a:pt x="1298" y="571"/>
                  </a:lnTo>
                  <a:lnTo>
                    <a:pt x="1297" y="572"/>
                  </a:lnTo>
                  <a:lnTo>
                    <a:pt x="1297" y="573"/>
                  </a:lnTo>
                  <a:lnTo>
                    <a:pt x="1296" y="575"/>
                  </a:lnTo>
                  <a:lnTo>
                    <a:pt x="1296" y="577"/>
                  </a:lnTo>
                  <a:lnTo>
                    <a:pt x="1296" y="578"/>
                  </a:lnTo>
                  <a:lnTo>
                    <a:pt x="1295" y="579"/>
                  </a:lnTo>
                  <a:lnTo>
                    <a:pt x="1295" y="581"/>
                  </a:lnTo>
                  <a:lnTo>
                    <a:pt x="1294" y="583"/>
                  </a:lnTo>
                  <a:lnTo>
                    <a:pt x="1293" y="585"/>
                  </a:lnTo>
                  <a:lnTo>
                    <a:pt x="1292" y="588"/>
                  </a:lnTo>
                  <a:lnTo>
                    <a:pt x="1290" y="591"/>
                  </a:lnTo>
                  <a:lnTo>
                    <a:pt x="1289" y="594"/>
                  </a:lnTo>
                  <a:lnTo>
                    <a:pt x="1288" y="597"/>
                  </a:lnTo>
                  <a:lnTo>
                    <a:pt x="1287" y="600"/>
                  </a:lnTo>
                  <a:lnTo>
                    <a:pt x="1286" y="602"/>
                  </a:lnTo>
                  <a:lnTo>
                    <a:pt x="1284" y="606"/>
                  </a:lnTo>
                  <a:lnTo>
                    <a:pt x="1282" y="610"/>
                  </a:lnTo>
                  <a:lnTo>
                    <a:pt x="1279" y="615"/>
                  </a:lnTo>
                  <a:lnTo>
                    <a:pt x="1275" y="621"/>
                  </a:lnTo>
                  <a:lnTo>
                    <a:pt x="1272" y="628"/>
                  </a:lnTo>
                  <a:lnTo>
                    <a:pt x="1268" y="635"/>
                  </a:lnTo>
                  <a:lnTo>
                    <a:pt x="1264" y="644"/>
                  </a:lnTo>
                  <a:lnTo>
                    <a:pt x="1259" y="655"/>
                  </a:lnTo>
                  <a:lnTo>
                    <a:pt x="1256" y="652"/>
                  </a:lnTo>
                  <a:lnTo>
                    <a:pt x="1252" y="648"/>
                  </a:lnTo>
                  <a:lnTo>
                    <a:pt x="1249" y="646"/>
                  </a:lnTo>
                  <a:lnTo>
                    <a:pt x="1246" y="644"/>
                  </a:lnTo>
                  <a:lnTo>
                    <a:pt x="1243" y="642"/>
                  </a:lnTo>
                  <a:lnTo>
                    <a:pt x="1239" y="640"/>
                  </a:lnTo>
                  <a:lnTo>
                    <a:pt x="1236" y="639"/>
                  </a:lnTo>
                  <a:lnTo>
                    <a:pt x="1232" y="638"/>
                  </a:lnTo>
                  <a:lnTo>
                    <a:pt x="1228" y="637"/>
                  </a:lnTo>
                  <a:lnTo>
                    <a:pt x="1225" y="637"/>
                  </a:lnTo>
                  <a:lnTo>
                    <a:pt x="1214" y="635"/>
                  </a:lnTo>
                  <a:lnTo>
                    <a:pt x="1200" y="635"/>
                  </a:lnTo>
                  <a:lnTo>
                    <a:pt x="1183" y="634"/>
                  </a:lnTo>
                  <a:lnTo>
                    <a:pt x="1164" y="634"/>
                  </a:lnTo>
                  <a:lnTo>
                    <a:pt x="1145" y="634"/>
                  </a:lnTo>
                  <a:lnTo>
                    <a:pt x="1126" y="634"/>
                  </a:lnTo>
                  <a:lnTo>
                    <a:pt x="1110" y="633"/>
                  </a:lnTo>
                  <a:lnTo>
                    <a:pt x="1097" y="633"/>
                  </a:lnTo>
                  <a:lnTo>
                    <a:pt x="1088" y="633"/>
                  </a:lnTo>
                  <a:lnTo>
                    <a:pt x="1085" y="633"/>
                  </a:lnTo>
                  <a:lnTo>
                    <a:pt x="1085" y="642"/>
                  </a:lnTo>
                  <a:lnTo>
                    <a:pt x="1081" y="637"/>
                  </a:lnTo>
                  <a:lnTo>
                    <a:pt x="1077" y="632"/>
                  </a:lnTo>
                  <a:lnTo>
                    <a:pt x="1074" y="628"/>
                  </a:lnTo>
                  <a:lnTo>
                    <a:pt x="1071" y="623"/>
                  </a:lnTo>
                  <a:lnTo>
                    <a:pt x="1066" y="620"/>
                  </a:lnTo>
                  <a:lnTo>
                    <a:pt x="1063" y="616"/>
                  </a:lnTo>
                  <a:lnTo>
                    <a:pt x="1059" y="613"/>
                  </a:lnTo>
                  <a:lnTo>
                    <a:pt x="1056" y="609"/>
                  </a:lnTo>
                  <a:lnTo>
                    <a:pt x="1052" y="606"/>
                  </a:lnTo>
                  <a:lnTo>
                    <a:pt x="1048" y="603"/>
                  </a:lnTo>
                  <a:lnTo>
                    <a:pt x="1322" y="558"/>
                  </a:lnTo>
                  <a:lnTo>
                    <a:pt x="1323" y="558"/>
                  </a:lnTo>
                  <a:lnTo>
                    <a:pt x="1324" y="558"/>
                  </a:lnTo>
                  <a:lnTo>
                    <a:pt x="1325" y="558"/>
                  </a:lnTo>
                  <a:lnTo>
                    <a:pt x="1326" y="558"/>
                  </a:lnTo>
                  <a:lnTo>
                    <a:pt x="1327" y="558"/>
                  </a:lnTo>
                  <a:lnTo>
                    <a:pt x="1331" y="558"/>
                  </a:lnTo>
                  <a:lnTo>
                    <a:pt x="1334" y="557"/>
                  </a:lnTo>
                  <a:lnTo>
                    <a:pt x="1337" y="556"/>
                  </a:lnTo>
                  <a:lnTo>
                    <a:pt x="1341" y="555"/>
                  </a:lnTo>
                  <a:lnTo>
                    <a:pt x="1343" y="553"/>
                  </a:lnTo>
                  <a:lnTo>
                    <a:pt x="1346" y="551"/>
                  </a:lnTo>
                  <a:lnTo>
                    <a:pt x="1348" y="547"/>
                  </a:lnTo>
                  <a:lnTo>
                    <a:pt x="1351" y="544"/>
                  </a:lnTo>
                  <a:lnTo>
                    <a:pt x="1354" y="541"/>
                  </a:lnTo>
                  <a:lnTo>
                    <a:pt x="1356" y="538"/>
                  </a:lnTo>
                  <a:lnTo>
                    <a:pt x="1460" y="524"/>
                  </a:lnTo>
                  <a:lnTo>
                    <a:pt x="1460" y="523"/>
                  </a:lnTo>
                  <a:lnTo>
                    <a:pt x="1460" y="522"/>
                  </a:lnTo>
                  <a:lnTo>
                    <a:pt x="1460" y="520"/>
                  </a:lnTo>
                  <a:lnTo>
                    <a:pt x="1461" y="518"/>
                  </a:lnTo>
                  <a:lnTo>
                    <a:pt x="1461" y="515"/>
                  </a:lnTo>
                  <a:lnTo>
                    <a:pt x="1461" y="511"/>
                  </a:lnTo>
                  <a:lnTo>
                    <a:pt x="1461" y="507"/>
                  </a:lnTo>
                  <a:lnTo>
                    <a:pt x="1462" y="503"/>
                  </a:lnTo>
                  <a:lnTo>
                    <a:pt x="1462" y="498"/>
                  </a:lnTo>
                  <a:lnTo>
                    <a:pt x="1463" y="493"/>
                  </a:lnTo>
                  <a:lnTo>
                    <a:pt x="1687" y="451"/>
                  </a:lnTo>
                  <a:lnTo>
                    <a:pt x="1687" y="452"/>
                  </a:lnTo>
                  <a:lnTo>
                    <a:pt x="1687" y="451"/>
                  </a:lnTo>
                  <a:lnTo>
                    <a:pt x="1689" y="453"/>
                  </a:lnTo>
                  <a:lnTo>
                    <a:pt x="1690" y="454"/>
                  </a:lnTo>
                  <a:lnTo>
                    <a:pt x="1691" y="456"/>
                  </a:lnTo>
                  <a:lnTo>
                    <a:pt x="1692" y="457"/>
                  </a:lnTo>
                  <a:lnTo>
                    <a:pt x="1693" y="458"/>
                  </a:lnTo>
                  <a:lnTo>
                    <a:pt x="1694" y="459"/>
                  </a:lnTo>
                  <a:lnTo>
                    <a:pt x="1695" y="459"/>
                  </a:lnTo>
                  <a:lnTo>
                    <a:pt x="1696" y="460"/>
                  </a:lnTo>
                  <a:lnTo>
                    <a:pt x="1697" y="461"/>
                  </a:lnTo>
                  <a:lnTo>
                    <a:pt x="1698" y="461"/>
                  </a:lnTo>
                  <a:lnTo>
                    <a:pt x="1699" y="460"/>
                  </a:lnTo>
                  <a:lnTo>
                    <a:pt x="1700" y="460"/>
                  </a:lnTo>
                  <a:lnTo>
                    <a:pt x="1702" y="459"/>
                  </a:lnTo>
                  <a:lnTo>
                    <a:pt x="1703" y="459"/>
                  </a:lnTo>
                  <a:lnTo>
                    <a:pt x="1704" y="459"/>
                  </a:lnTo>
                  <a:lnTo>
                    <a:pt x="1799" y="441"/>
                  </a:lnTo>
                  <a:lnTo>
                    <a:pt x="1801" y="441"/>
                  </a:lnTo>
                  <a:lnTo>
                    <a:pt x="1802" y="441"/>
                  </a:lnTo>
                  <a:lnTo>
                    <a:pt x="1803" y="441"/>
                  </a:lnTo>
                  <a:lnTo>
                    <a:pt x="1805" y="440"/>
                  </a:lnTo>
                  <a:lnTo>
                    <a:pt x="1808" y="439"/>
                  </a:lnTo>
                  <a:lnTo>
                    <a:pt x="1810" y="436"/>
                  </a:lnTo>
                  <a:lnTo>
                    <a:pt x="1813" y="432"/>
                  </a:lnTo>
                  <a:lnTo>
                    <a:pt x="1815" y="429"/>
                  </a:lnTo>
                  <a:lnTo>
                    <a:pt x="1817" y="423"/>
                  </a:lnTo>
                  <a:lnTo>
                    <a:pt x="1819" y="418"/>
                  </a:lnTo>
                  <a:lnTo>
                    <a:pt x="1820" y="412"/>
                  </a:lnTo>
                  <a:lnTo>
                    <a:pt x="1820" y="406"/>
                  </a:lnTo>
                  <a:lnTo>
                    <a:pt x="1820" y="398"/>
                  </a:lnTo>
                  <a:lnTo>
                    <a:pt x="1820" y="392"/>
                  </a:lnTo>
                  <a:lnTo>
                    <a:pt x="1820" y="386"/>
                  </a:lnTo>
                  <a:lnTo>
                    <a:pt x="1819" y="381"/>
                  </a:lnTo>
                  <a:lnTo>
                    <a:pt x="1817" y="375"/>
                  </a:lnTo>
                  <a:lnTo>
                    <a:pt x="1816" y="370"/>
                  </a:lnTo>
                  <a:lnTo>
                    <a:pt x="1814" y="367"/>
                  </a:lnTo>
                  <a:lnTo>
                    <a:pt x="1811" y="362"/>
                  </a:lnTo>
                  <a:lnTo>
                    <a:pt x="1808" y="360"/>
                  </a:lnTo>
                  <a:lnTo>
                    <a:pt x="1805" y="358"/>
                  </a:lnTo>
                  <a:lnTo>
                    <a:pt x="1803" y="357"/>
                  </a:lnTo>
                  <a:lnTo>
                    <a:pt x="1802" y="35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707" name="Freeform 441"/>
            <p:cNvSpPr>
              <a:spLocks/>
            </p:cNvSpPr>
            <p:nvPr/>
          </p:nvSpPr>
          <p:spPr bwMode="auto">
            <a:xfrm>
              <a:off x="4577" y="3927"/>
              <a:ext cx="162" cy="320"/>
            </a:xfrm>
            <a:custGeom>
              <a:avLst/>
              <a:gdLst>
                <a:gd name="T0" fmla="*/ 0 w 1820"/>
                <a:gd name="T1" fmla="*/ 0 h 3594"/>
                <a:gd name="T2" fmla="*/ 0 w 1820"/>
                <a:gd name="T3" fmla="*/ 0 h 3594"/>
                <a:gd name="T4" fmla="*/ 0 w 1820"/>
                <a:gd name="T5" fmla="*/ 0 h 3594"/>
                <a:gd name="T6" fmla="*/ 0 w 1820"/>
                <a:gd name="T7" fmla="*/ 0 h 3594"/>
                <a:gd name="T8" fmla="*/ 0 w 1820"/>
                <a:gd name="T9" fmla="*/ 0 h 3594"/>
                <a:gd name="T10" fmla="*/ 0 w 1820"/>
                <a:gd name="T11" fmla="*/ 0 h 3594"/>
                <a:gd name="T12" fmla="*/ 0 w 1820"/>
                <a:gd name="T13" fmla="*/ 0 h 3594"/>
                <a:gd name="T14" fmla="*/ 0 w 1820"/>
                <a:gd name="T15" fmla="*/ 0 h 3594"/>
                <a:gd name="T16" fmla="*/ 0 w 1820"/>
                <a:gd name="T17" fmla="*/ 0 h 3594"/>
                <a:gd name="T18" fmla="*/ 0 w 1820"/>
                <a:gd name="T19" fmla="*/ 0 h 3594"/>
                <a:gd name="T20" fmla="*/ 0 w 1820"/>
                <a:gd name="T21" fmla="*/ 0 h 3594"/>
                <a:gd name="T22" fmla="*/ 0 w 1820"/>
                <a:gd name="T23" fmla="*/ 0 h 3594"/>
                <a:gd name="T24" fmla="*/ 0 w 1820"/>
                <a:gd name="T25" fmla="*/ 0 h 3594"/>
                <a:gd name="T26" fmla="*/ 0 w 1820"/>
                <a:gd name="T27" fmla="*/ 0 h 3594"/>
                <a:gd name="T28" fmla="*/ 0 w 1820"/>
                <a:gd name="T29" fmla="*/ 0 h 3594"/>
                <a:gd name="T30" fmla="*/ 0 w 1820"/>
                <a:gd name="T31" fmla="*/ 0 h 3594"/>
                <a:gd name="T32" fmla="*/ 0 w 1820"/>
                <a:gd name="T33" fmla="*/ 0 h 3594"/>
                <a:gd name="T34" fmla="*/ 0 w 1820"/>
                <a:gd name="T35" fmla="*/ 0 h 3594"/>
                <a:gd name="T36" fmla="*/ 0 w 1820"/>
                <a:gd name="T37" fmla="*/ 0 h 3594"/>
                <a:gd name="T38" fmla="*/ 0 w 1820"/>
                <a:gd name="T39" fmla="*/ 0 h 3594"/>
                <a:gd name="T40" fmla="*/ 0 w 1820"/>
                <a:gd name="T41" fmla="*/ 0 h 3594"/>
                <a:gd name="T42" fmla="*/ 0 w 1820"/>
                <a:gd name="T43" fmla="*/ 0 h 3594"/>
                <a:gd name="T44" fmla="*/ 0 w 1820"/>
                <a:gd name="T45" fmla="*/ 0 h 3594"/>
                <a:gd name="T46" fmla="*/ 0 w 1820"/>
                <a:gd name="T47" fmla="*/ 0 h 3594"/>
                <a:gd name="T48" fmla="*/ 0 w 1820"/>
                <a:gd name="T49" fmla="*/ 0 h 3594"/>
                <a:gd name="T50" fmla="*/ 0 w 1820"/>
                <a:gd name="T51" fmla="*/ 0 h 3594"/>
                <a:gd name="T52" fmla="*/ 0 w 1820"/>
                <a:gd name="T53" fmla="*/ 0 h 3594"/>
                <a:gd name="T54" fmla="*/ 0 w 1820"/>
                <a:gd name="T55" fmla="*/ 0 h 3594"/>
                <a:gd name="T56" fmla="*/ 0 w 1820"/>
                <a:gd name="T57" fmla="*/ 0 h 3594"/>
                <a:gd name="T58" fmla="*/ 0 w 1820"/>
                <a:gd name="T59" fmla="*/ 0 h 3594"/>
                <a:gd name="T60" fmla="*/ 0 w 1820"/>
                <a:gd name="T61" fmla="*/ 0 h 3594"/>
                <a:gd name="T62" fmla="*/ 0 w 1820"/>
                <a:gd name="T63" fmla="*/ 0 h 3594"/>
                <a:gd name="T64" fmla="*/ 0 w 1820"/>
                <a:gd name="T65" fmla="*/ 0 h 3594"/>
                <a:gd name="T66" fmla="*/ 0 w 1820"/>
                <a:gd name="T67" fmla="*/ 0 h 3594"/>
                <a:gd name="T68" fmla="*/ 0 w 1820"/>
                <a:gd name="T69" fmla="*/ 0 h 3594"/>
                <a:gd name="T70" fmla="*/ 0 w 1820"/>
                <a:gd name="T71" fmla="*/ 0 h 3594"/>
                <a:gd name="T72" fmla="*/ 0 w 1820"/>
                <a:gd name="T73" fmla="*/ 0 h 3594"/>
                <a:gd name="T74" fmla="*/ 0 w 1820"/>
                <a:gd name="T75" fmla="*/ 0 h 3594"/>
                <a:gd name="T76" fmla="*/ 0 w 1820"/>
                <a:gd name="T77" fmla="*/ 0 h 3594"/>
                <a:gd name="T78" fmla="*/ 0 w 1820"/>
                <a:gd name="T79" fmla="*/ 0 h 3594"/>
                <a:gd name="T80" fmla="*/ 0 w 1820"/>
                <a:gd name="T81" fmla="*/ 0 h 3594"/>
                <a:gd name="T82" fmla="*/ 0 w 1820"/>
                <a:gd name="T83" fmla="*/ 0 h 3594"/>
                <a:gd name="T84" fmla="*/ 0 w 1820"/>
                <a:gd name="T85" fmla="*/ 0 h 3594"/>
                <a:gd name="T86" fmla="*/ 0 w 1820"/>
                <a:gd name="T87" fmla="*/ 0 h 3594"/>
                <a:gd name="T88" fmla="*/ 0 w 1820"/>
                <a:gd name="T89" fmla="*/ 0 h 3594"/>
                <a:gd name="T90" fmla="*/ 0 w 1820"/>
                <a:gd name="T91" fmla="*/ 0 h 3594"/>
                <a:gd name="T92" fmla="*/ 0 w 1820"/>
                <a:gd name="T93" fmla="*/ 0 h 3594"/>
                <a:gd name="T94" fmla="*/ 0 w 1820"/>
                <a:gd name="T95" fmla="*/ 0 h 3594"/>
                <a:gd name="T96" fmla="*/ 0 w 1820"/>
                <a:gd name="T97" fmla="*/ 0 h 3594"/>
                <a:gd name="T98" fmla="*/ 0 w 1820"/>
                <a:gd name="T99" fmla="*/ 0 h 3594"/>
                <a:gd name="T100" fmla="*/ 0 w 1820"/>
                <a:gd name="T101" fmla="*/ 0 h 3594"/>
                <a:gd name="T102" fmla="*/ 0 w 1820"/>
                <a:gd name="T103" fmla="*/ 0 h 3594"/>
                <a:gd name="T104" fmla="*/ 0 w 1820"/>
                <a:gd name="T105" fmla="*/ 0 h 3594"/>
                <a:gd name="T106" fmla="*/ 0 w 1820"/>
                <a:gd name="T107" fmla="*/ 0 h 3594"/>
                <a:gd name="T108" fmla="*/ 0 w 1820"/>
                <a:gd name="T109" fmla="*/ 0 h 3594"/>
                <a:gd name="T110" fmla="*/ 0 w 1820"/>
                <a:gd name="T111" fmla="*/ 0 h 3594"/>
                <a:gd name="T112" fmla="*/ 0 w 1820"/>
                <a:gd name="T113" fmla="*/ 0 h 3594"/>
                <a:gd name="T114" fmla="*/ 0 w 1820"/>
                <a:gd name="T115" fmla="*/ 0 h 3594"/>
                <a:gd name="T116" fmla="*/ 0 w 1820"/>
                <a:gd name="T117" fmla="*/ 0 h 3594"/>
                <a:gd name="T118" fmla="*/ 0 w 1820"/>
                <a:gd name="T119" fmla="*/ 0 h 3594"/>
                <a:gd name="T120" fmla="*/ 0 w 1820"/>
                <a:gd name="T121" fmla="*/ 0 h 3594"/>
                <a:gd name="T122" fmla="*/ 0 w 1820"/>
                <a:gd name="T123" fmla="*/ 0 h 3594"/>
                <a:gd name="T124" fmla="*/ 0 w 1820"/>
                <a:gd name="T125" fmla="*/ 0 h 359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820"/>
                <a:gd name="T190" fmla="*/ 0 h 3594"/>
                <a:gd name="T191" fmla="*/ 1820 w 1820"/>
                <a:gd name="T192" fmla="*/ 3594 h 359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820" h="3594">
                  <a:moveTo>
                    <a:pt x="1802" y="357"/>
                  </a:moveTo>
                  <a:lnTo>
                    <a:pt x="1803" y="357"/>
                  </a:lnTo>
                  <a:lnTo>
                    <a:pt x="1799" y="358"/>
                  </a:lnTo>
                  <a:lnTo>
                    <a:pt x="1791" y="359"/>
                  </a:lnTo>
                  <a:lnTo>
                    <a:pt x="1779" y="361"/>
                  </a:lnTo>
                  <a:lnTo>
                    <a:pt x="1765" y="365"/>
                  </a:lnTo>
                  <a:lnTo>
                    <a:pt x="1749" y="368"/>
                  </a:lnTo>
                  <a:lnTo>
                    <a:pt x="1734" y="371"/>
                  </a:lnTo>
                  <a:lnTo>
                    <a:pt x="1720" y="373"/>
                  </a:lnTo>
                  <a:lnTo>
                    <a:pt x="1708" y="375"/>
                  </a:lnTo>
                  <a:lnTo>
                    <a:pt x="1700" y="378"/>
                  </a:lnTo>
                  <a:lnTo>
                    <a:pt x="1698" y="378"/>
                  </a:lnTo>
                  <a:lnTo>
                    <a:pt x="1697" y="378"/>
                  </a:lnTo>
                  <a:lnTo>
                    <a:pt x="1696" y="378"/>
                  </a:lnTo>
                  <a:lnTo>
                    <a:pt x="1695" y="378"/>
                  </a:lnTo>
                  <a:lnTo>
                    <a:pt x="1694" y="379"/>
                  </a:lnTo>
                  <a:lnTo>
                    <a:pt x="1693" y="380"/>
                  </a:lnTo>
                  <a:lnTo>
                    <a:pt x="1692" y="380"/>
                  </a:lnTo>
                  <a:lnTo>
                    <a:pt x="1691" y="381"/>
                  </a:lnTo>
                  <a:lnTo>
                    <a:pt x="1690" y="383"/>
                  </a:lnTo>
                  <a:lnTo>
                    <a:pt x="1689" y="384"/>
                  </a:lnTo>
                  <a:lnTo>
                    <a:pt x="1687" y="385"/>
                  </a:lnTo>
                  <a:lnTo>
                    <a:pt x="1471" y="424"/>
                  </a:lnTo>
                  <a:lnTo>
                    <a:pt x="1472" y="418"/>
                  </a:lnTo>
                  <a:lnTo>
                    <a:pt x="1472" y="411"/>
                  </a:lnTo>
                  <a:lnTo>
                    <a:pt x="1473" y="405"/>
                  </a:lnTo>
                  <a:lnTo>
                    <a:pt x="1474" y="398"/>
                  </a:lnTo>
                  <a:lnTo>
                    <a:pt x="1474" y="392"/>
                  </a:lnTo>
                  <a:lnTo>
                    <a:pt x="1475" y="385"/>
                  </a:lnTo>
                  <a:lnTo>
                    <a:pt x="1476" y="379"/>
                  </a:lnTo>
                  <a:lnTo>
                    <a:pt x="1478" y="372"/>
                  </a:lnTo>
                  <a:lnTo>
                    <a:pt x="1478" y="366"/>
                  </a:lnTo>
                  <a:lnTo>
                    <a:pt x="1479" y="359"/>
                  </a:lnTo>
                  <a:lnTo>
                    <a:pt x="1413" y="370"/>
                  </a:lnTo>
                  <a:lnTo>
                    <a:pt x="1408" y="432"/>
                  </a:lnTo>
                  <a:lnTo>
                    <a:pt x="1408" y="433"/>
                  </a:lnTo>
                  <a:lnTo>
                    <a:pt x="1407" y="433"/>
                  </a:lnTo>
                  <a:lnTo>
                    <a:pt x="1408" y="433"/>
                  </a:lnTo>
                  <a:lnTo>
                    <a:pt x="1408" y="432"/>
                  </a:lnTo>
                  <a:lnTo>
                    <a:pt x="1408" y="433"/>
                  </a:lnTo>
                  <a:lnTo>
                    <a:pt x="1407" y="433"/>
                  </a:lnTo>
                  <a:lnTo>
                    <a:pt x="1408" y="433"/>
                  </a:lnTo>
                  <a:lnTo>
                    <a:pt x="1408" y="432"/>
                  </a:lnTo>
                  <a:lnTo>
                    <a:pt x="1408" y="433"/>
                  </a:lnTo>
                  <a:lnTo>
                    <a:pt x="1407" y="433"/>
                  </a:lnTo>
                  <a:lnTo>
                    <a:pt x="1408" y="433"/>
                  </a:lnTo>
                  <a:lnTo>
                    <a:pt x="1408" y="432"/>
                  </a:lnTo>
                  <a:lnTo>
                    <a:pt x="1408" y="433"/>
                  </a:lnTo>
                  <a:lnTo>
                    <a:pt x="1407" y="434"/>
                  </a:lnTo>
                  <a:lnTo>
                    <a:pt x="1406" y="435"/>
                  </a:lnTo>
                  <a:lnTo>
                    <a:pt x="1407" y="435"/>
                  </a:lnTo>
                  <a:lnTo>
                    <a:pt x="1406" y="435"/>
                  </a:lnTo>
                  <a:lnTo>
                    <a:pt x="1407" y="435"/>
                  </a:lnTo>
                  <a:lnTo>
                    <a:pt x="1406" y="435"/>
                  </a:lnTo>
                  <a:lnTo>
                    <a:pt x="1406" y="436"/>
                  </a:lnTo>
                  <a:lnTo>
                    <a:pt x="1407" y="436"/>
                  </a:lnTo>
                  <a:lnTo>
                    <a:pt x="1406" y="436"/>
                  </a:lnTo>
                  <a:lnTo>
                    <a:pt x="1406" y="437"/>
                  </a:lnTo>
                  <a:lnTo>
                    <a:pt x="1406" y="439"/>
                  </a:lnTo>
                  <a:lnTo>
                    <a:pt x="1406" y="437"/>
                  </a:lnTo>
                  <a:lnTo>
                    <a:pt x="1406" y="439"/>
                  </a:lnTo>
                  <a:lnTo>
                    <a:pt x="1406" y="440"/>
                  </a:lnTo>
                  <a:lnTo>
                    <a:pt x="1406" y="441"/>
                  </a:lnTo>
                  <a:lnTo>
                    <a:pt x="1406" y="442"/>
                  </a:lnTo>
                  <a:lnTo>
                    <a:pt x="1406" y="443"/>
                  </a:lnTo>
                  <a:lnTo>
                    <a:pt x="1400" y="443"/>
                  </a:lnTo>
                  <a:lnTo>
                    <a:pt x="1396" y="443"/>
                  </a:lnTo>
                  <a:lnTo>
                    <a:pt x="1391" y="443"/>
                  </a:lnTo>
                  <a:lnTo>
                    <a:pt x="1386" y="443"/>
                  </a:lnTo>
                  <a:lnTo>
                    <a:pt x="1383" y="443"/>
                  </a:lnTo>
                  <a:lnTo>
                    <a:pt x="1379" y="443"/>
                  </a:lnTo>
                  <a:lnTo>
                    <a:pt x="1376" y="443"/>
                  </a:lnTo>
                  <a:lnTo>
                    <a:pt x="1373" y="443"/>
                  </a:lnTo>
                  <a:lnTo>
                    <a:pt x="1372" y="443"/>
                  </a:lnTo>
                  <a:lnTo>
                    <a:pt x="1371" y="443"/>
                  </a:lnTo>
                  <a:lnTo>
                    <a:pt x="1370" y="444"/>
                  </a:lnTo>
                  <a:lnTo>
                    <a:pt x="1369" y="444"/>
                  </a:lnTo>
                  <a:lnTo>
                    <a:pt x="1368" y="444"/>
                  </a:lnTo>
                  <a:lnTo>
                    <a:pt x="1367" y="443"/>
                  </a:lnTo>
                  <a:lnTo>
                    <a:pt x="1366" y="442"/>
                  </a:lnTo>
                  <a:lnTo>
                    <a:pt x="1364" y="440"/>
                  </a:lnTo>
                  <a:lnTo>
                    <a:pt x="1364" y="436"/>
                  </a:lnTo>
                  <a:lnTo>
                    <a:pt x="1364" y="432"/>
                  </a:lnTo>
                  <a:lnTo>
                    <a:pt x="1364" y="427"/>
                  </a:lnTo>
                  <a:lnTo>
                    <a:pt x="1364" y="421"/>
                  </a:lnTo>
                  <a:lnTo>
                    <a:pt x="1366" y="415"/>
                  </a:lnTo>
                  <a:lnTo>
                    <a:pt x="1366" y="408"/>
                  </a:lnTo>
                  <a:lnTo>
                    <a:pt x="1366" y="403"/>
                  </a:lnTo>
                  <a:lnTo>
                    <a:pt x="1366" y="397"/>
                  </a:lnTo>
                  <a:lnTo>
                    <a:pt x="1367" y="393"/>
                  </a:lnTo>
                  <a:lnTo>
                    <a:pt x="1367" y="389"/>
                  </a:lnTo>
                  <a:lnTo>
                    <a:pt x="1367" y="386"/>
                  </a:lnTo>
                  <a:lnTo>
                    <a:pt x="1367" y="385"/>
                  </a:lnTo>
                  <a:lnTo>
                    <a:pt x="1408" y="307"/>
                  </a:lnTo>
                  <a:lnTo>
                    <a:pt x="1421" y="305"/>
                  </a:lnTo>
                  <a:lnTo>
                    <a:pt x="1413" y="370"/>
                  </a:lnTo>
                  <a:lnTo>
                    <a:pt x="1479" y="359"/>
                  </a:lnTo>
                  <a:lnTo>
                    <a:pt x="1480" y="352"/>
                  </a:lnTo>
                  <a:lnTo>
                    <a:pt x="1481" y="343"/>
                  </a:lnTo>
                  <a:lnTo>
                    <a:pt x="1481" y="335"/>
                  </a:lnTo>
                  <a:lnTo>
                    <a:pt x="1482" y="328"/>
                  </a:lnTo>
                  <a:lnTo>
                    <a:pt x="1482" y="321"/>
                  </a:lnTo>
                  <a:lnTo>
                    <a:pt x="1483" y="313"/>
                  </a:lnTo>
                  <a:lnTo>
                    <a:pt x="1483" y="307"/>
                  </a:lnTo>
                  <a:lnTo>
                    <a:pt x="1484" y="302"/>
                  </a:lnTo>
                  <a:lnTo>
                    <a:pt x="1484" y="296"/>
                  </a:lnTo>
                  <a:lnTo>
                    <a:pt x="1484" y="292"/>
                  </a:lnTo>
                  <a:lnTo>
                    <a:pt x="1484" y="278"/>
                  </a:lnTo>
                  <a:lnTo>
                    <a:pt x="1481" y="268"/>
                  </a:lnTo>
                  <a:lnTo>
                    <a:pt x="1475" y="261"/>
                  </a:lnTo>
                  <a:lnTo>
                    <a:pt x="1469" y="257"/>
                  </a:lnTo>
                  <a:lnTo>
                    <a:pt x="1461" y="254"/>
                  </a:lnTo>
                  <a:lnTo>
                    <a:pt x="1454" y="253"/>
                  </a:lnTo>
                  <a:lnTo>
                    <a:pt x="1446" y="254"/>
                  </a:lnTo>
                  <a:lnTo>
                    <a:pt x="1439" y="254"/>
                  </a:lnTo>
                  <a:lnTo>
                    <a:pt x="1436" y="255"/>
                  </a:lnTo>
                  <a:lnTo>
                    <a:pt x="1434" y="255"/>
                  </a:lnTo>
                  <a:lnTo>
                    <a:pt x="1434" y="256"/>
                  </a:lnTo>
                  <a:lnTo>
                    <a:pt x="1434" y="257"/>
                  </a:lnTo>
                  <a:lnTo>
                    <a:pt x="1434" y="258"/>
                  </a:lnTo>
                  <a:lnTo>
                    <a:pt x="1432" y="253"/>
                  </a:lnTo>
                  <a:lnTo>
                    <a:pt x="1429" y="249"/>
                  </a:lnTo>
                  <a:lnTo>
                    <a:pt x="1425" y="247"/>
                  </a:lnTo>
                  <a:lnTo>
                    <a:pt x="1422" y="246"/>
                  </a:lnTo>
                  <a:lnTo>
                    <a:pt x="1419" y="245"/>
                  </a:lnTo>
                  <a:lnTo>
                    <a:pt x="1416" y="246"/>
                  </a:lnTo>
                  <a:lnTo>
                    <a:pt x="1412" y="246"/>
                  </a:lnTo>
                  <a:lnTo>
                    <a:pt x="1410" y="246"/>
                  </a:lnTo>
                  <a:lnTo>
                    <a:pt x="1409" y="247"/>
                  </a:lnTo>
                  <a:lnTo>
                    <a:pt x="1408" y="247"/>
                  </a:lnTo>
                  <a:lnTo>
                    <a:pt x="1322" y="396"/>
                  </a:lnTo>
                  <a:lnTo>
                    <a:pt x="882" y="451"/>
                  </a:lnTo>
                  <a:lnTo>
                    <a:pt x="880" y="449"/>
                  </a:lnTo>
                  <a:lnTo>
                    <a:pt x="879" y="447"/>
                  </a:lnTo>
                  <a:lnTo>
                    <a:pt x="878" y="445"/>
                  </a:lnTo>
                  <a:lnTo>
                    <a:pt x="878" y="443"/>
                  </a:lnTo>
                  <a:lnTo>
                    <a:pt x="877" y="441"/>
                  </a:lnTo>
                  <a:lnTo>
                    <a:pt x="876" y="439"/>
                  </a:lnTo>
                  <a:lnTo>
                    <a:pt x="875" y="436"/>
                  </a:lnTo>
                  <a:lnTo>
                    <a:pt x="874" y="434"/>
                  </a:lnTo>
                  <a:lnTo>
                    <a:pt x="872" y="432"/>
                  </a:lnTo>
                  <a:lnTo>
                    <a:pt x="871" y="430"/>
                  </a:lnTo>
                  <a:lnTo>
                    <a:pt x="821" y="448"/>
                  </a:lnTo>
                  <a:lnTo>
                    <a:pt x="821" y="461"/>
                  </a:lnTo>
                  <a:lnTo>
                    <a:pt x="817" y="461"/>
                  </a:lnTo>
                  <a:lnTo>
                    <a:pt x="813" y="462"/>
                  </a:lnTo>
                  <a:lnTo>
                    <a:pt x="808" y="462"/>
                  </a:lnTo>
                  <a:lnTo>
                    <a:pt x="800" y="464"/>
                  </a:lnTo>
                  <a:lnTo>
                    <a:pt x="792" y="465"/>
                  </a:lnTo>
                  <a:lnTo>
                    <a:pt x="784" y="466"/>
                  </a:lnTo>
                  <a:lnTo>
                    <a:pt x="774" y="467"/>
                  </a:lnTo>
                  <a:lnTo>
                    <a:pt x="763" y="468"/>
                  </a:lnTo>
                  <a:lnTo>
                    <a:pt x="752" y="470"/>
                  </a:lnTo>
                  <a:lnTo>
                    <a:pt x="740" y="472"/>
                  </a:lnTo>
                  <a:lnTo>
                    <a:pt x="740" y="471"/>
                  </a:lnTo>
                  <a:lnTo>
                    <a:pt x="740" y="470"/>
                  </a:lnTo>
                  <a:lnTo>
                    <a:pt x="741" y="469"/>
                  </a:lnTo>
                  <a:lnTo>
                    <a:pt x="741" y="468"/>
                  </a:lnTo>
                  <a:lnTo>
                    <a:pt x="741" y="467"/>
                  </a:lnTo>
                  <a:lnTo>
                    <a:pt x="741" y="466"/>
                  </a:lnTo>
                  <a:lnTo>
                    <a:pt x="742" y="465"/>
                  </a:lnTo>
                  <a:lnTo>
                    <a:pt x="742" y="464"/>
                  </a:lnTo>
                  <a:lnTo>
                    <a:pt x="742" y="462"/>
                  </a:lnTo>
                  <a:lnTo>
                    <a:pt x="742" y="461"/>
                  </a:lnTo>
                  <a:lnTo>
                    <a:pt x="821" y="446"/>
                  </a:lnTo>
                  <a:lnTo>
                    <a:pt x="821" y="448"/>
                  </a:lnTo>
                  <a:lnTo>
                    <a:pt x="871" y="430"/>
                  </a:lnTo>
                  <a:lnTo>
                    <a:pt x="867" y="428"/>
                  </a:lnTo>
                  <a:lnTo>
                    <a:pt x="865" y="424"/>
                  </a:lnTo>
                  <a:lnTo>
                    <a:pt x="861" y="422"/>
                  </a:lnTo>
                  <a:lnTo>
                    <a:pt x="858" y="420"/>
                  </a:lnTo>
                  <a:lnTo>
                    <a:pt x="853" y="418"/>
                  </a:lnTo>
                  <a:lnTo>
                    <a:pt x="849" y="417"/>
                  </a:lnTo>
                  <a:lnTo>
                    <a:pt x="843" y="415"/>
                  </a:lnTo>
                  <a:lnTo>
                    <a:pt x="838" y="414"/>
                  </a:lnTo>
                  <a:lnTo>
                    <a:pt x="833" y="412"/>
                  </a:lnTo>
                  <a:lnTo>
                    <a:pt x="826" y="411"/>
                  </a:lnTo>
                  <a:lnTo>
                    <a:pt x="825" y="411"/>
                  </a:lnTo>
                  <a:lnTo>
                    <a:pt x="824" y="411"/>
                  </a:lnTo>
                  <a:lnTo>
                    <a:pt x="823" y="411"/>
                  </a:lnTo>
                  <a:lnTo>
                    <a:pt x="822" y="411"/>
                  </a:lnTo>
                  <a:lnTo>
                    <a:pt x="821" y="411"/>
                  </a:lnTo>
                  <a:lnTo>
                    <a:pt x="820" y="411"/>
                  </a:lnTo>
                  <a:lnTo>
                    <a:pt x="818" y="411"/>
                  </a:lnTo>
                  <a:lnTo>
                    <a:pt x="761" y="415"/>
                  </a:lnTo>
                  <a:lnTo>
                    <a:pt x="774" y="404"/>
                  </a:lnTo>
                  <a:lnTo>
                    <a:pt x="786" y="394"/>
                  </a:lnTo>
                  <a:lnTo>
                    <a:pt x="797" y="384"/>
                  </a:lnTo>
                  <a:lnTo>
                    <a:pt x="805" y="375"/>
                  </a:lnTo>
                  <a:lnTo>
                    <a:pt x="813" y="367"/>
                  </a:lnTo>
                  <a:lnTo>
                    <a:pt x="820" y="360"/>
                  </a:lnTo>
                  <a:lnTo>
                    <a:pt x="825" y="355"/>
                  </a:lnTo>
                  <a:lnTo>
                    <a:pt x="828" y="350"/>
                  </a:lnTo>
                  <a:lnTo>
                    <a:pt x="830" y="347"/>
                  </a:lnTo>
                  <a:lnTo>
                    <a:pt x="832" y="346"/>
                  </a:lnTo>
                  <a:lnTo>
                    <a:pt x="835" y="344"/>
                  </a:lnTo>
                  <a:lnTo>
                    <a:pt x="837" y="342"/>
                  </a:lnTo>
                  <a:lnTo>
                    <a:pt x="837" y="339"/>
                  </a:lnTo>
                  <a:lnTo>
                    <a:pt x="837" y="334"/>
                  </a:lnTo>
                  <a:lnTo>
                    <a:pt x="836" y="330"/>
                  </a:lnTo>
                  <a:lnTo>
                    <a:pt x="834" y="325"/>
                  </a:lnTo>
                  <a:lnTo>
                    <a:pt x="830" y="320"/>
                  </a:lnTo>
                  <a:lnTo>
                    <a:pt x="827" y="315"/>
                  </a:lnTo>
                  <a:lnTo>
                    <a:pt x="823" y="308"/>
                  </a:lnTo>
                  <a:lnTo>
                    <a:pt x="818" y="302"/>
                  </a:lnTo>
                  <a:lnTo>
                    <a:pt x="814" y="294"/>
                  </a:lnTo>
                  <a:lnTo>
                    <a:pt x="812" y="285"/>
                  </a:lnTo>
                  <a:lnTo>
                    <a:pt x="809" y="275"/>
                  </a:lnTo>
                  <a:lnTo>
                    <a:pt x="807" y="263"/>
                  </a:lnTo>
                  <a:lnTo>
                    <a:pt x="804" y="252"/>
                  </a:lnTo>
                  <a:lnTo>
                    <a:pt x="801" y="240"/>
                  </a:lnTo>
                  <a:lnTo>
                    <a:pt x="798" y="228"/>
                  </a:lnTo>
                  <a:lnTo>
                    <a:pt x="793" y="216"/>
                  </a:lnTo>
                  <a:lnTo>
                    <a:pt x="787" y="204"/>
                  </a:lnTo>
                  <a:lnTo>
                    <a:pt x="779" y="193"/>
                  </a:lnTo>
                  <a:lnTo>
                    <a:pt x="772" y="183"/>
                  </a:lnTo>
                  <a:lnTo>
                    <a:pt x="765" y="174"/>
                  </a:lnTo>
                  <a:lnTo>
                    <a:pt x="761" y="166"/>
                  </a:lnTo>
                  <a:lnTo>
                    <a:pt x="756" y="158"/>
                  </a:lnTo>
                  <a:lnTo>
                    <a:pt x="753" y="149"/>
                  </a:lnTo>
                  <a:lnTo>
                    <a:pt x="750" y="139"/>
                  </a:lnTo>
                  <a:lnTo>
                    <a:pt x="747" y="130"/>
                  </a:lnTo>
                  <a:lnTo>
                    <a:pt x="742" y="118"/>
                  </a:lnTo>
                  <a:lnTo>
                    <a:pt x="737" y="104"/>
                  </a:lnTo>
                  <a:lnTo>
                    <a:pt x="729" y="88"/>
                  </a:lnTo>
                  <a:lnTo>
                    <a:pt x="721" y="72"/>
                  </a:lnTo>
                  <a:lnTo>
                    <a:pt x="709" y="58"/>
                  </a:lnTo>
                  <a:lnTo>
                    <a:pt x="696" y="46"/>
                  </a:lnTo>
                  <a:lnTo>
                    <a:pt x="681" y="35"/>
                  </a:lnTo>
                  <a:lnTo>
                    <a:pt x="667" y="26"/>
                  </a:lnTo>
                  <a:lnTo>
                    <a:pt x="654" y="20"/>
                  </a:lnTo>
                  <a:lnTo>
                    <a:pt x="642" y="14"/>
                  </a:lnTo>
                  <a:lnTo>
                    <a:pt x="634" y="10"/>
                  </a:lnTo>
                  <a:lnTo>
                    <a:pt x="627" y="8"/>
                  </a:lnTo>
                  <a:lnTo>
                    <a:pt x="625" y="7"/>
                  </a:lnTo>
                  <a:lnTo>
                    <a:pt x="602" y="2"/>
                  </a:lnTo>
                  <a:lnTo>
                    <a:pt x="580" y="0"/>
                  </a:lnTo>
                  <a:lnTo>
                    <a:pt x="559" y="0"/>
                  </a:lnTo>
                  <a:lnTo>
                    <a:pt x="538" y="1"/>
                  </a:lnTo>
                  <a:lnTo>
                    <a:pt x="519" y="4"/>
                  </a:lnTo>
                  <a:lnTo>
                    <a:pt x="503" y="7"/>
                  </a:lnTo>
                  <a:lnTo>
                    <a:pt x="490" y="10"/>
                  </a:lnTo>
                  <a:lnTo>
                    <a:pt x="480" y="12"/>
                  </a:lnTo>
                  <a:lnTo>
                    <a:pt x="474" y="14"/>
                  </a:lnTo>
                  <a:lnTo>
                    <a:pt x="472" y="15"/>
                  </a:lnTo>
                  <a:lnTo>
                    <a:pt x="468" y="15"/>
                  </a:lnTo>
                  <a:lnTo>
                    <a:pt x="460" y="19"/>
                  </a:lnTo>
                  <a:lnTo>
                    <a:pt x="448" y="24"/>
                  </a:lnTo>
                  <a:lnTo>
                    <a:pt x="431" y="32"/>
                  </a:lnTo>
                  <a:lnTo>
                    <a:pt x="414" y="42"/>
                  </a:lnTo>
                  <a:lnTo>
                    <a:pt x="395" y="52"/>
                  </a:lnTo>
                  <a:lnTo>
                    <a:pt x="378" y="67"/>
                  </a:lnTo>
                  <a:lnTo>
                    <a:pt x="362" y="83"/>
                  </a:lnTo>
                  <a:lnTo>
                    <a:pt x="348" y="101"/>
                  </a:lnTo>
                  <a:lnTo>
                    <a:pt x="338" y="122"/>
                  </a:lnTo>
                  <a:lnTo>
                    <a:pt x="338" y="123"/>
                  </a:lnTo>
                  <a:lnTo>
                    <a:pt x="336" y="128"/>
                  </a:lnTo>
                  <a:lnTo>
                    <a:pt x="332" y="133"/>
                  </a:lnTo>
                  <a:lnTo>
                    <a:pt x="330" y="142"/>
                  </a:lnTo>
                  <a:lnTo>
                    <a:pt x="327" y="153"/>
                  </a:lnTo>
                  <a:lnTo>
                    <a:pt x="324" y="164"/>
                  </a:lnTo>
                  <a:lnTo>
                    <a:pt x="321" y="179"/>
                  </a:lnTo>
                  <a:lnTo>
                    <a:pt x="321" y="194"/>
                  </a:lnTo>
                  <a:lnTo>
                    <a:pt x="323" y="211"/>
                  </a:lnTo>
                  <a:lnTo>
                    <a:pt x="325" y="229"/>
                  </a:lnTo>
                  <a:lnTo>
                    <a:pt x="326" y="231"/>
                  </a:lnTo>
                  <a:lnTo>
                    <a:pt x="327" y="237"/>
                  </a:lnTo>
                  <a:lnTo>
                    <a:pt x="328" y="246"/>
                  </a:lnTo>
                  <a:lnTo>
                    <a:pt x="330" y="258"/>
                  </a:lnTo>
                  <a:lnTo>
                    <a:pt x="331" y="271"/>
                  </a:lnTo>
                  <a:lnTo>
                    <a:pt x="332" y="284"/>
                  </a:lnTo>
                  <a:lnTo>
                    <a:pt x="332" y="296"/>
                  </a:lnTo>
                  <a:lnTo>
                    <a:pt x="331" y="308"/>
                  </a:lnTo>
                  <a:lnTo>
                    <a:pt x="328" y="317"/>
                  </a:lnTo>
                  <a:lnTo>
                    <a:pt x="323" y="323"/>
                  </a:lnTo>
                  <a:lnTo>
                    <a:pt x="323" y="328"/>
                  </a:lnTo>
                  <a:lnTo>
                    <a:pt x="325" y="340"/>
                  </a:lnTo>
                  <a:lnTo>
                    <a:pt x="327" y="357"/>
                  </a:lnTo>
                  <a:lnTo>
                    <a:pt x="330" y="379"/>
                  </a:lnTo>
                  <a:lnTo>
                    <a:pt x="334" y="404"/>
                  </a:lnTo>
                  <a:lnTo>
                    <a:pt x="339" y="428"/>
                  </a:lnTo>
                  <a:lnTo>
                    <a:pt x="344" y="451"/>
                  </a:lnTo>
                  <a:lnTo>
                    <a:pt x="349" y="469"/>
                  </a:lnTo>
                  <a:lnTo>
                    <a:pt x="354" y="483"/>
                  </a:lnTo>
                  <a:lnTo>
                    <a:pt x="360" y="490"/>
                  </a:lnTo>
                  <a:lnTo>
                    <a:pt x="360" y="491"/>
                  </a:lnTo>
                  <a:lnTo>
                    <a:pt x="361" y="491"/>
                  </a:lnTo>
                  <a:lnTo>
                    <a:pt x="361" y="490"/>
                  </a:lnTo>
                  <a:lnTo>
                    <a:pt x="362" y="490"/>
                  </a:lnTo>
                  <a:lnTo>
                    <a:pt x="369" y="493"/>
                  </a:lnTo>
                  <a:lnTo>
                    <a:pt x="377" y="494"/>
                  </a:lnTo>
                  <a:lnTo>
                    <a:pt x="383" y="493"/>
                  </a:lnTo>
                  <a:lnTo>
                    <a:pt x="390" y="491"/>
                  </a:lnTo>
                  <a:lnTo>
                    <a:pt x="396" y="488"/>
                  </a:lnTo>
                  <a:lnTo>
                    <a:pt x="403" y="483"/>
                  </a:lnTo>
                  <a:lnTo>
                    <a:pt x="410" y="479"/>
                  </a:lnTo>
                  <a:lnTo>
                    <a:pt x="415" y="474"/>
                  </a:lnTo>
                  <a:lnTo>
                    <a:pt x="422" y="470"/>
                  </a:lnTo>
                  <a:lnTo>
                    <a:pt x="427" y="467"/>
                  </a:lnTo>
                  <a:lnTo>
                    <a:pt x="429" y="472"/>
                  </a:lnTo>
                  <a:lnTo>
                    <a:pt x="432" y="479"/>
                  </a:lnTo>
                  <a:lnTo>
                    <a:pt x="436" y="485"/>
                  </a:lnTo>
                  <a:lnTo>
                    <a:pt x="440" y="492"/>
                  </a:lnTo>
                  <a:lnTo>
                    <a:pt x="444" y="499"/>
                  </a:lnTo>
                  <a:lnTo>
                    <a:pt x="449" y="506"/>
                  </a:lnTo>
                  <a:lnTo>
                    <a:pt x="453" y="514"/>
                  </a:lnTo>
                  <a:lnTo>
                    <a:pt x="457" y="520"/>
                  </a:lnTo>
                  <a:lnTo>
                    <a:pt x="462" y="526"/>
                  </a:lnTo>
                  <a:lnTo>
                    <a:pt x="466" y="532"/>
                  </a:lnTo>
                  <a:lnTo>
                    <a:pt x="467" y="533"/>
                  </a:lnTo>
                  <a:lnTo>
                    <a:pt x="468" y="534"/>
                  </a:lnTo>
                  <a:lnTo>
                    <a:pt x="469" y="535"/>
                  </a:lnTo>
                  <a:lnTo>
                    <a:pt x="470" y="538"/>
                  </a:lnTo>
                  <a:lnTo>
                    <a:pt x="472" y="539"/>
                  </a:lnTo>
                  <a:lnTo>
                    <a:pt x="473" y="540"/>
                  </a:lnTo>
                  <a:lnTo>
                    <a:pt x="474" y="541"/>
                  </a:lnTo>
                  <a:lnTo>
                    <a:pt x="475" y="542"/>
                  </a:lnTo>
                  <a:lnTo>
                    <a:pt x="476" y="544"/>
                  </a:lnTo>
                  <a:lnTo>
                    <a:pt x="476" y="545"/>
                  </a:lnTo>
                  <a:lnTo>
                    <a:pt x="468" y="547"/>
                  </a:lnTo>
                  <a:lnTo>
                    <a:pt x="462" y="551"/>
                  </a:lnTo>
                  <a:lnTo>
                    <a:pt x="456" y="555"/>
                  </a:lnTo>
                  <a:lnTo>
                    <a:pt x="452" y="560"/>
                  </a:lnTo>
                  <a:lnTo>
                    <a:pt x="448" y="565"/>
                  </a:lnTo>
                  <a:lnTo>
                    <a:pt x="444" y="570"/>
                  </a:lnTo>
                  <a:lnTo>
                    <a:pt x="441" y="575"/>
                  </a:lnTo>
                  <a:lnTo>
                    <a:pt x="438" y="579"/>
                  </a:lnTo>
                  <a:lnTo>
                    <a:pt x="436" y="581"/>
                  </a:lnTo>
                  <a:lnTo>
                    <a:pt x="432" y="581"/>
                  </a:lnTo>
                  <a:lnTo>
                    <a:pt x="428" y="582"/>
                  </a:lnTo>
                  <a:lnTo>
                    <a:pt x="424" y="583"/>
                  </a:lnTo>
                  <a:lnTo>
                    <a:pt x="420" y="584"/>
                  </a:lnTo>
                  <a:lnTo>
                    <a:pt x="416" y="585"/>
                  </a:lnTo>
                  <a:lnTo>
                    <a:pt x="413" y="588"/>
                  </a:lnTo>
                  <a:lnTo>
                    <a:pt x="410" y="589"/>
                  </a:lnTo>
                  <a:lnTo>
                    <a:pt x="407" y="590"/>
                  </a:lnTo>
                  <a:lnTo>
                    <a:pt x="405" y="591"/>
                  </a:lnTo>
                  <a:lnTo>
                    <a:pt x="404" y="592"/>
                  </a:lnTo>
                  <a:lnTo>
                    <a:pt x="403" y="592"/>
                  </a:lnTo>
                  <a:lnTo>
                    <a:pt x="401" y="592"/>
                  </a:lnTo>
                  <a:lnTo>
                    <a:pt x="399" y="592"/>
                  </a:lnTo>
                  <a:lnTo>
                    <a:pt x="395" y="593"/>
                  </a:lnTo>
                  <a:lnTo>
                    <a:pt x="392" y="594"/>
                  </a:lnTo>
                  <a:lnTo>
                    <a:pt x="388" y="595"/>
                  </a:lnTo>
                  <a:lnTo>
                    <a:pt x="383" y="596"/>
                  </a:lnTo>
                  <a:lnTo>
                    <a:pt x="378" y="597"/>
                  </a:lnTo>
                  <a:lnTo>
                    <a:pt x="373" y="600"/>
                  </a:lnTo>
                  <a:lnTo>
                    <a:pt x="367" y="603"/>
                  </a:lnTo>
                  <a:lnTo>
                    <a:pt x="362" y="603"/>
                  </a:lnTo>
                  <a:lnTo>
                    <a:pt x="355" y="605"/>
                  </a:lnTo>
                  <a:lnTo>
                    <a:pt x="350" y="608"/>
                  </a:lnTo>
                  <a:lnTo>
                    <a:pt x="343" y="613"/>
                  </a:lnTo>
                  <a:lnTo>
                    <a:pt x="338" y="618"/>
                  </a:lnTo>
                  <a:lnTo>
                    <a:pt x="331" y="625"/>
                  </a:lnTo>
                  <a:lnTo>
                    <a:pt x="326" y="631"/>
                  </a:lnTo>
                  <a:lnTo>
                    <a:pt x="319" y="639"/>
                  </a:lnTo>
                  <a:lnTo>
                    <a:pt x="314" y="646"/>
                  </a:lnTo>
                  <a:lnTo>
                    <a:pt x="309" y="655"/>
                  </a:lnTo>
                  <a:lnTo>
                    <a:pt x="304" y="665"/>
                  </a:lnTo>
                  <a:lnTo>
                    <a:pt x="299" y="671"/>
                  </a:lnTo>
                  <a:lnTo>
                    <a:pt x="294" y="677"/>
                  </a:lnTo>
                  <a:lnTo>
                    <a:pt x="289" y="682"/>
                  </a:lnTo>
                  <a:lnTo>
                    <a:pt x="284" y="687"/>
                  </a:lnTo>
                  <a:lnTo>
                    <a:pt x="280" y="691"/>
                  </a:lnTo>
                  <a:lnTo>
                    <a:pt x="276" y="695"/>
                  </a:lnTo>
                  <a:lnTo>
                    <a:pt x="271" y="699"/>
                  </a:lnTo>
                  <a:lnTo>
                    <a:pt x="268" y="701"/>
                  </a:lnTo>
                  <a:lnTo>
                    <a:pt x="265" y="703"/>
                  </a:lnTo>
                  <a:lnTo>
                    <a:pt x="263" y="704"/>
                  </a:lnTo>
                  <a:lnTo>
                    <a:pt x="257" y="703"/>
                  </a:lnTo>
                  <a:lnTo>
                    <a:pt x="252" y="705"/>
                  </a:lnTo>
                  <a:lnTo>
                    <a:pt x="244" y="708"/>
                  </a:lnTo>
                  <a:lnTo>
                    <a:pt x="237" y="714"/>
                  </a:lnTo>
                  <a:lnTo>
                    <a:pt x="228" y="721"/>
                  </a:lnTo>
                  <a:lnTo>
                    <a:pt x="221" y="729"/>
                  </a:lnTo>
                  <a:lnTo>
                    <a:pt x="215" y="735"/>
                  </a:lnTo>
                  <a:lnTo>
                    <a:pt x="209" y="743"/>
                  </a:lnTo>
                  <a:lnTo>
                    <a:pt x="207" y="750"/>
                  </a:lnTo>
                  <a:lnTo>
                    <a:pt x="207" y="754"/>
                  </a:lnTo>
                  <a:lnTo>
                    <a:pt x="206" y="755"/>
                  </a:lnTo>
                  <a:lnTo>
                    <a:pt x="201" y="757"/>
                  </a:lnTo>
                  <a:lnTo>
                    <a:pt x="193" y="761"/>
                  </a:lnTo>
                  <a:lnTo>
                    <a:pt x="184" y="766"/>
                  </a:lnTo>
                  <a:lnTo>
                    <a:pt x="174" y="771"/>
                  </a:lnTo>
                  <a:lnTo>
                    <a:pt x="164" y="778"/>
                  </a:lnTo>
                  <a:lnTo>
                    <a:pt x="155" y="784"/>
                  </a:lnTo>
                  <a:lnTo>
                    <a:pt x="147" y="790"/>
                  </a:lnTo>
                  <a:lnTo>
                    <a:pt x="142" y="795"/>
                  </a:lnTo>
                  <a:lnTo>
                    <a:pt x="140" y="801"/>
                  </a:lnTo>
                  <a:lnTo>
                    <a:pt x="138" y="807"/>
                  </a:lnTo>
                  <a:lnTo>
                    <a:pt x="131" y="819"/>
                  </a:lnTo>
                  <a:lnTo>
                    <a:pt x="122" y="836"/>
                  </a:lnTo>
                  <a:lnTo>
                    <a:pt x="110" y="853"/>
                  </a:lnTo>
                  <a:lnTo>
                    <a:pt x="97" y="871"/>
                  </a:lnTo>
                  <a:lnTo>
                    <a:pt x="84" y="889"/>
                  </a:lnTo>
                  <a:lnTo>
                    <a:pt x="71" y="905"/>
                  </a:lnTo>
                  <a:lnTo>
                    <a:pt x="60" y="918"/>
                  </a:lnTo>
                  <a:lnTo>
                    <a:pt x="51" y="928"/>
                  </a:lnTo>
                  <a:lnTo>
                    <a:pt x="46" y="931"/>
                  </a:lnTo>
                  <a:lnTo>
                    <a:pt x="41" y="932"/>
                  </a:lnTo>
                  <a:lnTo>
                    <a:pt x="34" y="938"/>
                  </a:lnTo>
                  <a:lnTo>
                    <a:pt x="27" y="946"/>
                  </a:lnTo>
                  <a:lnTo>
                    <a:pt x="19" y="957"/>
                  </a:lnTo>
                  <a:lnTo>
                    <a:pt x="11" y="970"/>
                  </a:lnTo>
                  <a:lnTo>
                    <a:pt x="6" y="986"/>
                  </a:lnTo>
                  <a:lnTo>
                    <a:pt x="2" y="1003"/>
                  </a:lnTo>
                  <a:lnTo>
                    <a:pt x="0" y="1022"/>
                  </a:lnTo>
                  <a:lnTo>
                    <a:pt x="2" y="1041"/>
                  </a:lnTo>
                  <a:lnTo>
                    <a:pt x="6" y="1062"/>
                  </a:lnTo>
                  <a:lnTo>
                    <a:pt x="13" y="1081"/>
                  </a:lnTo>
                  <a:lnTo>
                    <a:pt x="18" y="1099"/>
                  </a:lnTo>
                  <a:lnTo>
                    <a:pt x="22" y="1115"/>
                  </a:lnTo>
                  <a:lnTo>
                    <a:pt x="27" y="1129"/>
                  </a:lnTo>
                  <a:lnTo>
                    <a:pt x="31" y="1141"/>
                  </a:lnTo>
                  <a:lnTo>
                    <a:pt x="35" y="1152"/>
                  </a:lnTo>
                  <a:lnTo>
                    <a:pt x="40" y="1160"/>
                  </a:lnTo>
                  <a:lnTo>
                    <a:pt x="46" y="1166"/>
                  </a:lnTo>
                  <a:lnTo>
                    <a:pt x="54" y="1171"/>
                  </a:lnTo>
                  <a:lnTo>
                    <a:pt x="64" y="1174"/>
                  </a:lnTo>
                  <a:lnTo>
                    <a:pt x="75" y="1176"/>
                  </a:lnTo>
                  <a:lnTo>
                    <a:pt x="82" y="1179"/>
                  </a:lnTo>
                  <a:lnTo>
                    <a:pt x="90" y="1182"/>
                  </a:lnTo>
                  <a:lnTo>
                    <a:pt x="95" y="1185"/>
                  </a:lnTo>
                  <a:lnTo>
                    <a:pt x="98" y="1188"/>
                  </a:lnTo>
                  <a:lnTo>
                    <a:pt x="102" y="1190"/>
                  </a:lnTo>
                  <a:lnTo>
                    <a:pt x="104" y="1192"/>
                  </a:lnTo>
                  <a:lnTo>
                    <a:pt x="105" y="1193"/>
                  </a:lnTo>
                  <a:lnTo>
                    <a:pt x="106" y="1194"/>
                  </a:lnTo>
                  <a:lnTo>
                    <a:pt x="224" y="1153"/>
                  </a:lnTo>
                  <a:lnTo>
                    <a:pt x="225" y="1153"/>
                  </a:lnTo>
                  <a:lnTo>
                    <a:pt x="228" y="1154"/>
                  </a:lnTo>
                  <a:lnTo>
                    <a:pt x="233" y="1155"/>
                  </a:lnTo>
                  <a:lnTo>
                    <a:pt x="241" y="1156"/>
                  </a:lnTo>
                  <a:lnTo>
                    <a:pt x="249" y="1157"/>
                  </a:lnTo>
                  <a:lnTo>
                    <a:pt x="257" y="1159"/>
                  </a:lnTo>
                  <a:lnTo>
                    <a:pt x="267" y="1160"/>
                  </a:lnTo>
                  <a:lnTo>
                    <a:pt x="276" y="1161"/>
                  </a:lnTo>
                  <a:lnTo>
                    <a:pt x="283" y="1161"/>
                  </a:lnTo>
                  <a:lnTo>
                    <a:pt x="291" y="1161"/>
                  </a:lnTo>
                  <a:lnTo>
                    <a:pt x="304" y="1162"/>
                  </a:lnTo>
                  <a:lnTo>
                    <a:pt x="316" y="1163"/>
                  </a:lnTo>
                  <a:lnTo>
                    <a:pt x="327" y="1165"/>
                  </a:lnTo>
                  <a:lnTo>
                    <a:pt x="337" y="1166"/>
                  </a:lnTo>
                  <a:lnTo>
                    <a:pt x="345" y="1167"/>
                  </a:lnTo>
                  <a:lnTo>
                    <a:pt x="352" y="1167"/>
                  </a:lnTo>
                  <a:lnTo>
                    <a:pt x="357" y="1165"/>
                  </a:lnTo>
                  <a:lnTo>
                    <a:pt x="363" y="1161"/>
                  </a:lnTo>
                  <a:lnTo>
                    <a:pt x="365" y="1154"/>
                  </a:lnTo>
                  <a:lnTo>
                    <a:pt x="367" y="1146"/>
                  </a:lnTo>
                  <a:lnTo>
                    <a:pt x="371" y="1137"/>
                  </a:lnTo>
                  <a:lnTo>
                    <a:pt x="377" y="1128"/>
                  </a:lnTo>
                  <a:lnTo>
                    <a:pt x="382" y="1122"/>
                  </a:lnTo>
                  <a:lnTo>
                    <a:pt x="388" y="1114"/>
                  </a:lnTo>
                  <a:lnTo>
                    <a:pt x="393" y="1109"/>
                  </a:lnTo>
                  <a:lnTo>
                    <a:pt x="399" y="1103"/>
                  </a:lnTo>
                  <a:lnTo>
                    <a:pt x="403" y="1098"/>
                  </a:lnTo>
                  <a:lnTo>
                    <a:pt x="408" y="1094"/>
                  </a:lnTo>
                  <a:lnTo>
                    <a:pt x="413" y="1090"/>
                  </a:lnTo>
                  <a:lnTo>
                    <a:pt x="416" y="1088"/>
                  </a:lnTo>
                  <a:lnTo>
                    <a:pt x="417" y="1088"/>
                  </a:lnTo>
                  <a:lnTo>
                    <a:pt x="417" y="1089"/>
                  </a:lnTo>
                  <a:lnTo>
                    <a:pt x="418" y="1090"/>
                  </a:lnTo>
                  <a:lnTo>
                    <a:pt x="418" y="1091"/>
                  </a:lnTo>
                  <a:lnTo>
                    <a:pt x="419" y="1092"/>
                  </a:lnTo>
                  <a:lnTo>
                    <a:pt x="420" y="1093"/>
                  </a:lnTo>
                  <a:lnTo>
                    <a:pt x="422" y="1094"/>
                  </a:lnTo>
                  <a:lnTo>
                    <a:pt x="422" y="1095"/>
                  </a:lnTo>
                  <a:lnTo>
                    <a:pt x="419" y="1109"/>
                  </a:lnTo>
                  <a:lnTo>
                    <a:pt x="416" y="1125"/>
                  </a:lnTo>
                  <a:lnTo>
                    <a:pt x="413" y="1144"/>
                  </a:lnTo>
                  <a:lnTo>
                    <a:pt x="411" y="1164"/>
                  </a:lnTo>
                  <a:lnTo>
                    <a:pt x="407" y="1185"/>
                  </a:lnTo>
                  <a:lnTo>
                    <a:pt x="406" y="1205"/>
                  </a:lnTo>
                  <a:lnTo>
                    <a:pt x="405" y="1224"/>
                  </a:lnTo>
                  <a:lnTo>
                    <a:pt x="405" y="1240"/>
                  </a:lnTo>
                  <a:lnTo>
                    <a:pt x="407" y="1253"/>
                  </a:lnTo>
                  <a:lnTo>
                    <a:pt x="411" y="1263"/>
                  </a:lnTo>
                  <a:lnTo>
                    <a:pt x="404" y="1268"/>
                  </a:lnTo>
                  <a:lnTo>
                    <a:pt x="398" y="1277"/>
                  </a:lnTo>
                  <a:lnTo>
                    <a:pt x="393" y="1287"/>
                  </a:lnTo>
                  <a:lnTo>
                    <a:pt x="391" y="1298"/>
                  </a:lnTo>
                  <a:lnTo>
                    <a:pt x="389" y="1309"/>
                  </a:lnTo>
                  <a:lnTo>
                    <a:pt x="388" y="1320"/>
                  </a:lnTo>
                  <a:lnTo>
                    <a:pt x="388" y="1329"/>
                  </a:lnTo>
                  <a:lnTo>
                    <a:pt x="388" y="1338"/>
                  </a:lnTo>
                  <a:lnTo>
                    <a:pt x="388" y="1343"/>
                  </a:lnTo>
                  <a:lnTo>
                    <a:pt x="388" y="1346"/>
                  </a:lnTo>
                  <a:lnTo>
                    <a:pt x="388" y="1347"/>
                  </a:lnTo>
                  <a:lnTo>
                    <a:pt x="388" y="1348"/>
                  </a:lnTo>
                  <a:lnTo>
                    <a:pt x="387" y="1349"/>
                  </a:lnTo>
                  <a:lnTo>
                    <a:pt x="387" y="1350"/>
                  </a:lnTo>
                  <a:lnTo>
                    <a:pt x="386" y="1352"/>
                  </a:lnTo>
                  <a:lnTo>
                    <a:pt x="385" y="1354"/>
                  </a:lnTo>
                  <a:lnTo>
                    <a:pt x="383" y="1358"/>
                  </a:lnTo>
                  <a:lnTo>
                    <a:pt x="382" y="1360"/>
                  </a:lnTo>
                  <a:lnTo>
                    <a:pt x="381" y="1363"/>
                  </a:lnTo>
                  <a:lnTo>
                    <a:pt x="380" y="1367"/>
                  </a:lnTo>
                  <a:lnTo>
                    <a:pt x="379" y="1366"/>
                  </a:lnTo>
                  <a:lnTo>
                    <a:pt x="378" y="1365"/>
                  </a:lnTo>
                  <a:lnTo>
                    <a:pt x="377" y="1365"/>
                  </a:lnTo>
                  <a:lnTo>
                    <a:pt x="376" y="1365"/>
                  </a:lnTo>
                  <a:lnTo>
                    <a:pt x="375" y="1364"/>
                  </a:lnTo>
                  <a:lnTo>
                    <a:pt x="374" y="1364"/>
                  </a:lnTo>
                  <a:lnTo>
                    <a:pt x="373" y="1364"/>
                  </a:lnTo>
                  <a:lnTo>
                    <a:pt x="360" y="1360"/>
                  </a:lnTo>
                  <a:lnTo>
                    <a:pt x="349" y="1357"/>
                  </a:lnTo>
                  <a:lnTo>
                    <a:pt x="340" y="1357"/>
                  </a:lnTo>
                  <a:lnTo>
                    <a:pt x="333" y="1358"/>
                  </a:lnTo>
                  <a:lnTo>
                    <a:pt x="328" y="1360"/>
                  </a:lnTo>
                  <a:lnTo>
                    <a:pt x="323" y="1363"/>
                  </a:lnTo>
                  <a:lnTo>
                    <a:pt x="319" y="1366"/>
                  </a:lnTo>
                  <a:lnTo>
                    <a:pt x="317" y="1371"/>
                  </a:lnTo>
                  <a:lnTo>
                    <a:pt x="314" y="1374"/>
                  </a:lnTo>
                  <a:lnTo>
                    <a:pt x="312" y="1377"/>
                  </a:lnTo>
                  <a:lnTo>
                    <a:pt x="311" y="1379"/>
                  </a:lnTo>
                  <a:lnTo>
                    <a:pt x="307" y="1383"/>
                  </a:lnTo>
                  <a:lnTo>
                    <a:pt x="304" y="1386"/>
                  </a:lnTo>
                  <a:lnTo>
                    <a:pt x="300" y="1390"/>
                  </a:lnTo>
                  <a:lnTo>
                    <a:pt x="295" y="1393"/>
                  </a:lnTo>
                  <a:lnTo>
                    <a:pt x="291" y="1398"/>
                  </a:lnTo>
                  <a:lnTo>
                    <a:pt x="287" y="1402"/>
                  </a:lnTo>
                  <a:lnTo>
                    <a:pt x="281" y="1407"/>
                  </a:lnTo>
                  <a:lnTo>
                    <a:pt x="277" y="1410"/>
                  </a:lnTo>
                  <a:lnTo>
                    <a:pt x="273" y="1414"/>
                  </a:lnTo>
                  <a:lnTo>
                    <a:pt x="270" y="1414"/>
                  </a:lnTo>
                  <a:lnTo>
                    <a:pt x="268" y="1414"/>
                  </a:lnTo>
                  <a:lnTo>
                    <a:pt x="266" y="1415"/>
                  </a:lnTo>
                  <a:lnTo>
                    <a:pt x="264" y="1415"/>
                  </a:lnTo>
                  <a:lnTo>
                    <a:pt x="262" y="1415"/>
                  </a:lnTo>
                  <a:lnTo>
                    <a:pt x="259" y="1416"/>
                  </a:lnTo>
                  <a:lnTo>
                    <a:pt x="256" y="1417"/>
                  </a:lnTo>
                  <a:lnTo>
                    <a:pt x="254" y="1417"/>
                  </a:lnTo>
                  <a:lnTo>
                    <a:pt x="252" y="1419"/>
                  </a:lnTo>
                  <a:lnTo>
                    <a:pt x="250" y="1420"/>
                  </a:lnTo>
                  <a:lnTo>
                    <a:pt x="242" y="1421"/>
                  </a:lnTo>
                  <a:lnTo>
                    <a:pt x="236" y="1423"/>
                  </a:lnTo>
                  <a:lnTo>
                    <a:pt x="229" y="1425"/>
                  </a:lnTo>
                  <a:lnTo>
                    <a:pt x="224" y="1427"/>
                  </a:lnTo>
                  <a:lnTo>
                    <a:pt x="218" y="1429"/>
                  </a:lnTo>
                  <a:lnTo>
                    <a:pt x="215" y="1432"/>
                  </a:lnTo>
                  <a:lnTo>
                    <a:pt x="211" y="1434"/>
                  </a:lnTo>
                  <a:lnTo>
                    <a:pt x="208" y="1435"/>
                  </a:lnTo>
                  <a:lnTo>
                    <a:pt x="207" y="1436"/>
                  </a:lnTo>
                  <a:lnTo>
                    <a:pt x="207" y="1437"/>
                  </a:lnTo>
                  <a:lnTo>
                    <a:pt x="208" y="1439"/>
                  </a:lnTo>
                  <a:lnTo>
                    <a:pt x="209" y="1444"/>
                  </a:lnTo>
                  <a:lnTo>
                    <a:pt x="211" y="1450"/>
                  </a:lnTo>
                  <a:lnTo>
                    <a:pt x="213" y="1458"/>
                  </a:lnTo>
                  <a:lnTo>
                    <a:pt x="215" y="1465"/>
                  </a:lnTo>
                  <a:lnTo>
                    <a:pt x="218" y="1474"/>
                  </a:lnTo>
                  <a:lnTo>
                    <a:pt x="220" y="1482"/>
                  </a:lnTo>
                  <a:lnTo>
                    <a:pt x="222" y="1489"/>
                  </a:lnTo>
                  <a:lnTo>
                    <a:pt x="225" y="1496"/>
                  </a:lnTo>
                  <a:lnTo>
                    <a:pt x="226" y="1500"/>
                  </a:lnTo>
                  <a:lnTo>
                    <a:pt x="219" y="1504"/>
                  </a:lnTo>
                  <a:lnTo>
                    <a:pt x="212" y="1511"/>
                  </a:lnTo>
                  <a:lnTo>
                    <a:pt x="204" y="1519"/>
                  </a:lnTo>
                  <a:lnTo>
                    <a:pt x="196" y="1527"/>
                  </a:lnTo>
                  <a:lnTo>
                    <a:pt x="189" y="1537"/>
                  </a:lnTo>
                  <a:lnTo>
                    <a:pt x="182" y="1548"/>
                  </a:lnTo>
                  <a:lnTo>
                    <a:pt x="178" y="1560"/>
                  </a:lnTo>
                  <a:lnTo>
                    <a:pt x="175" y="1572"/>
                  </a:lnTo>
                  <a:lnTo>
                    <a:pt x="174" y="1584"/>
                  </a:lnTo>
                  <a:lnTo>
                    <a:pt x="177" y="1597"/>
                  </a:lnTo>
                  <a:lnTo>
                    <a:pt x="180" y="1611"/>
                  </a:lnTo>
                  <a:lnTo>
                    <a:pt x="186" y="1627"/>
                  </a:lnTo>
                  <a:lnTo>
                    <a:pt x="192" y="1645"/>
                  </a:lnTo>
                  <a:lnTo>
                    <a:pt x="199" y="1664"/>
                  </a:lnTo>
                  <a:lnTo>
                    <a:pt x="206" y="1684"/>
                  </a:lnTo>
                  <a:lnTo>
                    <a:pt x="215" y="1705"/>
                  </a:lnTo>
                  <a:lnTo>
                    <a:pt x="224" y="1725"/>
                  </a:lnTo>
                  <a:lnTo>
                    <a:pt x="232" y="1746"/>
                  </a:lnTo>
                  <a:lnTo>
                    <a:pt x="241" y="1765"/>
                  </a:lnTo>
                  <a:lnTo>
                    <a:pt x="250" y="1785"/>
                  </a:lnTo>
                  <a:lnTo>
                    <a:pt x="257" y="1797"/>
                  </a:lnTo>
                  <a:lnTo>
                    <a:pt x="266" y="1808"/>
                  </a:lnTo>
                  <a:lnTo>
                    <a:pt x="277" y="1814"/>
                  </a:lnTo>
                  <a:lnTo>
                    <a:pt x="289" y="1820"/>
                  </a:lnTo>
                  <a:lnTo>
                    <a:pt x="302" y="1823"/>
                  </a:lnTo>
                  <a:lnTo>
                    <a:pt x="316" y="1825"/>
                  </a:lnTo>
                  <a:lnTo>
                    <a:pt x="331" y="1824"/>
                  </a:lnTo>
                  <a:lnTo>
                    <a:pt x="348" y="1823"/>
                  </a:lnTo>
                  <a:lnTo>
                    <a:pt x="363" y="1820"/>
                  </a:lnTo>
                  <a:lnTo>
                    <a:pt x="380" y="1817"/>
                  </a:lnTo>
                  <a:lnTo>
                    <a:pt x="379" y="1822"/>
                  </a:lnTo>
                  <a:lnTo>
                    <a:pt x="378" y="1829"/>
                  </a:lnTo>
                  <a:lnTo>
                    <a:pt x="377" y="1834"/>
                  </a:lnTo>
                  <a:lnTo>
                    <a:pt x="376" y="1838"/>
                  </a:lnTo>
                  <a:lnTo>
                    <a:pt x="375" y="1843"/>
                  </a:lnTo>
                  <a:lnTo>
                    <a:pt x="374" y="1847"/>
                  </a:lnTo>
                  <a:lnTo>
                    <a:pt x="373" y="1850"/>
                  </a:lnTo>
                  <a:lnTo>
                    <a:pt x="371" y="1852"/>
                  </a:lnTo>
                  <a:lnTo>
                    <a:pt x="370" y="1854"/>
                  </a:lnTo>
                  <a:lnTo>
                    <a:pt x="369" y="1855"/>
                  </a:lnTo>
                  <a:lnTo>
                    <a:pt x="368" y="1858"/>
                  </a:lnTo>
                  <a:lnTo>
                    <a:pt x="367" y="1864"/>
                  </a:lnTo>
                  <a:lnTo>
                    <a:pt x="366" y="1873"/>
                  </a:lnTo>
                  <a:lnTo>
                    <a:pt x="366" y="1885"/>
                  </a:lnTo>
                  <a:lnTo>
                    <a:pt x="366" y="1899"/>
                  </a:lnTo>
                  <a:lnTo>
                    <a:pt x="367" y="1916"/>
                  </a:lnTo>
                  <a:lnTo>
                    <a:pt x="369" y="1933"/>
                  </a:lnTo>
                  <a:lnTo>
                    <a:pt x="373" y="1951"/>
                  </a:lnTo>
                  <a:lnTo>
                    <a:pt x="377" y="1971"/>
                  </a:lnTo>
                  <a:lnTo>
                    <a:pt x="382" y="1991"/>
                  </a:lnTo>
                  <a:lnTo>
                    <a:pt x="391" y="2019"/>
                  </a:lnTo>
                  <a:lnTo>
                    <a:pt x="398" y="2047"/>
                  </a:lnTo>
                  <a:lnTo>
                    <a:pt x="403" y="2074"/>
                  </a:lnTo>
                  <a:lnTo>
                    <a:pt x="407" y="2100"/>
                  </a:lnTo>
                  <a:lnTo>
                    <a:pt x="411" y="2124"/>
                  </a:lnTo>
                  <a:lnTo>
                    <a:pt x="413" y="2146"/>
                  </a:lnTo>
                  <a:lnTo>
                    <a:pt x="415" y="2164"/>
                  </a:lnTo>
                  <a:lnTo>
                    <a:pt x="416" y="2178"/>
                  </a:lnTo>
                  <a:lnTo>
                    <a:pt x="416" y="2186"/>
                  </a:lnTo>
                  <a:lnTo>
                    <a:pt x="416" y="2190"/>
                  </a:lnTo>
                  <a:lnTo>
                    <a:pt x="417" y="2196"/>
                  </a:lnTo>
                  <a:lnTo>
                    <a:pt x="420" y="2217"/>
                  </a:lnTo>
                  <a:lnTo>
                    <a:pt x="426" y="2246"/>
                  </a:lnTo>
                  <a:lnTo>
                    <a:pt x="432" y="2282"/>
                  </a:lnTo>
                  <a:lnTo>
                    <a:pt x="440" y="2322"/>
                  </a:lnTo>
                  <a:lnTo>
                    <a:pt x="449" y="2364"/>
                  </a:lnTo>
                  <a:lnTo>
                    <a:pt x="457" y="2403"/>
                  </a:lnTo>
                  <a:lnTo>
                    <a:pt x="467" y="2438"/>
                  </a:lnTo>
                  <a:lnTo>
                    <a:pt x="476" y="2465"/>
                  </a:lnTo>
                  <a:lnTo>
                    <a:pt x="485" y="2481"/>
                  </a:lnTo>
                  <a:lnTo>
                    <a:pt x="491" y="2493"/>
                  </a:lnTo>
                  <a:lnTo>
                    <a:pt x="497" y="2506"/>
                  </a:lnTo>
                  <a:lnTo>
                    <a:pt x="500" y="2520"/>
                  </a:lnTo>
                  <a:lnTo>
                    <a:pt x="504" y="2533"/>
                  </a:lnTo>
                  <a:lnTo>
                    <a:pt x="507" y="2546"/>
                  </a:lnTo>
                  <a:lnTo>
                    <a:pt x="511" y="2559"/>
                  </a:lnTo>
                  <a:lnTo>
                    <a:pt x="514" y="2571"/>
                  </a:lnTo>
                  <a:lnTo>
                    <a:pt x="518" y="2582"/>
                  </a:lnTo>
                  <a:lnTo>
                    <a:pt x="524" y="2592"/>
                  </a:lnTo>
                  <a:lnTo>
                    <a:pt x="531" y="2600"/>
                  </a:lnTo>
                  <a:lnTo>
                    <a:pt x="531" y="2601"/>
                  </a:lnTo>
                  <a:lnTo>
                    <a:pt x="531" y="2605"/>
                  </a:lnTo>
                  <a:lnTo>
                    <a:pt x="532" y="2613"/>
                  </a:lnTo>
                  <a:lnTo>
                    <a:pt x="532" y="2621"/>
                  </a:lnTo>
                  <a:lnTo>
                    <a:pt x="534" y="2633"/>
                  </a:lnTo>
                  <a:lnTo>
                    <a:pt x="535" y="2646"/>
                  </a:lnTo>
                  <a:lnTo>
                    <a:pt x="536" y="2662"/>
                  </a:lnTo>
                  <a:lnTo>
                    <a:pt x="538" y="2677"/>
                  </a:lnTo>
                  <a:lnTo>
                    <a:pt x="539" y="2694"/>
                  </a:lnTo>
                  <a:lnTo>
                    <a:pt x="541" y="2712"/>
                  </a:lnTo>
                  <a:lnTo>
                    <a:pt x="542" y="2719"/>
                  </a:lnTo>
                  <a:lnTo>
                    <a:pt x="542" y="2727"/>
                  </a:lnTo>
                  <a:lnTo>
                    <a:pt x="543" y="2732"/>
                  </a:lnTo>
                  <a:lnTo>
                    <a:pt x="543" y="2738"/>
                  </a:lnTo>
                  <a:lnTo>
                    <a:pt x="544" y="2742"/>
                  </a:lnTo>
                  <a:lnTo>
                    <a:pt x="545" y="2745"/>
                  </a:lnTo>
                  <a:lnTo>
                    <a:pt x="548" y="2750"/>
                  </a:lnTo>
                  <a:lnTo>
                    <a:pt x="551" y="2753"/>
                  </a:lnTo>
                  <a:lnTo>
                    <a:pt x="554" y="2756"/>
                  </a:lnTo>
                  <a:lnTo>
                    <a:pt x="560" y="2761"/>
                  </a:lnTo>
                  <a:lnTo>
                    <a:pt x="560" y="2766"/>
                  </a:lnTo>
                  <a:lnTo>
                    <a:pt x="562" y="2773"/>
                  </a:lnTo>
                  <a:lnTo>
                    <a:pt x="563" y="2778"/>
                  </a:lnTo>
                  <a:lnTo>
                    <a:pt x="566" y="2783"/>
                  </a:lnTo>
                  <a:lnTo>
                    <a:pt x="568" y="2788"/>
                  </a:lnTo>
                  <a:lnTo>
                    <a:pt x="572" y="2792"/>
                  </a:lnTo>
                  <a:lnTo>
                    <a:pt x="575" y="2797"/>
                  </a:lnTo>
                  <a:lnTo>
                    <a:pt x="578" y="2799"/>
                  </a:lnTo>
                  <a:lnTo>
                    <a:pt x="581" y="2800"/>
                  </a:lnTo>
                  <a:lnTo>
                    <a:pt x="584" y="2800"/>
                  </a:lnTo>
                  <a:lnTo>
                    <a:pt x="585" y="2801"/>
                  </a:lnTo>
                  <a:lnTo>
                    <a:pt x="586" y="2801"/>
                  </a:lnTo>
                  <a:lnTo>
                    <a:pt x="587" y="2801"/>
                  </a:lnTo>
                  <a:lnTo>
                    <a:pt x="587" y="2802"/>
                  </a:lnTo>
                  <a:lnTo>
                    <a:pt x="588" y="2802"/>
                  </a:lnTo>
                  <a:lnTo>
                    <a:pt x="589" y="2803"/>
                  </a:lnTo>
                  <a:lnTo>
                    <a:pt x="587" y="2810"/>
                  </a:lnTo>
                  <a:lnTo>
                    <a:pt x="586" y="2819"/>
                  </a:lnTo>
                  <a:lnTo>
                    <a:pt x="586" y="2832"/>
                  </a:lnTo>
                  <a:lnTo>
                    <a:pt x="586" y="2847"/>
                  </a:lnTo>
                  <a:lnTo>
                    <a:pt x="586" y="2862"/>
                  </a:lnTo>
                  <a:lnTo>
                    <a:pt x="586" y="2876"/>
                  </a:lnTo>
                  <a:lnTo>
                    <a:pt x="585" y="2889"/>
                  </a:lnTo>
                  <a:lnTo>
                    <a:pt x="584" y="2900"/>
                  </a:lnTo>
                  <a:lnTo>
                    <a:pt x="581" y="2906"/>
                  </a:lnTo>
                  <a:lnTo>
                    <a:pt x="578" y="2910"/>
                  </a:lnTo>
                  <a:lnTo>
                    <a:pt x="574" y="2912"/>
                  </a:lnTo>
                  <a:lnTo>
                    <a:pt x="568" y="2918"/>
                  </a:lnTo>
                  <a:lnTo>
                    <a:pt x="563" y="2926"/>
                  </a:lnTo>
                  <a:lnTo>
                    <a:pt x="556" y="2936"/>
                  </a:lnTo>
                  <a:lnTo>
                    <a:pt x="550" y="2946"/>
                  </a:lnTo>
                  <a:lnTo>
                    <a:pt x="543" y="2955"/>
                  </a:lnTo>
                  <a:lnTo>
                    <a:pt x="538" y="2965"/>
                  </a:lnTo>
                  <a:lnTo>
                    <a:pt x="531" y="2972"/>
                  </a:lnTo>
                  <a:lnTo>
                    <a:pt x="526" y="2977"/>
                  </a:lnTo>
                  <a:lnTo>
                    <a:pt x="520" y="2977"/>
                  </a:lnTo>
                  <a:lnTo>
                    <a:pt x="514" y="2978"/>
                  </a:lnTo>
                  <a:lnTo>
                    <a:pt x="506" y="2980"/>
                  </a:lnTo>
                  <a:lnTo>
                    <a:pt x="498" y="2985"/>
                  </a:lnTo>
                  <a:lnTo>
                    <a:pt x="488" y="2989"/>
                  </a:lnTo>
                  <a:lnTo>
                    <a:pt x="479" y="2994"/>
                  </a:lnTo>
                  <a:lnTo>
                    <a:pt x="469" y="2999"/>
                  </a:lnTo>
                  <a:lnTo>
                    <a:pt x="462" y="3004"/>
                  </a:lnTo>
                  <a:lnTo>
                    <a:pt x="456" y="3008"/>
                  </a:lnTo>
                  <a:lnTo>
                    <a:pt x="452" y="3011"/>
                  </a:lnTo>
                  <a:lnTo>
                    <a:pt x="450" y="3012"/>
                  </a:lnTo>
                  <a:lnTo>
                    <a:pt x="449" y="3013"/>
                  </a:lnTo>
                  <a:lnTo>
                    <a:pt x="443" y="3015"/>
                  </a:lnTo>
                  <a:lnTo>
                    <a:pt x="435" y="3019"/>
                  </a:lnTo>
                  <a:lnTo>
                    <a:pt x="425" y="3025"/>
                  </a:lnTo>
                  <a:lnTo>
                    <a:pt x="415" y="3031"/>
                  </a:lnTo>
                  <a:lnTo>
                    <a:pt x="404" y="3040"/>
                  </a:lnTo>
                  <a:lnTo>
                    <a:pt x="395" y="3049"/>
                  </a:lnTo>
                  <a:lnTo>
                    <a:pt x="388" y="3060"/>
                  </a:lnTo>
                  <a:lnTo>
                    <a:pt x="383" y="3071"/>
                  </a:lnTo>
                  <a:lnTo>
                    <a:pt x="382" y="3083"/>
                  </a:lnTo>
                  <a:lnTo>
                    <a:pt x="382" y="3081"/>
                  </a:lnTo>
                  <a:lnTo>
                    <a:pt x="381" y="3083"/>
                  </a:lnTo>
                  <a:lnTo>
                    <a:pt x="380" y="3084"/>
                  </a:lnTo>
                  <a:lnTo>
                    <a:pt x="380" y="3085"/>
                  </a:lnTo>
                  <a:lnTo>
                    <a:pt x="379" y="3086"/>
                  </a:lnTo>
                  <a:lnTo>
                    <a:pt x="377" y="3087"/>
                  </a:lnTo>
                  <a:lnTo>
                    <a:pt x="376" y="3089"/>
                  </a:lnTo>
                  <a:lnTo>
                    <a:pt x="375" y="3090"/>
                  </a:lnTo>
                  <a:lnTo>
                    <a:pt x="374" y="3092"/>
                  </a:lnTo>
                  <a:lnTo>
                    <a:pt x="373" y="3095"/>
                  </a:lnTo>
                  <a:lnTo>
                    <a:pt x="373" y="3098"/>
                  </a:lnTo>
                  <a:lnTo>
                    <a:pt x="373" y="3100"/>
                  </a:lnTo>
                  <a:lnTo>
                    <a:pt x="373" y="3103"/>
                  </a:lnTo>
                  <a:lnTo>
                    <a:pt x="374" y="3106"/>
                  </a:lnTo>
                  <a:lnTo>
                    <a:pt x="375" y="3110"/>
                  </a:lnTo>
                  <a:lnTo>
                    <a:pt x="377" y="3113"/>
                  </a:lnTo>
                  <a:lnTo>
                    <a:pt x="382" y="3122"/>
                  </a:lnTo>
                  <a:lnTo>
                    <a:pt x="388" y="3128"/>
                  </a:lnTo>
                  <a:lnTo>
                    <a:pt x="395" y="3135"/>
                  </a:lnTo>
                  <a:lnTo>
                    <a:pt x="403" y="3140"/>
                  </a:lnTo>
                  <a:lnTo>
                    <a:pt x="412" y="3145"/>
                  </a:lnTo>
                  <a:lnTo>
                    <a:pt x="422" y="3148"/>
                  </a:lnTo>
                  <a:lnTo>
                    <a:pt x="431" y="3151"/>
                  </a:lnTo>
                  <a:lnTo>
                    <a:pt x="441" y="3152"/>
                  </a:lnTo>
                  <a:lnTo>
                    <a:pt x="451" y="3153"/>
                  </a:lnTo>
                  <a:lnTo>
                    <a:pt x="461" y="3152"/>
                  </a:lnTo>
                  <a:lnTo>
                    <a:pt x="485" y="3151"/>
                  </a:lnTo>
                  <a:lnTo>
                    <a:pt x="511" y="3148"/>
                  </a:lnTo>
                  <a:lnTo>
                    <a:pt x="539" y="3145"/>
                  </a:lnTo>
                  <a:lnTo>
                    <a:pt x="567" y="3138"/>
                  </a:lnTo>
                  <a:lnTo>
                    <a:pt x="596" y="3130"/>
                  </a:lnTo>
                  <a:lnTo>
                    <a:pt x="622" y="3121"/>
                  </a:lnTo>
                  <a:lnTo>
                    <a:pt x="644" y="3108"/>
                  </a:lnTo>
                  <a:lnTo>
                    <a:pt x="664" y="3092"/>
                  </a:lnTo>
                  <a:lnTo>
                    <a:pt x="679" y="3074"/>
                  </a:lnTo>
                  <a:lnTo>
                    <a:pt x="688" y="3051"/>
                  </a:lnTo>
                  <a:lnTo>
                    <a:pt x="689" y="3050"/>
                  </a:lnTo>
                  <a:lnTo>
                    <a:pt x="691" y="3049"/>
                  </a:lnTo>
                  <a:lnTo>
                    <a:pt x="694" y="3048"/>
                  </a:lnTo>
                  <a:lnTo>
                    <a:pt x="698" y="3046"/>
                  </a:lnTo>
                  <a:lnTo>
                    <a:pt x="701" y="3044"/>
                  </a:lnTo>
                  <a:lnTo>
                    <a:pt x="705" y="3043"/>
                  </a:lnTo>
                  <a:lnTo>
                    <a:pt x="709" y="3042"/>
                  </a:lnTo>
                  <a:lnTo>
                    <a:pt x="712" y="3041"/>
                  </a:lnTo>
                  <a:lnTo>
                    <a:pt x="713" y="3040"/>
                  </a:lnTo>
                  <a:lnTo>
                    <a:pt x="714" y="3040"/>
                  </a:lnTo>
                  <a:lnTo>
                    <a:pt x="714" y="3041"/>
                  </a:lnTo>
                  <a:lnTo>
                    <a:pt x="713" y="3042"/>
                  </a:lnTo>
                  <a:lnTo>
                    <a:pt x="713" y="3044"/>
                  </a:lnTo>
                  <a:lnTo>
                    <a:pt x="712" y="3047"/>
                  </a:lnTo>
                  <a:lnTo>
                    <a:pt x="712" y="3050"/>
                  </a:lnTo>
                  <a:lnTo>
                    <a:pt x="712" y="3052"/>
                  </a:lnTo>
                  <a:lnTo>
                    <a:pt x="713" y="3055"/>
                  </a:lnTo>
                  <a:lnTo>
                    <a:pt x="714" y="3056"/>
                  </a:lnTo>
                  <a:lnTo>
                    <a:pt x="716" y="3059"/>
                  </a:lnTo>
                  <a:lnTo>
                    <a:pt x="719" y="3059"/>
                  </a:lnTo>
                  <a:lnTo>
                    <a:pt x="734" y="3058"/>
                  </a:lnTo>
                  <a:lnTo>
                    <a:pt x="748" y="3055"/>
                  </a:lnTo>
                  <a:lnTo>
                    <a:pt x="761" y="3051"/>
                  </a:lnTo>
                  <a:lnTo>
                    <a:pt x="773" y="3047"/>
                  </a:lnTo>
                  <a:lnTo>
                    <a:pt x="783" y="3042"/>
                  </a:lnTo>
                  <a:lnTo>
                    <a:pt x="791" y="3037"/>
                  </a:lnTo>
                  <a:lnTo>
                    <a:pt x="799" y="3033"/>
                  </a:lnTo>
                  <a:lnTo>
                    <a:pt x="803" y="3028"/>
                  </a:lnTo>
                  <a:lnTo>
                    <a:pt x="807" y="3026"/>
                  </a:lnTo>
                  <a:lnTo>
                    <a:pt x="808" y="3025"/>
                  </a:lnTo>
                  <a:lnTo>
                    <a:pt x="809" y="3024"/>
                  </a:lnTo>
                  <a:lnTo>
                    <a:pt x="809" y="3023"/>
                  </a:lnTo>
                  <a:lnTo>
                    <a:pt x="810" y="3022"/>
                  </a:lnTo>
                  <a:lnTo>
                    <a:pt x="811" y="3019"/>
                  </a:lnTo>
                  <a:lnTo>
                    <a:pt x="812" y="3016"/>
                  </a:lnTo>
                  <a:lnTo>
                    <a:pt x="812" y="3013"/>
                  </a:lnTo>
                  <a:lnTo>
                    <a:pt x="812" y="3009"/>
                  </a:lnTo>
                  <a:lnTo>
                    <a:pt x="810" y="3004"/>
                  </a:lnTo>
                  <a:lnTo>
                    <a:pt x="808" y="2999"/>
                  </a:lnTo>
                  <a:lnTo>
                    <a:pt x="802" y="2993"/>
                  </a:lnTo>
                  <a:lnTo>
                    <a:pt x="803" y="2992"/>
                  </a:lnTo>
                  <a:lnTo>
                    <a:pt x="803" y="2990"/>
                  </a:lnTo>
                  <a:lnTo>
                    <a:pt x="804" y="2987"/>
                  </a:lnTo>
                  <a:lnTo>
                    <a:pt x="804" y="2984"/>
                  </a:lnTo>
                  <a:lnTo>
                    <a:pt x="805" y="2978"/>
                  </a:lnTo>
                  <a:lnTo>
                    <a:pt x="805" y="2974"/>
                  </a:lnTo>
                  <a:lnTo>
                    <a:pt x="804" y="2968"/>
                  </a:lnTo>
                  <a:lnTo>
                    <a:pt x="803" y="2964"/>
                  </a:lnTo>
                  <a:lnTo>
                    <a:pt x="801" y="2960"/>
                  </a:lnTo>
                  <a:lnTo>
                    <a:pt x="798" y="2956"/>
                  </a:lnTo>
                  <a:lnTo>
                    <a:pt x="798" y="2955"/>
                  </a:lnTo>
                  <a:lnTo>
                    <a:pt x="798" y="2953"/>
                  </a:lnTo>
                  <a:lnTo>
                    <a:pt x="798" y="2950"/>
                  </a:lnTo>
                  <a:lnTo>
                    <a:pt x="797" y="2944"/>
                  </a:lnTo>
                  <a:lnTo>
                    <a:pt x="796" y="2939"/>
                  </a:lnTo>
                  <a:lnTo>
                    <a:pt x="795" y="2934"/>
                  </a:lnTo>
                  <a:lnTo>
                    <a:pt x="792" y="2927"/>
                  </a:lnTo>
                  <a:lnTo>
                    <a:pt x="790" y="2922"/>
                  </a:lnTo>
                  <a:lnTo>
                    <a:pt x="786" y="2916"/>
                  </a:lnTo>
                  <a:lnTo>
                    <a:pt x="781" y="2912"/>
                  </a:lnTo>
                  <a:lnTo>
                    <a:pt x="777" y="2907"/>
                  </a:lnTo>
                  <a:lnTo>
                    <a:pt x="775" y="2902"/>
                  </a:lnTo>
                  <a:lnTo>
                    <a:pt x="774" y="2895"/>
                  </a:lnTo>
                  <a:lnTo>
                    <a:pt x="774" y="2888"/>
                  </a:lnTo>
                  <a:lnTo>
                    <a:pt x="774" y="2881"/>
                  </a:lnTo>
                  <a:lnTo>
                    <a:pt x="775" y="2874"/>
                  </a:lnTo>
                  <a:lnTo>
                    <a:pt x="775" y="2867"/>
                  </a:lnTo>
                  <a:lnTo>
                    <a:pt x="775" y="2861"/>
                  </a:lnTo>
                  <a:lnTo>
                    <a:pt x="774" y="2855"/>
                  </a:lnTo>
                  <a:lnTo>
                    <a:pt x="772" y="2852"/>
                  </a:lnTo>
                  <a:lnTo>
                    <a:pt x="768" y="2850"/>
                  </a:lnTo>
                  <a:lnTo>
                    <a:pt x="766" y="2845"/>
                  </a:lnTo>
                  <a:lnTo>
                    <a:pt x="765" y="2841"/>
                  </a:lnTo>
                  <a:lnTo>
                    <a:pt x="764" y="2836"/>
                  </a:lnTo>
                  <a:lnTo>
                    <a:pt x="763" y="2830"/>
                  </a:lnTo>
                  <a:lnTo>
                    <a:pt x="762" y="2825"/>
                  </a:lnTo>
                  <a:lnTo>
                    <a:pt x="762" y="2820"/>
                  </a:lnTo>
                  <a:lnTo>
                    <a:pt x="761" y="2817"/>
                  </a:lnTo>
                  <a:lnTo>
                    <a:pt x="761" y="2814"/>
                  </a:lnTo>
                  <a:lnTo>
                    <a:pt x="761" y="2813"/>
                  </a:lnTo>
                  <a:lnTo>
                    <a:pt x="761" y="2812"/>
                  </a:lnTo>
                  <a:lnTo>
                    <a:pt x="762" y="2811"/>
                  </a:lnTo>
                  <a:lnTo>
                    <a:pt x="762" y="2810"/>
                  </a:lnTo>
                  <a:lnTo>
                    <a:pt x="762" y="2808"/>
                  </a:lnTo>
                  <a:lnTo>
                    <a:pt x="763" y="2806"/>
                  </a:lnTo>
                  <a:lnTo>
                    <a:pt x="763" y="2804"/>
                  </a:lnTo>
                  <a:lnTo>
                    <a:pt x="763" y="2802"/>
                  </a:lnTo>
                  <a:lnTo>
                    <a:pt x="764" y="2800"/>
                  </a:lnTo>
                  <a:lnTo>
                    <a:pt x="764" y="2798"/>
                  </a:lnTo>
                  <a:lnTo>
                    <a:pt x="764" y="2797"/>
                  </a:lnTo>
                  <a:lnTo>
                    <a:pt x="765" y="2795"/>
                  </a:lnTo>
                  <a:lnTo>
                    <a:pt x="766" y="2794"/>
                  </a:lnTo>
                  <a:lnTo>
                    <a:pt x="767" y="2794"/>
                  </a:lnTo>
                  <a:lnTo>
                    <a:pt x="767" y="2793"/>
                  </a:lnTo>
                  <a:lnTo>
                    <a:pt x="768" y="2792"/>
                  </a:lnTo>
                  <a:lnTo>
                    <a:pt x="770" y="2791"/>
                  </a:lnTo>
                  <a:lnTo>
                    <a:pt x="771" y="2791"/>
                  </a:lnTo>
                  <a:lnTo>
                    <a:pt x="773" y="2790"/>
                  </a:lnTo>
                  <a:lnTo>
                    <a:pt x="774" y="2790"/>
                  </a:lnTo>
                  <a:lnTo>
                    <a:pt x="781" y="2786"/>
                  </a:lnTo>
                  <a:lnTo>
                    <a:pt x="787" y="2781"/>
                  </a:lnTo>
                  <a:lnTo>
                    <a:pt x="791" y="2778"/>
                  </a:lnTo>
                  <a:lnTo>
                    <a:pt x="796" y="2774"/>
                  </a:lnTo>
                  <a:lnTo>
                    <a:pt x="798" y="2770"/>
                  </a:lnTo>
                  <a:lnTo>
                    <a:pt x="800" y="2766"/>
                  </a:lnTo>
                  <a:lnTo>
                    <a:pt x="802" y="2763"/>
                  </a:lnTo>
                  <a:lnTo>
                    <a:pt x="803" y="2761"/>
                  </a:lnTo>
                  <a:lnTo>
                    <a:pt x="804" y="2757"/>
                  </a:lnTo>
                  <a:lnTo>
                    <a:pt x="805" y="2756"/>
                  </a:lnTo>
                  <a:lnTo>
                    <a:pt x="810" y="2748"/>
                  </a:lnTo>
                  <a:lnTo>
                    <a:pt x="812" y="2737"/>
                  </a:lnTo>
                  <a:lnTo>
                    <a:pt x="812" y="2724"/>
                  </a:lnTo>
                  <a:lnTo>
                    <a:pt x="811" y="2710"/>
                  </a:lnTo>
                  <a:lnTo>
                    <a:pt x="809" y="2695"/>
                  </a:lnTo>
                  <a:lnTo>
                    <a:pt x="805" y="2681"/>
                  </a:lnTo>
                  <a:lnTo>
                    <a:pt x="802" y="2669"/>
                  </a:lnTo>
                  <a:lnTo>
                    <a:pt x="800" y="2659"/>
                  </a:lnTo>
                  <a:lnTo>
                    <a:pt x="798" y="2654"/>
                  </a:lnTo>
                  <a:lnTo>
                    <a:pt x="798" y="2651"/>
                  </a:lnTo>
                  <a:lnTo>
                    <a:pt x="816" y="2570"/>
                  </a:lnTo>
                  <a:lnTo>
                    <a:pt x="815" y="2567"/>
                  </a:lnTo>
                  <a:lnTo>
                    <a:pt x="814" y="2556"/>
                  </a:lnTo>
                  <a:lnTo>
                    <a:pt x="813" y="2541"/>
                  </a:lnTo>
                  <a:lnTo>
                    <a:pt x="812" y="2522"/>
                  </a:lnTo>
                  <a:lnTo>
                    <a:pt x="809" y="2502"/>
                  </a:lnTo>
                  <a:lnTo>
                    <a:pt x="807" y="2480"/>
                  </a:lnTo>
                  <a:lnTo>
                    <a:pt x="803" y="2460"/>
                  </a:lnTo>
                  <a:lnTo>
                    <a:pt x="800" y="2444"/>
                  </a:lnTo>
                  <a:lnTo>
                    <a:pt x="797" y="2431"/>
                  </a:lnTo>
                  <a:lnTo>
                    <a:pt x="792" y="2425"/>
                  </a:lnTo>
                  <a:lnTo>
                    <a:pt x="788" y="2420"/>
                  </a:lnTo>
                  <a:lnTo>
                    <a:pt x="786" y="2414"/>
                  </a:lnTo>
                  <a:lnTo>
                    <a:pt x="785" y="2406"/>
                  </a:lnTo>
                  <a:lnTo>
                    <a:pt x="785" y="2397"/>
                  </a:lnTo>
                  <a:lnTo>
                    <a:pt x="786" y="2389"/>
                  </a:lnTo>
                  <a:lnTo>
                    <a:pt x="787" y="2380"/>
                  </a:lnTo>
                  <a:lnTo>
                    <a:pt x="789" y="2372"/>
                  </a:lnTo>
                  <a:lnTo>
                    <a:pt x="791" y="2366"/>
                  </a:lnTo>
                  <a:lnTo>
                    <a:pt x="795" y="2361"/>
                  </a:lnTo>
                  <a:lnTo>
                    <a:pt x="798" y="2359"/>
                  </a:lnTo>
                  <a:lnTo>
                    <a:pt x="798" y="2360"/>
                  </a:lnTo>
                  <a:lnTo>
                    <a:pt x="800" y="2364"/>
                  </a:lnTo>
                  <a:lnTo>
                    <a:pt x="802" y="2369"/>
                  </a:lnTo>
                  <a:lnTo>
                    <a:pt x="804" y="2375"/>
                  </a:lnTo>
                  <a:lnTo>
                    <a:pt x="808" y="2382"/>
                  </a:lnTo>
                  <a:lnTo>
                    <a:pt x="809" y="2390"/>
                  </a:lnTo>
                  <a:lnTo>
                    <a:pt x="811" y="2396"/>
                  </a:lnTo>
                  <a:lnTo>
                    <a:pt x="811" y="2404"/>
                  </a:lnTo>
                  <a:lnTo>
                    <a:pt x="809" y="2409"/>
                  </a:lnTo>
                  <a:lnTo>
                    <a:pt x="805" y="2414"/>
                  </a:lnTo>
                  <a:lnTo>
                    <a:pt x="802" y="2418"/>
                  </a:lnTo>
                  <a:lnTo>
                    <a:pt x="801" y="2425"/>
                  </a:lnTo>
                  <a:lnTo>
                    <a:pt x="801" y="2432"/>
                  </a:lnTo>
                  <a:lnTo>
                    <a:pt x="803" y="2441"/>
                  </a:lnTo>
                  <a:lnTo>
                    <a:pt x="807" y="2451"/>
                  </a:lnTo>
                  <a:lnTo>
                    <a:pt x="810" y="2459"/>
                  </a:lnTo>
                  <a:lnTo>
                    <a:pt x="814" y="2469"/>
                  </a:lnTo>
                  <a:lnTo>
                    <a:pt x="820" y="2477"/>
                  </a:lnTo>
                  <a:lnTo>
                    <a:pt x="824" y="2484"/>
                  </a:lnTo>
                  <a:lnTo>
                    <a:pt x="829" y="2490"/>
                  </a:lnTo>
                  <a:lnTo>
                    <a:pt x="828" y="2492"/>
                  </a:lnTo>
                  <a:lnTo>
                    <a:pt x="828" y="2499"/>
                  </a:lnTo>
                  <a:lnTo>
                    <a:pt x="827" y="2508"/>
                  </a:lnTo>
                  <a:lnTo>
                    <a:pt x="827" y="2520"/>
                  </a:lnTo>
                  <a:lnTo>
                    <a:pt x="828" y="2534"/>
                  </a:lnTo>
                  <a:lnTo>
                    <a:pt x="830" y="2550"/>
                  </a:lnTo>
                  <a:lnTo>
                    <a:pt x="834" y="2565"/>
                  </a:lnTo>
                  <a:lnTo>
                    <a:pt x="839" y="2580"/>
                  </a:lnTo>
                  <a:lnTo>
                    <a:pt x="847" y="2593"/>
                  </a:lnTo>
                  <a:lnTo>
                    <a:pt x="858" y="2604"/>
                  </a:lnTo>
                  <a:lnTo>
                    <a:pt x="858" y="2608"/>
                  </a:lnTo>
                  <a:lnTo>
                    <a:pt x="857" y="2618"/>
                  </a:lnTo>
                  <a:lnTo>
                    <a:pt x="855" y="2633"/>
                  </a:lnTo>
                  <a:lnTo>
                    <a:pt x="854" y="2653"/>
                  </a:lnTo>
                  <a:lnTo>
                    <a:pt x="854" y="2675"/>
                  </a:lnTo>
                  <a:lnTo>
                    <a:pt x="855" y="2698"/>
                  </a:lnTo>
                  <a:lnTo>
                    <a:pt x="858" y="2720"/>
                  </a:lnTo>
                  <a:lnTo>
                    <a:pt x="863" y="2743"/>
                  </a:lnTo>
                  <a:lnTo>
                    <a:pt x="870" y="2763"/>
                  </a:lnTo>
                  <a:lnTo>
                    <a:pt x="878" y="2779"/>
                  </a:lnTo>
                  <a:lnTo>
                    <a:pt x="877" y="2781"/>
                  </a:lnTo>
                  <a:lnTo>
                    <a:pt x="874" y="2786"/>
                  </a:lnTo>
                  <a:lnTo>
                    <a:pt x="870" y="2794"/>
                  </a:lnTo>
                  <a:lnTo>
                    <a:pt x="864" y="2804"/>
                  </a:lnTo>
                  <a:lnTo>
                    <a:pt x="860" y="2815"/>
                  </a:lnTo>
                  <a:lnTo>
                    <a:pt x="855" y="2828"/>
                  </a:lnTo>
                  <a:lnTo>
                    <a:pt x="852" y="2841"/>
                  </a:lnTo>
                  <a:lnTo>
                    <a:pt x="851" y="2854"/>
                  </a:lnTo>
                  <a:lnTo>
                    <a:pt x="852" y="2867"/>
                  </a:lnTo>
                  <a:lnTo>
                    <a:pt x="858" y="2878"/>
                  </a:lnTo>
                  <a:lnTo>
                    <a:pt x="864" y="2891"/>
                  </a:lnTo>
                  <a:lnTo>
                    <a:pt x="872" y="2907"/>
                  </a:lnTo>
                  <a:lnTo>
                    <a:pt x="880" y="2926"/>
                  </a:lnTo>
                  <a:lnTo>
                    <a:pt x="889" y="2944"/>
                  </a:lnTo>
                  <a:lnTo>
                    <a:pt x="898" y="2964"/>
                  </a:lnTo>
                  <a:lnTo>
                    <a:pt x="907" y="2982"/>
                  </a:lnTo>
                  <a:lnTo>
                    <a:pt x="915" y="2999"/>
                  </a:lnTo>
                  <a:lnTo>
                    <a:pt x="924" y="3012"/>
                  </a:lnTo>
                  <a:lnTo>
                    <a:pt x="932" y="3022"/>
                  </a:lnTo>
                  <a:lnTo>
                    <a:pt x="938" y="3027"/>
                  </a:lnTo>
                  <a:lnTo>
                    <a:pt x="939" y="3027"/>
                  </a:lnTo>
                  <a:lnTo>
                    <a:pt x="941" y="3027"/>
                  </a:lnTo>
                  <a:lnTo>
                    <a:pt x="942" y="3028"/>
                  </a:lnTo>
                  <a:lnTo>
                    <a:pt x="944" y="3028"/>
                  </a:lnTo>
                  <a:lnTo>
                    <a:pt x="946" y="3029"/>
                  </a:lnTo>
                  <a:lnTo>
                    <a:pt x="947" y="3029"/>
                  </a:lnTo>
                  <a:lnTo>
                    <a:pt x="949" y="3030"/>
                  </a:lnTo>
                  <a:lnTo>
                    <a:pt x="950" y="3030"/>
                  </a:lnTo>
                  <a:lnTo>
                    <a:pt x="952" y="3031"/>
                  </a:lnTo>
                  <a:lnTo>
                    <a:pt x="954" y="3033"/>
                  </a:lnTo>
                  <a:lnTo>
                    <a:pt x="951" y="3033"/>
                  </a:lnTo>
                  <a:lnTo>
                    <a:pt x="951" y="3034"/>
                  </a:lnTo>
                  <a:lnTo>
                    <a:pt x="952" y="3039"/>
                  </a:lnTo>
                  <a:lnTo>
                    <a:pt x="952" y="3046"/>
                  </a:lnTo>
                  <a:lnTo>
                    <a:pt x="953" y="3055"/>
                  </a:lnTo>
                  <a:lnTo>
                    <a:pt x="953" y="3066"/>
                  </a:lnTo>
                  <a:lnTo>
                    <a:pt x="953" y="3078"/>
                  </a:lnTo>
                  <a:lnTo>
                    <a:pt x="953" y="3091"/>
                  </a:lnTo>
                  <a:lnTo>
                    <a:pt x="952" y="3104"/>
                  </a:lnTo>
                  <a:lnTo>
                    <a:pt x="951" y="3117"/>
                  </a:lnTo>
                  <a:lnTo>
                    <a:pt x="949" y="3129"/>
                  </a:lnTo>
                  <a:lnTo>
                    <a:pt x="947" y="3141"/>
                  </a:lnTo>
                  <a:lnTo>
                    <a:pt x="948" y="3153"/>
                  </a:lnTo>
                  <a:lnTo>
                    <a:pt x="950" y="3165"/>
                  </a:lnTo>
                  <a:lnTo>
                    <a:pt x="953" y="3177"/>
                  </a:lnTo>
                  <a:lnTo>
                    <a:pt x="958" y="3188"/>
                  </a:lnTo>
                  <a:lnTo>
                    <a:pt x="961" y="3199"/>
                  </a:lnTo>
                  <a:lnTo>
                    <a:pt x="965" y="3208"/>
                  </a:lnTo>
                  <a:lnTo>
                    <a:pt x="966" y="3216"/>
                  </a:lnTo>
                  <a:lnTo>
                    <a:pt x="966" y="3223"/>
                  </a:lnTo>
                  <a:lnTo>
                    <a:pt x="964" y="3228"/>
                  </a:lnTo>
                  <a:lnTo>
                    <a:pt x="962" y="3235"/>
                  </a:lnTo>
                  <a:lnTo>
                    <a:pt x="960" y="3247"/>
                  </a:lnTo>
                  <a:lnTo>
                    <a:pt x="960" y="3261"/>
                  </a:lnTo>
                  <a:lnTo>
                    <a:pt x="960" y="3277"/>
                  </a:lnTo>
                  <a:lnTo>
                    <a:pt x="960" y="3295"/>
                  </a:lnTo>
                  <a:lnTo>
                    <a:pt x="961" y="3312"/>
                  </a:lnTo>
                  <a:lnTo>
                    <a:pt x="961" y="3328"/>
                  </a:lnTo>
                  <a:lnTo>
                    <a:pt x="961" y="3342"/>
                  </a:lnTo>
                  <a:lnTo>
                    <a:pt x="959" y="3352"/>
                  </a:lnTo>
                  <a:lnTo>
                    <a:pt x="957" y="3359"/>
                  </a:lnTo>
                  <a:lnTo>
                    <a:pt x="954" y="3363"/>
                  </a:lnTo>
                  <a:lnTo>
                    <a:pt x="952" y="3371"/>
                  </a:lnTo>
                  <a:lnTo>
                    <a:pt x="950" y="3382"/>
                  </a:lnTo>
                  <a:lnTo>
                    <a:pt x="949" y="3393"/>
                  </a:lnTo>
                  <a:lnTo>
                    <a:pt x="948" y="3406"/>
                  </a:lnTo>
                  <a:lnTo>
                    <a:pt x="948" y="3418"/>
                  </a:lnTo>
                  <a:lnTo>
                    <a:pt x="947" y="3428"/>
                  </a:lnTo>
                  <a:lnTo>
                    <a:pt x="947" y="3437"/>
                  </a:lnTo>
                  <a:lnTo>
                    <a:pt x="947" y="3443"/>
                  </a:lnTo>
                  <a:lnTo>
                    <a:pt x="947" y="3445"/>
                  </a:lnTo>
                  <a:lnTo>
                    <a:pt x="946" y="3447"/>
                  </a:lnTo>
                  <a:lnTo>
                    <a:pt x="944" y="3451"/>
                  </a:lnTo>
                  <a:lnTo>
                    <a:pt x="940" y="3458"/>
                  </a:lnTo>
                  <a:lnTo>
                    <a:pt x="937" y="3468"/>
                  </a:lnTo>
                  <a:lnTo>
                    <a:pt x="935" y="3480"/>
                  </a:lnTo>
                  <a:lnTo>
                    <a:pt x="934" y="3493"/>
                  </a:lnTo>
                  <a:lnTo>
                    <a:pt x="935" y="3507"/>
                  </a:lnTo>
                  <a:lnTo>
                    <a:pt x="938" y="3522"/>
                  </a:lnTo>
                  <a:lnTo>
                    <a:pt x="944" y="3538"/>
                  </a:lnTo>
                  <a:lnTo>
                    <a:pt x="954" y="3555"/>
                  </a:lnTo>
                  <a:lnTo>
                    <a:pt x="954" y="3556"/>
                  </a:lnTo>
                  <a:lnTo>
                    <a:pt x="956" y="3559"/>
                  </a:lnTo>
                  <a:lnTo>
                    <a:pt x="959" y="3562"/>
                  </a:lnTo>
                  <a:lnTo>
                    <a:pt x="963" y="3568"/>
                  </a:lnTo>
                  <a:lnTo>
                    <a:pt x="969" y="3574"/>
                  </a:lnTo>
                  <a:lnTo>
                    <a:pt x="977" y="3580"/>
                  </a:lnTo>
                  <a:lnTo>
                    <a:pt x="987" y="3585"/>
                  </a:lnTo>
                  <a:lnTo>
                    <a:pt x="1001" y="3589"/>
                  </a:lnTo>
                  <a:lnTo>
                    <a:pt x="1017" y="3593"/>
                  </a:lnTo>
                  <a:lnTo>
                    <a:pt x="1037" y="3594"/>
                  </a:lnTo>
                  <a:lnTo>
                    <a:pt x="1059" y="3592"/>
                  </a:lnTo>
                  <a:lnTo>
                    <a:pt x="1078" y="3586"/>
                  </a:lnTo>
                  <a:lnTo>
                    <a:pt x="1096" y="3577"/>
                  </a:lnTo>
                  <a:lnTo>
                    <a:pt x="1111" y="3565"/>
                  </a:lnTo>
                  <a:lnTo>
                    <a:pt x="1124" y="3551"/>
                  </a:lnTo>
                  <a:lnTo>
                    <a:pt x="1135" y="3534"/>
                  </a:lnTo>
                  <a:lnTo>
                    <a:pt x="1143" y="3513"/>
                  </a:lnTo>
                  <a:lnTo>
                    <a:pt x="1147" y="3490"/>
                  </a:lnTo>
                  <a:lnTo>
                    <a:pt x="1149" y="3465"/>
                  </a:lnTo>
                  <a:lnTo>
                    <a:pt x="1147" y="3437"/>
                  </a:lnTo>
                  <a:lnTo>
                    <a:pt x="1144" y="3408"/>
                  </a:lnTo>
                  <a:lnTo>
                    <a:pt x="1140" y="3381"/>
                  </a:lnTo>
                  <a:lnTo>
                    <a:pt x="1137" y="3354"/>
                  </a:lnTo>
                  <a:lnTo>
                    <a:pt x="1135" y="3329"/>
                  </a:lnTo>
                  <a:lnTo>
                    <a:pt x="1133" y="3309"/>
                  </a:lnTo>
                  <a:lnTo>
                    <a:pt x="1132" y="3290"/>
                  </a:lnTo>
                  <a:lnTo>
                    <a:pt x="1131" y="3275"/>
                  </a:lnTo>
                  <a:lnTo>
                    <a:pt x="1130" y="3264"/>
                  </a:lnTo>
                  <a:lnTo>
                    <a:pt x="1130" y="3257"/>
                  </a:lnTo>
                  <a:lnTo>
                    <a:pt x="1128" y="3254"/>
                  </a:lnTo>
                  <a:lnTo>
                    <a:pt x="1130" y="3251"/>
                  </a:lnTo>
                  <a:lnTo>
                    <a:pt x="1130" y="3245"/>
                  </a:lnTo>
                  <a:lnTo>
                    <a:pt x="1130" y="3234"/>
                  </a:lnTo>
                  <a:lnTo>
                    <a:pt x="1130" y="3220"/>
                  </a:lnTo>
                  <a:lnTo>
                    <a:pt x="1130" y="3205"/>
                  </a:lnTo>
                  <a:lnTo>
                    <a:pt x="1130" y="3191"/>
                  </a:lnTo>
                  <a:lnTo>
                    <a:pt x="1128" y="3177"/>
                  </a:lnTo>
                  <a:lnTo>
                    <a:pt x="1127" y="3166"/>
                  </a:lnTo>
                  <a:lnTo>
                    <a:pt x="1124" y="3159"/>
                  </a:lnTo>
                  <a:lnTo>
                    <a:pt x="1121" y="3155"/>
                  </a:lnTo>
                  <a:lnTo>
                    <a:pt x="1118" y="3153"/>
                  </a:lnTo>
                  <a:lnTo>
                    <a:pt x="1115" y="3150"/>
                  </a:lnTo>
                  <a:lnTo>
                    <a:pt x="1114" y="3145"/>
                  </a:lnTo>
                  <a:lnTo>
                    <a:pt x="1113" y="3139"/>
                  </a:lnTo>
                  <a:lnTo>
                    <a:pt x="1113" y="3133"/>
                  </a:lnTo>
                  <a:lnTo>
                    <a:pt x="1113" y="3127"/>
                  </a:lnTo>
                  <a:lnTo>
                    <a:pt x="1113" y="3122"/>
                  </a:lnTo>
                  <a:lnTo>
                    <a:pt x="1113" y="3117"/>
                  </a:lnTo>
                  <a:lnTo>
                    <a:pt x="1113" y="3114"/>
                  </a:lnTo>
                  <a:lnTo>
                    <a:pt x="1113" y="3113"/>
                  </a:lnTo>
                  <a:lnTo>
                    <a:pt x="1113" y="3112"/>
                  </a:lnTo>
                  <a:lnTo>
                    <a:pt x="1112" y="3109"/>
                  </a:lnTo>
                  <a:lnTo>
                    <a:pt x="1112" y="3103"/>
                  </a:lnTo>
                  <a:lnTo>
                    <a:pt x="1111" y="3097"/>
                  </a:lnTo>
                  <a:lnTo>
                    <a:pt x="1110" y="3089"/>
                  </a:lnTo>
                  <a:lnTo>
                    <a:pt x="1110" y="3081"/>
                  </a:lnTo>
                  <a:lnTo>
                    <a:pt x="1110" y="3074"/>
                  </a:lnTo>
                  <a:lnTo>
                    <a:pt x="1110" y="3067"/>
                  </a:lnTo>
                  <a:lnTo>
                    <a:pt x="1111" y="3062"/>
                  </a:lnTo>
                  <a:lnTo>
                    <a:pt x="1113" y="3059"/>
                  </a:lnTo>
                  <a:lnTo>
                    <a:pt x="1115" y="3056"/>
                  </a:lnTo>
                  <a:lnTo>
                    <a:pt x="1118" y="3054"/>
                  </a:lnTo>
                  <a:lnTo>
                    <a:pt x="1118" y="3051"/>
                  </a:lnTo>
                  <a:lnTo>
                    <a:pt x="1118" y="3047"/>
                  </a:lnTo>
                  <a:lnTo>
                    <a:pt x="1118" y="3043"/>
                  </a:lnTo>
                  <a:lnTo>
                    <a:pt x="1116" y="3039"/>
                  </a:lnTo>
                  <a:lnTo>
                    <a:pt x="1116" y="3036"/>
                  </a:lnTo>
                  <a:lnTo>
                    <a:pt x="1115" y="3033"/>
                  </a:lnTo>
                  <a:lnTo>
                    <a:pt x="1114" y="3029"/>
                  </a:lnTo>
                  <a:lnTo>
                    <a:pt x="1113" y="3027"/>
                  </a:lnTo>
                  <a:lnTo>
                    <a:pt x="1118" y="3026"/>
                  </a:lnTo>
                  <a:lnTo>
                    <a:pt x="1123" y="3025"/>
                  </a:lnTo>
                  <a:lnTo>
                    <a:pt x="1126" y="3025"/>
                  </a:lnTo>
                  <a:lnTo>
                    <a:pt x="1131" y="3024"/>
                  </a:lnTo>
                  <a:lnTo>
                    <a:pt x="1134" y="3024"/>
                  </a:lnTo>
                  <a:lnTo>
                    <a:pt x="1138" y="3024"/>
                  </a:lnTo>
                  <a:lnTo>
                    <a:pt x="1140" y="3025"/>
                  </a:lnTo>
                  <a:lnTo>
                    <a:pt x="1144" y="3025"/>
                  </a:lnTo>
                  <a:lnTo>
                    <a:pt x="1146" y="3026"/>
                  </a:lnTo>
                  <a:lnTo>
                    <a:pt x="1147" y="3027"/>
                  </a:lnTo>
                  <a:lnTo>
                    <a:pt x="1173" y="2969"/>
                  </a:lnTo>
                  <a:lnTo>
                    <a:pt x="1165" y="2861"/>
                  </a:lnTo>
                  <a:lnTo>
                    <a:pt x="1166" y="2855"/>
                  </a:lnTo>
                  <a:lnTo>
                    <a:pt x="1168" y="2842"/>
                  </a:lnTo>
                  <a:lnTo>
                    <a:pt x="1169" y="2822"/>
                  </a:lnTo>
                  <a:lnTo>
                    <a:pt x="1169" y="2798"/>
                  </a:lnTo>
                  <a:lnTo>
                    <a:pt x="1168" y="2770"/>
                  </a:lnTo>
                  <a:lnTo>
                    <a:pt x="1165" y="2743"/>
                  </a:lnTo>
                  <a:lnTo>
                    <a:pt x="1159" y="2717"/>
                  </a:lnTo>
                  <a:lnTo>
                    <a:pt x="1150" y="2695"/>
                  </a:lnTo>
                  <a:lnTo>
                    <a:pt x="1137" y="2679"/>
                  </a:lnTo>
                  <a:lnTo>
                    <a:pt x="1119" y="2669"/>
                  </a:lnTo>
                  <a:lnTo>
                    <a:pt x="1119" y="2668"/>
                  </a:lnTo>
                  <a:lnTo>
                    <a:pt x="1119" y="2666"/>
                  </a:lnTo>
                  <a:lnTo>
                    <a:pt x="1118" y="2663"/>
                  </a:lnTo>
                  <a:lnTo>
                    <a:pt x="1119" y="2657"/>
                  </a:lnTo>
                  <a:lnTo>
                    <a:pt x="1119" y="2653"/>
                  </a:lnTo>
                  <a:lnTo>
                    <a:pt x="1120" y="2648"/>
                  </a:lnTo>
                  <a:lnTo>
                    <a:pt x="1121" y="2642"/>
                  </a:lnTo>
                  <a:lnTo>
                    <a:pt x="1124" y="2637"/>
                  </a:lnTo>
                  <a:lnTo>
                    <a:pt x="1127" y="2633"/>
                  </a:lnTo>
                  <a:lnTo>
                    <a:pt x="1132" y="2630"/>
                  </a:lnTo>
                  <a:lnTo>
                    <a:pt x="1126" y="2622"/>
                  </a:lnTo>
                  <a:lnTo>
                    <a:pt x="1121" y="2613"/>
                  </a:lnTo>
                  <a:lnTo>
                    <a:pt x="1116" y="2601"/>
                  </a:lnTo>
                  <a:lnTo>
                    <a:pt x="1111" y="2590"/>
                  </a:lnTo>
                  <a:lnTo>
                    <a:pt x="1107" y="2578"/>
                  </a:lnTo>
                  <a:lnTo>
                    <a:pt x="1103" y="2566"/>
                  </a:lnTo>
                  <a:lnTo>
                    <a:pt x="1100" y="2556"/>
                  </a:lnTo>
                  <a:lnTo>
                    <a:pt x="1097" y="2549"/>
                  </a:lnTo>
                  <a:lnTo>
                    <a:pt x="1096" y="2543"/>
                  </a:lnTo>
                  <a:lnTo>
                    <a:pt x="1095" y="2542"/>
                  </a:lnTo>
                  <a:lnTo>
                    <a:pt x="1090" y="2487"/>
                  </a:lnTo>
                  <a:lnTo>
                    <a:pt x="1090" y="2445"/>
                  </a:lnTo>
                  <a:lnTo>
                    <a:pt x="1090" y="2444"/>
                  </a:lnTo>
                  <a:lnTo>
                    <a:pt x="1091" y="2442"/>
                  </a:lnTo>
                  <a:lnTo>
                    <a:pt x="1093" y="2438"/>
                  </a:lnTo>
                  <a:lnTo>
                    <a:pt x="1094" y="2432"/>
                  </a:lnTo>
                  <a:lnTo>
                    <a:pt x="1094" y="2427"/>
                  </a:lnTo>
                  <a:lnTo>
                    <a:pt x="1094" y="2419"/>
                  </a:lnTo>
                  <a:lnTo>
                    <a:pt x="1094" y="2413"/>
                  </a:lnTo>
                  <a:lnTo>
                    <a:pt x="1091" y="2405"/>
                  </a:lnTo>
                  <a:lnTo>
                    <a:pt x="1087" y="2397"/>
                  </a:lnTo>
                  <a:lnTo>
                    <a:pt x="1082" y="2390"/>
                  </a:lnTo>
                  <a:lnTo>
                    <a:pt x="1066" y="2322"/>
                  </a:lnTo>
                  <a:lnTo>
                    <a:pt x="1066" y="2321"/>
                  </a:lnTo>
                  <a:lnTo>
                    <a:pt x="1065" y="2319"/>
                  </a:lnTo>
                  <a:lnTo>
                    <a:pt x="1065" y="2317"/>
                  </a:lnTo>
                  <a:lnTo>
                    <a:pt x="1065" y="2313"/>
                  </a:lnTo>
                  <a:lnTo>
                    <a:pt x="1066" y="2308"/>
                  </a:lnTo>
                  <a:lnTo>
                    <a:pt x="1069" y="2303"/>
                  </a:lnTo>
                  <a:lnTo>
                    <a:pt x="1071" y="2298"/>
                  </a:lnTo>
                  <a:lnTo>
                    <a:pt x="1075" y="2293"/>
                  </a:lnTo>
                  <a:lnTo>
                    <a:pt x="1082" y="2290"/>
                  </a:lnTo>
                  <a:lnTo>
                    <a:pt x="1090" y="2285"/>
                  </a:lnTo>
                  <a:lnTo>
                    <a:pt x="1090" y="2283"/>
                  </a:lnTo>
                  <a:lnTo>
                    <a:pt x="1093" y="2277"/>
                  </a:lnTo>
                  <a:lnTo>
                    <a:pt x="1096" y="2266"/>
                  </a:lnTo>
                  <a:lnTo>
                    <a:pt x="1100" y="2252"/>
                  </a:lnTo>
                  <a:lnTo>
                    <a:pt x="1105" y="2233"/>
                  </a:lnTo>
                  <a:lnTo>
                    <a:pt x="1108" y="2212"/>
                  </a:lnTo>
                  <a:lnTo>
                    <a:pt x="1110" y="2187"/>
                  </a:lnTo>
                  <a:lnTo>
                    <a:pt x="1111" y="2161"/>
                  </a:lnTo>
                  <a:lnTo>
                    <a:pt x="1111" y="2132"/>
                  </a:lnTo>
                  <a:lnTo>
                    <a:pt x="1108" y="2100"/>
                  </a:lnTo>
                  <a:lnTo>
                    <a:pt x="1109" y="2098"/>
                  </a:lnTo>
                  <a:lnTo>
                    <a:pt x="1109" y="2095"/>
                  </a:lnTo>
                  <a:lnTo>
                    <a:pt x="1109" y="2092"/>
                  </a:lnTo>
                  <a:lnTo>
                    <a:pt x="1110" y="2086"/>
                  </a:lnTo>
                  <a:lnTo>
                    <a:pt x="1111" y="2081"/>
                  </a:lnTo>
                  <a:lnTo>
                    <a:pt x="1112" y="2074"/>
                  </a:lnTo>
                  <a:lnTo>
                    <a:pt x="1113" y="2068"/>
                  </a:lnTo>
                  <a:lnTo>
                    <a:pt x="1114" y="2059"/>
                  </a:lnTo>
                  <a:lnTo>
                    <a:pt x="1116" y="2050"/>
                  </a:lnTo>
                  <a:lnTo>
                    <a:pt x="1124" y="2065"/>
                  </a:lnTo>
                  <a:lnTo>
                    <a:pt x="1132" y="2075"/>
                  </a:lnTo>
                  <a:lnTo>
                    <a:pt x="1139" y="2084"/>
                  </a:lnTo>
                  <a:lnTo>
                    <a:pt x="1146" y="2092"/>
                  </a:lnTo>
                  <a:lnTo>
                    <a:pt x="1152" y="2097"/>
                  </a:lnTo>
                  <a:lnTo>
                    <a:pt x="1158" y="2100"/>
                  </a:lnTo>
                  <a:lnTo>
                    <a:pt x="1162" y="2104"/>
                  </a:lnTo>
                  <a:lnTo>
                    <a:pt x="1165" y="2105"/>
                  </a:lnTo>
                  <a:lnTo>
                    <a:pt x="1168" y="2106"/>
                  </a:lnTo>
                  <a:lnTo>
                    <a:pt x="1171" y="2106"/>
                  </a:lnTo>
                  <a:lnTo>
                    <a:pt x="1176" y="2105"/>
                  </a:lnTo>
                  <a:lnTo>
                    <a:pt x="1185" y="2104"/>
                  </a:lnTo>
                  <a:lnTo>
                    <a:pt x="1196" y="2103"/>
                  </a:lnTo>
                  <a:lnTo>
                    <a:pt x="1208" y="2102"/>
                  </a:lnTo>
                  <a:lnTo>
                    <a:pt x="1220" y="2099"/>
                  </a:lnTo>
                  <a:lnTo>
                    <a:pt x="1231" y="2098"/>
                  </a:lnTo>
                  <a:lnTo>
                    <a:pt x="1240" y="2096"/>
                  </a:lnTo>
                  <a:lnTo>
                    <a:pt x="1248" y="2094"/>
                  </a:lnTo>
                  <a:lnTo>
                    <a:pt x="1251" y="2093"/>
                  </a:lnTo>
                  <a:lnTo>
                    <a:pt x="1256" y="2088"/>
                  </a:lnTo>
                  <a:lnTo>
                    <a:pt x="1263" y="2081"/>
                  </a:lnTo>
                  <a:lnTo>
                    <a:pt x="1273" y="2070"/>
                  </a:lnTo>
                  <a:lnTo>
                    <a:pt x="1284" y="2057"/>
                  </a:lnTo>
                  <a:lnTo>
                    <a:pt x="1296" y="2042"/>
                  </a:lnTo>
                  <a:lnTo>
                    <a:pt x="1308" y="2028"/>
                  </a:lnTo>
                  <a:lnTo>
                    <a:pt x="1319" y="2012"/>
                  </a:lnTo>
                  <a:lnTo>
                    <a:pt x="1326" y="1999"/>
                  </a:lnTo>
                  <a:lnTo>
                    <a:pt x="1332" y="1987"/>
                  </a:lnTo>
                  <a:lnTo>
                    <a:pt x="1333" y="1978"/>
                  </a:lnTo>
                  <a:lnTo>
                    <a:pt x="1332" y="1971"/>
                  </a:lnTo>
                  <a:lnTo>
                    <a:pt x="1332" y="1966"/>
                  </a:lnTo>
                  <a:lnTo>
                    <a:pt x="1332" y="1961"/>
                  </a:lnTo>
                  <a:lnTo>
                    <a:pt x="1333" y="1957"/>
                  </a:lnTo>
                  <a:lnTo>
                    <a:pt x="1334" y="1954"/>
                  </a:lnTo>
                  <a:lnTo>
                    <a:pt x="1335" y="1950"/>
                  </a:lnTo>
                  <a:lnTo>
                    <a:pt x="1336" y="1948"/>
                  </a:lnTo>
                  <a:lnTo>
                    <a:pt x="1338" y="1946"/>
                  </a:lnTo>
                  <a:lnTo>
                    <a:pt x="1341" y="1945"/>
                  </a:lnTo>
                  <a:lnTo>
                    <a:pt x="1343" y="1944"/>
                  </a:lnTo>
                  <a:lnTo>
                    <a:pt x="1345" y="1942"/>
                  </a:lnTo>
                  <a:lnTo>
                    <a:pt x="1346" y="1937"/>
                  </a:lnTo>
                  <a:lnTo>
                    <a:pt x="1346" y="1931"/>
                  </a:lnTo>
                  <a:lnTo>
                    <a:pt x="1346" y="1923"/>
                  </a:lnTo>
                  <a:lnTo>
                    <a:pt x="1344" y="1914"/>
                  </a:lnTo>
                  <a:lnTo>
                    <a:pt x="1343" y="1907"/>
                  </a:lnTo>
                  <a:lnTo>
                    <a:pt x="1341" y="1899"/>
                  </a:lnTo>
                  <a:lnTo>
                    <a:pt x="1339" y="1893"/>
                  </a:lnTo>
                  <a:lnTo>
                    <a:pt x="1338" y="1888"/>
                  </a:lnTo>
                  <a:lnTo>
                    <a:pt x="1338" y="1886"/>
                  </a:lnTo>
                  <a:lnTo>
                    <a:pt x="1337" y="1886"/>
                  </a:lnTo>
                  <a:lnTo>
                    <a:pt x="1337" y="1884"/>
                  </a:lnTo>
                  <a:lnTo>
                    <a:pt x="1336" y="1881"/>
                  </a:lnTo>
                  <a:lnTo>
                    <a:pt x="1334" y="1876"/>
                  </a:lnTo>
                  <a:lnTo>
                    <a:pt x="1333" y="1872"/>
                  </a:lnTo>
                  <a:lnTo>
                    <a:pt x="1331" y="1867"/>
                  </a:lnTo>
                  <a:lnTo>
                    <a:pt x="1329" y="1862"/>
                  </a:lnTo>
                  <a:lnTo>
                    <a:pt x="1325" y="1858"/>
                  </a:lnTo>
                  <a:lnTo>
                    <a:pt x="1323" y="1855"/>
                  </a:lnTo>
                  <a:lnTo>
                    <a:pt x="1320" y="1852"/>
                  </a:lnTo>
                  <a:lnTo>
                    <a:pt x="1318" y="1850"/>
                  </a:lnTo>
                  <a:lnTo>
                    <a:pt x="1317" y="1846"/>
                  </a:lnTo>
                  <a:lnTo>
                    <a:pt x="1315" y="1839"/>
                  </a:lnTo>
                  <a:lnTo>
                    <a:pt x="1315" y="1832"/>
                  </a:lnTo>
                  <a:lnTo>
                    <a:pt x="1315" y="1823"/>
                  </a:lnTo>
                  <a:lnTo>
                    <a:pt x="1315" y="1814"/>
                  </a:lnTo>
                  <a:lnTo>
                    <a:pt x="1315" y="1806"/>
                  </a:lnTo>
                  <a:lnTo>
                    <a:pt x="1314" y="1797"/>
                  </a:lnTo>
                  <a:lnTo>
                    <a:pt x="1313" y="1790"/>
                  </a:lnTo>
                  <a:lnTo>
                    <a:pt x="1312" y="1785"/>
                  </a:lnTo>
                  <a:lnTo>
                    <a:pt x="1309" y="1780"/>
                  </a:lnTo>
                  <a:lnTo>
                    <a:pt x="1305" y="1771"/>
                  </a:lnTo>
                  <a:lnTo>
                    <a:pt x="1298" y="1761"/>
                  </a:lnTo>
                  <a:lnTo>
                    <a:pt x="1289" y="1749"/>
                  </a:lnTo>
                  <a:lnTo>
                    <a:pt x="1281" y="1736"/>
                  </a:lnTo>
                  <a:lnTo>
                    <a:pt x="1272" y="1722"/>
                  </a:lnTo>
                  <a:lnTo>
                    <a:pt x="1262" y="1708"/>
                  </a:lnTo>
                  <a:lnTo>
                    <a:pt x="1253" y="1696"/>
                  </a:lnTo>
                  <a:lnTo>
                    <a:pt x="1246" y="1684"/>
                  </a:lnTo>
                  <a:lnTo>
                    <a:pt x="1238" y="1675"/>
                  </a:lnTo>
                  <a:lnTo>
                    <a:pt x="1248" y="1655"/>
                  </a:lnTo>
                  <a:lnTo>
                    <a:pt x="1259" y="1634"/>
                  </a:lnTo>
                  <a:lnTo>
                    <a:pt x="1269" y="1613"/>
                  </a:lnTo>
                  <a:lnTo>
                    <a:pt x="1279" y="1593"/>
                  </a:lnTo>
                  <a:lnTo>
                    <a:pt x="1287" y="1574"/>
                  </a:lnTo>
                  <a:lnTo>
                    <a:pt x="1296" y="1558"/>
                  </a:lnTo>
                  <a:lnTo>
                    <a:pt x="1302" y="1544"/>
                  </a:lnTo>
                  <a:lnTo>
                    <a:pt x="1307" y="1533"/>
                  </a:lnTo>
                  <a:lnTo>
                    <a:pt x="1310" y="1526"/>
                  </a:lnTo>
                  <a:lnTo>
                    <a:pt x="1312" y="1524"/>
                  </a:lnTo>
                  <a:lnTo>
                    <a:pt x="1312" y="1522"/>
                  </a:lnTo>
                  <a:lnTo>
                    <a:pt x="1313" y="1519"/>
                  </a:lnTo>
                  <a:lnTo>
                    <a:pt x="1314" y="1512"/>
                  </a:lnTo>
                  <a:lnTo>
                    <a:pt x="1314" y="1504"/>
                  </a:lnTo>
                  <a:lnTo>
                    <a:pt x="1313" y="1495"/>
                  </a:lnTo>
                  <a:lnTo>
                    <a:pt x="1310" y="1484"/>
                  </a:lnTo>
                  <a:lnTo>
                    <a:pt x="1302" y="1473"/>
                  </a:lnTo>
                  <a:lnTo>
                    <a:pt x="1293" y="1461"/>
                  </a:lnTo>
                  <a:lnTo>
                    <a:pt x="1277" y="1449"/>
                  </a:lnTo>
                  <a:lnTo>
                    <a:pt x="1257" y="1437"/>
                  </a:lnTo>
                  <a:lnTo>
                    <a:pt x="1256" y="1437"/>
                  </a:lnTo>
                  <a:lnTo>
                    <a:pt x="1256" y="1436"/>
                  </a:lnTo>
                  <a:lnTo>
                    <a:pt x="1257" y="1436"/>
                  </a:lnTo>
                  <a:lnTo>
                    <a:pt x="1257" y="1435"/>
                  </a:lnTo>
                  <a:lnTo>
                    <a:pt x="1257" y="1436"/>
                  </a:lnTo>
                  <a:lnTo>
                    <a:pt x="1256" y="1436"/>
                  </a:lnTo>
                  <a:lnTo>
                    <a:pt x="1257" y="1436"/>
                  </a:lnTo>
                  <a:lnTo>
                    <a:pt x="1257" y="1435"/>
                  </a:lnTo>
                  <a:lnTo>
                    <a:pt x="1258" y="1432"/>
                  </a:lnTo>
                  <a:lnTo>
                    <a:pt x="1260" y="1428"/>
                  </a:lnTo>
                  <a:lnTo>
                    <a:pt x="1261" y="1425"/>
                  </a:lnTo>
                  <a:lnTo>
                    <a:pt x="1263" y="1421"/>
                  </a:lnTo>
                  <a:lnTo>
                    <a:pt x="1265" y="1416"/>
                  </a:lnTo>
                  <a:lnTo>
                    <a:pt x="1267" y="1411"/>
                  </a:lnTo>
                  <a:lnTo>
                    <a:pt x="1269" y="1407"/>
                  </a:lnTo>
                  <a:lnTo>
                    <a:pt x="1271" y="1402"/>
                  </a:lnTo>
                  <a:lnTo>
                    <a:pt x="1273" y="1398"/>
                  </a:lnTo>
                  <a:lnTo>
                    <a:pt x="1275" y="1393"/>
                  </a:lnTo>
                  <a:lnTo>
                    <a:pt x="1275" y="1392"/>
                  </a:lnTo>
                  <a:lnTo>
                    <a:pt x="1275" y="1393"/>
                  </a:lnTo>
                  <a:lnTo>
                    <a:pt x="1275" y="1392"/>
                  </a:lnTo>
                  <a:lnTo>
                    <a:pt x="1276" y="1391"/>
                  </a:lnTo>
                  <a:lnTo>
                    <a:pt x="1275" y="1391"/>
                  </a:lnTo>
                  <a:lnTo>
                    <a:pt x="1275" y="1390"/>
                  </a:lnTo>
                  <a:lnTo>
                    <a:pt x="1276" y="1388"/>
                  </a:lnTo>
                  <a:lnTo>
                    <a:pt x="1276" y="1385"/>
                  </a:lnTo>
                  <a:lnTo>
                    <a:pt x="1275" y="1383"/>
                  </a:lnTo>
                  <a:lnTo>
                    <a:pt x="1273" y="1379"/>
                  </a:lnTo>
                  <a:lnTo>
                    <a:pt x="1271" y="1376"/>
                  </a:lnTo>
                  <a:lnTo>
                    <a:pt x="1268" y="1374"/>
                  </a:lnTo>
                  <a:lnTo>
                    <a:pt x="1263" y="1371"/>
                  </a:lnTo>
                  <a:lnTo>
                    <a:pt x="1259" y="1368"/>
                  </a:lnTo>
                  <a:lnTo>
                    <a:pt x="1255" y="1366"/>
                  </a:lnTo>
                  <a:lnTo>
                    <a:pt x="1249" y="1364"/>
                  </a:lnTo>
                  <a:lnTo>
                    <a:pt x="1245" y="1363"/>
                  </a:lnTo>
                  <a:lnTo>
                    <a:pt x="1242" y="1362"/>
                  </a:lnTo>
                  <a:lnTo>
                    <a:pt x="1237" y="1361"/>
                  </a:lnTo>
                  <a:lnTo>
                    <a:pt x="1234" y="1361"/>
                  </a:lnTo>
                  <a:lnTo>
                    <a:pt x="1230" y="1360"/>
                  </a:lnTo>
                  <a:lnTo>
                    <a:pt x="1226" y="1360"/>
                  </a:lnTo>
                  <a:lnTo>
                    <a:pt x="1223" y="1360"/>
                  </a:lnTo>
                  <a:lnTo>
                    <a:pt x="1221" y="1361"/>
                  </a:lnTo>
                  <a:lnTo>
                    <a:pt x="1218" y="1361"/>
                  </a:lnTo>
                  <a:lnTo>
                    <a:pt x="1215" y="1362"/>
                  </a:lnTo>
                  <a:lnTo>
                    <a:pt x="1215" y="1363"/>
                  </a:lnTo>
                  <a:lnTo>
                    <a:pt x="1215" y="1362"/>
                  </a:lnTo>
                  <a:lnTo>
                    <a:pt x="1214" y="1363"/>
                  </a:lnTo>
                  <a:lnTo>
                    <a:pt x="1213" y="1364"/>
                  </a:lnTo>
                  <a:lnTo>
                    <a:pt x="1212" y="1365"/>
                  </a:lnTo>
                  <a:lnTo>
                    <a:pt x="1211" y="1366"/>
                  </a:lnTo>
                  <a:lnTo>
                    <a:pt x="1210" y="1366"/>
                  </a:lnTo>
                  <a:lnTo>
                    <a:pt x="1210" y="1367"/>
                  </a:lnTo>
                  <a:lnTo>
                    <a:pt x="1209" y="1370"/>
                  </a:lnTo>
                  <a:lnTo>
                    <a:pt x="1208" y="1373"/>
                  </a:lnTo>
                  <a:lnTo>
                    <a:pt x="1206" y="1378"/>
                  </a:lnTo>
                  <a:lnTo>
                    <a:pt x="1202" y="1385"/>
                  </a:lnTo>
                  <a:lnTo>
                    <a:pt x="1200" y="1391"/>
                  </a:lnTo>
                  <a:lnTo>
                    <a:pt x="1197" y="1397"/>
                  </a:lnTo>
                  <a:lnTo>
                    <a:pt x="1195" y="1403"/>
                  </a:lnTo>
                  <a:lnTo>
                    <a:pt x="1192" y="1408"/>
                  </a:lnTo>
                  <a:lnTo>
                    <a:pt x="1190" y="1412"/>
                  </a:lnTo>
                  <a:lnTo>
                    <a:pt x="1189" y="1414"/>
                  </a:lnTo>
                  <a:lnTo>
                    <a:pt x="1189" y="1416"/>
                  </a:lnTo>
                  <a:lnTo>
                    <a:pt x="1188" y="1417"/>
                  </a:lnTo>
                  <a:lnTo>
                    <a:pt x="1188" y="1419"/>
                  </a:lnTo>
                  <a:lnTo>
                    <a:pt x="1188" y="1420"/>
                  </a:lnTo>
                  <a:lnTo>
                    <a:pt x="1188" y="1419"/>
                  </a:lnTo>
                  <a:lnTo>
                    <a:pt x="1188" y="1417"/>
                  </a:lnTo>
                  <a:lnTo>
                    <a:pt x="1188" y="1416"/>
                  </a:lnTo>
                  <a:lnTo>
                    <a:pt x="1189" y="1414"/>
                  </a:lnTo>
                  <a:lnTo>
                    <a:pt x="1178" y="1411"/>
                  </a:lnTo>
                  <a:lnTo>
                    <a:pt x="1170" y="1408"/>
                  </a:lnTo>
                  <a:lnTo>
                    <a:pt x="1161" y="1407"/>
                  </a:lnTo>
                  <a:lnTo>
                    <a:pt x="1153" y="1407"/>
                  </a:lnTo>
                  <a:lnTo>
                    <a:pt x="1146" y="1408"/>
                  </a:lnTo>
                  <a:lnTo>
                    <a:pt x="1139" y="1410"/>
                  </a:lnTo>
                  <a:lnTo>
                    <a:pt x="1134" y="1411"/>
                  </a:lnTo>
                  <a:lnTo>
                    <a:pt x="1128" y="1414"/>
                  </a:lnTo>
                  <a:lnTo>
                    <a:pt x="1125" y="1416"/>
                  </a:lnTo>
                  <a:lnTo>
                    <a:pt x="1121" y="1420"/>
                  </a:lnTo>
                  <a:lnTo>
                    <a:pt x="1121" y="1419"/>
                  </a:lnTo>
                  <a:lnTo>
                    <a:pt x="1122" y="1419"/>
                  </a:lnTo>
                  <a:lnTo>
                    <a:pt x="1122" y="1417"/>
                  </a:lnTo>
                  <a:lnTo>
                    <a:pt x="1122" y="1416"/>
                  </a:lnTo>
                  <a:lnTo>
                    <a:pt x="1122" y="1414"/>
                  </a:lnTo>
                  <a:lnTo>
                    <a:pt x="1122" y="1413"/>
                  </a:lnTo>
                  <a:lnTo>
                    <a:pt x="1122" y="1411"/>
                  </a:lnTo>
                  <a:lnTo>
                    <a:pt x="1121" y="1409"/>
                  </a:lnTo>
                  <a:lnTo>
                    <a:pt x="1121" y="1407"/>
                  </a:lnTo>
                  <a:lnTo>
                    <a:pt x="1123" y="1405"/>
                  </a:lnTo>
                  <a:lnTo>
                    <a:pt x="1125" y="1403"/>
                  </a:lnTo>
                  <a:lnTo>
                    <a:pt x="1127" y="1402"/>
                  </a:lnTo>
                  <a:lnTo>
                    <a:pt x="1128" y="1401"/>
                  </a:lnTo>
                  <a:lnTo>
                    <a:pt x="1130" y="1399"/>
                  </a:lnTo>
                  <a:lnTo>
                    <a:pt x="1132" y="1398"/>
                  </a:lnTo>
                  <a:lnTo>
                    <a:pt x="1133" y="1396"/>
                  </a:lnTo>
                  <a:lnTo>
                    <a:pt x="1133" y="1395"/>
                  </a:lnTo>
                  <a:lnTo>
                    <a:pt x="1134" y="1392"/>
                  </a:lnTo>
                  <a:lnTo>
                    <a:pt x="1134" y="1390"/>
                  </a:lnTo>
                  <a:lnTo>
                    <a:pt x="1134" y="1389"/>
                  </a:lnTo>
                  <a:lnTo>
                    <a:pt x="1135" y="1387"/>
                  </a:lnTo>
                  <a:lnTo>
                    <a:pt x="1135" y="1386"/>
                  </a:lnTo>
                  <a:lnTo>
                    <a:pt x="1135" y="1384"/>
                  </a:lnTo>
                  <a:lnTo>
                    <a:pt x="1135" y="1383"/>
                  </a:lnTo>
                  <a:lnTo>
                    <a:pt x="1135" y="1382"/>
                  </a:lnTo>
                  <a:lnTo>
                    <a:pt x="1136" y="1379"/>
                  </a:lnTo>
                  <a:lnTo>
                    <a:pt x="1136" y="1378"/>
                  </a:lnTo>
                  <a:lnTo>
                    <a:pt x="1136" y="1376"/>
                  </a:lnTo>
                  <a:lnTo>
                    <a:pt x="1137" y="1375"/>
                  </a:lnTo>
                  <a:lnTo>
                    <a:pt x="1061" y="1375"/>
                  </a:lnTo>
                  <a:lnTo>
                    <a:pt x="1061" y="1377"/>
                  </a:lnTo>
                  <a:lnTo>
                    <a:pt x="1061" y="1378"/>
                  </a:lnTo>
                  <a:lnTo>
                    <a:pt x="1062" y="1380"/>
                  </a:lnTo>
                  <a:lnTo>
                    <a:pt x="1062" y="1383"/>
                  </a:lnTo>
                  <a:lnTo>
                    <a:pt x="1062" y="1385"/>
                  </a:lnTo>
                  <a:lnTo>
                    <a:pt x="1062" y="1387"/>
                  </a:lnTo>
                  <a:lnTo>
                    <a:pt x="1062" y="1389"/>
                  </a:lnTo>
                  <a:lnTo>
                    <a:pt x="1061" y="1391"/>
                  </a:lnTo>
                  <a:lnTo>
                    <a:pt x="1061" y="1393"/>
                  </a:lnTo>
                  <a:lnTo>
                    <a:pt x="1061" y="1396"/>
                  </a:lnTo>
                  <a:lnTo>
                    <a:pt x="1060" y="1392"/>
                  </a:lnTo>
                  <a:lnTo>
                    <a:pt x="1058" y="1389"/>
                  </a:lnTo>
                  <a:lnTo>
                    <a:pt x="1057" y="1386"/>
                  </a:lnTo>
                  <a:lnTo>
                    <a:pt x="1054" y="1383"/>
                  </a:lnTo>
                  <a:lnTo>
                    <a:pt x="1053" y="1379"/>
                  </a:lnTo>
                  <a:lnTo>
                    <a:pt x="1051" y="1377"/>
                  </a:lnTo>
                  <a:lnTo>
                    <a:pt x="1049" y="1374"/>
                  </a:lnTo>
                  <a:lnTo>
                    <a:pt x="1047" y="1371"/>
                  </a:lnTo>
                  <a:lnTo>
                    <a:pt x="1045" y="1367"/>
                  </a:lnTo>
                  <a:lnTo>
                    <a:pt x="1043" y="1364"/>
                  </a:lnTo>
                  <a:lnTo>
                    <a:pt x="1045" y="1364"/>
                  </a:lnTo>
                  <a:lnTo>
                    <a:pt x="1047" y="1365"/>
                  </a:lnTo>
                  <a:lnTo>
                    <a:pt x="1049" y="1365"/>
                  </a:lnTo>
                  <a:lnTo>
                    <a:pt x="1051" y="1365"/>
                  </a:lnTo>
                  <a:lnTo>
                    <a:pt x="1052" y="1365"/>
                  </a:lnTo>
                  <a:lnTo>
                    <a:pt x="1054" y="1366"/>
                  </a:lnTo>
                  <a:lnTo>
                    <a:pt x="1057" y="1366"/>
                  </a:lnTo>
                  <a:lnTo>
                    <a:pt x="1058" y="1366"/>
                  </a:lnTo>
                  <a:lnTo>
                    <a:pt x="1060" y="1366"/>
                  </a:lnTo>
                  <a:lnTo>
                    <a:pt x="1061" y="1367"/>
                  </a:lnTo>
                  <a:lnTo>
                    <a:pt x="1061" y="1368"/>
                  </a:lnTo>
                  <a:lnTo>
                    <a:pt x="1062" y="1370"/>
                  </a:lnTo>
                  <a:lnTo>
                    <a:pt x="1062" y="1371"/>
                  </a:lnTo>
                  <a:lnTo>
                    <a:pt x="1062" y="1372"/>
                  </a:lnTo>
                  <a:lnTo>
                    <a:pt x="1062" y="1373"/>
                  </a:lnTo>
                  <a:lnTo>
                    <a:pt x="1061" y="1373"/>
                  </a:lnTo>
                  <a:lnTo>
                    <a:pt x="1061" y="1374"/>
                  </a:lnTo>
                  <a:lnTo>
                    <a:pt x="1061" y="1375"/>
                  </a:lnTo>
                  <a:lnTo>
                    <a:pt x="1137" y="1375"/>
                  </a:lnTo>
                  <a:lnTo>
                    <a:pt x="1137" y="1373"/>
                  </a:lnTo>
                  <a:lnTo>
                    <a:pt x="1138" y="1372"/>
                  </a:lnTo>
                  <a:lnTo>
                    <a:pt x="1138" y="1371"/>
                  </a:lnTo>
                  <a:lnTo>
                    <a:pt x="1138" y="1368"/>
                  </a:lnTo>
                  <a:lnTo>
                    <a:pt x="1139" y="1367"/>
                  </a:lnTo>
                  <a:lnTo>
                    <a:pt x="1139" y="1365"/>
                  </a:lnTo>
                  <a:lnTo>
                    <a:pt x="1140" y="1364"/>
                  </a:lnTo>
                  <a:lnTo>
                    <a:pt x="1140" y="1362"/>
                  </a:lnTo>
                  <a:lnTo>
                    <a:pt x="1141" y="1361"/>
                  </a:lnTo>
                  <a:lnTo>
                    <a:pt x="1143" y="1359"/>
                  </a:lnTo>
                  <a:lnTo>
                    <a:pt x="1144" y="1359"/>
                  </a:lnTo>
                  <a:lnTo>
                    <a:pt x="1146" y="1358"/>
                  </a:lnTo>
                  <a:lnTo>
                    <a:pt x="1148" y="1358"/>
                  </a:lnTo>
                  <a:lnTo>
                    <a:pt x="1149" y="1357"/>
                  </a:lnTo>
                  <a:lnTo>
                    <a:pt x="1151" y="1355"/>
                  </a:lnTo>
                  <a:lnTo>
                    <a:pt x="1153" y="1355"/>
                  </a:lnTo>
                  <a:lnTo>
                    <a:pt x="1155" y="1354"/>
                  </a:lnTo>
                  <a:lnTo>
                    <a:pt x="1157" y="1353"/>
                  </a:lnTo>
                  <a:lnTo>
                    <a:pt x="1159" y="1352"/>
                  </a:lnTo>
                  <a:lnTo>
                    <a:pt x="1160" y="1351"/>
                  </a:lnTo>
                  <a:lnTo>
                    <a:pt x="1165" y="1352"/>
                  </a:lnTo>
                  <a:lnTo>
                    <a:pt x="1170" y="1352"/>
                  </a:lnTo>
                  <a:lnTo>
                    <a:pt x="1175" y="1351"/>
                  </a:lnTo>
                  <a:lnTo>
                    <a:pt x="1181" y="1349"/>
                  </a:lnTo>
                  <a:lnTo>
                    <a:pt x="1186" y="1346"/>
                  </a:lnTo>
                  <a:lnTo>
                    <a:pt x="1190" y="1342"/>
                  </a:lnTo>
                  <a:lnTo>
                    <a:pt x="1195" y="1338"/>
                  </a:lnTo>
                  <a:lnTo>
                    <a:pt x="1198" y="1335"/>
                  </a:lnTo>
                  <a:lnTo>
                    <a:pt x="1201" y="1330"/>
                  </a:lnTo>
                  <a:lnTo>
                    <a:pt x="1202" y="1328"/>
                  </a:lnTo>
                  <a:lnTo>
                    <a:pt x="1203" y="1326"/>
                  </a:lnTo>
                  <a:lnTo>
                    <a:pt x="1206" y="1325"/>
                  </a:lnTo>
                  <a:lnTo>
                    <a:pt x="1210" y="1325"/>
                  </a:lnTo>
                  <a:lnTo>
                    <a:pt x="1214" y="1325"/>
                  </a:lnTo>
                  <a:lnTo>
                    <a:pt x="1219" y="1324"/>
                  </a:lnTo>
                  <a:lnTo>
                    <a:pt x="1225" y="1324"/>
                  </a:lnTo>
                  <a:lnTo>
                    <a:pt x="1231" y="1323"/>
                  </a:lnTo>
                  <a:lnTo>
                    <a:pt x="1237" y="1321"/>
                  </a:lnTo>
                  <a:lnTo>
                    <a:pt x="1243" y="1318"/>
                  </a:lnTo>
                  <a:lnTo>
                    <a:pt x="1249" y="1315"/>
                  </a:lnTo>
                  <a:lnTo>
                    <a:pt x="1255" y="1311"/>
                  </a:lnTo>
                  <a:lnTo>
                    <a:pt x="1261" y="1308"/>
                  </a:lnTo>
                  <a:lnTo>
                    <a:pt x="1268" y="1305"/>
                  </a:lnTo>
                  <a:lnTo>
                    <a:pt x="1273" y="1304"/>
                  </a:lnTo>
                  <a:lnTo>
                    <a:pt x="1280" y="1303"/>
                  </a:lnTo>
                  <a:lnTo>
                    <a:pt x="1285" y="1304"/>
                  </a:lnTo>
                  <a:lnTo>
                    <a:pt x="1290" y="1304"/>
                  </a:lnTo>
                  <a:lnTo>
                    <a:pt x="1296" y="1305"/>
                  </a:lnTo>
                  <a:lnTo>
                    <a:pt x="1300" y="1308"/>
                  </a:lnTo>
                  <a:lnTo>
                    <a:pt x="1304" y="1310"/>
                  </a:lnTo>
                  <a:lnTo>
                    <a:pt x="1306" y="1310"/>
                  </a:lnTo>
                  <a:lnTo>
                    <a:pt x="1310" y="1308"/>
                  </a:lnTo>
                  <a:lnTo>
                    <a:pt x="1315" y="1305"/>
                  </a:lnTo>
                  <a:lnTo>
                    <a:pt x="1323" y="1301"/>
                  </a:lnTo>
                  <a:lnTo>
                    <a:pt x="1331" y="1295"/>
                  </a:lnTo>
                  <a:lnTo>
                    <a:pt x="1338" y="1286"/>
                  </a:lnTo>
                  <a:lnTo>
                    <a:pt x="1345" y="1275"/>
                  </a:lnTo>
                  <a:lnTo>
                    <a:pt x="1350" y="1261"/>
                  </a:lnTo>
                  <a:lnTo>
                    <a:pt x="1354" y="1243"/>
                  </a:lnTo>
                  <a:lnTo>
                    <a:pt x="1354" y="1224"/>
                  </a:lnTo>
                  <a:lnTo>
                    <a:pt x="1354" y="1223"/>
                  </a:lnTo>
                  <a:lnTo>
                    <a:pt x="1354" y="1222"/>
                  </a:lnTo>
                  <a:lnTo>
                    <a:pt x="1354" y="1221"/>
                  </a:lnTo>
                  <a:lnTo>
                    <a:pt x="1354" y="1219"/>
                  </a:lnTo>
                  <a:lnTo>
                    <a:pt x="1354" y="1218"/>
                  </a:lnTo>
                  <a:lnTo>
                    <a:pt x="1354" y="1216"/>
                  </a:lnTo>
                  <a:lnTo>
                    <a:pt x="1354" y="1215"/>
                  </a:lnTo>
                  <a:lnTo>
                    <a:pt x="1354" y="1214"/>
                  </a:lnTo>
                  <a:lnTo>
                    <a:pt x="1354" y="1213"/>
                  </a:lnTo>
                  <a:lnTo>
                    <a:pt x="1358" y="1211"/>
                  </a:lnTo>
                  <a:lnTo>
                    <a:pt x="1363" y="1209"/>
                  </a:lnTo>
                  <a:lnTo>
                    <a:pt x="1369" y="1206"/>
                  </a:lnTo>
                  <a:lnTo>
                    <a:pt x="1374" y="1203"/>
                  </a:lnTo>
                  <a:lnTo>
                    <a:pt x="1380" y="1201"/>
                  </a:lnTo>
                  <a:lnTo>
                    <a:pt x="1384" y="1198"/>
                  </a:lnTo>
                  <a:lnTo>
                    <a:pt x="1388" y="1194"/>
                  </a:lnTo>
                  <a:lnTo>
                    <a:pt x="1393" y="1191"/>
                  </a:lnTo>
                  <a:lnTo>
                    <a:pt x="1396" y="1188"/>
                  </a:lnTo>
                  <a:lnTo>
                    <a:pt x="1398" y="1185"/>
                  </a:lnTo>
                  <a:lnTo>
                    <a:pt x="1419" y="1179"/>
                  </a:lnTo>
                  <a:lnTo>
                    <a:pt x="1418" y="1176"/>
                  </a:lnTo>
                  <a:lnTo>
                    <a:pt x="1417" y="1168"/>
                  </a:lnTo>
                  <a:lnTo>
                    <a:pt x="1414" y="1155"/>
                  </a:lnTo>
                  <a:lnTo>
                    <a:pt x="1412" y="1139"/>
                  </a:lnTo>
                  <a:lnTo>
                    <a:pt x="1410" y="1119"/>
                  </a:lnTo>
                  <a:lnTo>
                    <a:pt x="1409" y="1098"/>
                  </a:lnTo>
                  <a:lnTo>
                    <a:pt x="1408" y="1074"/>
                  </a:lnTo>
                  <a:lnTo>
                    <a:pt x="1409" y="1050"/>
                  </a:lnTo>
                  <a:lnTo>
                    <a:pt x="1411" y="1027"/>
                  </a:lnTo>
                  <a:lnTo>
                    <a:pt x="1417" y="1004"/>
                  </a:lnTo>
                  <a:lnTo>
                    <a:pt x="1421" y="981"/>
                  </a:lnTo>
                  <a:lnTo>
                    <a:pt x="1423" y="957"/>
                  </a:lnTo>
                  <a:lnTo>
                    <a:pt x="1425" y="933"/>
                  </a:lnTo>
                  <a:lnTo>
                    <a:pt x="1426" y="910"/>
                  </a:lnTo>
                  <a:lnTo>
                    <a:pt x="1426" y="888"/>
                  </a:lnTo>
                  <a:lnTo>
                    <a:pt x="1426" y="868"/>
                  </a:lnTo>
                  <a:lnTo>
                    <a:pt x="1425" y="851"/>
                  </a:lnTo>
                  <a:lnTo>
                    <a:pt x="1425" y="838"/>
                  </a:lnTo>
                  <a:lnTo>
                    <a:pt x="1424" y="830"/>
                  </a:lnTo>
                  <a:lnTo>
                    <a:pt x="1424" y="827"/>
                  </a:lnTo>
                  <a:lnTo>
                    <a:pt x="1356" y="806"/>
                  </a:lnTo>
                  <a:lnTo>
                    <a:pt x="1362" y="788"/>
                  </a:lnTo>
                  <a:lnTo>
                    <a:pt x="1368" y="769"/>
                  </a:lnTo>
                  <a:lnTo>
                    <a:pt x="1373" y="752"/>
                  </a:lnTo>
                  <a:lnTo>
                    <a:pt x="1377" y="733"/>
                  </a:lnTo>
                  <a:lnTo>
                    <a:pt x="1381" y="715"/>
                  </a:lnTo>
                  <a:lnTo>
                    <a:pt x="1383" y="697"/>
                  </a:lnTo>
                  <a:lnTo>
                    <a:pt x="1384" y="680"/>
                  </a:lnTo>
                  <a:lnTo>
                    <a:pt x="1385" y="663"/>
                  </a:lnTo>
                  <a:lnTo>
                    <a:pt x="1384" y="645"/>
                  </a:lnTo>
                  <a:lnTo>
                    <a:pt x="1382" y="629"/>
                  </a:lnTo>
                  <a:lnTo>
                    <a:pt x="1393" y="629"/>
                  </a:lnTo>
                  <a:lnTo>
                    <a:pt x="1394" y="628"/>
                  </a:lnTo>
                  <a:lnTo>
                    <a:pt x="1395" y="628"/>
                  </a:lnTo>
                  <a:lnTo>
                    <a:pt x="1396" y="628"/>
                  </a:lnTo>
                  <a:lnTo>
                    <a:pt x="1397" y="627"/>
                  </a:lnTo>
                  <a:lnTo>
                    <a:pt x="1398" y="626"/>
                  </a:lnTo>
                  <a:lnTo>
                    <a:pt x="1399" y="625"/>
                  </a:lnTo>
                  <a:lnTo>
                    <a:pt x="1399" y="623"/>
                  </a:lnTo>
                  <a:lnTo>
                    <a:pt x="1400" y="622"/>
                  </a:lnTo>
                  <a:lnTo>
                    <a:pt x="1400" y="620"/>
                  </a:lnTo>
                  <a:lnTo>
                    <a:pt x="1401" y="619"/>
                  </a:lnTo>
                  <a:lnTo>
                    <a:pt x="1401" y="618"/>
                  </a:lnTo>
                  <a:lnTo>
                    <a:pt x="1402" y="616"/>
                  </a:lnTo>
                  <a:lnTo>
                    <a:pt x="1404" y="614"/>
                  </a:lnTo>
                  <a:lnTo>
                    <a:pt x="1404" y="612"/>
                  </a:lnTo>
                  <a:lnTo>
                    <a:pt x="1405" y="608"/>
                  </a:lnTo>
                  <a:lnTo>
                    <a:pt x="1406" y="606"/>
                  </a:lnTo>
                  <a:lnTo>
                    <a:pt x="1407" y="603"/>
                  </a:lnTo>
                  <a:lnTo>
                    <a:pt x="1408" y="600"/>
                  </a:lnTo>
                  <a:lnTo>
                    <a:pt x="1395" y="592"/>
                  </a:lnTo>
                  <a:lnTo>
                    <a:pt x="1395" y="595"/>
                  </a:lnTo>
                  <a:lnTo>
                    <a:pt x="1394" y="598"/>
                  </a:lnTo>
                  <a:lnTo>
                    <a:pt x="1394" y="602"/>
                  </a:lnTo>
                  <a:lnTo>
                    <a:pt x="1393" y="604"/>
                  </a:lnTo>
                  <a:lnTo>
                    <a:pt x="1392" y="607"/>
                  </a:lnTo>
                  <a:lnTo>
                    <a:pt x="1392" y="609"/>
                  </a:lnTo>
                  <a:lnTo>
                    <a:pt x="1391" y="612"/>
                  </a:lnTo>
                  <a:lnTo>
                    <a:pt x="1391" y="614"/>
                  </a:lnTo>
                  <a:lnTo>
                    <a:pt x="1391" y="615"/>
                  </a:lnTo>
                  <a:lnTo>
                    <a:pt x="1389" y="616"/>
                  </a:lnTo>
                  <a:lnTo>
                    <a:pt x="1380" y="616"/>
                  </a:lnTo>
                  <a:lnTo>
                    <a:pt x="1379" y="613"/>
                  </a:lnTo>
                  <a:lnTo>
                    <a:pt x="1379" y="609"/>
                  </a:lnTo>
                  <a:lnTo>
                    <a:pt x="1377" y="606"/>
                  </a:lnTo>
                  <a:lnTo>
                    <a:pt x="1377" y="603"/>
                  </a:lnTo>
                  <a:lnTo>
                    <a:pt x="1376" y="600"/>
                  </a:lnTo>
                  <a:lnTo>
                    <a:pt x="1375" y="597"/>
                  </a:lnTo>
                  <a:lnTo>
                    <a:pt x="1374" y="594"/>
                  </a:lnTo>
                  <a:lnTo>
                    <a:pt x="1374" y="591"/>
                  </a:lnTo>
                  <a:lnTo>
                    <a:pt x="1373" y="588"/>
                  </a:lnTo>
                  <a:lnTo>
                    <a:pt x="1372" y="584"/>
                  </a:lnTo>
                  <a:lnTo>
                    <a:pt x="1371" y="584"/>
                  </a:lnTo>
                  <a:lnTo>
                    <a:pt x="1367" y="583"/>
                  </a:lnTo>
                  <a:lnTo>
                    <a:pt x="1362" y="583"/>
                  </a:lnTo>
                  <a:lnTo>
                    <a:pt x="1356" y="583"/>
                  </a:lnTo>
                  <a:lnTo>
                    <a:pt x="1347" y="582"/>
                  </a:lnTo>
                  <a:lnTo>
                    <a:pt x="1338" y="582"/>
                  </a:lnTo>
                  <a:lnTo>
                    <a:pt x="1330" y="582"/>
                  </a:lnTo>
                  <a:lnTo>
                    <a:pt x="1321" y="583"/>
                  </a:lnTo>
                  <a:lnTo>
                    <a:pt x="1312" y="584"/>
                  </a:lnTo>
                  <a:lnTo>
                    <a:pt x="1304" y="586"/>
                  </a:lnTo>
                  <a:lnTo>
                    <a:pt x="1305" y="585"/>
                  </a:lnTo>
                  <a:lnTo>
                    <a:pt x="1306" y="584"/>
                  </a:lnTo>
                  <a:lnTo>
                    <a:pt x="1306" y="583"/>
                  </a:lnTo>
                  <a:lnTo>
                    <a:pt x="1307" y="582"/>
                  </a:lnTo>
                  <a:lnTo>
                    <a:pt x="1307" y="581"/>
                  </a:lnTo>
                  <a:lnTo>
                    <a:pt x="1312" y="581"/>
                  </a:lnTo>
                  <a:lnTo>
                    <a:pt x="1320" y="581"/>
                  </a:lnTo>
                  <a:lnTo>
                    <a:pt x="1329" y="581"/>
                  </a:lnTo>
                  <a:lnTo>
                    <a:pt x="1339" y="581"/>
                  </a:lnTo>
                  <a:lnTo>
                    <a:pt x="1351" y="581"/>
                  </a:lnTo>
                  <a:lnTo>
                    <a:pt x="1362" y="581"/>
                  </a:lnTo>
                  <a:lnTo>
                    <a:pt x="1374" y="581"/>
                  </a:lnTo>
                  <a:lnTo>
                    <a:pt x="1384" y="581"/>
                  </a:lnTo>
                  <a:lnTo>
                    <a:pt x="1394" y="581"/>
                  </a:lnTo>
                  <a:lnTo>
                    <a:pt x="1400" y="581"/>
                  </a:lnTo>
                  <a:lnTo>
                    <a:pt x="1400" y="582"/>
                  </a:lnTo>
                  <a:lnTo>
                    <a:pt x="1399" y="583"/>
                  </a:lnTo>
                  <a:lnTo>
                    <a:pt x="1399" y="584"/>
                  </a:lnTo>
                  <a:lnTo>
                    <a:pt x="1399" y="585"/>
                  </a:lnTo>
                  <a:lnTo>
                    <a:pt x="1398" y="586"/>
                  </a:lnTo>
                  <a:lnTo>
                    <a:pt x="1398" y="588"/>
                  </a:lnTo>
                  <a:lnTo>
                    <a:pt x="1397" y="589"/>
                  </a:lnTo>
                  <a:lnTo>
                    <a:pt x="1397" y="590"/>
                  </a:lnTo>
                  <a:lnTo>
                    <a:pt x="1396" y="591"/>
                  </a:lnTo>
                  <a:lnTo>
                    <a:pt x="1395" y="592"/>
                  </a:lnTo>
                  <a:lnTo>
                    <a:pt x="1408" y="600"/>
                  </a:lnTo>
                  <a:lnTo>
                    <a:pt x="1409" y="596"/>
                  </a:lnTo>
                  <a:lnTo>
                    <a:pt x="1409" y="593"/>
                  </a:lnTo>
                  <a:lnTo>
                    <a:pt x="1410" y="591"/>
                  </a:lnTo>
                  <a:lnTo>
                    <a:pt x="1411" y="588"/>
                  </a:lnTo>
                  <a:lnTo>
                    <a:pt x="1411" y="585"/>
                  </a:lnTo>
                  <a:lnTo>
                    <a:pt x="1412" y="583"/>
                  </a:lnTo>
                  <a:lnTo>
                    <a:pt x="1412" y="581"/>
                  </a:lnTo>
                  <a:lnTo>
                    <a:pt x="1413" y="580"/>
                  </a:lnTo>
                  <a:lnTo>
                    <a:pt x="1413" y="579"/>
                  </a:lnTo>
                  <a:lnTo>
                    <a:pt x="1413" y="578"/>
                  </a:lnTo>
                  <a:lnTo>
                    <a:pt x="1413" y="577"/>
                  </a:lnTo>
                  <a:lnTo>
                    <a:pt x="1413" y="576"/>
                  </a:lnTo>
                  <a:lnTo>
                    <a:pt x="1413" y="575"/>
                  </a:lnTo>
                  <a:lnTo>
                    <a:pt x="1412" y="573"/>
                  </a:lnTo>
                  <a:lnTo>
                    <a:pt x="1412" y="572"/>
                  </a:lnTo>
                  <a:lnTo>
                    <a:pt x="1411" y="572"/>
                  </a:lnTo>
                  <a:lnTo>
                    <a:pt x="1411" y="571"/>
                  </a:lnTo>
                  <a:lnTo>
                    <a:pt x="1411" y="570"/>
                  </a:lnTo>
                  <a:lnTo>
                    <a:pt x="1410" y="570"/>
                  </a:lnTo>
                  <a:lnTo>
                    <a:pt x="1409" y="570"/>
                  </a:lnTo>
                  <a:lnTo>
                    <a:pt x="1409" y="569"/>
                  </a:lnTo>
                  <a:lnTo>
                    <a:pt x="1408" y="569"/>
                  </a:lnTo>
                  <a:lnTo>
                    <a:pt x="1407" y="569"/>
                  </a:lnTo>
                  <a:lnTo>
                    <a:pt x="1407" y="568"/>
                  </a:lnTo>
                  <a:lnTo>
                    <a:pt x="1406" y="568"/>
                  </a:lnTo>
                  <a:lnTo>
                    <a:pt x="1304" y="568"/>
                  </a:lnTo>
                  <a:lnTo>
                    <a:pt x="1302" y="568"/>
                  </a:lnTo>
                  <a:lnTo>
                    <a:pt x="1301" y="569"/>
                  </a:lnTo>
                  <a:lnTo>
                    <a:pt x="1300" y="569"/>
                  </a:lnTo>
                  <a:lnTo>
                    <a:pt x="1299" y="570"/>
                  </a:lnTo>
                  <a:lnTo>
                    <a:pt x="1298" y="571"/>
                  </a:lnTo>
                  <a:lnTo>
                    <a:pt x="1297" y="572"/>
                  </a:lnTo>
                  <a:lnTo>
                    <a:pt x="1297" y="573"/>
                  </a:lnTo>
                  <a:lnTo>
                    <a:pt x="1296" y="575"/>
                  </a:lnTo>
                  <a:lnTo>
                    <a:pt x="1296" y="577"/>
                  </a:lnTo>
                  <a:lnTo>
                    <a:pt x="1296" y="578"/>
                  </a:lnTo>
                  <a:lnTo>
                    <a:pt x="1295" y="579"/>
                  </a:lnTo>
                  <a:lnTo>
                    <a:pt x="1295" y="581"/>
                  </a:lnTo>
                  <a:lnTo>
                    <a:pt x="1294" y="583"/>
                  </a:lnTo>
                  <a:lnTo>
                    <a:pt x="1293" y="585"/>
                  </a:lnTo>
                  <a:lnTo>
                    <a:pt x="1292" y="588"/>
                  </a:lnTo>
                  <a:lnTo>
                    <a:pt x="1290" y="591"/>
                  </a:lnTo>
                  <a:lnTo>
                    <a:pt x="1289" y="594"/>
                  </a:lnTo>
                  <a:lnTo>
                    <a:pt x="1288" y="597"/>
                  </a:lnTo>
                  <a:lnTo>
                    <a:pt x="1287" y="600"/>
                  </a:lnTo>
                  <a:lnTo>
                    <a:pt x="1286" y="602"/>
                  </a:lnTo>
                  <a:lnTo>
                    <a:pt x="1284" y="606"/>
                  </a:lnTo>
                  <a:lnTo>
                    <a:pt x="1282" y="610"/>
                  </a:lnTo>
                  <a:lnTo>
                    <a:pt x="1279" y="615"/>
                  </a:lnTo>
                  <a:lnTo>
                    <a:pt x="1275" y="621"/>
                  </a:lnTo>
                  <a:lnTo>
                    <a:pt x="1272" y="628"/>
                  </a:lnTo>
                  <a:lnTo>
                    <a:pt x="1268" y="635"/>
                  </a:lnTo>
                  <a:lnTo>
                    <a:pt x="1264" y="644"/>
                  </a:lnTo>
                  <a:lnTo>
                    <a:pt x="1259" y="655"/>
                  </a:lnTo>
                  <a:lnTo>
                    <a:pt x="1256" y="652"/>
                  </a:lnTo>
                  <a:lnTo>
                    <a:pt x="1252" y="648"/>
                  </a:lnTo>
                  <a:lnTo>
                    <a:pt x="1249" y="646"/>
                  </a:lnTo>
                  <a:lnTo>
                    <a:pt x="1246" y="644"/>
                  </a:lnTo>
                  <a:lnTo>
                    <a:pt x="1243" y="642"/>
                  </a:lnTo>
                  <a:lnTo>
                    <a:pt x="1239" y="640"/>
                  </a:lnTo>
                  <a:lnTo>
                    <a:pt x="1236" y="639"/>
                  </a:lnTo>
                  <a:lnTo>
                    <a:pt x="1232" y="638"/>
                  </a:lnTo>
                  <a:lnTo>
                    <a:pt x="1228" y="637"/>
                  </a:lnTo>
                  <a:lnTo>
                    <a:pt x="1225" y="637"/>
                  </a:lnTo>
                  <a:lnTo>
                    <a:pt x="1214" y="635"/>
                  </a:lnTo>
                  <a:lnTo>
                    <a:pt x="1200" y="635"/>
                  </a:lnTo>
                  <a:lnTo>
                    <a:pt x="1183" y="634"/>
                  </a:lnTo>
                  <a:lnTo>
                    <a:pt x="1164" y="634"/>
                  </a:lnTo>
                  <a:lnTo>
                    <a:pt x="1145" y="634"/>
                  </a:lnTo>
                  <a:lnTo>
                    <a:pt x="1126" y="634"/>
                  </a:lnTo>
                  <a:lnTo>
                    <a:pt x="1110" y="633"/>
                  </a:lnTo>
                  <a:lnTo>
                    <a:pt x="1097" y="633"/>
                  </a:lnTo>
                  <a:lnTo>
                    <a:pt x="1088" y="633"/>
                  </a:lnTo>
                  <a:lnTo>
                    <a:pt x="1085" y="633"/>
                  </a:lnTo>
                  <a:lnTo>
                    <a:pt x="1085" y="642"/>
                  </a:lnTo>
                  <a:lnTo>
                    <a:pt x="1081" y="637"/>
                  </a:lnTo>
                  <a:lnTo>
                    <a:pt x="1077" y="632"/>
                  </a:lnTo>
                  <a:lnTo>
                    <a:pt x="1074" y="628"/>
                  </a:lnTo>
                  <a:lnTo>
                    <a:pt x="1071" y="623"/>
                  </a:lnTo>
                  <a:lnTo>
                    <a:pt x="1066" y="620"/>
                  </a:lnTo>
                  <a:lnTo>
                    <a:pt x="1063" y="616"/>
                  </a:lnTo>
                  <a:lnTo>
                    <a:pt x="1059" y="613"/>
                  </a:lnTo>
                  <a:lnTo>
                    <a:pt x="1056" y="609"/>
                  </a:lnTo>
                  <a:lnTo>
                    <a:pt x="1052" y="606"/>
                  </a:lnTo>
                  <a:lnTo>
                    <a:pt x="1048" y="603"/>
                  </a:lnTo>
                  <a:lnTo>
                    <a:pt x="1322" y="558"/>
                  </a:lnTo>
                  <a:lnTo>
                    <a:pt x="1323" y="558"/>
                  </a:lnTo>
                  <a:lnTo>
                    <a:pt x="1324" y="558"/>
                  </a:lnTo>
                  <a:lnTo>
                    <a:pt x="1325" y="558"/>
                  </a:lnTo>
                  <a:lnTo>
                    <a:pt x="1326" y="558"/>
                  </a:lnTo>
                  <a:lnTo>
                    <a:pt x="1327" y="558"/>
                  </a:lnTo>
                  <a:lnTo>
                    <a:pt x="1331" y="558"/>
                  </a:lnTo>
                  <a:lnTo>
                    <a:pt x="1334" y="557"/>
                  </a:lnTo>
                  <a:lnTo>
                    <a:pt x="1337" y="556"/>
                  </a:lnTo>
                  <a:lnTo>
                    <a:pt x="1341" y="555"/>
                  </a:lnTo>
                  <a:lnTo>
                    <a:pt x="1343" y="553"/>
                  </a:lnTo>
                  <a:lnTo>
                    <a:pt x="1346" y="551"/>
                  </a:lnTo>
                  <a:lnTo>
                    <a:pt x="1348" y="547"/>
                  </a:lnTo>
                  <a:lnTo>
                    <a:pt x="1351" y="544"/>
                  </a:lnTo>
                  <a:lnTo>
                    <a:pt x="1354" y="541"/>
                  </a:lnTo>
                  <a:lnTo>
                    <a:pt x="1356" y="538"/>
                  </a:lnTo>
                  <a:lnTo>
                    <a:pt x="1460" y="524"/>
                  </a:lnTo>
                  <a:lnTo>
                    <a:pt x="1460" y="523"/>
                  </a:lnTo>
                  <a:lnTo>
                    <a:pt x="1460" y="522"/>
                  </a:lnTo>
                  <a:lnTo>
                    <a:pt x="1460" y="520"/>
                  </a:lnTo>
                  <a:lnTo>
                    <a:pt x="1461" y="518"/>
                  </a:lnTo>
                  <a:lnTo>
                    <a:pt x="1461" y="515"/>
                  </a:lnTo>
                  <a:lnTo>
                    <a:pt x="1461" y="511"/>
                  </a:lnTo>
                  <a:lnTo>
                    <a:pt x="1461" y="507"/>
                  </a:lnTo>
                  <a:lnTo>
                    <a:pt x="1462" y="503"/>
                  </a:lnTo>
                  <a:lnTo>
                    <a:pt x="1462" y="498"/>
                  </a:lnTo>
                  <a:lnTo>
                    <a:pt x="1463" y="493"/>
                  </a:lnTo>
                  <a:lnTo>
                    <a:pt x="1687" y="451"/>
                  </a:lnTo>
                  <a:lnTo>
                    <a:pt x="1687" y="452"/>
                  </a:lnTo>
                  <a:lnTo>
                    <a:pt x="1687" y="451"/>
                  </a:lnTo>
                  <a:lnTo>
                    <a:pt x="1689" y="453"/>
                  </a:lnTo>
                  <a:lnTo>
                    <a:pt x="1690" y="454"/>
                  </a:lnTo>
                  <a:lnTo>
                    <a:pt x="1691" y="456"/>
                  </a:lnTo>
                  <a:lnTo>
                    <a:pt x="1692" y="457"/>
                  </a:lnTo>
                  <a:lnTo>
                    <a:pt x="1693" y="458"/>
                  </a:lnTo>
                  <a:lnTo>
                    <a:pt x="1694" y="459"/>
                  </a:lnTo>
                  <a:lnTo>
                    <a:pt x="1695" y="459"/>
                  </a:lnTo>
                  <a:lnTo>
                    <a:pt x="1696" y="460"/>
                  </a:lnTo>
                  <a:lnTo>
                    <a:pt x="1697" y="461"/>
                  </a:lnTo>
                  <a:lnTo>
                    <a:pt x="1698" y="461"/>
                  </a:lnTo>
                  <a:lnTo>
                    <a:pt x="1699" y="460"/>
                  </a:lnTo>
                  <a:lnTo>
                    <a:pt x="1700" y="460"/>
                  </a:lnTo>
                  <a:lnTo>
                    <a:pt x="1702" y="459"/>
                  </a:lnTo>
                  <a:lnTo>
                    <a:pt x="1703" y="459"/>
                  </a:lnTo>
                  <a:lnTo>
                    <a:pt x="1704" y="459"/>
                  </a:lnTo>
                  <a:lnTo>
                    <a:pt x="1799" y="441"/>
                  </a:lnTo>
                  <a:lnTo>
                    <a:pt x="1801" y="441"/>
                  </a:lnTo>
                  <a:lnTo>
                    <a:pt x="1802" y="441"/>
                  </a:lnTo>
                  <a:lnTo>
                    <a:pt x="1803" y="441"/>
                  </a:lnTo>
                  <a:lnTo>
                    <a:pt x="1805" y="440"/>
                  </a:lnTo>
                  <a:lnTo>
                    <a:pt x="1808" y="439"/>
                  </a:lnTo>
                  <a:lnTo>
                    <a:pt x="1810" y="436"/>
                  </a:lnTo>
                  <a:lnTo>
                    <a:pt x="1813" y="432"/>
                  </a:lnTo>
                  <a:lnTo>
                    <a:pt x="1815" y="429"/>
                  </a:lnTo>
                  <a:lnTo>
                    <a:pt x="1817" y="423"/>
                  </a:lnTo>
                  <a:lnTo>
                    <a:pt x="1819" y="418"/>
                  </a:lnTo>
                  <a:lnTo>
                    <a:pt x="1820" y="412"/>
                  </a:lnTo>
                  <a:lnTo>
                    <a:pt x="1820" y="406"/>
                  </a:lnTo>
                  <a:lnTo>
                    <a:pt x="1820" y="398"/>
                  </a:lnTo>
                  <a:lnTo>
                    <a:pt x="1820" y="392"/>
                  </a:lnTo>
                  <a:lnTo>
                    <a:pt x="1820" y="386"/>
                  </a:lnTo>
                  <a:lnTo>
                    <a:pt x="1819" y="381"/>
                  </a:lnTo>
                  <a:lnTo>
                    <a:pt x="1817" y="375"/>
                  </a:lnTo>
                  <a:lnTo>
                    <a:pt x="1816" y="370"/>
                  </a:lnTo>
                  <a:lnTo>
                    <a:pt x="1814" y="367"/>
                  </a:lnTo>
                  <a:lnTo>
                    <a:pt x="1811" y="362"/>
                  </a:lnTo>
                  <a:lnTo>
                    <a:pt x="1808" y="360"/>
                  </a:lnTo>
                  <a:lnTo>
                    <a:pt x="1805" y="358"/>
                  </a:lnTo>
                  <a:lnTo>
                    <a:pt x="1803" y="357"/>
                  </a:lnTo>
                  <a:lnTo>
                    <a:pt x="1802" y="35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708" name="Freeform 442"/>
            <p:cNvSpPr>
              <a:spLocks/>
            </p:cNvSpPr>
            <p:nvPr/>
          </p:nvSpPr>
          <p:spPr bwMode="auto">
            <a:xfrm>
              <a:off x="3807" y="3426"/>
              <a:ext cx="162" cy="320"/>
            </a:xfrm>
            <a:custGeom>
              <a:avLst/>
              <a:gdLst>
                <a:gd name="T0" fmla="*/ 0 w 1820"/>
                <a:gd name="T1" fmla="*/ 0 h 3594"/>
                <a:gd name="T2" fmla="*/ 0 w 1820"/>
                <a:gd name="T3" fmla="*/ 0 h 3594"/>
                <a:gd name="T4" fmla="*/ 0 w 1820"/>
                <a:gd name="T5" fmla="*/ 0 h 3594"/>
                <a:gd name="T6" fmla="*/ 0 w 1820"/>
                <a:gd name="T7" fmla="*/ 0 h 3594"/>
                <a:gd name="T8" fmla="*/ 0 w 1820"/>
                <a:gd name="T9" fmla="*/ 0 h 3594"/>
                <a:gd name="T10" fmla="*/ 0 w 1820"/>
                <a:gd name="T11" fmla="*/ 0 h 3594"/>
                <a:gd name="T12" fmla="*/ 0 w 1820"/>
                <a:gd name="T13" fmla="*/ 0 h 3594"/>
                <a:gd name="T14" fmla="*/ 0 w 1820"/>
                <a:gd name="T15" fmla="*/ 0 h 3594"/>
                <a:gd name="T16" fmla="*/ 0 w 1820"/>
                <a:gd name="T17" fmla="*/ 0 h 3594"/>
                <a:gd name="T18" fmla="*/ 0 w 1820"/>
                <a:gd name="T19" fmla="*/ 0 h 3594"/>
                <a:gd name="T20" fmla="*/ 0 w 1820"/>
                <a:gd name="T21" fmla="*/ 0 h 3594"/>
                <a:gd name="T22" fmla="*/ 0 w 1820"/>
                <a:gd name="T23" fmla="*/ 0 h 3594"/>
                <a:gd name="T24" fmla="*/ 0 w 1820"/>
                <a:gd name="T25" fmla="*/ 0 h 3594"/>
                <a:gd name="T26" fmla="*/ 0 w 1820"/>
                <a:gd name="T27" fmla="*/ 0 h 3594"/>
                <a:gd name="T28" fmla="*/ 0 w 1820"/>
                <a:gd name="T29" fmla="*/ 0 h 3594"/>
                <a:gd name="T30" fmla="*/ 0 w 1820"/>
                <a:gd name="T31" fmla="*/ 0 h 3594"/>
                <a:gd name="T32" fmla="*/ 0 w 1820"/>
                <a:gd name="T33" fmla="*/ 0 h 3594"/>
                <a:gd name="T34" fmla="*/ 0 w 1820"/>
                <a:gd name="T35" fmla="*/ 0 h 3594"/>
                <a:gd name="T36" fmla="*/ 0 w 1820"/>
                <a:gd name="T37" fmla="*/ 0 h 3594"/>
                <a:gd name="T38" fmla="*/ 0 w 1820"/>
                <a:gd name="T39" fmla="*/ 0 h 3594"/>
                <a:gd name="T40" fmla="*/ 0 w 1820"/>
                <a:gd name="T41" fmla="*/ 0 h 3594"/>
                <a:gd name="T42" fmla="*/ 0 w 1820"/>
                <a:gd name="T43" fmla="*/ 0 h 3594"/>
                <a:gd name="T44" fmla="*/ 0 w 1820"/>
                <a:gd name="T45" fmla="*/ 0 h 3594"/>
                <a:gd name="T46" fmla="*/ 0 w 1820"/>
                <a:gd name="T47" fmla="*/ 0 h 3594"/>
                <a:gd name="T48" fmla="*/ 0 w 1820"/>
                <a:gd name="T49" fmla="*/ 0 h 3594"/>
                <a:gd name="T50" fmla="*/ 0 w 1820"/>
                <a:gd name="T51" fmla="*/ 0 h 3594"/>
                <a:gd name="T52" fmla="*/ 0 w 1820"/>
                <a:gd name="T53" fmla="*/ 0 h 3594"/>
                <a:gd name="T54" fmla="*/ 0 w 1820"/>
                <a:gd name="T55" fmla="*/ 0 h 3594"/>
                <a:gd name="T56" fmla="*/ 0 w 1820"/>
                <a:gd name="T57" fmla="*/ 0 h 3594"/>
                <a:gd name="T58" fmla="*/ 0 w 1820"/>
                <a:gd name="T59" fmla="*/ 0 h 3594"/>
                <a:gd name="T60" fmla="*/ 0 w 1820"/>
                <a:gd name="T61" fmla="*/ 0 h 3594"/>
                <a:gd name="T62" fmla="*/ 0 w 1820"/>
                <a:gd name="T63" fmla="*/ 0 h 3594"/>
                <a:gd name="T64" fmla="*/ 0 w 1820"/>
                <a:gd name="T65" fmla="*/ 0 h 3594"/>
                <a:gd name="T66" fmla="*/ 0 w 1820"/>
                <a:gd name="T67" fmla="*/ 0 h 3594"/>
                <a:gd name="T68" fmla="*/ 0 w 1820"/>
                <a:gd name="T69" fmla="*/ 0 h 3594"/>
                <a:gd name="T70" fmla="*/ 0 w 1820"/>
                <a:gd name="T71" fmla="*/ 0 h 3594"/>
                <a:gd name="T72" fmla="*/ 0 w 1820"/>
                <a:gd name="T73" fmla="*/ 0 h 3594"/>
                <a:gd name="T74" fmla="*/ 0 w 1820"/>
                <a:gd name="T75" fmla="*/ 0 h 3594"/>
                <a:gd name="T76" fmla="*/ 0 w 1820"/>
                <a:gd name="T77" fmla="*/ 0 h 3594"/>
                <a:gd name="T78" fmla="*/ 0 w 1820"/>
                <a:gd name="T79" fmla="*/ 0 h 3594"/>
                <a:gd name="T80" fmla="*/ 0 w 1820"/>
                <a:gd name="T81" fmla="*/ 0 h 3594"/>
                <a:gd name="T82" fmla="*/ 0 w 1820"/>
                <a:gd name="T83" fmla="*/ 0 h 3594"/>
                <a:gd name="T84" fmla="*/ 0 w 1820"/>
                <a:gd name="T85" fmla="*/ 0 h 3594"/>
                <a:gd name="T86" fmla="*/ 0 w 1820"/>
                <a:gd name="T87" fmla="*/ 0 h 3594"/>
                <a:gd name="T88" fmla="*/ 0 w 1820"/>
                <a:gd name="T89" fmla="*/ 0 h 3594"/>
                <a:gd name="T90" fmla="*/ 0 w 1820"/>
                <a:gd name="T91" fmla="*/ 0 h 3594"/>
                <a:gd name="T92" fmla="*/ 0 w 1820"/>
                <a:gd name="T93" fmla="*/ 0 h 3594"/>
                <a:gd name="T94" fmla="*/ 0 w 1820"/>
                <a:gd name="T95" fmla="*/ 0 h 3594"/>
                <a:gd name="T96" fmla="*/ 0 w 1820"/>
                <a:gd name="T97" fmla="*/ 0 h 3594"/>
                <a:gd name="T98" fmla="*/ 0 w 1820"/>
                <a:gd name="T99" fmla="*/ 0 h 3594"/>
                <a:gd name="T100" fmla="*/ 0 w 1820"/>
                <a:gd name="T101" fmla="*/ 0 h 3594"/>
                <a:gd name="T102" fmla="*/ 0 w 1820"/>
                <a:gd name="T103" fmla="*/ 0 h 3594"/>
                <a:gd name="T104" fmla="*/ 0 w 1820"/>
                <a:gd name="T105" fmla="*/ 0 h 3594"/>
                <a:gd name="T106" fmla="*/ 0 w 1820"/>
                <a:gd name="T107" fmla="*/ 0 h 3594"/>
                <a:gd name="T108" fmla="*/ 0 w 1820"/>
                <a:gd name="T109" fmla="*/ 0 h 3594"/>
                <a:gd name="T110" fmla="*/ 0 w 1820"/>
                <a:gd name="T111" fmla="*/ 0 h 3594"/>
                <a:gd name="T112" fmla="*/ 0 w 1820"/>
                <a:gd name="T113" fmla="*/ 0 h 3594"/>
                <a:gd name="T114" fmla="*/ 0 w 1820"/>
                <a:gd name="T115" fmla="*/ 0 h 3594"/>
                <a:gd name="T116" fmla="*/ 0 w 1820"/>
                <a:gd name="T117" fmla="*/ 0 h 3594"/>
                <a:gd name="T118" fmla="*/ 0 w 1820"/>
                <a:gd name="T119" fmla="*/ 0 h 3594"/>
                <a:gd name="T120" fmla="*/ 0 w 1820"/>
                <a:gd name="T121" fmla="*/ 0 h 3594"/>
                <a:gd name="T122" fmla="*/ 0 w 1820"/>
                <a:gd name="T123" fmla="*/ 0 h 3594"/>
                <a:gd name="T124" fmla="*/ 0 w 1820"/>
                <a:gd name="T125" fmla="*/ 0 h 359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820"/>
                <a:gd name="T190" fmla="*/ 0 h 3594"/>
                <a:gd name="T191" fmla="*/ 1820 w 1820"/>
                <a:gd name="T192" fmla="*/ 3594 h 359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820" h="3594">
                  <a:moveTo>
                    <a:pt x="1802" y="357"/>
                  </a:moveTo>
                  <a:lnTo>
                    <a:pt x="1803" y="357"/>
                  </a:lnTo>
                  <a:lnTo>
                    <a:pt x="1799" y="358"/>
                  </a:lnTo>
                  <a:lnTo>
                    <a:pt x="1791" y="359"/>
                  </a:lnTo>
                  <a:lnTo>
                    <a:pt x="1779" y="361"/>
                  </a:lnTo>
                  <a:lnTo>
                    <a:pt x="1765" y="365"/>
                  </a:lnTo>
                  <a:lnTo>
                    <a:pt x="1749" y="368"/>
                  </a:lnTo>
                  <a:lnTo>
                    <a:pt x="1734" y="371"/>
                  </a:lnTo>
                  <a:lnTo>
                    <a:pt x="1720" y="373"/>
                  </a:lnTo>
                  <a:lnTo>
                    <a:pt x="1708" y="375"/>
                  </a:lnTo>
                  <a:lnTo>
                    <a:pt x="1700" y="378"/>
                  </a:lnTo>
                  <a:lnTo>
                    <a:pt x="1698" y="378"/>
                  </a:lnTo>
                  <a:lnTo>
                    <a:pt x="1697" y="378"/>
                  </a:lnTo>
                  <a:lnTo>
                    <a:pt x="1696" y="378"/>
                  </a:lnTo>
                  <a:lnTo>
                    <a:pt x="1695" y="378"/>
                  </a:lnTo>
                  <a:lnTo>
                    <a:pt x="1694" y="379"/>
                  </a:lnTo>
                  <a:lnTo>
                    <a:pt x="1693" y="380"/>
                  </a:lnTo>
                  <a:lnTo>
                    <a:pt x="1692" y="380"/>
                  </a:lnTo>
                  <a:lnTo>
                    <a:pt x="1691" y="381"/>
                  </a:lnTo>
                  <a:lnTo>
                    <a:pt x="1690" y="383"/>
                  </a:lnTo>
                  <a:lnTo>
                    <a:pt x="1689" y="384"/>
                  </a:lnTo>
                  <a:lnTo>
                    <a:pt x="1687" y="385"/>
                  </a:lnTo>
                  <a:lnTo>
                    <a:pt x="1471" y="424"/>
                  </a:lnTo>
                  <a:lnTo>
                    <a:pt x="1472" y="418"/>
                  </a:lnTo>
                  <a:lnTo>
                    <a:pt x="1472" y="411"/>
                  </a:lnTo>
                  <a:lnTo>
                    <a:pt x="1473" y="405"/>
                  </a:lnTo>
                  <a:lnTo>
                    <a:pt x="1474" y="398"/>
                  </a:lnTo>
                  <a:lnTo>
                    <a:pt x="1474" y="392"/>
                  </a:lnTo>
                  <a:lnTo>
                    <a:pt x="1475" y="385"/>
                  </a:lnTo>
                  <a:lnTo>
                    <a:pt x="1476" y="379"/>
                  </a:lnTo>
                  <a:lnTo>
                    <a:pt x="1478" y="372"/>
                  </a:lnTo>
                  <a:lnTo>
                    <a:pt x="1478" y="366"/>
                  </a:lnTo>
                  <a:lnTo>
                    <a:pt x="1479" y="359"/>
                  </a:lnTo>
                  <a:lnTo>
                    <a:pt x="1413" y="370"/>
                  </a:lnTo>
                  <a:lnTo>
                    <a:pt x="1408" y="432"/>
                  </a:lnTo>
                  <a:lnTo>
                    <a:pt x="1408" y="433"/>
                  </a:lnTo>
                  <a:lnTo>
                    <a:pt x="1407" y="433"/>
                  </a:lnTo>
                  <a:lnTo>
                    <a:pt x="1408" y="433"/>
                  </a:lnTo>
                  <a:lnTo>
                    <a:pt x="1408" y="432"/>
                  </a:lnTo>
                  <a:lnTo>
                    <a:pt x="1408" y="433"/>
                  </a:lnTo>
                  <a:lnTo>
                    <a:pt x="1407" y="433"/>
                  </a:lnTo>
                  <a:lnTo>
                    <a:pt x="1408" y="433"/>
                  </a:lnTo>
                  <a:lnTo>
                    <a:pt x="1408" y="432"/>
                  </a:lnTo>
                  <a:lnTo>
                    <a:pt x="1408" y="433"/>
                  </a:lnTo>
                  <a:lnTo>
                    <a:pt x="1407" y="433"/>
                  </a:lnTo>
                  <a:lnTo>
                    <a:pt x="1408" y="433"/>
                  </a:lnTo>
                  <a:lnTo>
                    <a:pt x="1408" y="432"/>
                  </a:lnTo>
                  <a:lnTo>
                    <a:pt x="1408" y="433"/>
                  </a:lnTo>
                  <a:lnTo>
                    <a:pt x="1407" y="434"/>
                  </a:lnTo>
                  <a:lnTo>
                    <a:pt x="1406" y="435"/>
                  </a:lnTo>
                  <a:lnTo>
                    <a:pt x="1407" y="435"/>
                  </a:lnTo>
                  <a:lnTo>
                    <a:pt x="1406" y="435"/>
                  </a:lnTo>
                  <a:lnTo>
                    <a:pt x="1407" y="435"/>
                  </a:lnTo>
                  <a:lnTo>
                    <a:pt x="1406" y="435"/>
                  </a:lnTo>
                  <a:lnTo>
                    <a:pt x="1406" y="436"/>
                  </a:lnTo>
                  <a:lnTo>
                    <a:pt x="1407" y="436"/>
                  </a:lnTo>
                  <a:lnTo>
                    <a:pt x="1406" y="436"/>
                  </a:lnTo>
                  <a:lnTo>
                    <a:pt x="1406" y="437"/>
                  </a:lnTo>
                  <a:lnTo>
                    <a:pt x="1406" y="439"/>
                  </a:lnTo>
                  <a:lnTo>
                    <a:pt x="1406" y="437"/>
                  </a:lnTo>
                  <a:lnTo>
                    <a:pt x="1406" y="439"/>
                  </a:lnTo>
                  <a:lnTo>
                    <a:pt x="1406" y="440"/>
                  </a:lnTo>
                  <a:lnTo>
                    <a:pt x="1406" y="441"/>
                  </a:lnTo>
                  <a:lnTo>
                    <a:pt x="1406" y="442"/>
                  </a:lnTo>
                  <a:lnTo>
                    <a:pt x="1406" y="443"/>
                  </a:lnTo>
                  <a:lnTo>
                    <a:pt x="1400" y="443"/>
                  </a:lnTo>
                  <a:lnTo>
                    <a:pt x="1396" y="443"/>
                  </a:lnTo>
                  <a:lnTo>
                    <a:pt x="1391" y="443"/>
                  </a:lnTo>
                  <a:lnTo>
                    <a:pt x="1386" y="443"/>
                  </a:lnTo>
                  <a:lnTo>
                    <a:pt x="1383" y="443"/>
                  </a:lnTo>
                  <a:lnTo>
                    <a:pt x="1379" y="443"/>
                  </a:lnTo>
                  <a:lnTo>
                    <a:pt x="1376" y="443"/>
                  </a:lnTo>
                  <a:lnTo>
                    <a:pt x="1373" y="443"/>
                  </a:lnTo>
                  <a:lnTo>
                    <a:pt x="1372" y="443"/>
                  </a:lnTo>
                  <a:lnTo>
                    <a:pt x="1371" y="443"/>
                  </a:lnTo>
                  <a:lnTo>
                    <a:pt x="1370" y="444"/>
                  </a:lnTo>
                  <a:lnTo>
                    <a:pt x="1369" y="444"/>
                  </a:lnTo>
                  <a:lnTo>
                    <a:pt x="1368" y="444"/>
                  </a:lnTo>
                  <a:lnTo>
                    <a:pt x="1367" y="443"/>
                  </a:lnTo>
                  <a:lnTo>
                    <a:pt x="1366" y="442"/>
                  </a:lnTo>
                  <a:lnTo>
                    <a:pt x="1364" y="440"/>
                  </a:lnTo>
                  <a:lnTo>
                    <a:pt x="1364" y="436"/>
                  </a:lnTo>
                  <a:lnTo>
                    <a:pt x="1364" y="432"/>
                  </a:lnTo>
                  <a:lnTo>
                    <a:pt x="1364" y="427"/>
                  </a:lnTo>
                  <a:lnTo>
                    <a:pt x="1364" y="421"/>
                  </a:lnTo>
                  <a:lnTo>
                    <a:pt x="1366" y="415"/>
                  </a:lnTo>
                  <a:lnTo>
                    <a:pt x="1366" y="408"/>
                  </a:lnTo>
                  <a:lnTo>
                    <a:pt x="1366" y="403"/>
                  </a:lnTo>
                  <a:lnTo>
                    <a:pt x="1366" y="397"/>
                  </a:lnTo>
                  <a:lnTo>
                    <a:pt x="1367" y="393"/>
                  </a:lnTo>
                  <a:lnTo>
                    <a:pt x="1367" y="389"/>
                  </a:lnTo>
                  <a:lnTo>
                    <a:pt x="1367" y="386"/>
                  </a:lnTo>
                  <a:lnTo>
                    <a:pt x="1367" y="385"/>
                  </a:lnTo>
                  <a:lnTo>
                    <a:pt x="1408" y="307"/>
                  </a:lnTo>
                  <a:lnTo>
                    <a:pt x="1421" y="305"/>
                  </a:lnTo>
                  <a:lnTo>
                    <a:pt x="1413" y="370"/>
                  </a:lnTo>
                  <a:lnTo>
                    <a:pt x="1479" y="359"/>
                  </a:lnTo>
                  <a:lnTo>
                    <a:pt x="1480" y="352"/>
                  </a:lnTo>
                  <a:lnTo>
                    <a:pt x="1481" y="343"/>
                  </a:lnTo>
                  <a:lnTo>
                    <a:pt x="1481" y="335"/>
                  </a:lnTo>
                  <a:lnTo>
                    <a:pt x="1482" y="328"/>
                  </a:lnTo>
                  <a:lnTo>
                    <a:pt x="1482" y="321"/>
                  </a:lnTo>
                  <a:lnTo>
                    <a:pt x="1483" y="313"/>
                  </a:lnTo>
                  <a:lnTo>
                    <a:pt x="1483" y="307"/>
                  </a:lnTo>
                  <a:lnTo>
                    <a:pt x="1484" y="302"/>
                  </a:lnTo>
                  <a:lnTo>
                    <a:pt x="1484" y="296"/>
                  </a:lnTo>
                  <a:lnTo>
                    <a:pt x="1484" y="292"/>
                  </a:lnTo>
                  <a:lnTo>
                    <a:pt x="1484" y="278"/>
                  </a:lnTo>
                  <a:lnTo>
                    <a:pt x="1481" y="268"/>
                  </a:lnTo>
                  <a:lnTo>
                    <a:pt x="1475" y="261"/>
                  </a:lnTo>
                  <a:lnTo>
                    <a:pt x="1469" y="257"/>
                  </a:lnTo>
                  <a:lnTo>
                    <a:pt x="1461" y="254"/>
                  </a:lnTo>
                  <a:lnTo>
                    <a:pt x="1454" y="253"/>
                  </a:lnTo>
                  <a:lnTo>
                    <a:pt x="1446" y="254"/>
                  </a:lnTo>
                  <a:lnTo>
                    <a:pt x="1439" y="254"/>
                  </a:lnTo>
                  <a:lnTo>
                    <a:pt x="1436" y="255"/>
                  </a:lnTo>
                  <a:lnTo>
                    <a:pt x="1434" y="255"/>
                  </a:lnTo>
                  <a:lnTo>
                    <a:pt x="1434" y="256"/>
                  </a:lnTo>
                  <a:lnTo>
                    <a:pt x="1434" y="257"/>
                  </a:lnTo>
                  <a:lnTo>
                    <a:pt x="1434" y="258"/>
                  </a:lnTo>
                  <a:lnTo>
                    <a:pt x="1432" y="253"/>
                  </a:lnTo>
                  <a:lnTo>
                    <a:pt x="1429" y="249"/>
                  </a:lnTo>
                  <a:lnTo>
                    <a:pt x="1425" y="247"/>
                  </a:lnTo>
                  <a:lnTo>
                    <a:pt x="1422" y="246"/>
                  </a:lnTo>
                  <a:lnTo>
                    <a:pt x="1419" y="245"/>
                  </a:lnTo>
                  <a:lnTo>
                    <a:pt x="1416" y="246"/>
                  </a:lnTo>
                  <a:lnTo>
                    <a:pt x="1412" y="246"/>
                  </a:lnTo>
                  <a:lnTo>
                    <a:pt x="1410" y="246"/>
                  </a:lnTo>
                  <a:lnTo>
                    <a:pt x="1409" y="247"/>
                  </a:lnTo>
                  <a:lnTo>
                    <a:pt x="1408" y="247"/>
                  </a:lnTo>
                  <a:lnTo>
                    <a:pt x="1322" y="396"/>
                  </a:lnTo>
                  <a:lnTo>
                    <a:pt x="882" y="451"/>
                  </a:lnTo>
                  <a:lnTo>
                    <a:pt x="880" y="449"/>
                  </a:lnTo>
                  <a:lnTo>
                    <a:pt x="879" y="447"/>
                  </a:lnTo>
                  <a:lnTo>
                    <a:pt x="878" y="445"/>
                  </a:lnTo>
                  <a:lnTo>
                    <a:pt x="878" y="443"/>
                  </a:lnTo>
                  <a:lnTo>
                    <a:pt x="877" y="441"/>
                  </a:lnTo>
                  <a:lnTo>
                    <a:pt x="876" y="439"/>
                  </a:lnTo>
                  <a:lnTo>
                    <a:pt x="875" y="436"/>
                  </a:lnTo>
                  <a:lnTo>
                    <a:pt x="874" y="434"/>
                  </a:lnTo>
                  <a:lnTo>
                    <a:pt x="872" y="432"/>
                  </a:lnTo>
                  <a:lnTo>
                    <a:pt x="871" y="430"/>
                  </a:lnTo>
                  <a:lnTo>
                    <a:pt x="821" y="448"/>
                  </a:lnTo>
                  <a:lnTo>
                    <a:pt x="821" y="461"/>
                  </a:lnTo>
                  <a:lnTo>
                    <a:pt x="817" y="461"/>
                  </a:lnTo>
                  <a:lnTo>
                    <a:pt x="813" y="462"/>
                  </a:lnTo>
                  <a:lnTo>
                    <a:pt x="808" y="462"/>
                  </a:lnTo>
                  <a:lnTo>
                    <a:pt x="800" y="464"/>
                  </a:lnTo>
                  <a:lnTo>
                    <a:pt x="792" y="465"/>
                  </a:lnTo>
                  <a:lnTo>
                    <a:pt x="784" y="466"/>
                  </a:lnTo>
                  <a:lnTo>
                    <a:pt x="774" y="467"/>
                  </a:lnTo>
                  <a:lnTo>
                    <a:pt x="763" y="468"/>
                  </a:lnTo>
                  <a:lnTo>
                    <a:pt x="752" y="470"/>
                  </a:lnTo>
                  <a:lnTo>
                    <a:pt x="740" y="472"/>
                  </a:lnTo>
                  <a:lnTo>
                    <a:pt x="740" y="471"/>
                  </a:lnTo>
                  <a:lnTo>
                    <a:pt x="740" y="470"/>
                  </a:lnTo>
                  <a:lnTo>
                    <a:pt x="741" y="469"/>
                  </a:lnTo>
                  <a:lnTo>
                    <a:pt x="741" y="468"/>
                  </a:lnTo>
                  <a:lnTo>
                    <a:pt x="741" y="467"/>
                  </a:lnTo>
                  <a:lnTo>
                    <a:pt x="741" y="466"/>
                  </a:lnTo>
                  <a:lnTo>
                    <a:pt x="742" y="465"/>
                  </a:lnTo>
                  <a:lnTo>
                    <a:pt x="742" y="464"/>
                  </a:lnTo>
                  <a:lnTo>
                    <a:pt x="742" y="462"/>
                  </a:lnTo>
                  <a:lnTo>
                    <a:pt x="742" y="461"/>
                  </a:lnTo>
                  <a:lnTo>
                    <a:pt x="821" y="446"/>
                  </a:lnTo>
                  <a:lnTo>
                    <a:pt x="821" y="448"/>
                  </a:lnTo>
                  <a:lnTo>
                    <a:pt x="871" y="430"/>
                  </a:lnTo>
                  <a:lnTo>
                    <a:pt x="867" y="428"/>
                  </a:lnTo>
                  <a:lnTo>
                    <a:pt x="865" y="424"/>
                  </a:lnTo>
                  <a:lnTo>
                    <a:pt x="861" y="422"/>
                  </a:lnTo>
                  <a:lnTo>
                    <a:pt x="858" y="420"/>
                  </a:lnTo>
                  <a:lnTo>
                    <a:pt x="853" y="418"/>
                  </a:lnTo>
                  <a:lnTo>
                    <a:pt x="849" y="417"/>
                  </a:lnTo>
                  <a:lnTo>
                    <a:pt x="843" y="415"/>
                  </a:lnTo>
                  <a:lnTo>
                    <a:pt x="838" y="414"/>
                  </a:lnTo>
                  <a:lnTo>
                    <a:pt x="833" y="412"/>
                  </a:lnTo>
                  <a:lnTo>
                    <a:pt x="826" y="411"/>
                  </a:lnTo>
                  <a:lnTo>
                    <a:pt x="825" y="411"/>
                  </a:lnTo>
                  <a:lnTo>
                    <a:pt x="824" y="411"/>
                  </a:lnTo>
                  <a:lnTo>
                    <a:pt x="823" y="411"/>
                  </a:lnTo>
                  <a:lnTo>
                    <a:pt x="822" y="411"/>
                  </a:lnTo>
                  <a:lnTo>
                    <a:pt x="821" y="411"/>
                  </a:lnTo>
                  <a:lnTo>
                    <a:pt x="820" y="411"/>
                  </a:lnTo>
                  <a:lnTo>
                    <a:pt x="818" y="411"/>
                  </a:lnTo>
                  <a:lnTo>
                    <a:pt x="761" y="415"/>
                  </a:lnTo>
                  <a:lnTo>
                    <a:pt x="774" y="404"/>
                  </a:lnTo>
                  <a:lnTo>
                    <a:pt x="786" y="394"/>
                  </a:lnTo>
                  <a:lnTo>
                    <a:pt x="797" y="384"/>
                  </a:lnTo>
                  <a:lnTo>
                    <a:pt x="805" y="375"/>
                  </a:lnTo>
                  <a:lnTo>
                    <a:pt x="813" y="367"/>
                  </a:lnTo>
                  <a:lnTo>
                    <a:pt x="820" y="360"/>
                  </a:lnTo>
                  <a:lnTo>
                    <a:pt x="825" y="355"/>
                  </a:lnTo>
                  <a:lnTo>
                    <a:pt x="828" y="350"/>
                  </a:lnTo>
                  <a:lnTo>
                    <a:pt x="830" y="347"/>
                  </a:lnTo>
                  <a:lnTo>
                    <a:pt x="832" y="346"/>
                  </a:lnTo>
                  <a:lnTo>
                    <a:pt x="835" y="344"/>
                  </a:lnTo>
                  <a:lnTo>
                    <a:pt x="837" y="342"/>
                  </a:lnTo>
                  <a:lnTo>
                    <a:pt x="837" y="339"/>
                  </a:lnTo>
                  <a:lnTo>
                    <a:pt x="837" y="334"/>
                  </a:lnTo>
                  <a:lnTo>
                    <a:pt x="836" y="330"/>
                  </a:lnTo>
                  <a:lnTo>
                    <a:pt x="834" y="325"/>
                  </a:lnTo>
                  <a:lnTo>
                    <a:pt x="830" y="320"/>
                  </a:lnTo>
                  <a:lnTo>
                    <a:pt x="827" y="315"/>
                  </a:lnTo>
                  <a:lnTo>
                    <a:pt x="823" y="308"/>
                  </a:lnTo>
                  <a:lnTo>
                    <a:pt x="818" y="302"/>
                  </a:lnTo>
                  <a:lnTo>
                    <a:pt x="814" y="294"/>
                  </a:lnTo>
                  <a:lnTo>
                    <a:pt x="812" y="285"/>
                  </a:lnTo>
                  <a:lnTo>
                    <a:pt x="809" y="275"/>
                  </a:lnTo>
                  <a:lnTo>
                    <a:pt x="807" y="263"/>
                  </a:lnTo>
                  <a:lnTo>
                    <a:pt x="804" y="252"/>
                  </a:lnTo>
                  <a:lnTo>
                    <a:pt x="801" y="240"/>
                  </a:lnTo>
                  <a:lnTo>
                    <a:pt x="798" y="228"/>
                  </a:lnTo>
                  <a:lnTo>
                    <a:pt x="793" y="216"/>
                  </a:lnTo>
                  <a:lnTo>
                    <a:pt x="787" y="204"/>
                  </a:lnTo>
                  <a:lnTo>
                    <a:pt x="779" y="193"/>
                  </a:lnTo>
                  <a:lnTo>
                    <a:pt x="772" y="183"/>
                  </a:lnTo>
                  <a:lnTo>
                    <a:pt x="765" y="174"/>
                  </a:lnTo>
                  <a:lnTo>
                    <a:pt x="761" y="166"/>
                  </a:lnTo>
                  <a:lnTo>
                    <a:pt x="756" y="158"/>
                  </a:lnTo>
                  <a:lnTo>
                    <a:pt x="753" y="149"/>
                  </a:lnTo>
                  <a:lnTo>
                    <a:pt x="750" y="139"/>
                  </a:lnTo>
                  <a:lnTo>
                    <a:pt x="747" y="130"/>
                  </a:lnTo>
                  <a:lnTo>
                    <a:pt x="742" y="118"/>
                  </a:lnTo>
                  <a:lnTo>
                    <a:pt x="737" y="104"/>
                  </a:lnTo>
                  <a:lnTo>
                    <a:pt x="729" y="88"/>
                  </a:lnTo>
                  <a:lnTo>
                    <a:pt x="721" y="72"/>
                  </a:lnTo>
                  <a:lnTo>
                    <a:pt x="709" y="58"/>
                  </a:lnTo>
                  <a:lnTo>
                    <a:pt x="696" y="46"/>
                  </a:lnTo>
                  <a:lnTo>
                    <a:pt x="681" y="35"/>
                  </a:lnTo>
                  <a:lnTo>
                    <a:pt x="667" y="26"/>
                  </a:lnTo>
                  <a:lnTo>
                    <a:pt x="654" y="20"/>
                  </a:lnTo>
                  <a:lnTo>
                    <a:pt x="642" y="14"/>
                  </a:lnTo>
                  <a:lnTo>
                    <a:pt x="634" y="10"/>
                  </a:lnTo>
                  <a:lnTo>
                    <a:pt x="627" y="8"/>
                  </a:lnTo>
                  <a:lnTo>
                    <a:pt x="625" y="7"/>
                  </a:lnTo>
                  <a:lnTo>
                    <a:pt x="602" y="2"/>
                  </a:lnTo>
                  <a:lnTo>
                    <a:pt x="580" y="0"/>
                  </a:lnTo>
                  <a:lnTo>
                    <a:pt x="559" y="0"/>
                  </a:lnTo>
                  <a:lnTo>
                    <a:pt x="538" y="1"/>
                  </a:lnTo>
                  <a:lnTo>
                    <a:pt x="519" y="4"/>
                  </a:lnTo>
                  <a:lnTo>
                    <a:pt x="503" y="7"/>
                  </a:lnTo>
                  <a:lnTo>
                    <a:pt x="490" y="10"/>
                  </a:lnTo>
                  <a:lnTo>
                    <a:pt x="480" y="12"/>
                  </a:lnTo>
                  <a:lnTo>
                    <a:pt x="474" y="14"/>
                  </a:lnTo>
                  <a:lnTo>
                    <a:pt x="472" y="15"/>
                  </a:lnTo>
                  <a:lnTo>
                    <a:pt x="468" y="15"/>
                  </a:lnTo>
                  <a:lnTo>
                    <a:pt x="460" y="19"/>
                  </a:lnTo>
                  <a:lnTo>
                    <a:pt x="448" y="24"/>
                  </a:lnTo>
                  <a:lnTo>
                    <a:pt x="431" y="32"/>
                  </a:lnTo>
                  <a:lnTo>
                    <a:pt x="414" y="42"/>
                  </a:lnTo>
                  <a:lnTo>
                    <a:pt x="395" y="52"/>
                  </a:lnTo>
                  <a:lnTo>
                    <a:pt x="378" y="67"/>
                  </a:lnTo>
                  <a:lnTo>
                    <a:pt x="362" y="83"/>
                  </a:lnTo>
                  <a:lnTo>
                    <a:pt x="348" y="101"/>
                  </a:lnTo>
                  <a:lnTo>
                    <a:pt x="338" y="122"/>
                  </a:lnTo>
                  <a:lnTo>
                    <a:pt x="338" y="123"/>
                  </a:lnTo>
                  <a:lnTo>
                    <a:pt x="336" y="128"/>
                  </a:lnTo>
                  <a:lnTo>
                    <a:pt x="332" y="133"/>
                  </a:lnTo>
                  <a:lnTo>
                    <a:pt x="330" y="142"/>
                  </a:lnTo>
                  <a:lnTo>
                    <a:pt x="327" y="153"/>
                  </a:lnTo>
                  <a:lnTo>
                    <a:pt x="324" y="164"/>
                  </a:lnTo>
                  <a:lnTo>
                    <a:pt x="321" y="179"/>
                  </a:lnTo>
                  <a:lnTo>
                    <a:pt x="321" y="194"/>
                  </a:lnTo>
                  <a:lnTo>
                    <a:pt x="323" y="211"/>
                  </a:lnTo>
                  <a:lnTo>
                    <a:pt x="325" y="229"/>
                  </a:lnTo>
                  <a:lnTo>
                    <a:pt x="326" y="231"/>
                  </a:lnTo>
                  <a:lnTo>
                    <a:pt x="327" y="237"/>
                  </a:lnTo>
                  <a:lnTo>
                    <a:pt x="328" y="246"/>
                  </a:lnTo>
                  <a:lnTo>
                    <a:pt x="330" y="258"/>
                  </a:lnTo>
                  <a:lnTo>
                    <a:pt x="331" y="271"/>
                  </a:lnTo>
                  <a:lnTo>
                    <a:pt x="332" y="284"/>
                  </a:lnTo>
                  <a:lnTo>
                    <a:pt x="332" y="296"/>
                  </a:lnTo>
                  <a:lnTo>
                    <a:pt x="331" y="308"/>
                  </a:lnTo>
                  <a:lnTo>
                    <a:pt x="328" y="317"/>
                  </a:lnTo>
                  <a:lnTo>
                    <a:pt x="323" y="323"/>
                  </a:lnTo>
                  <a:lnTo>
                    <a:pt x="323" y="328"/>
                  </a:lnTo>
                  <a:lnTo>
                    <a:pt x="325" y="340"/>
                  </a:lnTo>
                  <a:lnTo>
                    <a:pt x="327" y="357"/>
                  </a:lnTo>
                  <a:lnTo>
                    <a:pt x="330" y="379"/>
                  </a:lnTo>
                  <a:lnTo>
                    <a:pt x="334" y="404"/>
                  </a:lnTo>
                  <a:lnTo>
                    <a:pt x="339" y="428"/>
                  </a:lnTo>
                  <a:lnTo>
                    <a:pt x="344" y="451"/>
                  </a:lnTo>
                  <a:lnTo>
                    <a:pt x="349" y="469"/>
                  </a:lnTo>
                  <a:lnTo>
                    <a:pt x="354" y="483"/>
                  </a:lnTo>
                  <a:lnTo>
                    <a:pt x="360" y="490"/>
                  </a:lnTo>
                  <a:lnTo>
                    <a:pt x="360" y="491"/>
                  </a:lnTo>
                  <a:lnTo>
                    <a:pt x="361" y="491"/>
                  </a:lnTo>
                  <a:lnTo>
                    <a:pt x="361" y="490"/>
                  </a:lnTo>
                  <a:lnTo>
                    <a:pt x="362" y="490"/>
                  </a:lnTo>
                  <a:lnTo>
                    <a:pt x="369" y="493"/>
                  </a:lnTo>
                  <a:lnTo>
                    <a:pt x="377" y="494"/>
                  </a:lnTo>
                  <a:lnTo>
                    <a:pt x="383" y="493"/>
                  </a:lnTo>
                  <a:lnTo>
                    <a:pt x="390" y="491"/>
                  </a:lnTo>
                  <a:lnTo>
                    <a:pt x="396" y="488"/>
                  </a:lnTo>
                  <a:lnTo>
                    <a:pt x="403" y="483"/>
                  </a:lnTo>
                  <a:lnTo>
                    <a:pt x="410" y="479"/>
                  </a:lnTo>
                  <a:lnTo>
                    <a:pt x="415" y="474"/>
                  </a:lnTo>
                  <a:lnTo>
                    <a:pt x="422" y="470"/>
                  </a:lnTo>
                  <a:lnTo>
                    <a:pt x="427" y="467"/>
                  </a:lnTo>
                  <a:lnTo>
                    <a:pt x="429" y="472"/>
                  </a:lnTo>
                  <a:lnTo>
                    <a:pt x="432" y="479"/>
                  </a:lnTo>
                  <a:lnTo>
                    <a:pt x="436" y="485"/>
                  </a:lnTo>
                  <a:lnTo>
                    <a:pt x="440" y="492"/>
                  </a:lnTo>
                  <a:lnTo>
                    <a:pt x="444" y="499"/>
                  </a:lnTo>
                  <a:lnTo>
                    <a:pt x="449" y="506"/>
                  </a:lnTo>
                  <a:lnTo>
                    <a:pt x="453" y="514"/>
                  </a:lnTo>
                  <a:lnTo>
                    <a:pt x="457" y="520"/>
                  </a:lnTo>
                  <a:lnTo>
                    <a:pt x="462" y="526"/>
                  </a:lnTo>
                  <a:lnTo>
                    <a:pt x="466" y="532"/>
                  </a:lnTo>
                  <a:lnTo>
                    <a:pt x="467" y="533"/>
                  </a:lnTo>
                  <a:lnTo>
                    <a:pt x="468" y="534"/>
                  </a:lnTo>
                  <a:lnTo>
                    <a:pt x="469" y="535"/>
                  </a:lnTo>
                  <a:lnTo>
                    <a:pt x="470" y="538"/>
                  </a:lnTo>
                  <a:lnTo>
                    <a:pt x="472" y="539"/>
                  </a:lnTo>
                  <a:lnTo>
                    <a:pt x="473" y="540"/>
                  </a:lnTo>
                  <a:lnTo>
                    <a:pt x="474" y="541"/>
                  </a:lnTo>
                  <a:lnTo>
                    <a:pt x="475" y="542"/>
                  </a:lnTo>
                  <a:lnTo>
                    <a:pt x="476" y="544"/>
                  </a:lnTo>
                  <a:lnTo>
                    <a:pt x="476" y="545"/>
                  </a:lnTo>
                  <a:lnTo>
                    <a:pt x="468" y="547"/>
                  </a:lnTo>
                  <a:lnTo>
                    <a:pt x="462" y="551"/>
                  </a:lnTo>
                  <a:lnTo>
                    <a:pt x="456" y="555"/>
                  </a:lnTo>
                  <a:lnTo>
                    <a:pt x="452" y="560"/>
                  </a:lnTo>
                  <a:lnTo>
                    <a:pt x="448" y="565"/>
                  </a:lnTo>
                  <a:lnTo>
                    <a:pt x="444" y="570"/>
                  </a:lnTo>
                  <a:lnTo>
                    <a:pt x="441" y="575"/>
                  </a:lnTo>
                  <a:lnTo>
                    <a:pt x="438" y="579"/>
                  </a:lnTo>
                  <a:lnTo>
                    <a:pt x="436" y="581"/>
                  </a:lnTo>
                  <a:lnTo>
                    <a:pt x="432" y="581"/>
                  </a:lnTo>
                  <a:lnTo>
                    <a:pt x="428" y="582"/>
                  </a:lnTo>
                  <a:lnTo>
                    <a:pt x="424" y="583"/>
                  </a:lnTo>
                  <a:lnTo>
                    <a:pt x="420" y="584"/>
                  </a:lnTo>
                  <a:lnTo>
                    <a:pt x="416" y="585"/>
                  </a:lnTo>
                  <a:lnTo>
                    <a:pt x="413" y="588"/>
                  </a:lnTo>
                  <a:lnTo>
                    <a:pt x="410" y="589"/>
                  </a:lnTo>
                  <a:lnTo>
                    <a:pt x="407" y="590"/>
                  </a:lnTo>
                  <a:lnTo>
                    <a:pt x="405" y="591"/>
                  </a:lnTo>
                  <a:lnTo>
                    <a:pt x="404" y="592"/>
                  </a:lnTo>
                  <a:lnTo>
                    <a:pt x="403" y="592"/>
                  </a:lnTo>
                  <a:lnTo>
                    <a:pt x="401" y="592"/>
                  </a:lnTo>
                  <a:lnTo>
                    <a:pt x="399" y="592"/>
                  </a:lnTo>
                  <a:lnTo>
                    <a:pt x="395" y="593"/>
                  </a:lnTo>
                  <a:lnTo>
                    <a:pt x="392" y="594"/>
                  </a:lnTo>
                  <a:lnTo>
                    <a:pt x="388" y="595"/>
                  </a:lnTo>
                  <a:lnTo>
                    <a:pt x="383" y="596"/>
                  </a:lnTo>
                  <a:lnTo>
                    <a:pt x="378" y="597"/>
                  </a:lnTo>
                  <a:lnTo>
                    <a:pt x="373" y="600"/>
                  </a:lnTo>
                  <a:lnTo>
                    <a:pt x="367" y="603"/>
                  </a:lnTo>
                  <a:lnTo>
                    <a:pt x="362" y="603"/>
                  </a:lnTo>
                  <a:lnTo>
                    <a:pt x="355" y="605"/>
                  </a:lnTo>
                  <a:lnTo>
                    <a:pt x="350" y="608"/>
                  </a:lnTo>
                  <a:lnTo>
                    <a:pt x="343" y="613"/>
                  </a:lnTo>
                  <a:lnTo>
                    <a:pt x="338" y="618"/>
                  </a:lnTo>
                  <a:lnTo>
                    <a:pt x="331" y="625"/>
                  </a:lnTo>
                  <a:lnTo>
                    <a:pt x="326" y="631"/>
                  </a:lnTo>
                  <a:lnTo>
                    <a:pt x="319" y="639"/>
                  </a:lnTo>
                  <a:lnTo>
                    <a:pt x="314" y="646"/>
                  </a:lnTo>
                  <a:lnTo>
                    <a:pt x="309" y="655"/>
                  </a:lnTo>
                  <a:lnTo>
                    <a:pt x="304" y="665"/>
                  </a:lnTo>
                  <a:lnTo>
                    <a:pt x="299" y="671"/>
                  </a:lnTo>
                  <a:lnTo>
                    <a:pt x="294" y="677"/>
                  </a:lnTo>
                  <a:lnTo>
                    <a:pt x="289" y="682"/>
                  </a:lnTo>
                  <a:lnTo>
                    <a:pt x="284" y="687"/>
                  </a:lnTo>
                  <a:lnTo>
                    <a:pt x="280" y="691"/>
                  </a:lnTo>
                  <a:lnTo>
                    <a:pt x="276" y="695"/>
                  </a:lnTo>
                  <a:lnTo>
                    <a:pt x="271" y="699"/>
                  </a:lnTo>
                  <a:lnTo>
                    <a:pt x="268" y="701"/>
                  </a:lnTo>
                  <a:lnTo>
                    <a:pt x="265" y="703"/>
                  </a:lnTo>
                  <a:lnTo>
                    <a:pt x="263" y="704"/>
                  </a:lnTo>
                  <a:lnTo>
                    <a:pt x="257" y="703"/>
                  </a:lnTo>
                  <a:lnTo>
                    <a:pt x="252" y="705"/>
                  </a:lnTo>
                  <a:lnTo>
                    <a:pt x="244" y="708"/>
                  </a:lnTo>
                  <a:lnTo>
                    <a:pt x="237" y="714"/>
                  </a:lnTo>
                  <a:lnTo>
                    <a:pt x="228" y="721"/>
                  </a:lnTo>
                  <a:lnTo>
                    <a:pt x="221" y="729"/>
                  </a:lnTo>
                  <a:lnTo>
                    <a:pt x="215" y="735"/>
                  </a:lnTo>
                  <a:lnTo>
                    <a:pt x="209" y="743"/>
                  </a:lnTo>
                  <a:lnTo>
                    <a:pt x="207" y="750"/>
                  </a:lnTo>
                  <a:lnTo>
                    <a:pt x="207" y="754"/>
                  </a:lnTo>
                  <a:lnTo>
                    <a:pt x="206" y="755"/>
                  </a:lnTo>
                  <a:lnTo>
                    <a:pt x="201" y="757"/>
                  </a:lnTo>
                  <a:lnTo>
                    <a:pt x="193" y="761"/>
                  </a:lnTo>
                  <a:lnTo>
                    <a:pt x="184" y="766"/>
                  </a:lnTo>
                  <a:lnTo>
                    <a:pt x="174" y="771"/>
                  </a:lnTo>
                  <a:lnTo>
                    <a:pt x="164" y="778"/>
                  </a:lnTo>
                  <a:lnTo>
                    <a:pt x="155" y="784"/>
                  </a:lnTo>
                  <a:lnTo>
                    <a:pt x="147" y="790"/>
                  </a:lnTo>
                  <a:lnTo>
                    <a:pt x="142" y="795"/>
                  </a:lnTo>
                  <a:lnTo>
                    <a:pt x="140" y="801"/>
                  </a:lnTo>
                  <a:lnTo>
                    <a:pt x="138" y="807"/>
                  </a:lnTo>
                  <a:lnTo>
                    <a:pt x="131" y="819"/>
                  </a:lnTo>
                  <a:lnTo>
                    <a:pt x="122" y="836"/>
                  </a:lnTo>
                  <a:lnTo>
                    <a:pt x="110" y="853"/>
                  </a:lnTo>
                  <a:lnTo>
                    <a:pt x="97" y="871"/>
                  </a:lnTo>
                  <a:lnTo>
                    <a:pt x="84" y="889"/>
                  </a:lnTo>
                  <a:lnTo>
                    <a:pt x="71" y="905"/>
                  </a:lnTo>
                  <a:lnTo>
                    <a:pt x="60" y="918"/>
                  </a:lnTo>
                  <a:lnTo>
                    <a:pt x="51" y="928"/>
                  </a:lnTo>
                  <a:lnTo>
                    <a:pt x="46" y="931"/>
                  </a:lnTo>
                  <a:lnTo>
                    <a:pt x="41" y="932"/>
                  </a:lnTo>
                  <a:lnTo>
                    <a:pt x="34" y="938"/>
                  </a:lnTo>
                  <a:lnTo>
                    <a:pt x="27" y="946"/>
                  </a:lnTo>
                  <a:lnTo>
                    <a:pt x="19" y="957"/>
                  </a:lnTo>
                  <a:lnTo>
                    <a:pt x="11" y="970"/>
                  </a:lnTo>
                  <a:lnTo>
                    <a:pt x="6" y="986"/>
                  </a:lnTo>
                  <a:lnTo>
                    <a:pt x="2" y="1003"/>
                  </a:lnTo>
                  <a:lnTo>
                    <a:pt x="0" y="1022"/>
                  </a:lnTo>
                  <a:lnTo>
                    <a:pt x="2" y="1041"/>
                  </a:lnTo>
                  <a:lnTo>
                    <a:pt x="6" y="1062"/>
                  </a:lnTo>
                  <a:lnTo>
                    <a:pt x="13" y="1081"/>
                  </a:lnTo>
                  <a:lnTo>
                    <a:pt x="18" y="1099"/>
                  </a:lnTo>
                  <a:lnTo>
                    <a:pt x="22" y="1115"/>
                  </a:lnTo>
                  <a:lnTo>
                    <a:pt x="27" y="1129"/>
                  </a:lnTo>
                  <a:lnTo>
                    <a:pt x="31" y="1141"/>
                  </a:lnTo>
                  <a:lnTo>
                    <a:pt x="35" y="1152"/>
                  </a:lnTo>
                  <a:lnTo>
                    <a:pt x="40" y="1160"/>
                  </a:lnTo>
                  <a:lnTo>
                    <a:pt x="46" y="1166"/>
                  </a:lnTo>
                  <a:lnTo>
                    <a:pt x="54" y="1171"/>
                  </a:lnTo>
                  <a:lnTo>
                    <a:pt x="64" y="1174"/>
                  </a:lnTo>
                  <a:lnTo>
                    <a:pt x="75" y="1176"/>
                  </a:lnTo>
                  <a:lnTo>
                    <a:pt x="82" y="1179"/>
                  </a:lnTo>
                  <a:lnTo>
                    <a:pt x="90" y="1182"/>
                  </a:lnTo>
                  <a:lnTo>
                    <a:pt x="95" y="1185"/>
                  </a:lnTo>
                  <a:lnTo>
                    <a:pt x="98" y="1188"/>
                  </a:lnTo>
                  <a:lnTo>
                    <a:pt x="102" y="1190"/>
                  </a:lnTo>
                  <a:lnTo>
                    <a:pt x="104" y="1192"/>
                  </a:lnTo>
                  <a:lnTo>
                    <a:pt x="105" y="1193"/>
                  </a:lnTo>
                  <a:lnTo>
                    <a:pt x="106" y="1194"/>
                  </a:lnTo>
                  <a:lnTo>
                    <a:pt x="224" y="1153"/>
                  </a:lnTo>
                  <a:lnTo>
                    <a:pt x="225" y="1153"/>
                  </a:lnTo>
                  <a:lnTo>
                    <a:pt x="228" y="1154"/>
                  </a:lnTo>
                  <a:lnTo>
                    <a:pt x="233" y="1155"/>
                  </a:lnTo>
                  <a:lnTo>
                    <a:pt x="241" y="1156"/>
                  </a:lnTo>
                  <a:lnTo>
                    <a:pt x="249" y="1157"/>
                  </a:lnTo>
                  <a:lnTo>
                    <a:pt x="257" y="1159"/>
                  </a:lnTo>
                  <a:lnTo>
                    <a:pt x="267" y="1160"/>
                  </a:lnTo>
                  <a:lnTo>
                    <a:pt x="276" y="1161"/>
                  </a:lnTo>
                  <a:lnTo>
                    <a:pt x="283" y="1161"/>
                  </a:lnTo>
                  <a:lnTo>
                    <a:pt x="291" y="1161"/>
                  </a:lnTo>
                  <a:lnTo>
                    <a:pt x="304" y="1162"/>
                  </a:lnTo>
                  <a:lnTo>
                    <a:pt x="316" y="1163"/>
                  </a:lnTo>
                  <a:lnTo>
                    <a:pt x="327" y="1165"/>
                  </a:lnTo>
                  <a:lnTo>
                    <a:pt x="337" y="1166"/>
                  </a:lnTo>
                  <a:lnTo>
                    <a:pt x="345" y="1167"/>
                  </a:lnTo>
                  <a:lnTo>
                    <a:pt x="352" y="1167"/>
                  </a:lnTo>
                  <a:lnTo>
                    <a:pt x="357" y="1165"/>
                  </a:lnTo>
                  <a:lnTo>
                    <a:pt x="363" y="1161"/>
                  </a:lnTo>
                  <a:lnTo>
                    <a:pt x="365" y="1154"/>
                  </a:lnTo>
                  <a:lnTo>
                    <a:pt x="367" y="1146"/>
                  </a:lnTo>
                  <a:lnTo>
                    <a:pt x="371" y="1137"/>
                  </a:lnTo>
                  <a:lnTo>
                    <a:pt x="377" y="1128"/>
                  </a:lnTo>
                  <a:lnTo>
                    <a:pt x="382" y="1122"/>
                  </a:lnTo>
                  <a:lnTo>
                    <a:pt x="388" y="1114"/>
                  </a:lnTo>
                  <a:lnTo>
                    <a:pt x="393" y="1109"/>
                  </a:lnTo>
                  <a:lnTo>
                    <a:pt x="399" y="1103"/>
                  </a:lnTo>
                  <a:lnTo>
                    <a:pt x="403" y="1098"/>
                  </a:lnTo>
                  <a:lnTo>
                    <a:pt x="408" y="1094"/>
                  </a:lnTo>
                  <a:lnTo>
                    <a:pt x="413" y="1090"/>
                  </a:lnTo>
                  <a:lnTo>
                    <a:pt x="416" y="1088"/>
                  </a:lnTo>
                  <a:lnTo>
                    <a:pt x="417" y="1088"/>
                  </a:lnTo>
                  <a:lnTo>
                    <a:pt x="417" y="1089"/>
                  </a:lnTo>
                  <a:lnTo>
                    <a:pt x="418" y="1090"/>
                  </a:lnTo>
                  <a:lnTo>
                    <a:pt x="418" y="1091"/>
                  </a:lnTo>
                  <a:lnTo>
                    <a:pt x="419" y="1092"/>
                  </a:lnTo>
                  <a:lnTo>
                    <a:pt x="420" y="1093"/>
                  </a:lnTo>
                  <a:lnTo>
                    <a:pt x="422" y="1094"/>
                  </a:lnTo>
                  <a:lnTo>
                    <a:pt x="422" y="1095"/>
                  </a:lnTo>
                  <a:lnTo>
                    <a:pt x="419" y="1109"/>
                  </a:lnTo>
                  <a:lnTo>
                    <a:pt x="416" y="1125"/>
                  </a:lnTo>
                  <a:lnTo>
                    <a:pt x="413" y="1144"/>
                  </a:lnTo>
                  <a:lnTo>
                    <a:pt x="411" y="1164"/>
                  </a:lnTo>
                  <a:lnTo>
                    <a:pt x="407" y="1185"/>
                  </a:lnTo>
                  <a:lnTo>
                    <a:pt x="406" y="1205"/>
                  </a:lnTo>
                  <a:lnTo>
                    <a:pt x="405" y="1224"/>
                  </a:lnTo>
                  <a:lnTo>
                    <a:pt x="405" y="1240"/>
                  </a:lnTo>
                  <a:lnTo>
                    <a:pt x="407" y="1253"/>
                  </a:lnTo>
                  <a:lnTo>
                    <a:pt x="411" y="1263"/>
                  </a:lnTo>
                  <a:lnTo>
                    <a:pt x="404" y="1268"/>
                  </a:lnTo>
                  <a:lnTo>
                    <a:pt x="398" y="1277"/>
                  </a:lnTo>
                  <a:lnTo>
                    <a:pt x="393" y="1287"/>
                  </a:lnTo>
                  <a:lnTo>
                    <a:pt x="391" y="1298"/>
                  </a:lnTo>
                  <a:lnTo>
                    <a:pt x="389" y="1309"/>
                  </a:lnTo>
                  <a:lnTo>
                    <a:pt x="388" y="1320"/>
                  </a:lnTo>
                  <a:lnTo>
                    <a:pt x="388" y="1329"/>
                  </a:lnTo>
                  <a:lnTo>
                    <a:pt x="388" y="1338"/>
                  </a:lnTo>
                  <a:lnTo>
                    <a:pt x="388" y="1343"/>
                  </a:lnTo>
                  <a:lnTo>
                    <a:pt x="388" y="1346"/>
                  </a:lnTo>
                  <a:lnTo>
                    <a:pt x="388" y="1347"/>
                  </a:lnTo>
                  <a:lnTo>
                    <a:pt x="388" y="1348"/>
                  </a:lnTo>
                  <a:lnTo>
                    <a:pt x="387" y="1349"/>
                  </a:lnTo>
                  <a:lnTo>
                    <a:pt x="387" y="1350"/>
                  </a:lnTo>
                  <a:lnTo>
                    <a:pt x="386" y="1352"/>
                  </a:lnTo>
                  <a:lnTo>
                    <a:pt x="385" y="1354"/>
                  </a:lnTo>
                  <a:lnTo>
                    <a:pt x="383" y="1358"/>
                  </a:lnTo>
                  <a:lnTo>
                    <a:pt x="382" y="1360"/>
                  </a:lnTo>
                  <a:lnTo>
                    <a:pt x="381" y="1363"/>
                  </a:lnTo>
                  <a:lnTo>
                    <a:pt x="380" y="1367"/>
                  </a:lnTo>
                  <a:lnTo>
                    <a:pt x="379" y="1366"/>
                  </a:lnTo>
                  <a:lnTo>
                    <a:pt x="378" y="1365"/>
                  </a:lnTo>
                  <a:lnTo>
                    <a:pt x="377" y="1365"/>
                  </a:lnTo>
                  <a:lnTo>
                    <a:pt x="376" y="1365"/>
                  </a:lnTo>
                  <a:lnTo>
                    <a:pt x="375" y="1364"/>
                  </a:lnTo>
                  <a:lnTo>
                    <a:pt x="374" y="1364"/>
                  </a:lnTo>
                  <a:lnTo>
                    <a:pt x="373" y="1364"/>
                  </a:lnTo>
                  <a:lnTo>
                    <a:pt x="360" y="1360"/>
                  </a:lnTo>
                  <a:lnTo>
                    <a:pt x="349" y="1357"/>
                  </a:lnTo>
                  <a:lnTo>
                    <a:pt x="340" y="1357"/>
                  </a:lnTo>
                  <a:lnTo>
                    <a:pt x="333" y="1358"/>
                  </a:lnTo>
                  <a:lnTo>
                    <a:pt x="328" y="1360"/>
                  </a:lnTo>
                  <a:lnTo>
                    <a:pt x="323" y="1363"/>
                  </a:lnTo>
                  <a:lnTo>
                    <a:pt x="319" y="1366"/>
                  </a:lnTo>
                  <a:lnTo>
                    <a:pt x="317" y="1371"/>
                  </a:lnTo>
                  <a:lnTo>
                    <a:pt x="314" y="1374"/>
                  </a:lnTo>
                  <a:lnTo>
                    <a:pt x="312" y="1377"/>
                  </a:lnTo>
                  <a:lnTo>
                    <a:pt x="311" y="1379"/>
                  </a:lnTo>
                  <a:lnTo>
                    <a:pt x="307" y="1383"/>
                  </a:lnTo>
                  <a:lnTo>
                    <a:pt x="304" y="1386"/>
                  </a:lnTo>
                  <a:lnTo>
                    <a:pt x="300" y="1390"/>
                  </a:lnTo>
                  <a:lnTo>
                    <a:pt x="295" y="1393"/>
                  </a:lnTo>
                  <a:lnTo>
                    <a:pt x="291" y="1398"/>
                  </a:lnTo>
                  <a:lnTo>
                    <a:pt x="287" y="1402"/>
                  </a:lnTo>
                  <a:lnTo>
                    <a:pt x="281" y="1407"/>
                  </a:lnTo>
                  <a:lnTo>
                    <a:pt x="277" y="1410"/>
                  </a:lnTo>
                  <a:lnTo>
                    <a:pt x="273" y="1414"/>
                  </a:lnTo>
                  <a:lnTo>
                    <a:pt x="270" y="1414"/>
                  </a:lnTo>
                  <a:lnTo>
                    <a:pt x="268" y="1414"/>
                  </a:lnTo>
                  <a:lnTo>
                    <a:pt x="266" y="1415"/>
                  </a:lnTo>
                  <a:lnTo>
                    <a:pt x="264" y="1415"/>
                  </a:lnTo>
                  <a:lnTo>
                    <a:pt x="262" y="1415"/>
                  </a:lnTo>
                  <a:lnTo>
                    <a:pt x="259" y="1416"/>
                  </a:lnTo>
                  <a:lnTo>
                    <a:pt x="256" y="1417"/>
                  </a:lnTo>
                  <a:lnTo>
                    <a:pt x="254" y="1417"/>
                  </a:lnTo>
                  <a:lnTo>
                    <a:pt x="252" y="1419"/>
                  </a:lnTo>
                  <a:lnTo>
                    <a:pt x="250" y="1420"/>
                  </a:lnTo>
                  <a:lnTo>
                    <a:pt x="242" y="1421"/>
                  </a:lnTo>
                  <a:lnTo>
                    <a:pt x="236" y="1423"/>
                  </a:lnTo>
                  <a:lnTo>
                    <a:pt x="229" y="1425"/>
                  </a:lnTo>
                  <a:lnTo>
                    <a:pt x="224" y="1427"/>
                  </a:lnTo>
                  <a:lnTo>
                    <a:pt x="218" y="1429"/>
                  </a:lnTo>
                  <a:lnTo>
                    <a:pt x="215" y="1432"/>
                  </a:lnTo>
                  <a:lnTo>
                    <a:pt x="211" y="1434"/>
                  </a:lnTo>
                  <a:lnTo>
                    <a:pt x="208" y="1435"/>
                  </a:lnTo>
                  <a:lnTo>
                    <a:pt x="207" y="1436"/>
                  </a:lnTo>
                  <a:lnTo>
                    <a:pt x="207" y="1437"/>
                  </a:lnTo>
                  <a:lnTo>
                    <a:pt x="208" y="1439"/>
                  </a:lnTo>
                  <a:lnTo>
                    <a:pt x="209" y="1444"/>
                  </a:lnTo>
                  <a:lnTo>
                    <a:pt x="211" y="1450"/>
                  </a:lnTo>
                  <a:lnTo>
                    <a:pt x="213" y="1458"/>
                  </a:lnTo>
                  <a:lnTo>
                    <a:pt x="215" y="1465"/>
                  </a:lnTo>
                  <a:lnTo>
                    <a:pt x="218" y="1474"/>
                  </a:lnTo>
                  <a:lnTo>
                    <a:pt x="220" y="1482"/>
                  </a:lnTo>
                  <a:lnTo>
                    <a:pt x="222" y="1489"/>
                  </a:lnTo>
                  <a:lnTo>
                    <a:pt x="225" y="1496"/>
                  </a:lnTo>
                  <a:lnTo>
                    <a:pt x="226" y="1500"/>
                  </a:lnTo>
                  <a:lnTo>
                    <a:pt x="219" y="1504"/>
                  </a:lnTo>
                  <a:lnTo>
                    <a:pt x="212" y="1511"/>
                  </a:lnTo>
                  <a:lnTo>
                    <a:pt x="204" y="1519"/>
                  </a:lnTo>
                  <a:lnTo>
                    <a:pt x="196" y="1527"/>
                  </a:lnTo>
                  <a:lnTo>
                    <a:pt x="189" y="1537"/>
                  </a:lnTo>
                  <a:lnTo>
                    <a:pt x="182" y="1548"/>
                  </a:lnTo>
                  <a:lnTo>
                    <a:pt x="178" y="1560"/>
                  </a:lnTo>
                  <a:lnTo>
                    <a:pt x="175" y="1572"/>
                  </a:lnTo>
                  <a:lnTo>
                    <a:pt x="174" y="1584"/>
                  </a:lnTo>
                  <a:lnTo>
                    <a:pt x="177" y="1597"/>
                  </a:lnTo>
                  <a:lnTo>
                    <a:pt x="180" y="1611"/>
                  </a:lnTo>
                  <a:lnTo>
                    <a:pt x="186" y="1627"/>
                  </a:lnTo>
                  <a:lnTo>
                    <a:pt x="192" y="1645"/>
                  </a:lnTo>
                  <a:lnTo>
                    <a:pt x="199" y="1664"/>
                  </a:lnTo>
                  <a:lnTo>
                    <a:pt x="206" y="1684"/>
                  </a:lnTo>
                  <a:lnTo>
                    <a:pt x="215" y="1705"/>
                  </a:lnTo>
                  <a:lnTo>
                    <a:pt x="224" y="1725"/>
                  </a:lnTo>
                  <a:lnTo>
                    <a:pt x="232" y="1746"/>
                  </a:lnTo>
                  <a:lnTo>
                    <a:pt x="241" y="1765"/>
                  </a:lnTo>
                  <a:lnTo>
                    <a:pt x="250" y="1785"/>
                  </a:lnTo>
                  <a:lnTo>
                    <a:pt x="257" y="1797"/>
                  </a:lnTo>
                  <a:lnTo>
                    <a:pt x="266" y="1808"/>
                  </a:lnTo>
                  <a:lnTo>
                    <a:pt x="277" y="1814"/>
                  </a:lnTo>
                  <a:lnTo>
                    <a:pt x="289" y="1820"/>
                  </a:lnTo>
                  <a:lnTo>
                    <a:pt x="302" y="1823"/>
                  </a:lnTo>
                  <a:lnTo>
                    <a:pt x="316" y="1825"/>
                  </a:lnTo>
                  <a:lnTo>
                    <a:pt x="331" y="1824"/>
                  </a:lnTo>
                  <a:lnTo>
                    <a:pt x="348" y="1823"/>
                  </a:lnTo>
                  <a:lnTo>
                    <a:pt x="363" y="1820"/>
                  </a:lnTo>
                  <a:lnTo>
                    <a:pt x="380" y="1817"/>
                  </a:lnTo>
                  <a:lnTo>
                    <a:pt x="379" y="1822"/>
                  </a:lnTo>
                  <a:lnTo>
                    <a:pt x="378" y="1829"/>
                  </a:lnTo>
                  <a:lnTo>
                    <a:pt x="377" y="1834"/>
                  </a:lnTo>
                  <a:lnTo>
                    <a:pt x="376" y="1838"/>
                  </a:lnTo>
                  <a:lnTo>
                    <a:pt x="375" y="1843"/>
                  </a:lnTo>
                  <a:lnTo>
                    <a:pt x="374" y="1847"/>
                  </a:lnTo>
                  <a:lnTo>
                    <a:pt x="373" y="1850"/>
                  </a:lnTo>
                  <a:lnTo>
                    <a:pt x="371" y="1852"/>
                  </a:lnTo>
                  <a:lnTo>
                    <a:pt x="370" y="1854"/>
                  </a:lnTo>
                  <a:lnTo>
                    <a:pt x="369" y="1855"/>
                  </a:lnTo>
                  <a:lnTo>
                    <a:pt x="368" y="1858"/>
                  </a:lnTo>
                  <a:lnTo>
                    <a:pt x="367" y="1864"/>
                  </a:lnTo>
                  <a:lnTo>
                    <a:pt x="366" y="1873"/>
                  </a:lnTo>
                  <a:lnTo>
                    <a:pt x="366" y="1885"/>
                  </a:lnTo>
                  <a:lnTo>
                    <a:pt x="366" y="1899"/>
                  </a:lnTo>
                  <a:lnTo>
                    <a:pt x="367" y="1916"/>
                  </a:lnTo>
                  <a:lnTo>
                    <a:pt x="369" y="1933"/>
                  </a:lnTo>
                  <a:lnTo>
                    <a:pt x="373" y="1951"/>
                  </a:lnTo>
                  <a:lnTo>
                    <a:pt x="377" y="1971"/>
                  </a:lnTo>
                  <a:lnTo>
                    <a:pt x="382" y="1991"/>
                  </a:lnTo>
                  <a:lnTo>
                    <a:pt x="391" y="2019"/>
                  </a:lnTo>
                  <a:lnTo>
                    <a:pt x="398" y="2047"/>
                  </a:lnTo>
                  <a:lnTo>
                    <a:pt x="403" y="2074"/>
                  </a:lnTo>
                  <a:lnTo>
                    <a:pt x="407" y="2100"/>
                  </a:lnTo>
                  <a:lnTo>
                    <a:pt x="411" y="2124"/>
                  </a:lnTo>
                  <a:lnTo>
                    <a:pt x="413" y="2146"/>
                  </a:lnTo>
                  <a:lnTo>
                    <a:pt x="415" y="2164"/>
                  </a:lnTo>
                  <a:lnTo>
                    <a:pt x="416" y="2178"/>
                  </a:lnTo>
                  <a:lnTo>
                    <a:pt x="416" y="2186"/>
                  </a:lnTo>
                  <a:lnTo>
                    <a:pt x="416" y="2190"/>
                  </a:lnTo>
                  <a:lnTo>
                    <a:pt x="417" y="2196"/>
                  </a:lnTo>
                  <a:lnTo>
                    <a:pt x="420" y="2217"/>
                  </a:lnTo>
                  <a:lnTo>
                    <a:pt x="426" y="2246"/>
                  </a:lnTo>
                  <a:lnTo>
                    <a:pt x="432" y="2282"/>
                  </a:lnTo>
                  <a:lnTo>
                    <a:pt x="440" y="2322"/>
                  </a:lnTo>
                  <a:lnTo>
                    <a:pt x="449" y="2364"/>
                  </a:lnTo>
                  <a:lnTo>
                    <a:pt x="457" y="2403"/>
                  </a:lnTo>
                  <a:lnTo>
                    <a:pt x="467" y="2438"/>
                  </a:lnTo>
                  <a:lnTo>
                    <a:pt x="476" y="2465"/>
                  </a:lnTo>
                  <a:lnTo>
                    <a:pt x="485" y="2481"/>
                  </a:lnTo>
                  <a:lnTo>
                    <a:pt x="491" y="2493"/>
                  </a:lnTo>
                  <a:lnTo>
                    <a:pt x="497" y="2506"/>
                  </a:lnTo>
                  <a:lnTo>
                    <a:pt x="500" y="2520"/>
                  </a:lnTo>
                  <a:lnTo>
                    <a:pt x="504" y="2533"/>
                  </a:lnTo>
                  <a:lnTo>
                    <a:pt x="507" y="2546"/>
                  </a:lnTo>
                  <a:lnTo>
                    <a:pt x="511" y="2559"/>
                  </a:lnTo>
                  <a:lnTo>
                    <a:pt x="514" y="2571"/>
                  </a:lnTo>
                  <a:lnTo>
                    <a:pt x="518" y="2582"/>
                  </a:lnTo>
                  <a:lnTo>
                    <a:pt x="524" y="2592"/>
                  </a:lnTo>
                  <a:lnTo>
                    <a:pt x="531" y="2600"/>
                  </a:lnTo>
                  <a:lnTo>
                    <a:pt x="531" y="2601"/>
                  </a:lnTo>
                  <a:lnTo>
                    <a:pt x="531" y="2605"/>
                  </a:lnTo>
                  <a:lnTo>
                    <a:pt x="532" y="2613"/>
                  </a:lnTo>
                  <a:lnTo>
                    <a:pt x="532" y="2621"/>
                  </a:lnTo>
                  <a:lnTo>
                    <a:pt x="534" y="2633"/>
                  </a:lnTo>
                  <a:lnTo>
                    <a:pt x="535" y="2646"/>
                  </a:lnTo>
                  <a:lnTo>
                    <a:pt x="536" y="2662"/>
                  </a:lnTo>
                  <a:lnTo>
                    <a:pt x="538" y="2677"/>
                  </a:lnTo>
                  <a:lnTo>
                    <a:pt x="539" y="2694"/>
                  </a:lnTo>
                  <a:lnTo>
                    <a:pt x="541" y="2712"/>
                  </a:lnTo>
                  <a:lnTo>
                    <a:pt x="542" y="2719"/>
                  </a:lnTo>
                  <a:lnTo>
                    <a:pt x="542" y="2727"/>
                  </a:lnTo>
                  <a:lnTo>
                    <a:pt x="543" y="2732"/>
                  </a:lnTo>
                  <a:lnTo>
                    <a:pt x="543" y="2738"/>
                  </a:lnTo>
                  <a:lnTo>
                    <a:pt x="544" y="2742"/>
                  </a:lnTo>
                  <a:lnTo>
                    <a:pt x="545" y="2745"/>
                  </a:lnTo>
                  <a:lnTo>
                    <a:pt x="548" y="2750"/>
                  </a:lnTo>
                  <a:lnTo>
                    <a:pt x="551" y="2753"/>
                  </a:lnTo>
                  <a:lnTo>
                    <a:pt x="554" y="2756"/>
                  </a:lnTo>
                  <a:lnTo>
                    <a:pt x="560" y="2761"/>
                  </a:lnTo>
                  <a:lnTo>
                    <a:pt x="560" y="2766"/>
                  </a:lnTo>
                  <a:lnTo>
                    <a:pt x="562" y="2773"/>
                  </a:lnTo>
                  <a:lnTo>
                    <a:pt x="563" y="2778"/>
                  </a:lnTo>
                  <a:lnTo>
                    <a:pt x="566" y="2783"/>
                  </a:lnTo>
                  <a:lnTo>
                    <a:pt x="568" y="2788"/>
                  </a:lnTo>
                  <a:lnTo>
                    <a:pt x="572" y="2792"/>
                  </a:lnTo>
                  <a:lnTo>
                    <a:pt x="575" y="2797"/>
                  </a:lnTo>
                  <a:lnTo>
                    <a:pt x="578" y="2799"/>
                  </a:lnTo>
                  <a:lnTo>
                    <a:pt x="581" y="2800"/>
                  </a:lnTo>
                  <a:lnTo>
                    <a:pt x="584" y="2800"/>
                  </a:lnTo>
                  <a:lnTo>
                    <a:pt x="585" y="2801"/>
                  </a:lnTo>
                  <a:lnTo>
                    <a:pt x="586" y="2801"/>
                  </a:lnTo>
                  <a:lnTo>
                    <a:pt x="587" y="2801"/>
                  </a:lnTo>
                  <a:lnTo>
                    <a:pt x="587" y="2802"/>
                  </a:lnTo>
                  <a:lnTo>
                    <a:pt x="588" y="2802"/>
                  </a:lnTo>
                  <a:lnTo>
                    <a:pt x="589" y="2803"/>
                  </a:lnTo>
                  <a:lnTo>
                    <a:pt x="587" y="2810"/>
                  </a:lnTo>
                  <a:lnTo>
                    <a:pt x="586" y="2819"/>
                  </a:lnTo>
                  <a:lnTo>
                    <a:pt x="586" y="2832"/>
                  </a:lnTo>
                  <a:lnTo>
                    <a:pt x="586" y="2847"/>
                  </a:lnTo>
                  <a:lnTo>
                    <a:pt x="586" y="2862"/>
                  </a:lnTo>
                  <a:lnTo>
                    <a:pt x="586" y="2876"/>
                  </a:lnTo>
                  <a:lnTo>
                    <a:pt x="585" y="2889"/>
                  </a:lnTo>
                  <a:lnTo>
                    <a:pt x="584" y="2900"/>
                  </a:lnTo>
                  <a:lnTo>
                    <a:pt x="581" y="2906"/>
                  </a:lnTo>
                  <a:lnTo>
                    <a:pt x="578" y="2910"/>
                  </a:lnTo>
                  <a:lnTo>
                    <a:pt x="574" y="2912"/>
                  </a:lnTo>
                  <a:lnTo>
                    <a:pt x="568" y="2918"/>
                  </a:lnTo>
                  <a:lnTo>
                    <a:pt x="563" y="2926"/>
                  </a:lnTo>
                  <a:lnTo>
                    <a:pt x="556" y="2936"/>
                  </a:lnTo>
                  <a:lnTo>
                    <a:pt x="550" y="2946"/>
                  </a:lnTo>
                  <a:lnTo>
                    <a:pt x="543" y="2955"/>
                  </a:lnTo>
                  <a:lnTo>
                    <a:pt x="538" y="2965"/>
                  </a:lnTo>
                  <a:lnTo>
                    <a:pt x="531" y="2972"/>
                  </a:lnTo>
                  <a:lnTo>
                    <a:pt x="526" y="2977"/>
                  </a:lnTo>
                  <a:lnTo>
                    <a:pt x="520" y="2977"/>
                  </a:lnTo>
                  <a:lnTo>
                    <a:pt x="514" y="2978"/>
                  </a:lnTo>
                  <a:lnTo>
                    <a:pt x="506" y="2980"/>
                  </a:lnTo>
                  <a:lnTo>
                    <a:pt x="498" y="2985"/>
                  </a:lnTo>
                  <a:lnTo>
                    <a:pt x="488" y="2989"/>
                  </a:lnTo>
                  <a:lnTo>
                    <a:pt x="479" y="2994"/>
                  </a:lnTo>
                  <a:lnTo>
                    <a:pt x="469" y="2999"/>
                  </a:lnTo>
                  <a:lnTo>
                    <a:pt x="462" y="3004"/>
                  </a:lnTo>
                  <a:lnTo>
                    <a:pt x="456" y="3008"/>
                  </a:lnTo>
                  <a:lnTo>
                    <a:pt x="452" y="3011"/>
                  </a:lnTo>
                  <a:lnTo>
                    <a:pt x="450" y="3012"/>
                  </a:lnTo>
                  <a:lnTo>
                    <a:pt x="449" y="3013"/>
                  </a:lnTo>
                  <a:lnTo>
                    <a:pt x="443" y="3015"/>
                  </a:lnTo>
                  <a:lnTo>
                    <a:pt x="435" y="3019"/>
                  </a:lnTo>
                  <a:lnTo>
                    <a:pt x="425" y="3025"/>
                  </a:lnTo>
                  <a:lnTo>
                    <a:pt x="415" y="3031"/>
                  </a:lnTo>
                  <a:lnTo>
                    <a:pt x="404" y="3040"/>
                  </a:lnTo>
                  <a:lnTo>
                    <a:pt x="395" y="3049"/>
                  </a:lnTo>
                  <a:lnTo>
                    <a:pt x="388" y="3060"/>
                  </a:lnTo>
                  <a:lnTo>
                    <a:pt x="383" y="3071"/>
                  </a:lnTo>
                  <a:lnTo>
                    <a:pt x="382" y="3083"/>
                  </a:lnTo>
                  <a:lnTo>
                    <a:pt x="382" y="3081"/>
                  </a:lnTo>
                  <a:lnTo>
                    <a:pt x="381" y="3083"/>
                  </a:lnTo>
                  <a:lnTo>
                    <a:pt x="380" y="3084"/>
                  </a:lnTo>
                  <a:lnTo>
                    <a:pt x="380" y="3085"/>
                  </a:lnTo>
                  <a:lnTo>
                    <a:pt x="379" y="3086"/>
                  </a:lnTo>
                  <a:lnTo>
                    <a:pt x="377" y="3087"/>
                  </a:lnTo>
                  <a:lnTo>
                    <a:pt x="376" y="3089"/>
                  </a:lnTo>
                  <a:lnTo>
                    <a:pt x="375" y="3090"/>
                  </a:lnTo>
                  <a:lnTo>
                    <a:pt x="374" y="3092"/>
                  </a:lnTo>
                  <a:lnTo>
                    <a:pt x="373" y="3095"/>
                  </a:lnTo>
                  <a:lnTo>
                    <a:pt x="373" y="3098"/>
                  </a:lnTo>
                  <a:lnTo>
                    <a:pt x="373" y="3100"/>
                  </a:lnTo>
                  <a:lnTo>
                    <a:pt x="373" y="3103"/>
                  </a:lnTo>
                  <a:lnTo>
                    <a:pt x="374" y="3106"/>
                  </a:lnTo>
                  <a:lnTo>
                    <a:pt x="375" y="3110"/>
                  </a:lnTo>
                  <a:lnTo>
                    <a:pt x="377" y="3113"/>
                  </a:lnTo>
                  <a:lnTo>
                    <a:pt x="382" y="3122"/>
                  </a:lnTo>
                  <a:lnTo>
                    <a:pt x="388" y="3128"/>
                  </a:lnTo>
                  <a:lnTo>
                    <a:pt x="395" y="3135"/>
                  </a:lnTo>
                  <a:lnTo>
                    <a:pt x="403" y="3140"/>
                  </a:lnTo>
                  <a:lnTo>
                    <a:pt x="412" y="3145"/>
                  </a:lnTo>
                  <a:lnTo>
                    <a:pt x="422" y="3148"/>
                  </a:lnTo>
                  <a:lnTo>
                    <a:pt x="431" y="3151"/>
                  </a:lnTo>
                  <a:lnTo>
                    <a:pt x="441" y="3152"/>
                  </a:lnTo>
                  <a:lnTo>
                    <a:pt x="451" y="3153"/>
                  </a:lnTo>
                  <a:lnTo>
                    <a:pt x="461" y="3152"/>
                  </a:lnTo>
                  <a:lnTo>
                    <a:pt x="485" y="3151"/>
                  </a:lnTo>
                  <a:lnTo>
                    <a:pt x="511" y="3148"/>
                  </a:lnTo>
                  <a:lnTo>
                    <a:pt x="539" y="3145"/>
                  </a:lnTo>
                  <a:lnTo>
                    <a:pt x="567" y="3138"/>
                  </a:lnTo>
                  <a:lnTo>
                    <a:pt x="596" y="3130"/>
                  </a:lnTo>
                  <a:lnTo>
                    <a:pt x="622" y="3121"/>
                  </a:lnTo>
                  <a:lnTo>
                    <a:pt x="644" y="3108"/>
                  </a:lnTo>
                  <a:lnTo>
                    <a:pt x="664" y="3092"/>
                  </a:lnTo>
                  <a:lnTo>
                    <a:pt x="679" y="3074"/>
                  </a:lnTo>
                  <a:lnTo>
                    <a:pt x="688" y="3051"/>
                  </a:lnTo>
                  <a:lnTo>
                    <a:pt x="689" y="3050"/>
                  </a:lnTo>
                  <a:lnTo>
                    <a:pt x="691" y="3049"/>
                  </a:lnTo>
                  <a:lnTo>
                    <a:pt x="694" y="3048"/>
                  </a:lnTo>
                  <a:lnTo>
                    <a:pt x="698" y="3046"/>
                  </a:lnTo>
                  <a:lnTo>
                    <a:pt x="701" y="3044"/>
                  </a:lnTo>
                  <a:lnTo>
                    <a:pt x="705" y="3043"/>
                  </a:lnTo>
                  <a:lnTo>
                    <a:pt x="709" y="3042"/>
                  </a:lnTo>
                  <a:lnTo>
                    <a:pt x="712" y="3041"/>
                  </a:lnTo>
                  <a:lnTo>
                    <a:pt x="713" y="3040"/>
                  </a:lnTo>
                  <a:lnTo>
                    <a:pt x="714" y="3040"/>
                  </a:lnTo>
                  <a:lnTo>
                    <a:pt x="714" y="3041"/>
                  </a:lnTo>
                  <a:lnTo>
                    <a:pt x="713" y="3042"/>
                  </a:lnTo>
                  <a:lnTo>
                    <a:pt x="713" y="3044"/>
                  </a:lnTo>
                  <a:lnTo>
                    <a:pt x="712" y="3047"/>
                  </a:lnTo>
                  <a:lnTo>
                    <a:pt x="712" y="3050"/>
                  </a:lnTo>
                  <a:lnTo>
                    <a:pt x="712" y="3052"/>
                  </a:lnTo>
                  <a:lnTo>
                    <a:pt x="713" y="3055"/>
                  </a:lnTo>
                  <a:lnTo>
                    <a:pt x="714" y="3056"/>
                  </a:lnTo>
                  <a:lnTo>
                    <a:pt x="716" y="3059"/>
                  </a:lnTo>
                  <a:lnTo>
                    <a:pt x="719" y="3059"/>
                  </a:lnTo>
                  <a:lnTo>
                    <a:pt x="734" y="3058"/>
                  </a:lnTo>
                  <a:lnTo>
                    <a:pt x="748" y="3055"/>
                  </a:lnTo>
                  <a:lnTo>
                    <a:pt x="761" y="3051"/>
                  </a:lnTo>
                  <a:lnTo>
                    <a:pt x="773" y="3047"/>
                  </a:lnTo>
                  <a:lnTo>
                    <a:pt x="783" y="3042"/>
                  </a:lnTo>
                  <a:lnTo>
                    <a:pt x="791" y="3037"/>
                  </a:lnTo>
                  <a:lnTo>
                    <a:pt x="799" y="3033"/>
                  </a:lnTo>
                  <a:lnTo>
                    <a:pt x="803" y="3028"/>
                  </a:lnTo>
                  <a:lnTo>
                    <a:pt x="807" y="3026"/>
                  </a:lnTo>
                  <a:lnTo>
                    <a:pt x="808" y="3025"/>
                  </a:lnTo>
                  <a:lnTo>
                    <a:pt x="809" y="3024"/>
                  </a:lnTo>
                  <a:lnTo>
                    <a:pt x="809" y="3023"/>
                  </a:lnTo>
                  <a:lnTo>
                    <a:pt x="810" y="3022"/>
                  </a:lnTo>
                  <a:lnTo>
                    <a:pt x="811" y="3019"/>
                  </a:lnTo>
                  <a:lnTo>
                    <a:pt x="812" y="3016"/>
                  </a:lnTo>
                  <a:lnTo>
                    <a:pt x="812" y="3013"/>
                  </a:lnTo>
                  <a:lnTo>
                    <a:pt x="812" y="3009"/>
                  </a:lnTo>
                  <a:lnTo>
                    <a:pt x="810" y="3004"/>
                  </a:lnTo>
                  <a:lnTo>
                    <a:pt x="808" y="2999"/>
                  </a:lnTo>
                  <a:lnTo>
                    <a:pt x="802" y="2993"/>
                  </a:lnTo>
                  <a:lnTo>
                    <a:pt x="803" y="2992"/>
                  </a:lnTo>
                  <a:lnTo>
                    <a:pt x="803" y="2990"/>
                  </a:lnTo>
                  <a:lnTo>
                    <a:pt x="804" y="2987"/>
                  </a:lnTo>
                  <a:lnTo>
                    <a:pt x="804" y="2984"/>
                  </a:lnTo>
                  <a:lnTo>
                    <a:pt x="805" y="2978"/>
                  </a:lnTo>
                  <a:lnTo>
                    <a:pt x="805" y="2974"/>
                  </a:lnTo>
                  <a:lnTo>
                    <a:pt x="804" y="2968"/>
                  </a:lnTo>
                  <a:lnTo>
                    <a:pt x="803" y="2964"/>
                  </a:lnTo>
                  <a:lnTo>
                    <a:pt x="801" y="2960"/>
                  </a:lnTo>
                  <a:lnTo>
                    <a:pt x="798" y="2956"/>
                  </a:lnTo>
                  <a:lnTo>
                    <a:pt x="798" y="2955"/>
                  </a:lnTo>
                  <a:lnTo>
                    <a:pt x="798" y="2953"/>
                  </a:lnTo>
                  <a:lnTo>
                    <a:pt x="798" y="2950"/>
                  </a:lnTo>
                  <a:lnTo>
                    <a:pt x="797" y="2944"/>
                  </a:lnTo>
                  <a:lnTo>
                    <a:pt x="796" y="2939"/>
                  </a:lnTo>
                  <a:lnTo>
                    <a:pt x="795" y="2934"/>
                  </a:lnTo>
                  <a:lnTo>
                    <a:pt x="792" y="2927"/>
                  </a:lnTo>
                  <a:lnTo>
                    <a:pt x="790" y="2922"/>
                  </a:lnTo>
                  <a:lnTo>
                    <a:pt x="786" y="2916"/>
                  </a:lnTo>
                  <a:lnTo>
                    <a:pt x="781" y="2912"/>
                  </a:lnTo>
                  <a:lnTo>
                    <a:pt x="777" y="2907"/>
                  </a:lnTo>
                  <a:lnTo>
                    <a:pt x="775" y="2902"/>
                  </a:lnTo>
                  <a:lnTo>
                    <a:pt x="774" y="2895"/>
                  </a:lnTo>
                  <a:lnTo>
                    <a:pt x="774" y="2888"/>
                  </a:lnTo>
                  <a:lnTo>
                    <a:pt x="774" y="2881"/>
                  </a:lnTo>
                  <a:lnTo>
                    <a:pt x="775" y="2874"/>
                  </a:lnTo>
                  <a:lnTo>
                    <a:pt x="775" y="2867"/>
                  </a:lnTo>
                  <a:lnTo>
                    <a:pt x="775" y="2861"/>
                  </a:lnTo>
                  <a:lnTo>
                    <a:pt x="774" y="2855"/>
                  </a:lnTo>
                  <a:lnTo>
                    <a:pt x="772" y="2852"/>
                  </a:lnTo>
                  <a:lnTo>
                    <a:pt x="768" y="2850"/>
                  </a:lnTo>
                  <a:lnTo>
                    <a:pt x="766" y="2845"/>
                  </a:lnTo>
                  <a:lnTo>
                    <a:pt x="765" y="2841"/>
                  </a:lnTo>
                  <a:lnTo>
                    <a:pt x="764" y="2836"/>
                  </a:lnTo>
                  <a:lnTo>
                    <a:pt x="763" y="2830"/>
                  </a:lnTo>
                  <a:lnTo>
                    <a:pt x="762" y="2825"/>
                  </a:lnTo>
                  <a:lnTo>
                    <a:pt x="762" y="2820"/>
                  </a:lnTo>
                  <a:lnTo>
                    <a:pt x="761" y="2817"/>
                  </a:lnTo>
                  <a:lnTo>
                    <a:pt x="761" y="2814"/>
                  </a:lnTo>
                  <a:lnTo>
                    <a:pt x="761" y="2813"/>
                  </a:lnTo>
                  <a:lnTo>
                    <a:pt x="761" y="2812"/>
                  </a:lnTo>
                  <a:lnTo>
                    <a:pt x="762" y="2811"/>
                  </a:lnTo>
                  <a:lnTo>
                    <a:pt x="762" y="2810"/>
                  </a:lnTo>
                  <a:lnTo>
                    <a:pt x="762" y="2808"/>
                  </a:lnTo>
                  <a:lnTo>
                    <a:pt x="763" y="2806"/>
                  </a:lnTo>
                  <a:lnTo>
                    <a:pt x="763" y="2804"/>
                  </a:lnTo>
                  <a:lnTo>
                    <a:pt x="763" y="2802"/>
                  </a:lnTo>
                  <a:lnTo>
                    <a:pt x="764" y="2800"/>
                  </a:lnTo>
                  <a:lnTo>
                    <a:pt x="764" y="2798"/>
                  </a:lnTo>
                  <a:lnTo>
                    <a:pt x="764" y="2797"/>
                  </a:lnTo>
                  <a:lnTo>
                    <a:pt x="765" y="2795"/>
                  </a:lnTo>
                  <a:lnTo>
                    <a:pt x="766" y="2794"/>
                  </a:lnTo>
                  <a:lnTo>
                    <a:pt x="767" y="2794"/>
                  </a:lnTo>
                  <a:lnTo>
                    <a:pt x="767" y="2793"/>
                  </a:lnTo>
                  <a:lnTo>
                    <a:pt x="768" y="2792"/>
                  </a:lnTo>
                  <a:lnTo>
                    <a:pt x="770" y="2791"/>
                  </a:lnTo>
                  <a:lnTo>
                    <a:pt x="771" y="2791"/>
                  </a:lnTo>
                  <a:lnTo>
                    <a:pt x="773" y="2790"/>
                  </a:lnTo>
                  <a:lnTo>
                    <a:pt x="774" y="2790"/>
                  </a:lnTo>
                  <a:lnTo>
                    <a:pt x="781" y="2786"/>
                  </a:lnTo>
                  <a:lnTo>
                    <a:pt x="787" y="2781"/>
                  </a:lnTo>
                  <a:lnTo>
                    <a:pt x="791" y="2778"/>
                  </a:lnTo>
                  <a:lnTo>
                    <a:pt x="796" y="2774"/>
                  </a:lnTo>
                  <a:lnTo>
                    <a:pt x="798" y="2770"/>
                  </a:lnTo>
                  <a:lnTo>
                    <a:pt x="800" y="2766"/>
                  </a:lnTo>
                  <a:lnTo>
                    <a:pt x="802" y="2763"/>
                  </a:lnTo>
                  <a:lnTo>
                    <a:pt x="803" y="2761"/>
                  </a:lnTo>
                  <a:lnTo>
                    <a:pt x="804" y="2757"/>
                  </a:lnTo>
                  <a:lnTo>
                    <a:pt x="805" y="2756"/>
                  </a:lnTo>
                  <a:lnTo>
                    <a:pt x="810" y="2748"/>
                  </a:lnTo>
                  <a:lnTo>
                    <a:pt x="812" y="2737"/>
                  </a:lnTo>
                  <a:lnTo>
                    <a:pt x="812" y="2724"/>
                  </a:lnTo>
                  <a:lnTo>
                    <a:pt x="811" y="2710"/>
                  </a:lnTo>
                  <a:lnTo>
                    <a:pt x="809" y="2695"/>
                  </a:lnTo>
                  <a:lnTo>
                    <a:pt x="805" y="2681"/>
                  </a:lnTo>
                  <a:lnTo>
                    <a:pt x="802" y="2669"/>
                  </a:lnTo>
                  <a:lnTo>
                    <a:pt x="800" y="2659"/>
                  </a:lnTo>
                  <a:lnTo>
                    <a:pt x="798" y="2654"/>
                  </a:lnTo>
                  <a:lnTo>
                    <a:pt x="798" y="2651"/>
                  </a:lnTo>
                  <a:lnTo>
                    <a:pt x="816" y="2570"/>
                  </a:lnTo>
                  <a:lnTo>
                    <a:pt x="815" y="2567"/>
                  </a:lnTo>
                  <a:lnTo>
                    <a:pt x="814" y="2556"/>
                  </a:lnTo>
                  <a:lnTo>
                    <a:pt x="813" y="2541"/>
                  </a:lnTo>
                  <a:lnTo>
                    <a:pt x="812" y="2522"/>
                  </a:lnTo>
                  <a:lnTo>
                    <a:pt x="809" y="2502"/>
                  </a:lnTo>
                  <a:lnTo>
                    <a:pt x="807" y="2480"/>
                  </a:lnTo>
                  <a:lnTo>
                    <a:pt x="803" y="2460"/>
                  </a:lnTo>
                  <a:lnTo>
                    <a:pt x="800" y="2444"/>
                  </a:lnTo>
                  <a:lnTo>
                    <a:pt x="797" y="2431"/>
                  </a:lnTo>
                  <a:lnTo>
                    <a:pt x="792" y="2425"/>
                  </a:lnTo>
                  <a:lnTo>
                    <a:pt x="788" y="2420"/>
                  </a:lnTo>
                  <a:lnTo>
                    <a:pt x="786" y="2414"/>
                  </a:lnTo>
                  <a:lnTo>
                    <a:pt x="785" y="2406"/>
                  </a:lnTo>
                  <a:lnTo>
                    <a:pt x="785" y="2397"/>
                  </a:lnTo>
                  <a:lnTo>
                    <a:pt x="786" y="2389"/>
                  </a:lnTo>
                  <a:lnTo>
                    <a:pt x="787" y="2380"/>
                  </a:lnTo>
                  <a:lnTo>
                    <a:pt x="789" y="2372"/>
                  </a:lnTo>
                  <a:lnTo>
                    <a:pt x="791" y="2366"/>
                  </a:lnTo>
                  <a:lnTo>
                    <a:pt x="795" y="2361"/>
                  </a:lnTo>
                  <a:lnTo>
                    <a:pt x="798" y="2359"/>
                  </a:lnTo>
                  <a:lnTo>
                    <a:pt x="798" y="2360"/>
                  </a:lnTo>
                  <a:lnTo>
                    <a:pt x="800" y="2364"/>
                  </a:lnTo>
                  <a:lnTo>
                    <a:pt x="802" y="2369"/>
                  </a:lnTo>
                  <a:lnTo>
                    <a:pt x="804" y="2375"/>
                  </a:lnTo>
                  <a:lnTo>
                    <a:pt x="808" y="2382"/>
                  </a:lnTo>
                  <a:lnTo>
                    <a:pt x="809" y="2390"/>
                  </a:lnTo>
                  <a:lnTo>
                    <a:pt x="811" y="2396"/>
                  </a:lnTo>
                  <a:lnTo>
                    <a:pt x="811" y="2404"/>
                  </a:lnTo>
                  <a:lnTo>
                    <a:pt x="809" y="2409"/>
                  </a:lnTo>
                  <a:lnTo>
                    <a:pt x="805" y="2414"/>
                  </a:lnTo>
                  <a:lnTo>
                    <a:pt x="802" y="2418"/>
                  </a:lnTo>
                  <a:lnTo>
                    <a:pt x="801" y="2425"/>
                  </a:lnTo>
                  <a:lnTo>
                    <a:pt x="801" y="2432"/>
                  </a:lnTo>
                  <a:lnTo>
                    <a:pt x="803" y="2441"/>
                  </a:lnTo>
                  <a:lnTo>
                    <a:pt x="807" y="2451"/>
                  </a:lnTo>
                  <a:lnTo>
                    <a:pt x="810" y="2459"/>
                  </a:lnTo>
                  <a:lnTo>
                    <a:pt x="814" y="2469"/>
                  </a:lnTo>
                  <a:lnTo>
                    <a:pt x="820" y="2477"/>
                  </a:lnTo>
                  <a:lnTo>
                    <a:pt x="824" y="2484"/>
                  </a:lnTo>
                  <a:lnTo>
                    <a:pt x="829" y="2490"/>
                  </a:lnTo>
                  <a:lnTo>
                    <a:pt x="828" y="2492"/>
                  </a:lnTo>
                  <a:lnTo>
                    <a:pt x="828" y="2499"/>
                  </a:lnTo>
                  <a:lnTo>
                    <a:pt x="827" y="2508"/>
                  </a:lnTo>
                  <a:lnTo>
                    <a:pt x="827" y="2520"/>
                  </a:lnTo>
                  <a:lnTo>
                    <a:pt x="828" y="2534"/>
                  </a:lnTo>
                  <a:lnTo>
                    <a:pt x="830" y="2550"/>
                  </a:lnTo>
                  <a:lnTo>
                    <a:pt x="834" y="2565"/>
                  </a:lnTo>
                  <a:lnTo>
                    <a:pt x="839" y="2580"/>
                  </a:lnTo>
                  <a:lnTo>
                    <a:pt x="847" y="2593"/>
                  </a:lnTo>
                  <a:lnTo>
                    <a:pt x="858" y="2604"/>
                  </a:lnTo>
                  <a:lnTo>
                    <a:pt x="858" y="2608"/>
                  </a:lnTo>
                  <a:lnTo>
                    <a:pt x="857" y="2618"/>
                  </a:lnTo>
                  <a:lnTo>
                    <a:pt x="855" y="2633"/>
                  </a:lnTo>
                  <a:lnTo>
                    <a:pt x="854" y="2653"/>
                  </a:lnTo>
                  <a:lnTo>
                    <a:pt x="854" y="2675"/>
                  </a:lnTo>
                  <a:lnTo>
                    <a:pt x="855" y="2698"/>
                  </a:lnTo>
                  <a:lnTo>
                    <a:pt x="858" y="2720"/>
                  </a:lnTo>
                  <a:lnTo>
                    <a:pt x="863" y="2743"/>
                  </a:lnTo>
                  <a:lnTo>
                    <a:pt x="870" y="2763"/>
                  </a:lnTo>
                  <a:lnTo>
                    <a:pt x="878" y="2779"/>
                  </a:lnTo>
                  <a:lnTo>
                    <a:pt x="877" y="2781"/>
                  </a:lnTo>
                  <a:lnTo>
                    <a:pt x="874" y="2786"/>
                  </a:lnTo>
                  <a:lnTo>
                    <a:pt x="870" y="2794"/>
                  </a:lnTo>
                  <a:lnTo>
                    <a:pt x="864" y="2804"/>
                  </a:lnTo>
                  <a:lnTo>
                    <a:pt x="860" y="2815"/>
                  </a:lnTo>
                  <a:lnTo>
                    <a:pt x="855" y="2828"/>
                  </a:lnTo>
                  <a:lnTo>
                    <a:pt x="852" y="2841"/>
                  </a:lnTo>
                  <a:lnTo>
                    <a:pt x="851" y="2854"/>
                  </a:lnTo>
                  <a:lnTo>
                    <a:pt x="852" y="2867"/>
                  </a:lnTo>
                  <a:lnTo>
                    <a:pt x="858" y="2878"/>
                  </a:lnTo>
                  <a:lnTo>
                    <a:pt x="864" y="2891"/>
                  </a:lnTo>
                  <a:lnTo>
                    <a:pt x="872" y="2907"/>
                  </a:lnTo>
                  <a:lnTo>
                    <a:pt x="880" y="2926"/>
                  </a:lnTo>
                  <a:lnTo>
                    <a:pt x="889" y="2944"/>
                  </a:lnTo>
                  <a:lnTo>
                    <a:pt x="898" y="2964"/>
                  </a:lnTo>
                  <a:lnTo>
                    <a:pt x="907" y="2982"/>
                  </a:lnTo>
                  <a:lnTo>
                    <a:pt x="915" y="2999"/>
                  </a:lnTo>
                  <a:lnTo>
                    <a:pt x="924" y="3012"/>
                  </a:lnTo>
                  <a:lnTo>
                    <a:pt x="932" y="3022"/>
                  </a:lnTo>
                  <a:lnTo>
                    <a:pt x="938" y="3027"/>
                  </a:lnTo>
                  <a:lnTo>
                    <a:pt x="939" y="3027"/>
                  </a:lnTo>
                  <a:lnTo>
                    <a:pt x="941" y="3027"/>
                  </a:lnTo>
                  <a:lnTo>
                    <a:pt x="942" y="3028"/>
                  </a:lnTo>
                  <a:lnTo>
                    <a:pt x="944" y="3028"/>
                  </a:lnTo>
                  <a:lnTo>
                    <a:pt x="946" y="3029"/>
                  </a:lnTo>
                  <a:lnTo>
                    <a:pt x="947" y="3029"/>
                  </a:lnTo>
                  <a:lnTo>
                    <a:pt x="949" y="3030"/>
                  </a:lnTo>
                  <a:lnTo>
                    <a:pt x="950" y="3030"/>
                  </a:lnTo>
                  <a:lnTo>
                    <a:pt x="952" y="3031"/>
                  </a:lnTo>
                  <a:lnTo>
                    <a:pt x="954" y="3033"/>
                  </a:lnTo>
                  <a:lnTo>
                    <a:pt x="951" y="3033"/>
                  </a:lnTo>
                  <a:lnTo>
                    <a:pt x="951" y="3034"/>
                  </a:lnTo>
                  <a:lnTo>
                    <a:pt x="952" y="3039"/>
                  </a:lnTo>
                  <a:lnTo>
                    <a:pt x="952" y="3046"/>
                  </a:lnTo>
                  <a:lnTo>
                    <a:pt x="953" y="3055"/>
                  </a:lnTo>
                  <a:lnTo>
                    <a:pt x="953" y="3066"/>
                  </a:lnTo>
                  <a:lnTo>
                    <a:pt x="953" y="3078"/>
                  </a:lnTo>
                  <a:lnTo>
                    <a:pt x="953" y="3091"/>
                  </a:lnTo>
                  <a:lnTo>
                    <a:pt x="952" y="3104"/>
                  </a:lnTo>
                  <a:lnTo>
                    <a:pt x="951" y="3117"/>
                  </a:lnTo>
                  <a:lnTo>
                    <a:pt x="949" y="3129"/>
                  </a:lnTo>
                  <a:lnTo>
                    <a:pt x="947" y="3141"/>
                  </a:lnTo>
                  <a:lnTo>
                    <a:pt x="948" y="3153"/>
                  </a:lnTo>
                  <a:lnTo>
                    <a:pt x="950" y="3165"/>
                  </a:lnTo>
                  <a:lnTo>
                    <a:pt x="953" y="3177"/>
                  </a:lnTo>
                  <a:lnTo>
                    <a:pt x="958" y="3188"/>
                  </a:lnTo>
                  <a:lnTo>
                    <a:pt x="961" y="3199"/>
                  </a:lnTo>
                  <a:lnTo>
                    <a:pt x="965" y="3208"/>
                  </a:lnTo>
                  <a:lnTo>
                    <a:pt x="966" y="3216"/>
                  </a:lnTo>
                  <a:lnTo>
                    <a:pt x="966" y="3223"/>
                  </a:lnTo>
                  <a:lnTo>
                    <a:pt x="964" y="3228"/>
                  </a:lnTo>
                  <a:lnTo>
                    <a:pt x="962" y="3235"/>
                  </a:lnTo>
                  <a:lnTo>
                    <a:pt x="960" y="3247"/>
                  </a:lnTo>
                  <a:lnTo>
                    <a:pt x="960" y="3261"/>
                  </a:lnTo>
                  <a:lnTo>
                    <a:pt x="960" y="3277"/>
                  </a:lnTo>
                  <a:lnTo>
                    <a:pt x="960" y="3295"/>
                  </a:lnTo>
                  <a:lnTo>
                    <a:pt x="961" y="3312"/>
                  </a:lnTo>
                  <a:lnTo>
                    <a:pt x="961" y="3328"/>
                  </a:lnTo>
                  <a:lnTo>
                    <a:pt x="961" y="3342"/>
                  </a:lnTo>
                  <a:lnTo>
                    <a:pt x="959" y="3352"/>
                  </a:lnTo>
                  <a:lnTo>
                    <a:pt x="957" y="3359"/>
                  </a:lnTo>
                  <a:lnTo>
                    <a:pt x="954" y="3363"/>
                  </a:lnTo>
                  <a:lnTo>
                    <a:pt x="952" y="3371"/>
                  </a:lnTo>
                  <a:lnTo>
                    <a:pt x="950" y="3382"/>
                  </a:lnTo>
                  <a:lnTo>
                    <a:pt x="949" y="3393"/>
                  </a:lnTo>
                  <a:lnTo>
                    <a:pt x="948" y="3406"/>
                  </a:lnTo>
                  <a:lnTo>
                    <a:pt x="948" y="3418"/>
                  </a:lnTo>
                  <a:lnTo>
                    <a:pt x="947" y="3428"/>
                  </a:lnTo>
                  <a:lnTo>
                    <a:pt x="947" y="3437"/>
                  </a:lnTo>
                  <a:lnTo>
                    <a:pt x="947" y="3443"/>
                  </a:lnTo>
                  <a:lnTo>
                    <a:pt x="947" y="3445"/>
                  </a:lnTo>
                  <a:lnTo>
                    <a:pt x="946" y="3447"/>
                  </a:lnTo>
                  <a:lnTo>
                    <a:pt x="944" y="3451"/>
                  </a:lnTo>
                  <a:lnTo>
                    <a:pt x="940" y="3458"/>
                  </a:lnTo>
                  <a:lnTo>
                    <a:pt x="937" y="3468"/>
                  </a:lnTo>
                  <a:lnTo>
                    <a:pt x="935" y="3480"/>
                  </a:lnTo>
                  <a:lnTo>
                    <a:pt x="934" y="3493"/>
                  </a:lnTo>
                  <a:lnTo>
                    <a:pt x="935" y="3507"/>
                  </a:lnTo>
                  <a:lnTo>
                    <a:pt x="938" y="3522"/>
                  </a:lnTo>
                  <a:lnTo>
                    <a:pt x="944" y="3538"/>
                  </a:lnTo>
                  <a:lnTo>
                    <a:pt x="954" y="3555"/>
                  </a:lnTo>
                  <a:lnTo>
                    <a:pt x="954" y="3556"/>
                  </a:lnTo>
                  <a:lnTo>
                    <a:pt x="956" y="3559"/>
                  </a:lnTo>
                  <a:lnTo>
                    <a:pt x="959" y="3562"/>
                  </a:lnTo>
                  <a:lnTo>
                    <a:pt x="963" y="3568"/>
                  </a:lnTo>
                  <a:lnTo>
                    <a:pt x="969" y="3574"/>
                  </a:lnTo>
                  <a:lnTo>
                    <a:pt x="977" y="3580"/>
                  </a:lnTo>
                  <a:lnTo>
                    <a:pt x="987" y="3585"/>
                  </a:lnTo>
                  <a:lnTo>
                    <a:pt x="1001" y="3589"/>
                  </a:lnTo>
                  <a:lnTo>
                    <a:pt x="1017" y="3593"/>
                  </a:lnTo>
                  <a:lnTo>
                    <a:pt x="1037" y="3594"/>
                  </a:lnTo>
                  <a:lnTo>
                    <a:pt x="1059" y="3592"/>
                  </a:lnTo>
                  <a:lnTo>
                    <a:pt x="1078" y="3586"/>
                  </a:lnTo>
                  <a:lnTo>
                    <a:pt x="1096" y="3577"/>
                  </a:lnTo>
                  <a:lnTo>
                    <a:pt x="1111" y="3565"/>
                  </a:lnTo>
                  <a:lnTo>
                    <a:pt x="1124" y="3551"/>
                  </a:lnTo>
                  <a:lnTo>
                    <a:pt x="1135" y="3534"/>
                  </a:lnTo>
                  <a:lnTo>
                    <a:pt x="1143" y="3513"/>
                  </a:lnTo>
                  <a:lnTo>
                    <a:pt x="1147" y="3490"/>
                  </a:lnTo>
                  <a:lnTo>
                    <a:pt x="1149" y="3465"/>
                  </a:lnTo>
                  <a:lnTo>
                    <a:pt x="1147" y="3437"/>
                  </a:lnTo>
                  <a:lnTo>
                    <a:pt x="1144" y="3408"/>
                  </a:lnTo>
                  <a:lnTo>
                    <a:pt x="1140" y="3381"/>
                  </a:lnTo>
                  <a:lnTo>
                    <a:pt x="1137" y="3354"/>
                  </a:lnTo>
                  <a:lnTo>
                    <a:pt x="1135" y="3329"/>
                  </a:lnTo>
                  <a:lnTo>
                    <a:pt x="1133" y="3309"/>
                  </a:lnTo>
                  <a:lnTo>
                    <a:pt x="1132" y="3290"/>
                  </a:lnTo>
                  <a:lnTo>
                    <a:pt x="1131" y="3275"/>
                  </a:lnTo>
                  <a:lnTo>
                    <a:pt x="1130" y="3264"/>
                  </a:lnTo>
                  <a:lnTo>
                    <a:pt x="1130" y="3257"/>
                  </a:lnTo>
                  <a:lnTo>
                    <a:pt x="1128" y="3254"/>
                  </a:lnTo>
                  <a:lnTo>
                    <a:pt x="1130" y="3251"/>
                  </a:lnTo>
                  <a:lnTo>
                    <a:pt x="1130" y="3245"/>
                  </a:lnTo>
                  <a:lnTo>
                    <a:pt x="1130" y="3234"/>
                  </a:lnTo>
                  <a:lnTo>
                    <a:pt x="1130" y="3220"/>
                  </a:lnTo>
                  <a:lnTo>
                    <a:pt x="1130" y="3205"/>
                  </a:lnTo>
                  <a:lnTo>
                    <a:pt x="1130" y="3191"/>
                  </a:lnTo>
                  <a:lnTo>
                    <a:pt x="1128" y="3177"/>
                  </a:lnTo>
                  <a:lnTo>
                    <a:pt x="1127" y="3166"/>
                  </a:lnTo>
                  <a:lnTo>
                    <a:pt x="1124" y="3159"/>
                  </a:lnTo>
                  <a:lnTo>
                    <a:pt x="1121" y="3155"/>
                  </a:lnTo>
                  <a:lnTo>
                    <a:pt x="1118" y="3153"/>
                  </a:lnTo>
                  <a:lnTo>
                    <a:pt x="1115" y="3150"/>
                  </a:lnTo>
                  <a:lnTo>
                    <a:pt x="1114" y="3145"/>
                  </a:lnTo>
                  <a:lnTo>
                    <a:pt x="1113" y="3139"/>
                  </a:lnTo>
                  <a:lnTo>
                    <a:pt x="1113" y="3133"/>
                  </a:lnTo>
                  <a:lnTo>
                    <a:pt x="1113" y="3127"/>
                  </a:lnTo>
                  <a:lnTo>
                    <a:pt x="1113" y="3122"/>
                  </a:lnTo>
                  <a:lnTo>
                    <a:pt x="1113" y="3117"/>
                  </a:lnTo>
                  <a:lnTo>
                    <a:pt x="1113" y="3114"/>
                  </a:lnTo>
                  <a:lnTo>
                    <a:pt x="1113" y="3113"/>
                  </a:lnTo>
                  <a:lnTo>
                    <a:pt x="1113" y="3112"/>
                  </a:lnTo>
                  <a:lnTo>
                    <a:pt x="1112" y="3109"/>
                  </a:lnTo>
                  <a:lnTo>
                    <a:pt x="1112" y="3103"/>
                  </a:lnTo>
                  <a:lnTo>
                    <a:pt x="1111" y="3097"/>
                  </a:lnTo>
                  <a:lnTo>
                    <a:pt x="1110" y="3089"/>
                  </a:lnTo>
                  <a:lnTo>
                    <a:pt x="1110" y="3081"/>
                  </a:lnTo>
                  <a:lnTo>
                    <a:pt x="1110" y="3074"/>
                  </a:lnTo>
                  <a:lnTo>
                    <a:pt x="1110" y="3067"/>
                  </a:lnTo>
                  <a:lnTo>
                    <a:pt x="1111" y="3062"/>
                  </a:lnTo>
                  <a:lnTo>
                    <a:pt x="1113" y="3059"/>
                  </a:lnTo>
                  <a:lnTo>
                    <a:pt x="1115" y="3056"/>
                  </a:lnTo>
                  <a:lnTo>
                    <a:pt x="1118" y="3054"/>
                  </a:lnTo>
                  <a:lnTo>
                    <a:pt x="1118" y="3051"/>
                  </a:lnTo>
                  <a:lnTo>
                    <a:pt x="1118" y="3047"/>
                  </a:lnTo>
                  <a:lnTo>
                    <a:pt x="1118" y="3043"/>
                  </a:lnTo>
                  <a:lnTo>
                    <a:pt x="1116" y="3039"/>
                  </a:lnTo>
                  <a:lnTo>
                    <a:pt x="1116" y="3036"/>
                  </a:lnTo>
                  <a:lnTo>
                    <a:pt x="1115" y="3033"/>
                  </a:lnTo>
                  <a:lnTo>
                    <a:pt x="1114" y="3029"/>
                  </a:lnTo>
                  <a:lnTo>
                    <a:pt x="1113" y="3027"/>
                  </a:lnTo>
                  <a:lnTo>
                    <a:pt x="1118" y="3026"/>
                  </a:lnTo>
                  <a:lnTo>
                    <a:pt x="1123" y="3025"/>
                  </a:lnTo>
                  <a:lnTo>
                    <a:pt x="1126" y="3025"/>
                  </a:lnTo>
                  <a:lnTo>
                    <a:pt x="1131" y="3024"/>
                  </a:lnTo>
                  <a:lnTo>
                    <a:pt x="1134" y="3024"/>
                  </a:lnTo>
                  <a:lnTo>
                    <a:pt x="1138" y="3024"/>
                  </a:lnTo>
                  <a:lnTo>
                    <a:pt x="1140" y="3025"/>
                  </a:lnTo>
                  <a:lnTo>
                    <a:pt x="1144" y="3025"/>
                  </a:lnTo>
                  <a:lnTo>
                    <a:pt x="1146" y="3026"/>
                  </a:lnTo>
                  <a:lnTo>
                    <a:pt x="1147" y="3027"/>
                  </a:lnTo>
                  <a:lnTo>
                    <a:pt x="1173" y="2969"/>
                  </a:lnTo>
                  <a:lnTo>
                    <a:pt x="1165" y="2861"/>
                  </a:lnTo>
                  <a:lnTo>
                    <a:pt x="1166" y="2855"/>
                  </a:lnTo>
                  <a:lnTo>
                    <a:pt x="1168" y="2842"/>
                  </a:lnTo>
                  <a:lnTo>
                    <a:pt x="1169" y="2822"/>
                  </a:lnTo>
                  <a:lnTo>
                    <a:pt x="1169" y="2798"/>
                  </a:lnTo>
                  <a:lnTo>
                    <a:pt x="1168" y="2770"/>
                  </a:lnTo>
                  <a:lnTo>
                    <a:pt x="1165" y="2743"/>
                  </a:lnTo>
                  <a:lnTo>
                    <a:pt x="1159" y="2717"/>
                  </a:lnTo>
                  <a:lnTo>
                    <a:pt x="1150" y="2695"/>
                  </a:lnTo>
                  <a:lnTo>
                    <a:pt x="1137" y="2679"/>
                  </a:lnTo>
                  <a:lnTo>
                    <a:pt x="1119" y="2669"/>
                  </a:lnTo>
                  <a:lnTo>
                    <a:pt x="1119" y="2668"/>
                  </a:lnTo>
                  <a:lnTo>
                    <a:pt x="1119" y="2666"/>
                  </a:lnTo>
                  <a:lnTo>
                    <a:pt x="1118" y="2663"/>
                  </a:lnTo>
                  <a:lnTo>
                    <a:pt x="1119" y="2657"/>
                  </a:lnTo>
                  <a:lnTo>
                    <a:pt x="1119" y="2653"/>
                  </a:lnTo>
                  <a:lnTo>
                    <a:pt x="1120" y="2648"/>
                  </a:lnTo>
                  <a:lnTo>
                    <a:pt x="1121" y="2642"/>
                  </a:lnTo>
                  <a:lnTo>
                    <a:pt x="1124" y="2637"/>
                  </a:lnTo>
                  <a:lnTo>
                    <a:pt x="1127" y="2633"/>
                  </a:lnTo>
                  <a:lnTo>
                    <a:pt x="1132" y="2630"/>
                  </a:lnTo>
                  <a:lnTo>
                    <a:pt x="1126" y="2622"/>
                  </a:lnTo>
                  <a:lnTo>
                    <a:pt x="1121" y="2613"/>
                  </a:lnTo>
                  <a:lnTo>
                    <a:pt x="1116" y="2601"/>
                  </a:lnTo>
                  <a:lnTo>
                    <a:pt x="1111" y="2590"/>
                  </a:lnTo>
                  <a:lnTo>
                    <a:pt x="1107" y="2578"/>
                  </a:lnTo>
                  <a:lnTo>
                    <a:pt x="1103" y="2566"/>
                  </a:lnTo>
                  <a:lnTo>
                    <a:pt x="1100" y="2556"/>
                  </a:lnTo>
                  <a:lnTo>
                    <a:pt x="1097" y="2549"/>
                  </a:lnTo>
                  <a:lnTo>
                    <a:pt x="1096" y="2543"/>
                  </a:lnTo>
                  <a:lnTo>
                    <a:pt x="1095" y="2542"/>
                  </a:lnTo>
                  <a:lnTo>
                    <a:pt x="1090" y="2487"/>
                  </a:lnTo>
                  <a:lnTo>
                    <a:pt x="1090" y="2445"/>
                  </a:lnTo>
                  <a:lnTo>
                    <a:pt x="1090" y="2444"/>
                  </a:lnTo>
                  <a:lnTo>
                    <a:pt x="1091" y="2442"/>
                  </a:lnTo>
                  <a:lnTo>
                    <a:pt x="1093" y="2438"/>
                  </a:lnTo>
                  <a:lnTo>
                    <a:pt x="1094" y="2432"/>
                  </a:lnTo>
                  <a:lnTo>
                    <a:pt x="1094" y="2427"/>
                  </a:lnTo>
                  <a:lnTo>
                    <a:pt x="1094" y="2419"/>
                  </a:lnTo>
                  <a:lnTo>
                    <a:pt x="1094" y="2413"/>
                  </a:lnTo>
                  <a:lnTo>
                    <a:pt x="1091" y="2405"/>
                  </a:lnTo>
                  <a:lnTo>
                    <a:pt x="1087" y="2397"/>
                  </a:lnTo>
                  <a:lnTo>
                    <a:pt x="1082" y="2390"/>
                  </a:lnTo>
                  <a:lnTo>
                    <a:pt x="1066" y="2322"/>
                  </a:lnTo>
                  <a:lnTo>
                    <a:pt x="1066" y="2321"/>
                  </a:lnTo>
                  <a:lnTo>
                    <a:pt x="1065" y="2319"/>
                  </a:lnTo>
                  <a:lnTo>
                    <a:pt x="1065" y="2317"/>
                  </a:lnTo>
                  <a:lnTo>
                    <a:pt x="1065" y="2313"/>
                  </a:lnTo>
                  <a:lnTo>
                    <a:pt x="1066" y="2308"/>
                  </a:lnTo>
                  <a:lnTo>
                    <a:pt x="1069" y="2303"/>
                  </a:lnTo>
                  <a:lnTo>
                    <a:pt x="1071" y="2298"/>
                  </a:lnTo>
                  <a:lnTo>
                    <a:pt x="1075" y="2293"/>
                  </a:lnTo>
                  <a:lnTo>
                    <a:pt x="1082" y="2290"/>
                  </a:lnTo>
                  <a:lnTo>
                    <a:pt x="1090" y="2285"/>
                  </a:lnTo>
                  <a:lnTo>
                    <a:pt x="1090" y="2283"/>
                  </a:lnTo>
                  <a:lnTo>
                    <a:pt x="1093" y="2277"/>
                  </a:lnTo>
                  <a:lnTo>
                    <a:pt x="1096" y="2266"/>
                  </a:lnTo>
                  <a:lnTo>
                    <a:pt x="1100" y="2252"/>
                  </a:lnTo>
                  <a:lnTo>
                    <a:pt x="1105" y="2233"/>
                  </a:lnTo>
                  <a:lnTo>
                    <a:pt x="1108" y="2212"/>
                  </a:lnTo>
                  <a:lnTo>
                    <a:pt x="1110" y="2187"/>
                  </a:lnTo>
                  <a:lnTo>
                    <a:pt x="1111" y="2161"/>
                  </a:lnTo>
                  <a:lnTo>
                    <a:pt x="1111" y="2132"/>
                  </a:lnTo>
                  <a:lnTo>
                    <a:pt x="1108" y="2100"/>
                  </a:lnTo>
                  <a:lnTo>
                    <a:pt x="1109" y="2098"/>
                  </a:lnTo>
                  <a:lnTo>
                    <a:pt x="1109" y="2095"/>
                  </a:lnTo>
                  <a:lnTo>
                    <a:pt x="1109" y="2092"/>
                  </a:lnTo>
                  <a:lnTo>
                    <a:pt x="1110" y="2086"/>
                  </a:lnTo>
                  <a:lnTo>
                    <a:pt x="1111" y="2081"/>
                  </a:lnTo>
                  <a:lnTo>
                    <a:pt x="1112" y="2074"/>
                  </a:lnTo>
                  <a:lnTo>
                    <a:pt x="1113" y="2068"/>
                  </a:lnTo>
                  <a:lnTo>
                    <a:pt x="1114" y="2059"/>
                  </a:lnTo>
                  <a:lnTo>
                    <a:pt x="1116" y="2050"/>
                  </a:lnTo>
                  <a:lnTo>
                    <a:pt x="1124" y="2065"/>
                  </a:lnTo>
                  <a:lnTo>
                    <a:pt x="1132" y="2075"/>
                  </a:lnTo>
                  <a:lnTo>
                    <a:pt x="1139" y="2084"/>
                  </a:lnTo>
                  <a:lnTo>
                    <a:pt x="1146" y="2092"/>
                  </a:lnTo>
                  <a:lnTo>
                    <a:pt x="1152" y="2097"/>
                  </a:lnTo>
                  <a:lnTo>
                    <a:pt x="1158" y="2100"/>
                  </a:lnTo>
                  <a:lnTo>
                    <a:pt x="1162" y="2104"/>
                  </a:lnTo>
                  <a:lnTo>
                    <a:pt x="1165" y="2105"/>
                  </a:lnTo>
                  <a:lnTo>
                    <a:pt x="1168" y="2106"/>
                  </a:lnTo>
                  <a:lnTo>
                    <a:pt x="1171" y="2106"/>
                  </a:lnTo>
                  <a:lnTo>
                    <a:pt x="1176" y="2105"/>
                  </a:lnTo>
                  <a:lnTo>
                    <a:pt x="1185" y="2104"/>
                  </a:lnTo>
                  <a:lnTo>
                    <a:pt x="1196" y="2103"/>
                  </a:lnTo>
                  <a:lnTo>
                    <a:pt x="1208" y="2102"/>
                  </a:lnTo>
                  <a:lnTo>
                    <a:pt x="1220" y="2099"/>
                  </a:lnTo>
                  <a:lnTo>
                    <a:pt x="1231" y="2098"/>
                  </a:lnTo>
                  <a:lnTo>
                    <a:pt x="1240" y="2096"/>
                  </a:lnTo>
                  <a:lnTo>
                    <a:pt x="1248" y="2094"/>
                  </a:lnTo>
                  <a:lnTo>
                    <a:pt x="1251" y="2093"/>
                  </a:lnTo>
                  <a:lnTo>
                    <a:pt x="1256" y="2088"/>
                  </a:lnTo>
                  <a:lnTo>
                    <a:pt x="1263" y="2081"/>
                  </a:lnTo>
                  <a:lnTo>
                    <a:pt x="1273" y="2070"/>
                  </a:lnTo>
                  <a:lnTo>
                    <a:pt x="1284" y="2057"/>
                  </a:lnTo>
                  <a:lnTo>
                    <a:pt x="1296" y="2042"/>
                  </a:lnTo>
                  <a:lnTo>
                    <a:pt x="1308" y="2028"/>
                  </a:lnTo>
                  <a:lnTo>
                    <a:pt x="1319" y="2012"/>
                  </a:lnTo>
                  <a:lnTo>
                    <a:pt x="1326" y="1999"/>
                  </a:lnTo>
                  <a:lnTo>
                    <a:pt x="1332" y="1987"/>
                  </a:lnTo>
                  <a:lnTo>
                    <a:pt x="1333" y="1978"/>
                  </a:lnTo>
                  <a:lnTo>
                    <a:pt x="1332" y="1971"/>
                  </a:lnTo>
                  <a:lnTo>
                    <a:pt x="1332" y="1966"/>
                  </a:lnTo>
                  <a:lnTo>
                    <a:pt x="1332" y="1961"/>
                  </a:lnTo>
                  <a:lnTo>
                    <a:pt x="1333" y="1957"/>
                  </a:lnTo>
                  <a:lnTo>
                    <a:pt x="1334" y="1954"/>
                  </a:lnTo>
                  <a:lnTo>
                    <a:pt x="1335" y="1950"/>
                  </a:lnTo>
                  <a:lnTo>
                    <a:pt x="1336" y="1948"/>
                  </a:lnTo>
                  <a:lnTo>
                    <a:pt x="1338" y="1946"/>
                  </a:lnTo>
                  <a:lnTo>
                    <a:pt x="1341" y="1945"/>
                  </a:lnTo>
                  <a:lnTo>
                    <a:pt x="1343" y="1944"/>
                  </a:lnTo>
                  <a:lnTo>
                    <a:pt x="1345" y="1942"/>
                  </a:lnTo>
                  <a:lnTo>
                    <a:pt x="1346" y="1937"/>
                  </a:lnTo>
                  <a:lnTo>
                    <a:pt x="1346" y="1931"/>
                  </a:lnTo>
                  <a:lnTo>
                    <a:pt x="1346" y="1923"/>
                  </a:lnTo>
                  <a:lnTo>
                    <a:pt x="1344" y="1914"/>
                  </a:lnTo>
                  <a:lnTo>
                    <a:pt x="1343" y="1907"/>
                  </a:lnTo>
                  <a:lnTo>
                    <a:pt x="1341" y="1899"/>
                  </a:lnTo>
                  <a:lnTo>
                    <a:pt x="1339" y="1893"/>
                  </a:lnTo>
                  <a:lnTo>
                    <a:pt x="1338" y="1888"/>
                  </a:lnTo>
                  <a:lnTo>
                    <a:pt x="1338" y="1886"/>
                  </a:lnTo>
                  <a:lnTo>
                    <a:pt x="1337" y="1886"/>
                  </a:lnTo>
                  <a:lnTo>
                    <a:pt x="1337" y="1884"/>
                  </a:lnTo>
                  <a:lnTo>
                    <a:pt x="1336" y="1881"/>
                  </a:lnTo>
                  <a:lnTo>
                    <a:pt x="1334" y="1876"/>
                  </a:lnTo>
                  <a:lnTo>
                    <a:pt x="1333" y="1872"/>
                  </a:lnTo>
                  <a:lnTo>
                    <a:pt x="1331" y="1867"/>
                  </a:lnTo>
                  <a:lnTo>
                    <a:pt x="1329" y="1862"/>
                  </a:lnTo>
                  <a:lnTo>
                    <a:pt x="1325" y="1858"/>
                  </a:lnTo>
                  <a:lnTo>
                    <a:pt x="1323" y="1855"/>
                  </a:lnTo>
                  <a:lnTo>
                    <a:pt x="1320" y="1852"/>
                  </a:lnTo>
                  <a:lnTo>
                    <a:pt x="1318" y="1850"/>
                  </a:lnTo>
                  <a:lnTo>
                    <a:pt x="1317" y="1846"/>
                  </a:lnTo>
                  <a:lnTo>
                    <a:pt x="1315" y="1839"/>
                  </a:lnTo>
                  <a:lnTo>
                    <a:pt x="1315" y="1832"/>
                  </a:lnTo>
                  <a:lnTo>
                    <a:pt x="1315" y="1823"/>
                  </a:lnTo>
                  <a:lnTo>
                    <a:pt x="1315" y="1814"/>
                  </a:lnTo>
                  <a:lnTo>
                    <a:pt x="1315" y="1806"/>
                  </a:lnTo>
                  <a:lnTo>
                    <a:pt x="1314" y="1797"/>
                  </a:lnTo>
                  <a:lnTo>
                    <a:pt x="1313" y="1790"/>
                  </a:lnTo>
                  <a:lnTo>
                    <a:pt x="1312" y="1785"/>
                  </a:lnTo>
                  <a:lnTo>
                    <a:pt x="1309" y="1780"/>
                  </a:lnTo>
                  <a:lnTo>
                    <a:pt x="1305" y="1771"/>
                  </a:lnTo>
                  <a:lnTo>
                    <a:pt x="1298" y="1761"/>
                  </a:lnTo>
                  <a:lnTo>
                    <a:pt x="1289" y="1749"/>
                  </a:lnTo>
                  <a:lnTo>
                    <a:pt x="1281" y="1736"/>
                  </a:lnTo>
                  <a:lnTo>
                    <a:pt x="1272" y="1722"/>
                  </a:lnTo>
                  <a:lnTo>
                    <a:pt x="1262" y="1708"/>
                  </a:lnTo>
                  <a:lnTo>
                    <a:pt x="1253" y="1696"/>
                  </a:lnTo>
                  <a:lnTo>
                    <a:pt x="1246" y="1684"/>
                  </a:lnTo>
                  <a:lnTo>
                    <a:pt x="1238" y="1675"/>
                  </a:lnTo>
                  <a:lnTo>
                    <a:pt x="1248" y="1655"/>
                  </a:lnTo>
                  <a:lnTo>
                    <a:pt x="1259" y="1634"/>
                  </a:lnTo>
                  <a:lnTo>
                    <a:pt x="1269" y="1613"/>
                  </a:lnTo>
                  <a:lnTo>
                    <a:pt x="1279" y="1593"/>
                  </a:lnTo>
                  <a:lnTo>
                    <a:pt x="1287" y="1574"/>
                  </a:lnTo>
                  <a:lnTo>
                    <a:pt x="1296" y="1558"/>
                  </a:lnTo>
                  <a:lnTo>
                    <a:pt x="1302" y="1544"/>
                  </a:lnTo>
                  <a:lnTo>
                    <a:pt x="1307" y="1533"/>
                  </a:lnTo>
                  <a:lnTo>
                    <a:pt x="1310" y="1526"/>
                  </a:lnTo>
                  <a:lnTo>
                    <a:pt x="1312" y="1524"/>
                  </a:lnTo>
                  <a:lnTo>
                    <a:pt x="1312" y="1522"/>
                  </a:lnTo>
                  <a:lnTo>
                    <a:pt x="1313" y="1519"/>
                  </a:lnTo>
                  <a:lnTo>
                    <a:pt x="1314" y="1512"/>
                  </a:lnTo>
                  <a:lnTo>
                    <a:pt x="1314" y="1504"/>
                  </a:lnTo>
                  <a:lnTo>
                    <a:pt x="1313" y="1495"/>
                  </a:lnTo>
                  <a:lnTo>
                    <a:pt x="1310" y="1484"/>
                  </a:lnTo>
                  <a:lnTo>
                    <a:pt x="1302" y="1473"/>
                  </a:lnTo>
                  <a:lnTo>
                    <a:pt x="1293" y="1461"/>
                  </a:lnTo>
                  <a:lnTo>
                    <a:pt x="1277" y="1449"/>
                  </a:lnTo>
                  <a:lnTo>
                    <a:pt x="1257" y="1437"/>
                  </a:lnTo>
                  <a:lnTo>
                    <a:pt x="1256" y="1437"/>
                  </a:lnTo>
                  <a:lnTo>
                    <a:pt x="1256" y="1436"/>
                  </a:lnTo>
                  <a:lnTo>
                    <a:pt x="1257" y="1436"/>
                  </a:lnTo>
                  <a:lnTo>
                    <a:pt x="1257" y="1435"/>
                  </a:lnTo>
                  <a:lnTo>
                    <a:pt x="1257" y="1436"/>
                  </a:lnTo>
                  <a:lnTo>
                    <a:pt x="1256" y="1436"/>
                  </a:lnTo>
                  <a:lnTo>
                    <a:pt x="1257" y="1436"/>
                  </a:lnTo>
                  <a:lnTo>
                    <a:pt x="1257" y="1435"/>
                  </a:lnTo>
                  <a:lnTo>
                    <a:pt x="1258" y="1432"/>
                  </a:lnTo>
                  <a:lnTo>
                    <a:pt x="1260" y="1428"/>
                  </a:lnTo>
                  <a:lnTo>
                    <a:pt x="1261" y="1425"/>
                  </a:lnTo>
                  <a:lnTo>
                    <a:pt x="1263" y="1421"/>
                  </a:lnTo>
                  <a:lnTo>
                    <a:pt x="1265" y="1416"/>
                  </a:lnTo>
                  <a:lnTo>
                    <a:pt x="1267" y="1411"/>
                  </a:lnTo>
                  <a:lnTo>
                    <a:pt x="1269" y="1407"/>
                  </a:lnTo>
                  <a:lnTo>
                    <a:pt x="1271" y="1402"/>
                  </a:lnTo>
                  <a:lnTo>
                    <a:pt x="1273" y="1398"/>
                  </a:lnTo>
                  <a:lnTo>
                    <a:pt x="1275" y="1393"/>
                  </a:lnTo>
                  <a:lnTo>
                    <a:pt x="1275" y="1392"/>
                  </a:lnTo>
                  <a:lnTo>
                    <a:pt x="1275" y="1393"/>
                  </a:lnTo>
                  <a:lnTo>
                    <a:pt x="1275" y="1392"/>
                  </a:lnTo>
                  <a:lnTo>
                    <a:pt x="1276" y="1391"/>
                  </a:lnTo>
                  <a:lnTo>
                    <a:pt x="1275" y="1391"/>
                  </a:lnTo>
                  <a:lnTo>
                    <a:pt x="1275" y="1390"/>
                  </a:lnTo>
                  <a:lnTo>
                    <a:pt x="1276" y="1388"/>
                  </a:lnTo>
                  <a:lnTo>
                    <a:pt x="1276" y="1385"/>
                  </a:lnTo>
                  <a:lnTo>
                    <a:pt x="1275" y="1383"/>
                  </a:lnTo>
                  <a:lnTo>
                    <a:pt x="1273" y="1379"/>
                  </a:lnTo>
                  <a:lnTo>
                    <a:pt x="1271" y="1376"/>
                  </a:lnTo>
                  <a:lnTo>
                    <a:pt x="1268" y="1374"/>
                  </a:lnTo>
                  <a:lnTo>
                    <a:pt x="1263" y="1371"/>
                  </a:lnTo>
                  <a:lnTo>
                    <a:pt x="1259" y="1368"/>
                  </a:lnTo>
                  <a:lnTo>
                    <a:pt x="1255" y="1366"/>
                  </a:lnTo>
                  <a:lnTo>
                    <a:pt x="1249" y="1364"/>
                  </a:lnTo>
                  <a:lnTo>
                    <a:pt x="1245" y="1363"/>
                  </a:lnTo>
                  <a:lnTo>
                    <a:pt x="1242" y="1362"/>
                  </a:lnTo>
                  <a:lnTo>
                    <a:pt x="1237" y="1361"/>
                  </a:lnTo>
                  <a:lnTo>
                    <a:pt x="1234" y="1361"/>
                  </a:lnTo>
                  <a:lnTo>
                    <a:pt x="1230" y="1360"/>
                  </a:lnTo>
                  <a:lnTo>
                    <a:pt x="1226" y="1360"/>
                  </a:lnTo>
                  <a:lnTo>
                    <a:pt x="1223" y="1360"/>
                  </a:lnTo>
                  <a:lnTo>
                    <a:pt x="1221" y="1361"/>
                  </a:lnTo>
                  <a:lnTo>
                    <a:pt x="1218" y="1361"/>
                  </a:lnTo>
                  <a:lnTo>
                    <a:pt x="1215" y="1362"/>
                  </a:lnTo>
                  <a:lnTo>
                    <a:pt x="1215" y="1363"/>
                  </a:lnTo>
                  <a:lnTo>
                    <a:pt x="1215" y="1362"/>
                  </a:lnTo>
                  <a:lnTo>
                    <a:pt x="1214" y="1363"/>
                  </a:lnTo>
                  <a:lnTo>
                    <a:pt x="1213" y="1364"/>
                  </a:lnTo>
                  <a:lnTo>
                    <a:pt x="1212" y="1365"/>
                  </a:lnTo>
                  <a:lnTo>
                    <a:pt x="1211" y="1366"/>
                  </a:lnTo>
                  <a:lnTo>
                    <a:pt x="1210" y="1366"/>
                  </a:lnTo>
                  <a:lnTo>
                    <a:pt x="1210" y="1367"/>
                  </a:lnTo>
                  <a:lnTo>
                    <a:pt x="1209" y="1370"/>
                  </a:lnTo>
                  <a:lnTo>
                    <a:pt x="1208" y="1373"/>
                  </a:lnTo>
                  <a:lnTo>
                    <a:pt x="1206" y="1378"/>
                  </a:lnTo>
                  <a:lnTo>
                    <a:pt x="1202" y="1385"/>
                  </a:lnTo>
                  <a:lnTo>
                    <a:pt x="1200" y="1391"/>
                  </a:lnTo>
                  <a:lnTo>
                    <a:pt x="1197" y="1397"/>
                  </a:lnTo>
                  <a:lnTo>
                    <a:pt x="1195" y="1403"/>
                  </a:lnTo>
                  <a:lnTo>
                    <a:pt x="1192" y="1408"/>
                  </a:lnTo>
                  <a:lnTo>
                    <a:pt x="1190" y="1412"/>
                  </a:lnTo>
                  <a:lnTo>
                    <a:pt x="1189" y="1414"/>
                  </a:lnTo>
                  <a:lnTo>
                    <a:pt x="1189" y="1416"/>
                  </a:lnTo>
                  <a:lnTo>
                    <a:pt x="1188" y="1417"/>
                  </a:lnTo>
                  <a:lnTo>
                    <a:pt x="1188" y="1419"/>
                  </a:lnTo>
                  <a:lnTo>
                    <a:pt x="1188" y="1420"/>
                  </a:lnTo>
                  <a:lnTo>
                    <a:pt x="1188" y="1419"/>
                  </a:lnTo>
                  <a:lnTo>
                    <a:pt x="1188" y="1417"/>
                  </a:lnTo>
                  <a:lnTo>
                    <a:pt x="1188" y="1416"/>
                  </a:lnTo>
                  <a:lnTo>
                    <a:pt x="1189" y="1414"/>
                  </a:lnTo>
                  <a:lnTo>
                    <a:pt x="1178" y="1411"/>
                  </a:lnTo>
                  <a:lnTo>
                    <a:pt x="1170" y="1408"/>
                  </a:lnTo>
                  <a:lnTo>
                    <a:pt x="1161" y="1407"/>
                  </a:lnTo>
                  <a:lnTo>
                    <a:pt x="1153" y="1407"/>
                  </a:lnTo>
                  <a:lnTo>
                    <a:pt x="1146" y="1408"/>
                  </a:lnTo>
                  <a:lnTo>
                    <a:pt x="1139" y="1410"/>
                  </a:lnTo>
                  <a:lnTo>
                    <a:pt x="1134" y="1411"/>
                  </a:lnTo>
                  <a:lnTo>
                    <a:pt x="1128" y="1414"/>
                  </a:lnTo>
                  <a:lnTo>
                    <a:pt x="1125" y="1416"/>
                  </a:lnTo>
                  <a:lnTo>
                    <a:pt x="1121" y="1420"/>
                  </a:lnTo>
                  <a:lnTo>
                    <a:pt x="1121" y="1419"/>
                  </a:lnTo>
                  <a:lnTo>
                    <a:pt x="1122" y="1419"/>
                  </a:lnTo>
                  <a:lnTo>
                    <a:pt x="1122" y="1417"/>
                  </a:lnTo>
                  <a:lnTo>
                    <a:pt x="1122" y="1416"/>
                  </a:lnTo>
                  <a:lnTo>
                    <a:pt x="1122" y="1414"/>
                  </a:lnTo>
                  <a:lnTo>
                    <a:pt x="1122" y="1413"/>
                  </a:lnTo>
                  <a:lnTo>
                    <a:pt x="1122" y="1411"/>
                  </a:lnTo>
                  <a:lnTo>
                    <a:pt x="1121" y="1409"/>
                  </a:lnTo>
                  <a:lnTo>
                    <a:pt x="1121" y="1407"/>
                  </a:lnTo>
                  <a:lnTo>
                    <a:pt x="1123" y="1405"/>
                  </a:lnTo>
                  <a:lnTo>
                    <a:pt x="1125" y="1403"/>
                  </a:lnTo>
                  <a:lnTo>
                    <a:pt x="1127" y="1402"/>
                  </a:lnTo>
                  <a:lnTo>
                    <a:pt x="1128" y="1401"/>
                  </a:lnTo>
                  <a:lnTo>
                    <a:pt x="1130" y="1399"/>
                  </a:lnTo>
                  <a:lnTo>
                    <a:pt x="1132" y="1398"/>
                  </a:lnTo>
                  <a:lnTo>
                    <a:pt x="1133" y="1396"/>
                  </a:lnTo>
                  <a:lnTo>
                    <a:pt x="1133" y="1395"/>
                  </a:lnTo>
                  <a:lnTo>
                    <a:pt x="1134" y="1392"/>
                  </a:lnTo>
                  <a:lnTo>
                    <a:pt x="1134" y="1390"/>
                  </a:lnTo>
                  <a:lnTo>
                    <a:pt x="1134" y="1389"/>
                  </a:lnTo>
                  <a:lnTo>
                    <a:pt x="1135" y="1387"/>
                  </a:lnTo>
                  <a:lnTo>
                    <a:pt x="1135" y="1386"/>
                  </a:lnTo>
                  <a:lnTo>
                    <a:pt x="1135" y="1384"/>
                  </a:lnTo>
                  <a:lnTo>
                    <a:pt x="1135" y="1383"/>
                  </a:lnTo>
                  <a:lnTo>
                    <a:pt x="1135" y="1382"/>
                  </a:lnTo>
                  <a:lnTo>
                    <a:pt x="1136" y="1379"/>
                  </a:lnTo>
                  <a:lnTo>
                    <a:pt x="1136" y="1378"/>
                  </a:lnTo>
                  <a:lnTo>
                    <a:pt x="1136" y="1376"/>
                  </a:lnTo>
                  <a:lnTo>
                    <a:pt x="1137" y="1375"/>
                  </a:lnTo>
                  <a:lnTo>
                    <a:pt x="1061" y="1375"/>
                  </a:lnTo>
                  <a:lnTo>
                    <a:pt x="1061" y="1377"/>
                  </a:lnTo>
                  <a:lnTo>
                    <a:pt x="1061" y="1378"/>
                  </a:lnTo>
                  <a:lnTo>
                    <a:pt x="1062" y="1380"/>
                  </a:lnTo>
                  <a:lnTo>
                    <a:pt x="1062" y="1383"/>
                  </a:lnTo>
                  <a:lnTo>
                    <a:pt x="1062" y="1385"/>
                  </a:lnTo>
                  <a:lnTo>
                    <a:pt x="1062" y="1387"/>
                  </a:lnTo>
                  <a:lnTo>
                    <a:pt x="1062" y="1389"/>
                  </a:lnTo>
                  <a:lnTo>
                    <a:pt x="1061" y="1391"/>
                  </a:lnTo>
                  <a:lnTo>
                    <a:pt x="1061" y="1393"/>
                  </a:lnTo>
                  <a:lnTo>
                    <a:pt x="1061" y="1396"/>
                  </a:lnTo>
                  <a:lnTo>
                    <a:pt x="1060" y="1392"/>
                  </a:lnTo>
                  <a:lnTo>
                    <a:pt x="1058" y="1389"/>
                  </a:lnTo>
                  <a:lnTo>
                    <a:pt x="1057" y="1386"/>
                  </a:lnTo>
                  <a:lnTo>
                    <a:pt x="1054" y="1383"/>
                  </a:lnTo>
                  <a:lnTo>
                    <a:pt x="1053" y="1379"/>
                  </a:lnTo>
                  <a:lnTo>
                    <a:pt x="1051" y="1377"/>
                  </a:lnTo>
                  <a:lnTo>
                    <a:pt x="1049" y="1374"/>
                  </a:lnTo>
                  <a:lnTo>
                    <a:pt x="1047" y="1371"/>
                  </a:lnTo>
                  <a:lnTo>
                    <a:pt x="1045" y="1367"/>
                  </a:lnTo>
                  <a:lnTo>
                    <a:pt x="1043" y="1364"/>
                  </a:lnTo>
                  <a:lnTo>
                    <a:pt x="1045" y="1364"/>
                  </a:lnTo>
                  <a:lnTo>
                    <a:pt x="1047" y="1365"/>
                  </a:lnTo>
                  <a:lnTo>
                    <a:pt x="1049" y="1365"/>
                  </a:lnTo>
                  <a:lnTo>
                    <a:pt x="1051" y="1365"/>
                  </a:lnTo>
                  <a:lnTo>
                    <a:pt x="1052" y="1365"/>
                  </a:lnTo>
                  <a:lnTo>
                    <a:pt x="1054" y="1366"/>
                  </a:lnTo>
                  <a:lnTo>
                    <a:pt x="1057" y="1366"/>
                  </a:lnTo>
                  <a:lnTo>
                    <a:pt x="1058" y="1366"/>
                  </a:lnTo>
                  <a:lnTo>
                    <a:pt x="1060" y="1366"/>
                  </a:lnTo>
                  <a:lnTo>
                    <a:pt x="1061" y="1367"/>
                  </a:lnTo>
                  <a:lnTo>
                    <a:pt x="1061" y="1368"/>
                  </a:lnTo>
                  <a:lnTo>
                    <a:pt x="1062" y="1370"/>
                  </a:lnTo>
                  <a:lnTo>
                    <a:pt x="1062" y="1371"/>
                  </a:lnTo>
                  <a:lnTo>
                    <a:pt x="1062" y="1372"/>
                  </a:lnTo>
                  <a:lnTo>
                    <a:pt x="1062" y="1373"/>
                  </a:lnTo>
                  <a:lnTo>
                    <a:pt x="1061" y="1373"/>
                  </a:lnTo>
                  <a:lnTo>
                    <a:pt x="1061" y="1374"/>
                  </a:lnTo>
                  <a:lnTo>
                    <a:pt x="1061" y="1375"/>
                  </a:lnTo>
                  <a:lnTo>
                    <a:pt x="1137" y="1375"/>
                  </a:lnTo>
                  <a:lnTo>
                    <a:pt x="1137" y="1373"/>
                  </a:lnTo>
                  <a:lnTo>
                    <a:pt x="1138" y="1372"/>
                  </a:lnTo>
                  <a:lnTo>
                    <a:pt x="1138" y="1371"/>
                  </a:lnTo>
                  <a:lnTo>
                    <a:pt x="1138" y="1368"/>
                  </a:lnTo>
                  <a:lnTo>
                    <a:pt x="1139" y="1367"/>
                  </a:lnTo>
                  <a:lnTo>
                    <a:pt x="1139" y="1365"/>
                  </a:lnTo>
                  <a:lnTo>
                    <a:pt x="1140" y="1364"/>
                  </a:lnTo>
                  <a:lnTo>
                    <a:pt x="1140" y="1362"/>
                  </a:lnTo>
                  <a:lnTo>
                    <a:pt x="1141" y="1361"/>
                  </a:lnTo>
                  <a:lnTo>
                    <a:pt x="1143" y="1359"/>
                  </a:lnTo>
                  <a:lnTo>
                    <a:pt x="1144" y="1359"/>
                  </a:lnTo>
                  <a:lnTo>
                    <a:pt x="1146" y="1358"/>
                  </a:lnTo>
                  <a:lnTo>
                    <a:pt x="1148" y="1358"/>
                  </a:lnTo>
                  <a:lnTo>
                    <a:pt x="1149" y="1357"/>
                  </a:lnTo>
                  <a:lnTo>
                    <a:pt x="1151" y="1355"/>
                  </a:lnTo>
                  <a:lnTo>
                    <a:pt x="1153" y="1355"/>
                  </a:lnTo>
                  <a:lnTo>
                    <a:pt x="1155" y="1354"/>
                  </a:lnTo>
                  <a:lnTo>
                    <a:pt x="1157" y="1353"/>
                  </a:lnTo>
                  <a:lnTo>
                    <a:pt x="1159" y="1352"/>
                  </a:lnTo>
                  <a:lnTo>
                    <a:pt x="1160" y="1351"/>
                  </a:lnTo>
                  <a:lnTo>
                    <a:pt x="1165" y="1352"/>
                  </a:lnTo>
                  <a:lnTo>
                    <a:pt x="1170" y="1352"/>
                  </a:lnTo>
                  <a:lnTo>
                    <a:pt x="1175" y="1351"/>
                  </a:lnTo>
                  <a:lnTo>
                    <a:pt x="1181" y="1349"/>
                  </a:lnTo>
                  <a:lnTo>
                    <a:pt x="1186" y="1346"/>
                  </a:lnTo>
                  <a:lnTo>
                    <a:pt x="1190" y="1342"/>
                  </a:lnTo>
                  <a:lnTo>
                    <a:pt x="1195" y="1338"/>
                  </a:lnTo>
                  <a:lnTo>
                    <a:pt x="1198" y="1335"/>
                  </a:lnTo>
                  <a:lnTo>
                    <a:pt x="1201" y="1330"/>
                  </a:lnTo>
                  <a:lnTo>
                    <a:pt x="1202" y="1328"/>
                  </a:lnTo>
                  <a:lnTo>
                    <a:pt x="1203" y="1326"/>
                  </a:lnTo>
                  <a:lnTo>
                    <a:pt x="1206" y="1325"/>
                  </a:lnTo>
                  <a:lnTo>
                    <a:pt x="1210" y="1325"/>
                  </a:lnTo>
                  <a:lnTo>
                    <a:pt x="1214" y="1325"/>
                  </a:lnTo>
                  <a:lnTo>
                    <a:pt x="1219" y="1324"/>
                  </a:lnTo>
                  <a:lnTo>
                    <a:pt x="1225" y="1324"/>
                  </a:lnTo>
                  <a:lnTo>
                    <a:pt x="1231" y="1323"/>
                  </a:lnTo>
                  <a:lnTo>
                    <a:pt x="1237" y="1321"/>
                  </a:lnTo>
                  <a:lnTo>
                    <a:pt x="1243" y="1318"/>
                  </a:lnTo>
                  <a:lnTo>
                    <a:pt x="1249" y="1315"/>
                  </a:lnTo>
                  <a:lnTo>
                    <a:pt x="1255" y="1311"/>
                  </a:lnTo>
                  <a:lnTo>
                    <a:pt x="1261" y="1308"/>
                  </a:lnTo>
                  <a:lnTo>
                    <a:pt x="1268" y="1305"/>
                  </a:lnTo>
                  <a:lnTo>
                    <a:pt x="1273" y="1304"/>
                  </a:lnTo>
                  <a:lnTo>
                    <a:pt x="1280" y="1303"/>
                  </a:lnTo>
                  <a:lnTo>
                    <a:pt x="1285" y="1304"/>
                  </a:lnTo>
                  <a:lnTo>
                    <a:pt x="1290" y="1304"/>
                  </a:lnTo>
                  <a:lnTo>
                    <a:pt x="1296" y="1305"/>
                  </a:lnTo>
                  <a:lnTo>
                    <a:pt x="1300" y="1308"/>
                  </a:lnTo>
                  <a:lnTo>
                    <a:pt x="1304" y="1310"/>
                  </a:lnTo>
                  <a:lnTo>
                    <a:pt x="1306" y="1310"/>
                  </a:lnTo>
                  <a:lnTo>
                    <a:pt x="1310" y="1308"/>
                  </a:lnTo>
                  <a:lnTo>
                    <a:pt x="1315" y="1305"/>
                  </a:lnTo>
                  <a:lnTo>
                    <a:pt x="1323" y="1301"/>
                  </a:lnTo>
                  <a:lnTo>
                    <a:pt x="1331" y="1295"/>
                  </a:lnTo>
                  <a:lnTo>
                    <a:pt x="1338" y="1286"/>
                  </a:lnTo>
                  <a:lnTo>
                    <a:pt x="1345" y="1275"/>
                  </a:lnTo>
                  <a:lnTo>
                    <a:pt x="1350" y="1261"/>
                  </a:lnTo>
                  <a:lnTo>
                    <a:pt x="1354" y="1243"/>
                  </a:lnTo>
                  <a:lnTo>
                    <a:pt x="1354" y="1224"/>
                  </a:lnTo>
                  <a:lnTo>
                    <a:pt x="1354" y="1223"/>
                  </a:lnTo>
                  <a:lnTo>
                    <a:pt x="1354" y="1222"/>
                  </a:lnTo>
                  <a:lnTo>
                    <a:pt x="1354" y="1221"/>
                  </a:lnTo>
                  <a:lnTo>
                    <a:pt x="1354" y="1219"/>
                  </a:lnTo>
                  <a:lnTo>
                    <a:pt x="1354" y="1218"/>
                  </a:lnTo>
                  <a:lnTo>
                    <a:pt x="1354" y="1216"/>
                  </a:lnTo>
                  <a:lnTo>
                    <a:pt x="1354" y="1215"/>
                  </a:lnTo>
                  <a:lnTo>
                    <a:pt x="1354" y="1214"/>
                  </a:lnTo>
                  <a:lnTo>
                    <a:pt x="1354" y="1213"/>
                  </a:lnTo>
                  <a:lnTo>
                    <a:pt x="1358" y="1211"/>
                  </a:lnTo>
                  <a:lnTo>
                    <a:pt x="1363" y="1209"/>
                  </a:lnTo>
                  <a:lnTo>
                    <a:pt x="1369" y="1206"/>
                  </a:lnTo>
                  <a:lnTo>
                    <a:pt x="1374" y="1203"/>
                  </a:lnTo>
                  <a:lnTo>
                    <a:pt x="1380" y="1201"/>
                  </a:lnTo>
                  <a:lnTo>
                    <a:pt x="1384" y="1198"/>
                  </a:lnTo>
                  <a:lnTo>
                    <a:pt x="1388" y="1194"/>
                  </a:lnTo>
                  <a:lnTo>
                    <a:pt x="1393" y="1191"/>
                  </a:lnTo>
                  <a:lnTo>
                    <a:pt x="1396" y="1188"/>
                  </a:lnTo>
                  <a:lnTo>
                    <a:pt x="1398" y="1185"/>
                  </a:lnTo>
                  <a:lnTo>
                    <a:pt x="1419" y="1179"/>
                  </a:lnTo>
                  <a:lnTo>
                    <a:pt x="1418" y="1176"/>
                  </a:lnTo>
                  <a:lnTo>
                    <a:pt x="1417" y="1168"/>
                  </a:lnTo>
                  <a:lnTo>
                    <a:pt x="1414" y="1155"/>
                  </a:lnTo>
                  <a:lnTo>
                    <a:pt x="1412" y="1139"/>
                  </a:lnTo>
                  <a:lnTo>
                    <a:pt x="1410" y="1119"/>
                  </a:lnTo>
                  <a:lnTo>
                    <a:pt x="1409" y="1098"/>
                  </a:lnTo>
                  <a:lnTo>
                    <a:pt x="1408" y="1074"/>
                  </a:lnTo>
                  <a:lnTo>
                    <a:pt x="1409" y="1050"/>
                  </a:lnTo>
                  <a:lnTo>
                    <a:pt x="1411" y="1027"/>
                  </a:lnTo>
                  <a:lnTo>
                    <a:pt x="1417" y="1004"/>
                  </a:lnTo>
                  <a:lnTo>
                    <a:pt x="1421" y="981"/>
                  </a:lnTo>
                  <a:lnTo>
                    <a:pt x="1423" y="957"/>
                  </a:lnTo>
                  <a:lnTo>
                    <a:pt x="1425" y="933"/>
                  </a:lnTo>
                  <a:lnTo>
                    <a:pt x="1426" y="910"/>
                  </a:lnTo>
                  <a:lnTo>
                    <a:pt x="1426" y="888"/>
                  </a:lnTo>
                  <a:lnTo>
                    <a:pt x="1426" y="868"/>
                  </a:lnTo>
                  <a:lnTo>
                    <a:pt x="1425" y="851"/>
                  </a:lnTo>
                  <a:lnTo>
                    <a:pt x="1425" y="838"/>
                  </a:lnTo>
                  <a:lnTo>
                    <a:pt x="1424" y="830"/>
                  </a:lnTo>
                  <a:lnTo>
                    <a:pt x="1424" y="827"/>
                  </a:lnTo>
                  <a:lnTo>
                    <a:pt x="1356" y="806"/>
                  </a:lnTo>
                  <a:lnTo>
                    <a:pt x="1362" y="788"/>
                  </a:lnTo>
                  <a:lnTo>
                    <a:pt x="1368" y="769"/>
                  </a:lnTo>
                  <a:lnTo>
                    <a:pt x="1373" y="752"/>
                  </a:lnTo>
                  <a:lnTo>
                    <a:pt x="1377" y="733"/>
                  </a:lnTo>
                  <a:lnTo>
                    <a:pt x="1381" y="715"/>
                  </a:lnTo>
                  <a:lnTo>
                    <a:pt x="1383" y="697"/>
                  </a:lnTo>
                  <a:lnTo>
                    <a:pt x="1384" y="680"/>
                  </a:lnTo>
                  <a:lnTo>
                    <a:pt x="1385" y="663"/>
                  </a:lnTo>
                  <a:lnTo>
                    <a:pt x="1384" y="645"/>
                  </a:lnTo>
                  <a:lnTo>
                    <a:pt x="1382" y="629"/>
                  </a:lnTo>
                  <a:lnTo>
                    <a:pt x="1393" y="629"/>
                  </a:lnTo>
                  <a:lnTo>
                    <a:pt x="1394" y="628"/>
                  </a:lnTo>
                  <a:lnTo>
                    <a:pt x="1395" y="628"/>
                  </a:lnTo>
                  <a:lnTo>
                    <a:pt x="1396" y="628"/>
                  </a:lnTo>
                  <a:lnTo>
                    <a:pt x="1397" y="627"/>
                  </a:lnTo>
                  <a:lnTo>
                    <a:pt x="1398" y="626"/>
                  </a:lnTo>
                  <a:lnTo>
                    <a:pt x="1399" y="625"/>
                  </a:lnTo>
                  <a:lnTo>
                    <a:pt x="1399" y="623"/>
                  </a:lnTo>
                  <a:lnTo>
                    <a:pt x="1400" y="622"/>
                  </a:lnTo>
                  <a:lnTo>
                    <a:pt x="1400" y="620"/>
                  </a:lnTo>
                  <a:lnTo>
                    <a:pt x="1401" y="619"/>
                  </a:lnTo>
                  <a:lnTo>
                    <a:pt x="1401" y="618"/>
                  </a:lnTo>
                  <a:lnTo>
                    <a:pt x="1402" y="616"/>
                  </a:lnTo>
                  <a:lnTo>
                    <a:pt x="1404" y="614"/>
                  </a:lnTo>
                  <a:lnTo>
                    <a:pt x="1404" y="612"/>
                  </a:lnTo>
                  <a:lnTo>
                    <a:pt x="1405" y="608"/>
                  </a:lnTo>
                  <a:lnTo>
                    <a:pt x="1406" y="606"/>
                  </a:lnTo>
                  <a:lnTo>
                    <a:pt x="1407" y="603"/>
                  </a:lnTo>
                  <a:lnTo>
                    <a:pt x="1408" y="600"/>
                  </a:lnTo>
                  <a:lnTo>
                    <a:pt x="1395" y="592"/>
                  </a:lnTo>
                  <a:lnTo>
                    <a:pt x="1395" y="595"/>
                  </a:lnTo>
                  <a:lnTo>
                    <a:pt x="1394" y="598"/>
                  </a:lnTo>
                  <a:lnTo>
                    <a:pt x="1394" y="602"/>
                  </a:lnTo>
                  <a:lnTo>
                    <a:pt x="1393" y="604"/>
                  </a:lnTo>
                  <a:lnTo>
                    <a:pt x="1392" y="607"/>
                  </a:lnTo>
                  <a:lnTo>
                    <a:pt x="1392" y="609"/>
                  </a:lnTo>
                  <a:lnTo>
                    <a:pt x="1391" y="612"/>
                  </a:lnTo>
                  <a:lnTo>
                    <a:pt x="1391" y="614"/>
                  </a:lnTo>
                  <a:lnTo>
                    <a:pt x="1391" y="615"/>
                  </a:lnTo>
                  <a:lnTo>
                    <a:pt x="1389" y="616"/>
                  </a:lnTo>
                  <a:lnTo>
                    <a:pt x="1380" y="616"/>
                  </a:lnTo>
                  <a:lnTo>
                    <a:pt x="1379" y="613"/>
                  </a:lnTo>
                  <a:lnTo>
                    <a:pt x="1379" y="609"/>
                  </a:lnTo>
                  <a:lnTo>
                    <a:pt x="1377" y="606"/>
                  </a:lnTo>
                  <a:lnTo>
                    <a:pt x="1377" y="603"/>
                  </a:lnTo>
                  <a:lnTo>
                    <a:pt x="1376" y="600"/>
                  </a:lnTo>
                  <a:lnTo>
                    <a:pt x="1375" y="597"/>
                  </a:lnTo>
                  <a:lnTo>
                    <a:pt x="1374" y="594"/>
                  </a:lnTo>
                  <a:lnTo>
                    <a:pt x="1374" y="591"/>
                  </a:lnTo>
                  <a:lnTo>
                    <a:pt x="1373" y="588"/>
                  </a:lnTo>
                  <a:lnTo>
                    <a:pt x="1372" y="584"/>
                  </a:lnTo>
                  <a:lnTo>
                    <a:pt x="1371" y="584"/>
                  </a:lnTo>
                  <a:lnTo>
                    <a:pt x="1367" y="583"/>
                  </a:lnTo>
                  <a:lnTo>
                    <a:pt x="1362" y="583"/>
                  </a:lnTo>
                  <a:lnTo>
                    <a:pt x="1356" y="583"/>
                  </a:lnTo>
                  <a:lnTo>
                    <a:pt x="1347" y="582"/>
                  </a:lnTo>
                  <a:lnTo>
                    <a:pt x="1338" y="582"/>
                  </a:lnTo>
                  <a:lnTo>
                    <a:pt x="1330" y="582"/>
                  </a:lnTo>
                  <a:lnTo>
                    <a:pt x="1321" y="583"/>
                  </a:lnTo>
                  <a:lnTo>
                    <a:pt x="1312" y="584"/>
                  </a:lnTo>
                  <a:lnTo>
                    <a:pt x="1304" y="586"/>
                  </a:lnTo>
                  <a:lnTo>
                    <a:pt x="1305" y="585"/>
                  </a:lnTo>
                  <a:lnTo>
                    <a:pt x="1306" y="584"/>
                  </a:lnTo>
                  <a:lnTo>
                    <a:pt x="1306" y="583"/>
                  </a:lnTo>
                  <a:lnTo>
                    <a:pt x="1307" y="582"/>
                  </a:lnTo>
                  <a:lnTo>
                    <a:pt x="1307" y="581"/>
                  </a:lnTo>
                  <a:lnTo>
                    <a:pt x="1312" y="581"/>
                  </a:lnTo>
                  <a:lnTo>
                    <a:pt x="1320" y="581"/>
                  </a:lnTo>
                  <a:lnTo>
                    <a:pt x="1329" y="581"/>
                  </a:lnTo>
                  <a:lnTo>
                    <a:pt x="1339" y="581"/>
                  </a:lnTo>
                  <a:lnTo>
                    <a:pt x="1351" y="581"/>
                  </a:lnTo>
                  <a:lnTo>
                    <a:pt x="1362" y="581"/>
                  </a:lnTo>
                  <a:lnTo>
                    <a:pt x="1374" y="581"/>
                  </a:lnTo>
                  <a:lnTo>
                    <a:pt x="1384" y="581"/>
                  </a:lnTo>
                  <a:lnTo>
                    <a:pt x="1394" y="581"/>
                  </a:lnTo>
                  <a:lnTo>
                    <a:pt x="1400" y="581"/>
                  </a:lnTo>
                  <a:lnTo>
                    <a:pt x="1400" y="582"/>
                  </a:lnTo>
                  <a:lnTo>
                    <a:pt x="1399" y="583"/>
                  </a:lnTo>
                  <a:lnTo>
                    <a:pt x="1399" y="584"/>
                  </a:lnTo>
                  <a:lnTo>
                    <a:pt x="1399" y="585"/>
                  </a:lnTo>
                  <a:lnTo>
                    <a:pt x="1398" y="586"/>
                  </a:lnTo>
                  <a:lnTo>
                    <a:pt x="1398" y="588"/>
                  </a:lnTo>
                  <a:lnTo>
                    <a:pt x="1397" y="589"/>
                  </a:lnTo>
                  <a:lnTo>
                    <a:pt x="1397" y="590"/>
                  </a:lnTo>
                  <a:lnTo>
                    <a:pt x="1396" y="591"/>
                  </a:lnTo>
                  <a:lnTo>
                    <a:pt x="1395" y="592"/>
                  </a:lnTo>
                  <a:lnTo>
                    <a:pt x="1408" y="600"/>
                  </a:lnTo>
                  <a:lnTo>
                    <a:pt x="1409" y="596"/>
                  </a:lnTo>
                  <a:lnTo>
                    <a:pt x="1409" y="593"/>
                  </a:lnTo>
                  <a:lnTo>
                    <a:pt x="1410" y="591"/>
                  </a:lnTo>
                  <a:lnTo>
                    <a:pt x="1411" y="588"/>
                  </a:lnTo>
                  <a:lnTo>
                    <a:pt x="1411" y="585"/>
                  </a:lnTo>
                  <a:lnTo>
                    <a:pt x="1412" y="583"/>
                  </a:lnTo>
                  <a:lnTo>
                    <a:pt x="1412" y="581"/>
                  </a:lnTo>
                  <a:lnTo>
                    <a:pt x="1413" y="580"/>
                  </a:lnTo>
                  <a:lnTo>
                    <a:pt x="1413" y="579"/>
                  </a:lnTo>
                  <a:lnTo>
                    <a:pt x="1413" y="578"/>
                  </a:lnTo>
                  <a:lnTo>
                    <a:pt x="1413" y="577"/>
                  </a:lnTo>
                  <a:lnTo>
                    <a:pt x="1413" y="576"/>
                  </a:lnTo>
                  <a:lnTo>
                    <a:pt x="1413" y="575"/>
                  </a:lnTo>
                  <a:lnTo>
                    <a:pt x="1412" y="573"/>
                  </a:lnTo>
                  <a:lnTo>
                    <a:pt x="1412" y="572"/>
                  </a:lnTo>
                  <a:lnTo>
                    <a:pt x="1411" y="572"/>
                  </a:lnTo>
                  <a:lnTo>
                    <a:pt x="1411" y="571"/>
                  </a:lnTo>
                  <a:lnTo>
                    <a:pt x="1411" y="570"/>
                  </a:lnTo>
                  <a:lnTo>
                    <a:pt x="1410" y="570"/>
                  </a:lnTo>
                  <a:lnTo>
                    <a:pt x="1409" y="570"/>
                  </a:lnTo>
                  <a:lnTo>
                    <a:pt x="1409" y="569"/>
                  </a:lnTo>
                  <a:lnTo>
                    <a:pt x="1408" y="569"/>
                  </a:lnTo>
                  <a:lnTo>
                    <a:pt x="1407" y="569"/>
                  </a:lnTo>
                  <a:lnTo>
                    <a:pt x="1407" y="568"/>
                  </a:lnTo>
                  <a:lnTo>
                    <a:pt x="1406" y="568"/>
                  </a:lnTo>
                  <a:lnTo>
                    <a:pt x="1304" y="568"/>
                  </a:lnTo>
                  <a:lnTo>
                    <a:pt x="1302" y="568"/>
                  </a:lnTo>
                  <a:lnTo>
                    <a:pt x="1301" y="569"/>
                  </a:lnTo>
                  <a:lnTo>
                    <a:pt x="1300" y="569"/>
                  </a:lnTo>
                  <a:lnTo>
                    <a:pt x="1299" y="570"/>
                  </a:lnTo>
                  <a:lnTo>
                    <a:pt x="1298" y="571"/>
                  </a:lnTo>
                  <a:lnTo>
                    <a:pt x="1297" y="572"/>
                  </a:lnTo>
                  <a:lnTo>
                    <a:pt x="1297" y="573"/>
                  </a:lnTo>
                  <a:lnTo>
                    <a:pt x="1296" y="575"/>
                  </a:lnTo>
                  <a:lnTo>
                    <a:pt x="1296" y="577"/>
                  </a:lnTo>
                  <a:lnTo>
                    <a:pt x="1296" y="578"/>
                  </a:lnTo>
                  <a:lnTo>
                    <a:pt x="1295" y="579"/>
                  </a:lnTo>
                  <a:lnTo>
                    <a:pt x="1295" y="581"/>
                  </a:lnTo>
                  <a:lnTo>
                    <a:pt x="1294" y="583"/>
                  </a:lnTo>
                  <a:lnTo>
                    <a:pt x="1293" y="585"/>
                  </a:lnTo>
                  <a:lnTo>
                    <a:pt x="1292" y="588"/>
                  </a:lnTo>
                  <a:lnTo>
                    <a:pt x="1290" y="591"/>
                  </a:lnTo>
                  <a:lnTo>
                    <a:pt x="1289" y="594"/>
                  </a:lnTo>
                  <a:lnTo>
                    <a:pt x="1288" y="597"/>
                  </a:lnTo>
                  <a:lnTo>
                    <a:pt x="1287" y="600"/>
                  </a:lnTo>
                  <a:lnTo>
                    <a:pt x="1286" y="602"/>
                  </a:lnTo>
                  <a:lnTo>
                    <a:pt x="1284" y="606"/>
                  </a:lnTo>
                  <a:lnTo>
                    <a:pt x="1282" y="610"/>
                  </a:lnTo>
                  <a:lnTo>
                    <a:pt x="1279" y="615"/>
                  </a:lnTo>
                  <a:lnTo>
                    <a:pt x="1275" y="621"/>
                  </a:lnTo>
                  <a:lnTo>
                    <a:pt x="1272" y="628"/>
                  </a:lnTo>
                  <a:lnTo>
                    <a:pt x="1268" y="635"/>
                  </a:lnTo>
                  <a:lnTo>
                    <a:pt x="1264" y="644"/>
                  </a:lnTo>
                  <a:lnTo>
                    <a:pt x="1259" y="655"/>
                  </a:lnTo>
                  <a:lnTo>
                    <a:pt x="1256" y="652"/>
                  </a:lnTo>
                  <a:lnTo>
                    <a:pt x="1252" y="648"/>
                  </a:lnTo>
                  <a:lnTo>
                    <a:pt x="1249" y="646"/>
                  </a:lnTo>
                  <a:lnTo>
                    <a:pt x="1246" y="644"/>
                  </a:lnTo>
                  <a:lnTo>
                    <a:pt x="1243" y="642"/>
                  </a:lnTo>
                  <a:lnTo>
                    <a:pt x="1239" y="640"/>
                  </a:lnTo>
                  <a:lnTo>
                    <a:pt x="1236" y="639"/>
                  </a:lnTo>
                  <a:lnTo>
                    <a:pt x="1232" y="638"/>
                  </a:lnTo>
                  <a:lnTo>
                    <a:pt x="1228" y="637"/>
                  </a:lnTo>
                  <a:lnTo>
                    <a:pt x="1225" y="637"/>
                  </a:lnTo>
                  <a:lnTo>
                    <a:pt x="1214" y="635"/>
                  </a:lnTo>
                  <a:lnTo>
                    <a:pt x="1200" y="635"/>
                  </a:lnTo>
                  <a:lnTo>
                    <a:pt x="1183" y="634"/>
                  </a:lnTo>
                  <a:lnTo>
                    <a:pt x="1164" y="634"/>
                  </a:lnTo>
                  <a:lnTo>
                    <a:pt x="1145" y="634"/>
                  </a:lnTo>
                  <a:lnTo>
                    <a:pt x="1126" y="634"/>
                  </a:lnTo>
                  <a:lnTo>
                    <a:pt x="1110" y="633"/>
                  </a:lnTo>
                  <a:lnTo>
                    <a:pt x="1097" y="633"/>
                  </a:lnTo>
                  <a:lnTo>
                    <a:pt x="1088" y="633"/>
                  </a:lnTo>
                  <a:lnTo>
                    <a:pt x="1085" y="633"/>
                  </a:lnTo>
                  <a:lnTo>
                    <a:pt x="1085" y="642"/>
                  </a:lnTo>
                  <a:lnTo>
                    <a:pt x="1081" y="637"/>
                  </a:lnTo>
                  <a:lnTo>
                    <a:pt x="1077" y="632"/>
                  </a:lnTo>
                  <a:lnTo>
                    <a:pt x="1074" y="628"/>
                  </a:lnTo>
                  <a:lnTo>
                    <a:pt x="1071" y="623"/>
                  </a:lnTo>
                  <a:lnTo>
                    <a:pt x="1066" y="620"/>
                  </a:lnTo>
                  <a:lnTo>
                    <a:pt x="1063" y="616"/>
                  </a:lnTo>
                  <a:lnTo>
                    <a:pt x="1059" y="613"/>
                  </a:lnTo>
                  <a:lnTo>
                    <a:pt x="1056" y="609"/>
                  </a:lnTo>
                  <a:lnTo>
                    <a:pt x="1052" y="606"/>
                  </a:lnTo>
                  <a:lnTo>
                    <a:pt x="1048" y="603"/>
                  </a:lnTo>
                  <a:lnTo>
                    <a:pt x="1322" y="558"/>
                  </a:lnTo>
                  <a:lnTo>
                    <a:pt x="1323" y="558"/>
                  </a:lnTo>
                  <a:lnTo>
                    <a:pt x="1324" y="558"/>
                  </a:lnTo>
                  <a:lnTo>
                    <a:pt x="1325" y="558"/>
                  </a:lnTo>
                  <a:lnTo>
                    <a:pt x="1326" y="558"/>
                  </a:lnTo>
                  <a:lnTo>
                    <a:pt x="1327" y="558"/>
                  </a:lnTo>
                  <a:lnTo>
                    <a:pt x="1331" y="558"/>
                  </a:lnTo>
                  <a:lnTo>
                    <a:pt x="1334" y="557"/>
                  </a:lnTo>
                  <a:lnTo>
                    <a:pt x="1337" y="556"/>
                  </a:lnTo>
                  <a:lnTo>
                    <a:pt x="1341" y="555"/>
                  </a:lnTo>
                  <a:lnTo>
                    <a:pt x="1343" y="553"/>
                  </a:lnTo>
                  <a:lnTo>
                    <a:pt x="1346" y="551"/>
                  </a:lnTo>
                  <a:lnTo>
                    <a:pt x="1348" y="547"/>
                  </a:lnTo>
                  <a:lnTo>
                    <a:pt x="1351" y="544"/>
                  </a:lnTo>
                  <a:lnTo>
                    <a:pt x="1354" y="541"/>
                  </a:lnTo>
                  <a:lnTo>
                    <a:pt x="1356" y="538"/>
                  </a:lnTo>
                  <a:lnTo>
                    <a:pt x="1460" y="524"/>
                  </a:lnTo>
                  <a:lnTo>
                    <a:pt x="1460" y="523"/>
                  </a:lnTo>
                  <a:lnTo>
                    <a:pt x="1460" y="522"/>
                  </a:lnTo>
                  <a:lnTo>
                    <a:pt x="1460" y="520"/>
                  </a:lnTo>
                  <a:lnTo>
                    <a:pt x="1461" y="518"/>
                  </a:lnTo>
                  <a:lnTo>
                    <a:pt x="1461" y="515"/>
                  </a:lnTo>
                  <a:lnTo>
                    <a:pt x="1461" y="511"/>
                  </a:lnTo>
                  <a:lnTo>
                    <a:pt x="1461" y="507"/>
                  </a:lnTo>
                  <a:lnTo>
                    <a:pt x="1462" y="503"/>
                  </a:lnTo>
                  <a:lnTo>
                    <a:pt x="1462" y="498"/>
                  </a:lnTo>
                  <a:lnTo>
                    <a:pt x="1463" y="493"/>
                  </a:lnTo>
                  <a:lnTo>
                    <a:pt x="1687" y="451"/>
                  </a:lnTo>
                  <a:lnTo>
                    <a:pt x="1687" y="452"/>
                  </a:lnTo>
                  <a:lnTo>
                    <a:pt x="1687" y="451"/>
                  </a:lnTo>
                  <a:lnTo>
                    <a:pt x="1689" y="453"/>
                  </a:lnTo>
                  <a:lnTo>
                    <a:pt x="1690" y="454"/>
                  </a:lnTo>
                  <a:lnTo>
                    <a:pt x="1691" y="456"/>
                  </a:lnTo>
                  <a:lnTo>
                    <a:pt x="1692" y="457"/>
                  </a:lnTo>
                  <a:lnTo>
                    <a:pt x="1693" y="458"/>
                  </a:lnTo>
                  <a:lnTo>
                    <a:pt x="1694" y="459"/>
                  </a:lnTo>
                  <a:lnTo>
                    <a:pt x="1695" y="459"/>
                  </a:lnTo>
                  <a:lnTo>
                    <a:pt x="1696" y="460"/>
                  </a:lnTo>
                  <a:lnTo>
                    <a:pt x="1697" y="461"/>
                  </a:lnTo>
                  <a:lnTo>
                    <a:pt x="1698" y="461"/>
                  </a:lnTo>
                  <a:lnTo>
                    <a:pt x="1699" y="460"/>
                  </a:lnTo>
                  <a:lnTo>
                    <a:pt x="1700" y="460"/>
                  </a:lnTo>
                  <a:lnTo>
                    <a:pt x="1702" y="459"/>
                  </a:lnTo>
                  <a:lnTo>
                    <a:pt x="1703" y="459"/>
                  </a:lnTo>
                  <a:lnTo>
                    <a:pt x="1704" y="459"/>
                  </a:lnTo>
                  <a:lnTo>
                    <a:pt x="1799" y="441"/>
                  </a:lnTo>
                  <a:lnTo>
                    <a:pt x="1801" y="441"/>
                  </a:lnTo>
                  <a:lnTo>
                    <a:pt x="1802" y="441"/>
                  </a:lnTo>
                  <a:lnTo>
                    <a:pt x="1803" y="441"/>
                  </a:lnTo>
                  <a:lnTo>
                    <a:pt x="1805" y="440"/>
                  </a:lnTo>
                  <a:lnTo>
                    <a:pt x="1808" y="439"/>
                  </a:lnTo>
                  <a:lnTo>
                    <a:pt x="1810" y="436"/>
                  </a:lnTo>
                  <a:lnTo>
                    <a:pt x="1813" y="432"/>
                  </a:lnTo>
                  <a:lnTo>
                    <a:pt x="1815" y="429"/>
                  </a:lnTo>
                  <a:lnTo>
                    <a:pt x="1817" y="423"/>
                  </a:lnTo>
                  <a:lnTo>
                    <a:pt x="1819" y="418"/>
                  </a:lnTo>
                  <a:lnTo>
                    <a:pt x="1820" y="412"/>
                  </a:lnTo>
                  <a:lnTo>
                    <a:pt x="1820" y="406"/>
                  </a:lnTo>
                  <a:lnTo>
                    <a:pt x="1820" y="398"/>
                  </a:lnTo>
                  <a:lnTo>
                    <a:pt x="1820" y="392"/>
                  </a:lnTo>
                  <a:lnTo>
                    <a:pt x="1820" y="386"/>
                  </a:lnTo>
                  <a:lnTo>
                    <a:pt x="1819" y="381"/>
                  </a:lnTo>
                  <a:lnTo>
                    <a:pt x="1817" y="375"/>
                  </a:lnTo>
                  <a:lnTo>
                    <a:pt x="1816" y="370"/>
                  </a:lnTo>
                  <a:lnTo>
                    <a:pt x="1814" y="367"/>
                  </a:lnTo>
                  <a:lnTo>
                    <a:pt x="1811" y="362"/>
                  </a:lnTo>
                  <a:lnTo>
                    <a:pt x="1808" y="360"/>
                  </a:lnTo>
                  <a:lnTo>
                    <a:pt x="1805" y="358"/>
                  </a:lnTo>
                  <a:lnTo>
                    <a:pt x="1803" y="357"/>
                  </a:lnTo>
                  <a:lnTo>
                    <a:pt x="1802" y="35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709" name="Freeform 443"/>
            <p:cNvSpPr>
              <a:spLocks/>
            </p:cNvSpPr>
            <p:nvPr/>
          </p:nvSpPr>
          <p:spPr bwMode="auto">
            <a:xfrm>
              <a:off x="3943" y="3562"/>
              <a:ext cx="162" cy="320"/>
            </a:xfrm>
            <a:custGeom>
              <a:avLst/>
              <a:gdLst>
                <a:gd name="T0" fmla="*/ 0 w 1820"/>
                <a:gd name="T1" fmla="*/ 0 h 3594"/>
                <a:gd name="T2" fmla="*/ 0 w 1820"/>
                <a:gd name="T3" fmla="*/ 0 h 3594"/>
                <a:gd name="T4" fmla="*/ 0 w 1820"/>
                <a:gd name="T5" fmla="*/ 0 h 3594"/>
                <a:gd name="T6" fmla="*/ 0 w 1820"/>
                <a:gd name="T7" fmla="*/ 0 h 3594"/>
                <a:gd name="T8" fmla="*/ 0 w 1820"/>
                <a:gd name="T9" fmla="*/ 0 h 3594"/>
                <a:gd name="T10" fmla="*/ 0 w 1820"/>
                <a:gd name="T11" fmla="*/ 0 h 3594"/>
                <a:gd name="T12" fmla="*/ 0 w 1820"/>
                <a:gd name="T13" fmla="*/ 0 h 3594"/>
                <a:gd name="T14" fmla="*/ 0 w 1820"/>
                <a:gd name="T15" fmla="*/ 0 h 3594"/>
                <a:gd name="T16" fmla="*/ 0 w 1820"/>
                <a:gd name="T17" fmla="*/ 0 h 3594"/>
                <a:gd name="T18" fmla="*/ 0 w 1820"/>
                <a:gd name="T19" fmla="*/ 0 h 3594"/>
                <a:gd name="T20" fmla="*/ 0 w 1820"/>
                <a:gd name="T21" fmla="*/ 0 h 3594"/>
                <a:gd name="T22" fmla="*/ 0 w 1820"/>
                <a:gd name="T23" fmla="*/ 0 h 3594"/>
                <a:gd name="T24" fmla="*/ 0 w 1820"/>
                <a:gd name="T25" fmla="*/ 0 h 3594"/>
                <a:gd name="T26" fmla="*/ 0 w 1820"/>
                <a:gd name="T27" fmla="*/ 0 h 3594"/>
                <a:gd name="T28" fmla="*/ 0 w 1820"/>
                <a:gd name="T29" fmla="*/ 0 h 3594"/>
                <a:gd name="T30" fmla="*/ 0 w 1820"/>
                <a:gd name="T31" fmla="*/ 0 h 3594"/>
                <a:gd name="T32" fmla="*/ 0 w 1820"/>
                <a:gd name="T33" fmla="*/ 0 h 3594"/>
                <a:gd name="T34" fmla="*/ 0 w 1820"/>
                <a:gd name="T35" fmla="*/ 0 h 3594"/>
                <a:gd name="T36" fmla="*/ 0 w 1820"/>
                <a:gd name="T37" fmla="*/ 0 h 3594"/>
                <a:gd name="T38" fmla="*/ 0 w 1820"/>
                <a:gd name="T39" fmla="*/ 0 h 3594"/>
                <a:gd name="T40" fmla="*/ 0 w 1820"/>
                <a:gd name="T41" fmla="*/ 0 h 3594"/>
                <a:gd name="T42" fmla="*/ 0 w 1820"/>
                <a:gd name="T43" fmla="*/ 0 h 3594"/>
                <a:gd name="T44" fmla="*/ 0 w 1820"/>
                <a:gd name="T45" fmla="*/ 0 h 3594"/>
                <a:gd name="T46" fmla="*/ 0 w 1820"/>
                <a:gd name="T47" fmla="*/ 0 h 3594"/>
                <a:gd name="T48" fmla="*/ 0 w 1820"/>
                <a:gd name="T49" fmla="*/ 0 h 3594"/>
                <a:gd name="T50" fmla="*/ 0 w 1820"/>
                <a:gd name="T51" fmla="*/ 0 h 3594"/>
                <a:gd name="T52" fmla="*/ 0 w 1820"/>
                <a:gd name="T53" fmla="*/ 0 h 3594"/>
                <a:gd name="T54" fmla="*/ 0 w 1820"/>
                <a:gd name="T55" fmla="*/ 0 h 3594"/>
                <a:gd name="T56" fmla="*/ 0 w 1820"/>
                <a:gd name="T57" fmla="*/ 0 h 3594"/>
                <a:gd name="T58" fmla="*/ 0 w 1820"/>
                <a:gd name="T59" fmla="*/ 0 h 3594"/>
                <a:gd name="T60" fmla="*/ 0 w 1820"/>
                <a:gd name="T61" fmla="*/ 0 h 3594"/>
                <a:gd name="T62" fmla="*/ 0 w 1820"/>
                <a:gd name="T63" fmla="*/ 0 h 3594"/>
                <a:gd name="T64" fmla="*/ 0 w 1820"/>
                <a:gd name="T65" fmla="*/ 0 h 3594"/>
                <a:gd name="T66" fmla="*/ 0 w 1820"/>
                <a:gd name="T67" fmla="*/ 0 h 3594"/>
                <a:gd name="T68" fmla="*/ 0 w 1820"/>
                <a:gd name="T69" fmla="*/ 0 h 3594"/>
                <a:gd name="T70" fmla="*/ 0 w 1820"/>
                <a:gd name="T71" fmla="*/ 0 h 3594"/>
                <a:gd name="T72" fmla="*/ 0 w 1820"/>
                <a:gd name="T73" fmla="*/ 0 h 3594"/>
                <a:gd name="T74" fmla="*/ 0 w 1820"/>
                <a:gd name="T75" fmla="*/ 0 h 3594"/>
                <a:gd name="T76" fmla="*/ 0 w 1820"/>
                <a:gd name="T77" fmla="*/ 0 h 3594"/>
                <a:gd name="T78" fmla="*/ 0 w 1820"/>
                <a:gd name="T79" fmla="*/ 0 h 3594"/>
                <a:gd name="T80" fmla="*/ 0 w 1820"/>
                <a:gd name="T81" fmla="*/ 0 h 3594"/>
                <a:gd name="T82" fmla="*/ 0 w 1820"/>
                <a:gd name="T83" fmla="*/ 0 h 3594"/>
                <a:gd name="T84" fmla="*/ 0 w 1820"/>
                <a:gd name="T85" fmla="*/ 0 h 3594"/>
                <a:gd name="T86" fmla="*/ 0 w 1820"/>
                <a:gd name="T87" fmla="*/ 0 h 3594"/>
                <a:gd name="T88" fmla="*/ 0 w 1820"/>
                <a:gd name="T89" fmla="*/ 0 h 3594"/>
                <a:gd name="T90" fmla="*/ 0 w 1820"/>
                <a:gd name="T91" fmla="*/ 0 h 3594"/>
                <a:gd name="T92" fmla="*/ 0 w 1820"/>
                <a:gd name="T93" fmla="*/ 0 h 3594"/>
                <a:gd name="T94" fmla="*/ 0 w 1820"/>
                <a:gd name="T95" fmla="*/ 0 h 3594"/>
                <a:gd name="T96" fmla="*/ 0 w 1820"/>
                <a:gd name="T97" fmla="*/ 0 h 3594"/>
                <a:gd name="T98" fmla="*/ 0 w 1820"/>
                <a:gd name="T99" fmla="*/ 0 h 3594"/>
                <a:gd name="T100" fmla="*/ 0 w 1820"/>
                <a:gd name="T101" fmla="*/ 0 h 3594"/>
                <a:gd name="T102" fmla="*/ 0 w 1820"/>
                <a:gd name="T103" fmla="*/ 0 h 3594"/>
                <a:gd name="T104" fmla="*/ 0 w 1820"/>
                <a:gd name="T105" fmla="*/ 0 h 3594"/>
                <a:gd name="T106" fmla="*/ 0 w 1820"/>
                <a:gd name="T107" fmla="*/ 0 h 3594"/>
                <a:gd name="T108" fmla="*/ 0 w 1820"/>
                <a:gd name="T109" fmla="*/ 0 h 3594"/>
                <a:gd name="T110" fmla="*/ 0 w 1820"/>
                <a:gd name="T111" fmla="*/ 0 h 3594"/>
                <a:gd name="T112" fmla="*/ 0 w 1820"/>
                <a:gd name="T113" fmla="*/ 0 h 3594"/>
                <a:gd name="T114" fmla="*/ 0 w 1820"/>
                <a:gd name="T115" fmla="*/ 0 h 3594"/>
                <a:gd name="T116" fmla="*/ 0 w 1820"/>
                <a:gd name="T117" fmla="*/ 0 h 3594"/>
                <a:gd name="T118" fmla="*/ 0 w 1820"/>
                <a:gd name="T119" fmla="*/ 0 h 3594"/>
                <a:gd name="T120" fmla="*/ 0 w 1820"/>
                <a:gd name="T121" fmla="*/ 0 h 3594"/>
                <a:gd name="T122" fmla="*/ 0 w 1820"/>
                <a:gd name="T123" fmla="*/ 0 h 3594"/>
                <a:gd name="T124" fmla="*/ 0 w 1820"/>
                <a:gd name="T125" fmla="*/ 0 h 359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820"/>
                <a:gd name="T190" fmla="*/ 0 h 3594"/>
                <a:gd name="T191" fmla="*/ 1820 w 1820"/>
                <a:gd name="T192" fmla="*/ 3594 h 359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820" h="3594">
                  <a:moveTo>
                    <a:pt x="1802" y="357"/>
                  </a:moveTo>
                  <a:lnTo>
                    <a:pt x="1803" y="357"/>
                  </a:lnTo>
                  <a:lnTo>
                    <a:pt x="1799" y="358"/>
                  </a:lnTo>
                  <a:lnTo>
                    <a:pt x="1791" y="359"/>
                  </a:lnTo>
                  <a:lnTo>
                    <a:pt x="1779" y="361"/>
                  </a:lnTo>
                  <a:lnTo>
                    <a:pt x="1765" y="365"/>
                  </a:lnTo>
                  <a:lnTo>
                    <a:pt x="1749" y="368"/>
                  </a:lnTo>
                  <a:lnTo>
                    <a:pt x="1734" y="371"/>
                  </a:lnTo>
                  <a:lnTo>
                    <a:pt x="1720" y="373"/>
                  </a:lnTo>
                  <a:lnTo>
                    <a:pt x="1708" y="375"/>
                  </a:lnTo>
                  <a:lnTo>
                    <a:pt x="1700" y="378"/>
                  </a:lnTo>
                  <a:lnTo>
                    <a:pt x="1698" y="378"/>
                  </a:lnTo>
                  <a:lnTo>
                    <a:pt x="1697" y="378"/>
                  </a:lnTo>
                  <a:lnTo>
                    <a:pt x="1696" y="378"/>
                  </a:lnTo>
                  <a:lnTo>
                    <a:pt x="1695" y="378"/>
                  </a:lnTo>
                  <a:lnTo>
                    <a:pt x="1694" y="379"/>
                  </a:lnTo>
                  <a:lnTo>
                    <a:pt x="1693" y="380"/>
                  </a:lnTo>
                  <a:lnTo>
                    <a:pt x="1692" y="380"/>
                  </a:lnTo>
                  <a:lnTo>
                    <a:pt x="1691" y="381"/>
                  </a:lnTo>
                  <a:lnTo>
                    <a:pt x="1690" y="383"/>
                  </a:lnTo>
                  <a:lnTo>
                    <a:pt x="1689" y="384"/>
                  </a:lnTo>
                  <a:lnTo>
                    <a:pt x="1687" y="385"/>
                  </a:lnTo>
                  <a:lnTo>
                    <a:pt x="1471" y="424"/>
                  </a:lnTo>
                  <a:lnTo>
                    <a:pt x="1472" y="418"/>
                  </a:lnTo>
                  <a:lnTo>
                    <a:pt x="1472" y="411"/>
                  </a:lnTo>
                  <a:lnTo>
                    <a:pt x="1473" y="405"/>
                  </a:lnTo>
                  <a:lnTo>
                    <a:pt x="1474" y="398"/>
                  </a:lnTo>
                  <a:lnTo>
                    <a:pt x="1474" y="392"/>
                  </a:lnTo>
                  <a:lnTo>
                    <a:pt x="1475" y="385"/>
                  </a:lnTo>
                  <a:lnTo>
                    <a:pt x="1476" y="379"/>
                  </a:lnTo>
                  <a:lnTo>
                    <a:pt x="1478" y="372"/>
                  </a:lnTo>
                  <a:lnTo>
                    <a:pt x="1478" y="366"/>
                  </a:lnTo>
                  <a:lnTo>
                    <a:pt x="1479" y="359"/>
                  </a:lnTo>
                  <a:lnTo>
                    <a:pt x="1413" y="370"/>
                  </a:lnTo>
                  <a:lnTo>
                    <a:pt x="1408" y="432"/>
                  </a:lnTo>
                  <a:lnTo>
                    <a:pt x="1408" y="433"/>
                  </a:lnTo>
                  <a:lnTo>
                    <a:pt x="1407" y="433"/>
                  </a:lnTo>
                  <a:lnTo>
                    <a:pt x="1408" y="433"/>
                  </a:lnTo>
                  <a:lnTo>
                    <a:pt x="1408" y="432"/>
                  </a:lnTo>
                  <a:lnTo>
                    <a:pt x="1408" y="433"/>
                  </a:lnTo>
                  <a:lnTo>
                    <a:pt x="1407" y="433"/>
                  </a:lnTo>
                  <a:lnTo>
                    <a:pt x="1408" y="433"/>
                  </a:lnTo>
                  <a:lnTo>
                    <a:pt x="1408" y="432"/>
                  </a:lnTo>
                  <a:lnTo>
                    <a:pt x="1408" y="433"/>
                  </a:lnTo>
                  <a:lnTo>
                    <a:pt x="1407" y="433"/>
                  </a:lnTo>
                  <a:lnTo>
                    <a:pt x="1408" y="433"/>
                  </a:lnTo>
                  <a:lnTo>
                    <a:pt x="1408" y="432"/>
                  </a:lnTo>
                  <a:lnTo>
                    <a:pt x="1408" y="433"/>
                  </a:lnTo>
                  <a:lnTo>
                    <a:pt x="1407" y="434"/>
                  </a:lnTo>
                  <a:lnTo>
                    <a:pt x="1406" y="435"/>
                  </a:lnTo>
                  <a:lnTo>
                    <a:pt x="1407" y="435"/>
                  </a:lnTo>
                  <a:lnTo>
                    <a:pt x="1406" y="435"/>
                  </a:lnTo>
                  <a:lnTo>
                    <a:pt x="1407" y="435"/>
                  </a:lnTo>
                  <a:lnTo>
                    <a:pt x="1406" y="435"/>
                  </a:lnTo>
                  <a:lnTo>
                    <a:pt x="1406" y="436"/>
                  </a:lnTo>
                  <a:lnTo>
                    <a:pt x="1407" y="436"/>
                  </a:lnTo>
                  <a:lnTo>
                    <a:pt x="1406" y="436"/>
                  </a:lnTo>
                  <a:lnTo>
                    <a:pt x="1406" y="437"/>
                  </a:lnTo>
                  <a:lnTo>
                    <a:pt x="1406" y="439"/>
                  </a:lnTo>
                  <a:lnTo>
                    <a:pt x="1406" y="437"/>
                  </a:lnTo>
                  <a:lnTo>
                    <a:pt x="1406" y="439"/>
                  </a:lnTo>
                  <a:lnTo>
                    <a:pt x="1406" y="440"/>
                  </a:lnTo>
                  <a:lnTo>
                    <a:pt x="1406" y="441"/>
                  </a:lnTo>
                  <a:lnTo>
                    <a:pt x="1406" y="442"/>
                  </a:lnTo>
                  <a:lnTo>
                    <a:pt x="1406" y="443"/>
                  </a:lnTo>
                  <a:lnTo>
                    <a:pt x="1400" y="443"/>
                  </a:lnTo>
                  <a:lnTo>
                    <a:pt x="1396" y="443"/>
                  </a:lnTo>
                  <a:lnTo>
                    <a:pt x="1391" y="443"/>
                  </a:lnTo>
                  <a:lnTo>
                    <a:pt x="1386" y="443"/>
                  </a:lnTo>
                  <a:lnTo>
                    <a:pt x="1383" y="443"/>
                  </a:lnTo>
                  <a:lnTo>
                    <a:pt x="1379" y="443"/>
                  </a:lnTo>
                  <a:lnTo>
                    <a:pt x="1376" y="443"/>
                  </a:lnTo>
                  <a:lnTo>
                    <a:pt x="1373" y="443"/>
                  </a:lnTo>
                  <a:lnTo>
                    <a:pt x="1372" y="443"/>
                  </a:lnTo>
                  <a:lnTo>
                    <a:pt x="1371" y="443"/>
                  </a:lnTo>
                  <a:lnTo>
                    <a:pt x="1370" y="444"/>
                  </a:lnTo>
                  <a:lnTo>
                    <a:pt x="1369" y="444"/>
                  </a:lnTo>
                  <a:lnTo>
                    <a:pt x="1368" y="444"/>
                  </a:lnTo>
                  <a:lnTo>
                    <a:pt x="1367" y="443"/>
                  </a:lnTo>
                  <a:lnTo>
                    <a:pt x="1366" y="442"/>
                  </a:lnTo>
                  <a:lnTo>
                    <a:pt x="1364" y="440"/>
                  </a:lnTo>
                  <a:lnTo>
                    <a:pt x="1364" y="436"/>
                  </a:lnTo>
                  <a:lnTo>
                    <a:pt x="1364" y="432"/>
                  </a:lnTo>
                  <a:lnTo>
                    <a:pt x="1364" y="427"/>
                  </a:lnTo>
                  <a:lnTo>
                    <a:pt x="1364" y="421"/>
                  </a:lnTo>
                  <a:lnTo>
                    <a:pt x="1366" y="415"/>
                  </a:lnTo>
                  <a:lnTo>
                    <a:pt x="1366" y="408"/>
                  </a:lnTo>
                  <a:lnTo>
                    <a:pt x="1366" y="403"/>
                  </a:lnTo>
                  <a:lnTo>
                    <a:pt x="1366" y="397"/>
                  </a:lnTo>
                  <a:lnTo>
                    <a:pt x="1367" y="393"/>
                  </a:lnTo>
                  <a:lnTo>
                    <a:pt x="1367" y="389"/>
                  </a:lnTo>
                  <a:lnTo>
                    <a:pt x="1367" y="386"/>
                  </a:lnTo>
                  <a:lnTo>
                    <a:pt x="1367" y="385"/>
                  </a:lnTo>
                  <a:lnTo>
                    <a:pt x="1408" y="307"/>
                  </a:lnTo>
                  <a:lnTo>
                    <a:pt x="1421" y="305"/>
                  </a:lnTo>
                  <a:lnTo>
                    <a:pt x="1413" y="370"/>
                  </a:lnTo>
                  <a:lnTo>
                    <a:pt x="1479" y="359"/>
                  </a:lnTo>
                  <a:lnTo>
                    <a:pt x="1480" y="352"/>
                  </a:lnTo>
                  <a:lnTo>
                    <a:pt x="1481" y="343"/>
                  </a:lnTo>
                  <a:lnTo>
                    <a:pt x="1481" y="335"/>
                  </a:lnTo>
                  <a:lnTo>
                    <a:pt x="1482" y="328"/>
                  </a:lnTo>
                  <a:lnTo>
                    <a:pt x="1482" y="321"/>
                  </a:lnTo>
                  <a:lnTo>
                    <a:pt x="1483" y="313"/>
                  </a:lnTo>
                  <a:lnTo>
                    <a:pt x="1483" y="307"/>
                  </a:lnTo>
                  <a:lnTo>
                    <a:pt x="1484" y="302"/>
                  </a:lnTo>
                  <a:lnTo>
                    <a:pt x="1484" y="296"/>
                  </a:lnTo>
                  <a:lnTo>
                    <a:pt x="1484" y="292"/>
                  </a:lnTo>
                  <a:lnTo>
                    <a:pt x="1484" y="278"/>
                  </a:lnTo>
                  <a:lnTo>
                    <a:pt x="1481" y="268"/>
                  </a:lnTo>
                  <a:lnTo>
                    <a:pt x="1475" y="261"/>
                  </a:lnTo>
                  <a:lnTo>
                    <a:pt x="1469" y="257"/>
                  </a:lnTo>
                  <a:lnTo>
                    <a:pt x="1461" y="254"/>
                  </a:lnTo>
                  <a:lnTo>
                    <a:pt x="1454" y="253"/>
                  </a:lnTo>
                  <a:lnTo>
                    <a:pt x="1446" y="254"/>
                  </a:lnTo>
                  <a:lnTo>
                    <a:pt x="1439" y="254"/>
                  </a:lnTo>
                  <a:lnTo>
                    <a:pt x="1436" y="255"/>
                  </a:lnTo>
                  <a:lnTo>
                    <a:pt x="1434" y="255"/>
                  </a:lnTo>
                  <a:lnTo>
                    <a:pt x="1434" y="256"/>
                  </a:lnTo>
                  <a:lnTo>
                    <a:pt x="1434" y="257"/>
                  </a:lnTo>
                  <a:lnTo>
                    <a:pt x="1434" y="258"/>
                  </a:lnTo>
                  <a:lnTo>
                    <a:pt x="1432" y="253"/>
                  </a:lnTo>
                  <a:lnTo>
                    <a:pt x="1429" y="249"/>
                  </a:lnTo>
                  <a:lnTo>
                    <a:pt x="1425" y="247"/>
                  </a:lnTo>
                  <a:lnTo>
                    <a:pt x="1422" y="246"/>
                  </a:lnTo>
                  <a:lnTo>
                    <a:pt x="1419" y="245"/>
                  </a:lnTo>
                  <a:lnTo>
                    <a:pt x="1416" y="246"/>
                  </a:lnTo>
                  <a:lnTo>
                    <a:pt x="1412" y="246"/>
                  </a:lnTo>
                  <a:lnTo>
                    <a:pt x="1410" y="246"/>
                  </a:lnTo>
                  <a:lnTo>
                    <a:pt x="1409" y="247"/>
                  </a:lnTo>
                  <a:lnTo>
                    <a:pt x="1408" y="247"/>
                  </a:lnTo>
                  <a:lnTo>
                    <a:pt x="1322" y="396"/>
                  </a:lnTo>
                  <a:lnTo>
                    <a:pt x="882" y="451"/>
                  </a:lnTo>
                  <a:lnTo>
                    <a:pt x="880" y="449"/>
                  </a:lnTo>
                  <a:lnTo>
                    <a:pt x="879" y="447"/>
                  </a:lnTo>
                  <a:lnTo>
                    <a:pt x="878" y="445"/>
                  </a:lnTo>
                  <a:lnTo>
                    <a:pt x="878" y="443"/>
                  </a:lnTo>
                  <a:lnTo>
                    <a:pt x="877" y="441"/>
                  </a:lnTo>
                  <a:lnTo>
                    <a:pt x="876" y="439"/>
                  </a:lnTo>
                  <a:lnTo>
                    <a:pt x="875" y="436"/>
                  </a:lnTo>
                  <a:lnTo>
                    <a:pt x="874" y="434"/>
                  </a:lnTo>
                  <a:lnTo>
                    <a:pt x="872" y="432"/>
                  </a:lnTo>
                  <a:lnTo>
                    <a:pt x="871" y="430"/>
                  </a:lnTo>
                  <a:lnTo>
                    <a:pt x="821" y="448"/>
                  </a:lnTo>
                  <a:lnTo>
                    <a:pt x="821" y="461"/>
                  </a:lnTo>
                  <a:lnTo>
                    <a:pt x="817" y="461"/>
                  </a:lnTo>
                  <a:lnTo>
                    <a:pt x="813" y="462"/>
                  </a:lnTo>
                  <a:lnTo>
                    <a:pt x="808" y="462"/>
                  </a:lnTo>
                  <a:lnTo>
                    <a:pt x="800" y="464"/>
                  </a:lnTo>
                  <a:lnTo>
                    <a:pt x="792" y="465"/>
                  </a:lnTo>
                  <a:lnTo>
                    <a:pt x="784" y="466"/>
                  </a:lnTo>
                  <a:lnTo>
                    <a:pt x="774" y="467"/>
                  </a:lnTo>
                  <a:lnTo>
                    <a:pt x="763" y="468"/>
                  </a:lnTo>
                  <a:lnTo>
                    <a:pt x="752" y="470"/>
                  </a:lnTo>
                  <a:lnTo>
                    <a:pt x="740" y="472"/>
                  </a:lnTo>
                  <a:lnTo>
                    <a:pt x="740" y="471"/>
                  </a:lnTo>
                  <a:lnTo>
                    <a:pt x="740" y="470"/>
                  </a:lnTo>
                  <a:lnTo>
                    <a:pt x="741" y="469"/>
                  </a:lnTo>
                  <a:lnTo>
                    <a:pt x="741" y="468"/>
                  </a:lnTo>
                  <a:lnTo>
                    <a:pt x="741" y="467"/>
                  </a:lnTo>
                  <a:lnTo>
                    <a:pt x="741" y="466"/>
                  </a:lnTo>
                  <a:lnTo>
                    <a:pt x="742" y="465"/>
                  </a:lnTo>
                  <a:lnTo>
                    <a:pt x="742" y="464"/>
                  </a:lnTo>
                  <a:lnTo>
                    <a:pt x="742" y="462"/>
                  </a:lnTo>
                  <a:lnTo>
                    <a:pt x="742" y="461"/>
                  </a:lnTo>
                  <a:lnTo>
                    <a:pt x="821" y="446"/>
                  </a:lnTo>
                  <a:lnTo>
                    <a:pt x="821" y="448"/>
                  </a:lnTo>
                  <a:lnTo>
                    <a:pt x="871" y="430"/>
                  </a:lnTo>
                  <a:lnTo>
                    <a:pt x="867" y="428"/>
                  </a:lnTo>
                  <a:lnTo>
                    <a:pt x="865" y="424"/>
                  </a:lnTo>
                  <a:lnTo>
                    <a:pt x="861" y="422"/>
                  </a:lnTo>
                  <a:lnTo>
                    <a:pt x="858" y="420"/>
                  </a:lnTo>
                  <a:lnTo>
                    <a:pt x="853" y="418"/>
                  </a:lnTo>
                  <a:lnTo>
                    <a:pt x="849" y="417"/>
                  </a:lnTo>
                  <a:lnTo>
                    <a:pt x="843" y="415"/>
                  </a:lnTo>
                  <a:lnTo>
                    <a:pt x="838" y="414"/>
                  </a:lnTo>
                  <a:lnTo>
                    <a:pt x="833" y="412"/>
                  </a:lnTo>
                  <a:lnTo>
                    <a:pt x="826" y="411"/>
                  </a:lnTo>
                  <a:lnTo>
                    <a:pt x="825" y="411"/>
                  </a:lnTo>
                  <a:lnTo>
                    <a:pt x="824" y="411"/>
                  </a:lnTo>
                  <a:lnTo>
                    <a:pt x="823" y="411"/>
                  </a:lnTo>
                  <a:lnTo>
                    <a:pt x="822" y="411"/>
                  </a:lnTo>
                  <a:lnTo>
                    <a:pt x="821" y="411"/>
                  </a:lnTo>
                  <a:lnTo>
                    <a:pt x="820" y="411"/>
                  </a:lnTo>
                  <a:lnTo>
                    <a:pt x="818" y="411"/>
                  </a:lnTo>
                  <a:lnTo>
                    <a:pt x="761" y="415"/>
                  </a:lnTo>
                  <a:lnTo>
                    <a:pt x="774" y="404"/>
                  </a:lnTo>
                  <a:lnTo>
                    <a:pt x="786" y="394"/>
                  </a:lnTo>
                  <a:lnTo>
                    <a:pt x="797" y="384"/>
                  </a:lnTo>
                  <a:lnTo>
                    <a:pt x="805" y="375"/>
                  </a:lnTo>
                  <a:lnTo>
                    <a:pt x="813" y="367"/>
                  </a:lnTo>
                  <a:lnTo>
                    <a:pt x="820" y="360"/>
                  </a:lnTo>
                  <a:lnTo>
                    <a:pt x="825" y="355"/>
                  </a:lnTo>
                  <a:lnTo>
                    <a:pt x="828" y="350"/>
                  </a:lnTo>
                  <a:lnTo>
                    <a:pt x="830" y="347"/>
                  </a:lnTo>
                  <a:lnTo>
                    <a:pt x="832" y="346"/>
                  </a:lnTo>
                  <a:lnTo>
                    <a:pt x="835" y="344"/>
                  </a:lnTo>
                  <a:lnTo>
                    <a:pt x="837" y="342"/>
                  </a:lnTo>
                  <a:lnTo>
                    <a:pt x="837" y="339"/>
                  </a:lnTo>
                  <a:lnTo>
                    <a:pt x="837" y="334"/>
                  </a:lnTo>
                  <a:lnTo>
                    <a:pt x="836" y="330"/>
                  </a:lnTo>
                  <a:lnTo>
                    <a:pt x="834" y="325"/>
                  </a:lnTo>
                  <a:lnTo>
                    <a:pt x="830" y="320"/>
                  </a:lnTo>
                  <a:lnTo>
                    <a:pt x="827" y="315"/>
                  </a:lnTo>
                  <a:lnTo>
                    <a:pt x="823" y="308"/>
                  </a:lnTo>
                  <a:lnTo>
                    <a:pt x="818" y="302"/>
                  </a:lnTo>
                  <a:lnTo>
                    <a:pt x="814" y="294"/>
                  </a:lnTo>
                  <a:lnTo>
                    <a:pt x="812" y="285"/>
                  </a:lnTo>
                  <a:lnTo>
                    <a:pt x="809" y="275"/>
                  </a:lnTo>
                  <a:lnTo>
                    <a:pt x="807" y="263"/>
                  </a:lnTo>
                  <a:lnTo>
                    <a:pt x="804" y="252"/>
                  </a:lnTo>
                  <a:lnTo>
                    <a:pt x="801" y="240"/>
                  </a:lnTo>
                  <a:lnTo>
                    <a:pt x="798" y="228"/>
                  </a:lnTo>
                  <a:lnTo>
                    <a:pt x="793" y="216"/>
                  </a:lnTo>
                  <a:lnTo>
                    <a:pt x="787" y="204"/>
                  </a:lnTo>
                  <a:lnTo>
                    <a:pt x="779" y="193"/>
                  </a:lnTo>
                  <a:lnTo>
                    <a:pt x="772" y="183"/>
                  </a:lnTo>
                  <a:lnTo>
                    <a:pt x="765" y="174"/>
                  </a:lnTo>
                  <a:lnTo>
                    <a:pt x="761" y="166"/>
                  </a:lnTo>
                  <a:lnTo>
                    <a:pt x="756" y="158"/>
                  </a:lnTo>
                  <a:lnTo>
                    <a:pt x="753" y="149"/>
                  </a:lnTo>
                  <a:lnTo>
                    <a:pt x="750" y="139"/>
                  </a:lnTo>
                  <a:lnTo>
                    <a:pt x="747" y="130"/>
                  </a:lnTo>
                  <a:lnTo>
                    <a:pt x="742" y="118"/>
                  </a:lnTo>
                  <a:lnTo>
                    <a:pt x="737" y="104"/>
                  </a:lnTo>
                  <a:lnTo>
                    <a:pt x="729" y="88"/>
                  </a:lnTo>
                  <a:lnTo>
                    <a:pt x="721" y="72"/>
                  </a:lnTo>
                  <a:lnTo>
                    <a:pt x="709" y="58"/>
                  </a:lnTo>
                  <a:lnTo>
                    <a:pt x="696" y="46"/>
                  </a:lnTo>
                  <a:lnTo>
                    <a:pt x="681" y="35"/>
                  </a:lnTo>
                  <a:lnTo>
                    <a:pt x="667" y="26"/>
                  </a:lnTo>
                  <a:lnTo>
                    <a:pt x="654" y="20"/>
                  </a:lnTo>
                  <a:lnTo>
                    <a:pt x="642" y="14"/>
                  </a:lnTo>
                  <a:lnTo>
                    <a:pt x="634" y="10"/>
                  </a:lnTo>
                  <a:lnTo>
                    <a:pt x="627" y="8"/>
                  </a:lnTo>
                  <a:lnTo>
                    <a:pt x="625" y="7"/>
                  </a:lnTo>
                  <a:lnTo>
                    <a:pt x="602" y="2"/>
                  </a:lnTo>
                  <a:lnTo>
                    <a:pt x="580" y="0"/>
                  </a:lnTo>
                  <a:lnTo>
                    <a:pt x="559" y="0"/>
                  </a:lnTo>
                  <a:lnTo>
                    <a:pt x="538" y="1"/>
                  </a:lnTo>
                  <a:lnTo>
                    <a:pt x="519" y="4"/>
                  </a:lnTo>
                  <a:lnTo>
                    <a:pt x="503" y="7"/>
                  </a:lnTo>
                  <a:lnTo>
                    <a:pt x="490" y="10"/>
                  </a:lnTo>
                  <a:lnTo>
                    <a:pt x="480" y="12"/>
                  </a:lnTo>
                  <a:lnTo>
                    <a:pt x="474" y="14"/>
                  </a:lnTo>
                  <a:lnTo>
                    <a:pt x="472" y="15"/>
                  </a:lnTo>
                  <a:lnTo>
                    <a:pt x="468" y="15"/>
                  </a:lnTo>
                  <a:lnTo>
                    <a:pt x="460" y="19"/>
                  </a:lnTo>
                  <a:lnTo>
                    <a:pt x="448" y="24"/>
                  </a:lnTo>
                  <a:lnTo>
                    <a:pt x="431" y="32"/>
                  </a:lnTo>
                  <a:lnTo>
                    <a:pt x="414" y="42"/>
                  </a:lnTo>
                  <a:lnTo>
                    <a:pt x="395" y="52"/>
                  </a:lnTo>
                  <a:lnTo>
                    <a:pt x="378" y="67"/>
                  </a:lnTo>
                  <a:lnTo>
                    <a:pt x="362" y="83"/>
                  </a:lnTo>
                  <a:lnTo>
                    <a:pt x="348" y="101"/>
                  </a:lnTo>
                  <a:lnTo>
                    <a:pt x="338" y="122"/>
                  </a:lnTo>
                  <a:lnTo>
                    <a:pt x="338" y="123"/>
                  </a:lnTo>
                  <a:lnTo>
                    <a:pt x="336" y="128"/>
                  </a:lnTo>
                  <a:lnTo>
                    <a:pt x="332" y="133"/>
                  </a:lnTo>
                  <a:lnTo>
                    <a:pt x="330" y="142"/>
                  </a:lnTo>
                  <a:lnTo>
                    <a:pt x="327" y="153"/>
                  </a:lnTo>
                  <a:lnTo>
                    <a:pt x="324" y="164"/>
                  </a:lnTo>
                  <a:lnTo>
                    <a:pt x="321" y="179"/>
                  </a:lnTo>
                  <a:lnTo>
                    <a:pt x="321" y="194"/>
                  </a:lnTo>
                  <a:lnTo>
                    <a:pt x="323" y="211"/>
                  </a:lnTo>
                  <a:lnTo>
                    <a:pt x="325" y="229"/>
                  </a:lnTo>
                  <a:lnTo>
                    <a:pt x="326" y="231"/>
                  </a:lnTo>
                  <a:lnTo>
                    <a:pt x="327" y="237"/>
                  </a:lnTo>
                  <a:lnTo>
                    <a:pt x="328" y="246"/>
                  </a:lnTo>
                  <a:lnTo>
                    <a:pt x="330" y="258"/>
                  </a:lnTo>
                  <a:lnTo>
                    <a:pt x="331" y="271"/>
                  </a:lnTo>
                  <a:lnTo>
                    <a:pt x="332" y="284"/>
                  </a:lnTo>
                  <a:lnTo>
                    <a:pt x="332" y="296"/>
                  </a:lnTo>
                  <a:lnTo>
                    <a:pt x="331" y="308"/>
                  </a:lnTo>
                  <a:lnTo>
                    <a:pt x="328" y="317"/>
                  </a:lnTo>
                  <a:lnTo>
                    <a:pt x="323" y="323"/>
                  </a:lnTo>
                  <a:lnTo>
                    <a:pt x="323" y="328"/>
                  </a:lnTo>
                  <a:lnTo>
                    <a:pt x="325" y="340"/>
                  </a:lnTo>
                  <a:lnTo>
                    <a:pt x="327" y="357"/>
                  </a:lnTo>
                  <a:lnTo>
                    <a:pt x="330" y="379"/>
                  </a:lnTo>
                  <a:lnTo>
                    <a:pt x="334" y="404"/>
                  </a:lnTo>
                  <a:lnTo>
                    <a:pt x="339" y="428"/>
                  </a:lnTo>
                  <a:lnTo>
                    <a:pt x="344" y="451"/>
                  </a:lnTo>
                  <a:lnTo>
                    <a:pt x="349" y="469"/>
                  </a:lnTo>
                  <a:lnTo>
                    <a:pt x="354" y="483"/>
                  </a:lnTo>
                  <a:lnTo>
                    <a:pt x="360" y="490"/>
                  </a:lnTo>
                  <a:lnTo>
                    <a:pt x="360" y="491"/>
                  </a:lnTo>
                  <a:lnTo>
                    <a:pt x="361" y="491"/>
                  </a:lnTo>
                  <a:lnTo>
                    <a:pt x="361" y="490"/>
                  </a:lnTo>
                  <a:lnTo>
                    <a:pt x="362" y="490"/>
                  </a:lnTo>
                  <a:lnTo>
                    <a:pt x="369" y="493"/>
                  </a:lnTo>
                  <a:lnTo>
                    <a:pt x="377" y="494"/>
                  </a:lnTo>
                  <a:lnTo>
                    <a:pt x="383" y="493"/>
                  </a:lnTo>
                  <a:lnTo>
                    <a:pt x="390" y="491"/>
                  </a:lnTo>
                  <a:lnTo>
                    <a:pt x="396" y="488"/>
                  </a:lnTo>
                  <a:lnTo>
                    <a:pt x="403" y="483"/>
                  </a:lnTo>
                  <a:lnTo>
                    <a:pt x="410" y="479"/>
                  </a:lnTo>
                  <a:lnTo>
                    <a:pt x="415" y="474"/>
                  </a:lnTo>
                  <a:lnTo>
                    <a:pt x="422" y="470"/>
                  </a:lnTo>
                  <a:lnTo>
                    <a:pt x="427" y="467"/>
                  </a:lnTo>
                  <a:lnTo>
                    <a:pt x="429" y="472"/>
                  </a:lnTo>
                  <a:lnTo>
                    <a:pt x="432" y="479"/>
                  </a:lnTo>
                  <a:lnTo>
                    <a:pt x="436" y="485"/>
                  </a:lnTo>
                  <a:lnTo>
                    <a:pt x="440" y="492"/>
                  </a:lnTo>
                  <a:lnTo>
                    <a:pt x="444" y="499"/>
                  </a:lnTo>
                  <a:lnTo>
                    <a:pt x="449" y="506"/>
                  </a:lnTo>
                  <a:lnTo>
                    <a:pt x="453" y="514"/>
                  </a:lnTo>
                  <a:lnTo>
                    <a:pt x="457" y="520"/>
                  </a:lnTo>
                  <a:lnTo>
                    <a:pt x="462" y="526"/>
                  </a:lnTo>
                  <a:lnTo>
                    <a:pt x="466" y="532"/>
                  </a:lnTo>
                  <a:lnTo>
                    <a:pt x="467" y="533"/>
                  </a:lnTo>
                  <a:lnTo>
                    <a:pt x="468" y="534"/>
                  </a:lnTo>
                  <a:lnTo>
                    <a:pt x="469" y="535"/>
                  </a:lnTo>
                  <a:lnTo>
                    <a:pt x="470" y="538"/>
                  </a:lnTo>
                  <a:lnTo>
                    <a:pt x="472" y="539"/>
                  </a:lnTo>
                  <a:lnTo>
                    <a:pt x="473" y="540"/>
                  </a:lnTo>
                  <a:lnTo>
                    <a:pt x="474" y="541"/>
                  </a:lnTo>
                  <a:lnTo>
                    <a:pt x="475" y="542"/>
                  </a:lnTo>
                  <a:lnTo>
                    <a:pt x="476" y="544"/>
                  </a:lnTo>
                  <a:lnTo>
                    <a:pt x="476" y="545"/>
                  </a:lnTo>
                  <a:lnTo>
                    <a:pt x="468" y="547"/>
                  </a:lnTo>
                  <a:lnTo>
                    <a:pt x="462" y="551"/>
                  </a:lnTo>
                  <a:lnTo>
                    <a:pt x="456" y="555"/>
                  </a:lnTo>
                  <a:lnTo>
                    <a:pt x="452" y="560"/>
                  </a:lnTo>
                  <a:lnTo>
                    <a:pt x="448" y="565"/>
                  </a:lnTo>
                  <a:lnTo>
                    <a:pt x="444" y="570"/>
                  </a:lnTo>
                  <a:lnTo>
                    <a:pt x="441" y="575"/>
                  </a:lnTo>
                  <a:lnTo>
                    <a:pt x="438" y="579"/>
                  </a:lnTo>
                  <a:lnTo>
                    <a:pt x="436" y="581"/>
                  </a:lnTo>
                  <a:lnTo>
                    <a:pt x="432" y="581"/>
                  </a:lnTo>
                  <a:lnTo>
                    <a:pt x="428" y="582"/>
                  </a:lnTo>
                  <a:lnTo>
                    <a:pt x="424" y="583"/>
                  </a:lnTo>
                  <a:lnTo>
                    <a:pt x="420" y="584"/>
                  </a:lnTo>
                  <a:lnTo>
                    <a:pt x="416" y="585"/>
                  </a:lnTo>
                  <a:lnTo>
                    <a:pt x="413" y="588"/>
                  </a:lnTo>
                  <a:lnTo>
                    <a:pt x="410" y="589"/>
                  </a:lnTo>
                  <a:lnTo>
                    <a:pt x="407" y="590"/>
                  </a:lnTo>
                  <a:lnTo>
                    <a:pt x="405" y="591"/>
                  </a:lnTo>
                  <a:lnTo>
                    <a:pt x="404" y="592"/>
                  </a:lnTo>
                  <a:lnTo>
                    <a:pt x="403" y="592"/>
                  </a:lnTo>
                  <a:lnTo>
                    <a:pt x="401" y="592"/>
                  </a:lnTo>
                  <a:lnTo>
                    <a:pt x="399" y="592"/>
                  </a:lnTo>
                  <a:lnTo>
                    <a:pt x="395" y="593"/>
                  </a:lnTo>
                  <a:lnTo>
                    <a:pt x="392" y="594"/>
                  </a:lnTo>
                  <a:lnTo>
                    <a:pt x="388" y="595"/>
                  </a:lnTo>
                  <a:lnTo>
                    <a:pt x="383" y="596"/>
                  </a:lnTo>
                  <a:lnTo>
                    <a:pt x="378" y="597"/>
                  </a:lnTo>
                  <a:lnTo>
                    <a:pt x="373" y="600"/>
                  </a:lnTo>
                  <a:lnTo>
                    <a:pt x="367" y="603"/>
                  </a:lnTo>
                  <a:lnTo>
                    <a:pt x="362" y="603"/>
                  </a:lnTo>
                  <a:lnTo>
                    <a:pt x="355" y="605"/>
                  </a:lnTo>
                  <a:lnTo>
                    <a:pt x="350" y="608"/>
                  </a:lnTo>
                  <a:lnTo>
                    <a:pt x="343" y="613"/>
                  </a:lnTo>
                  <a:lnTo>
                    <a:pt x="338" y="618"/>
                  </a:lnTo>
                  <a:lnTo>
                    <a:pt x="331" y="625"/>
                  </a:lnTo>
                  <a:lnTo>
                    <a:pt x="326" y="631"/>
                  </a:lnTo>
                  <a:lnTo>
                    <a:pt x="319" y="639"/>
                  </a:lnTo>
                  <a:lnTo>
                    <a:pt x="314" y="646"/>
                  </a:lnTo>
                  <a:lnTo>
                    <a:pt x="309" y="655"/>
                  </a:lnTo>
                  <a:lnTo>
                    <a:pt x="304" y="665"/>
                  </a:lnTo>
                  <a:lnTo>
                    <a:pt x="299" y="671"/>
                  </a:lnTo>
                  <a:lnTo>
                    <a:pt x="294" y="677"/>
                  </a:lnTo>
                  <a:lnTo>
                    <a:pt x="289" y="682"/>
                  </a:lnTo>
                  <a:lnTo>
                    <a:pt x="284" y="687"/>
                  </a:lnTo>
                  <a:lnTo>
                    <a:pt x="280" y="691"/>
                  </a:lnTo>
                  <a:lnTo>
                    <a:pt x="276" y="695"/>
                  </a:lnTo>
                  <a:lnTo>
                    <a:pt x="271" y="699"/>
                  </a:lnTo>
                  <a:lnTo>
                    <a:pt x="268" y="701"/>
                  </a:lnTo>
                  <a:lnTo>
                    <a:pt x="265" y="703"/>
                  </a:lnTo>
                  <a:lnTo>
                    <a:pt x="263" y="704"/>
                  </a:lnTo>
                  <a:lnTo>
                    <a:pt x="257" y="703"/>
                  </a:lnTo>
                  <a:lnTo>
                    <a:pt x="252" y="705"/>
                  </a:lnTo>
                  <a:lnTo>
                    <a:pt x="244" y="708"/>
                  </a:lnTo>
                  <a:lnTo>
                    <a:pt x="237" y="714"/>
                  </a:lnTo>
                  <a:lnTo>
                    <a:pt x="228" y="721"/>
                  </a:lnTo>
                  <a:lnTo>
                    <a:pt x="221" y="729"/>
                  </a:lnTo>
                  <a:lnTo>
                    <a:pt x="215" y="735"/>
                  </a:lnTo>
                  <a:lnTo>
                    <a:pt x="209" y="743"/>
                  </a:lnTo>
                  <a:lnTo>
                    <a:pt x="207" y="750"/>
                  </a:lnTo>
                  <a:lnTo>
                    <a:pt x="207" y="754"/>
                  </a:lnTo>
                  <a:lnTo>
                    <a:pt x="206" y="755"/>
                  </a:lnTo>
                  <a:lnTo>
                    <a:pt x="201" y="757"/>
                  </a:lnTo>
                  <a:lnTo>
                    <a:pt x="193" y="761"/>
                  </a:lnTo>
                  <a:lnTo>
                    <a:pt x="184" y="766"/>
                  </a:lnTo>
                  <a:lnTo>
                    <a:pt x="174" y="771"/>
                  </a:lnTo>
                  <a:lnTo>
                    <a:pt x="164" y="778"/>
                  </a:lnTo>
                  <a:lnTo>
                    <a:pt x="155" y="784"/>
                  </a:lnTo>
                  <a:lnTo>
                    <a:pt x="147" y="790"/>
                  </a:lnTo>
                  <a:lnTo>
                    <a:pt x="142" y="795"/>
                  </a:lnTo>
                  <a:lnTo>
                    <a:pt x="140" y="801"/>
                  </a:lnTo>
                  <a:lnTo>
                    <a:pt x="138" y="807"/>
                  </a:lnTo>
                  <a:lnTo>
                    <a:pt x="131" y="819"/>
                  </a:lnTo>
                  <a:lnTo>
                    <a:pt x="122" y="836"/>
                  </a:lnTo>
                  <a:lnTo>
                    <a:pt x="110" y="853"/>
                  </a:lnTo>
                  <a:lnTo>
                    <a:pt x="97" y="871"/>
                  </a:lnTo>
                  <a:lnTo>
                    <a:pt x="84" y="889"/>
                  </a:lnTo>
                  <a:lnTo>
                    <a:pt x="71" y="905"/>
                  </a:lnTo>
                  <a:lnTo>
                    <a:pt x="60" y="918"/>
                  </a:lnTo>
                  <a:lnTo>
                    <a:pt x="51" y="928"/>
                  </a:lnTo>
                  <a:lnTo>
                    <a:pt x="46" y="931"/>
                  </a:lnTo>
                  <a:lnTo>
                    <a:pt x="41" y="932"/>
                  </a:lnTo>
                  <a:lnTo>
                    <a:pt x="34" y="938"/>
                  </a:lnTo>
                  <a:lnTo>
                    <a:pt x="27" y="946"/>
                  </a:lnTo>
                  <a:lnTo>
                    <a:pt x="19" y="957"/>
                  </a:lnTo>
                  <a:lnTo>
                    <a:pt x="11" y="970"/>
                  </a:lnTo>
                  <a:lnTo>
                    <a:pt x="6" y="986"/>
                  </a:lnTo>
                  <a:lnTo>
                    <a:pt x="2" y="1003"/>
                  </a:lnTo>
                  <a:lnTo>
                    <a:pt x="0" y="1022"/>
                  </a:lnTo>
                  <a:lnTo>
                    <a:pt x="2" y="1041"/>
                  </a:lnTo>
                  <a:lnTo>
                    <a:pt x="6" y="1062"/>
                  </a:lnTo>
                  <a:lnTo>
                    <a:pt x="13" y="1081"/>
                  </a:lnTo>
                  <a:lnTo>
                    <a:pt x="18" y="1099"/>
                  </a:lnTo>
                  <a:lnTo>
                    <a:pt x="22" y="1115"/>
                  </a:lnTo>
                  <a:lnTo>
                    <a:pt x="27" y="1129"/>
                  </a:lnTo>
                  <a:lnTo>
                    <a:pt x="31" y="1141"/>
                  </a:lnTo>
                  <a:lnTo>
                    <a:pt x="35" y="1152"/>
                  </a:lnTo>
                  <a:lnTo>
                    <a:pt x="40" y="1160"/>
                  </a:lnTo>
                  <a:lnTo>
                    <a:pt x="46" y="1166"/>
                  </a:lnTo>
                  <a:lnTo>
                    <a:pt x="54" y="1171"/>
                  </a:lnTo>
                  <a:lnTo>
                    <a:pt x="64" y="1174"/>
                  </a:lnTo>
                  <a:lnTo>
                    <a:pt x="75" y="1176"/>
                  </a:lnTo>
                  <a:lnTo>
                    <a:pt x="82" y="1179"/>
                  </a:lnTo>
                  <a:lnTo>
                    <a:pt x="90" y="1182"/>
                  </a:lnTo>
                  <a:lnTo>
                    <a:pt x="95" y="1185"/>
                  </a:lnTo>
                  <a:lnTo>
                    <a:pt x="98" y="1188"/>
                  </a:lnTo>
                  <a:lnTo>
                    <a:pt x="102" y="1190"/>
                  </a:lnTo>
                  <a:lnTo>
                    <a:pt x="104" y="1192"/>
                  </a:lnTo>
                  <a:lnTo>
                    <a:pt x="105" y="1193"/>
                  </a:lnTo>
                  <a:lnTo>
                    <a:pt x="106" y="1194"/>
                  </a:lnTo>
                  <a:lnTo>
                    <a:pt x="224" y="1153"/>
                  </a:lnTo>
                  <a:lnTo>
                    <a:pt x="225" y="1153"/>
                  </a:lnTo>
                  <a:lnTo>
                    <a:pt x="228" y="1154"/>
                  </a:lnTo>
                  <a:lnTo>
                    <a:pt x="233" y="1155"/>
                  </a:lnTo>
                  <a:lnTo>
                    <a:pt x="241" y="1156"/>
                  </a:lnTo>
                  <a:lnTo>
                    <a:pt x="249" y="1157"/>
                  </a:lnTo>
                  <a:lnTo>
                    <a:pt x="257" y="1159"/>
                  </a:lnTo>
                  <a:lnTo>
                    <a:pt x="267" y="1160"/>
                  </a:lnTo>
                  <a:lnTo>
                    <a:pt x="276" y="1161"/>
                  </a:lnTo>
                  <a:lnTo>
                    <a:pt x="283" y="1161"/>
                  </a:lnTo>
                  <a:lnTo>
                    <a:pt x="291" y="1161"/>
                  </a:lnTo>
                  <a:lnTo>
                    <a:pt x="304" y="1162"/>
                  </a:lnTo>
                  <a:lnTo>
                    <a:pt x="316" y="1163"/>
                  </a:lnTo>
                  <a:lnTo>
                    <a:pt x="327" y="1165"/>
                  </a:lnTo>
                  <a:lnTo>
                    <a:pt x="337" y="1166"/>
                  </a:lnTo>
                  <a:lnTo>
                    <a:pt x="345" y="1167"/>
                  </a:lnTo>
                  <a:lnTo>
                    <a:pt x="352" y="1167"/>
                  </a:lnTo>
                  <a:lnTo>
                    <a:pt x="357" y="1165"/>
                  </a:lnTo>
                  <a:lnTo>
                    <a:pt x="363" y="1161"/>
                  </a:lnTo>
                  <a:lnTo>
                    <a:pt x="365" y="1154"/>
                  </a:lnTo>
                  <a:lnTo>
                    <a:pt x="367" y="1146"/>
                  </a:lnTo>
                  <a:lnTo>
                    <a:pt x="371" y="1137"/>
                  </a:lnTo>
                  <a:lnTo>
                    <a:pt x="377" y="1128"/>
                  </a:lnTo>
                  <a:lnTo>
                    <a:pt x="382" y="1122"/>
                  </a:lnTo>
                  <a:lnTo>
                    <a:pt x="388" y="1114"/>
                  </a:lnTo>
                  <a:lnTo>
                    <a:pt x="393" y="1109"/>
                  </a:lnTo>
                  <a:lnTo>
                    <a:pt x="399" y="1103"/>
                  </a:lnTo>
                  <a:lnTo>
                    <a:pt x="403" y="1098"/>
                  </a:lnTo>
                  <a:lnTo>
                    <a:pt x="408" y="1094"/>
                  </a:lnTo>
                  <a:lnTo>
                    <a:pt x="413" y="1090"/>
                  </a:lnTo>
                  <a:lnTo>
                    <a:pt x="416" y="1088"/>
                  </a:lnTo>
                  <a:lnTo>
                    <a:pt x="417" y="1088"/>
                  </a:lnTo>
                  <a:lnTo>
                    <a:pt x="417" y="1089"/>
                  </a:lnTo>
                  <a:lnTo>
                    <a:pt x="418" y="1090"/>
                  </a:lnTo>
                  <a:lnTo>
                    <a:pt x="418" y="1091"/>
                  </a:lnTo>
                  <a:lnTo>
                    <a:pt x="419" y="1092"/>
                  </a:lnTo>
                  <a:lnTo>
                    <a:pt x="420" y="1093"/>
                  </a:lnTo>
                  <a:lnTo>
                    <a:pt x="422" y="1094"/>
                  </a:lnTo>
                  <a:lnTo>
                    <a:pt x="422" y="1095"/>
                  </a:lnTo>
                  <a:lnTo>
                    <a:pt x="419" y="1109"/>
                  </a:lnTo>
                  <a:lnTo>
                    <a:pt x="416" y="1125"/>
                  </a:lnTo>
                  <a:lnTo>
                    <a:pt x="413" y="1144"/>
                  </a:lnTo>
                  <a:lnTo>
                    <a:pt x="411" y="1164"/>
                  </a:lnTo>
                  <a:lnTo>
                    <a:pt x="407" y="1185"/>
                  </a:lnTo>
                  <a:lnTo>
                    <a:pt x="406" y="1205"/>
                  </a:lnTo>
                  <a:lnTo>
                    <a:pt x="405" y="1224"/>
                  </a:lnTo>
                  <a:lnTo>
                    <a:pt x="405" y="1240"/>
                  </a:lnTo>
                  <a:lnTo>
                    <a:pt x="407" y="1253"/>
                  </a:lnTo>
                  <a:lnTo>
                    <a:pt x="411" y="1263"/>
                  </a:lnTo>
                  <a:lnTo>
                    <a:pt x="404" y="1268"/>
                  </a:lnTo>
                  <a:lnTo>
                    <a:pt x="398" y="1277"/>
                  </a:lnTo>
                  <a:lnTo>
                    <a:pt x="393" y="1287"/>
                  </a:lnTo>
                  <a:lnTo>
                    <a:pt x="391" y="1298"/>
                  </a:lnTo>
                  <a:lnTo>
                    <a:pt x="389" y="1309"/>
                  </a:lnTo>
                  <a:lnTo>
                    <a:pt x="388" y="1320"/>
                  </a:lnTo>
                  <a:lnTo>
                    <a:pt x="388" y="1329"/>
                  </a:lnTo>
                  <a:lnTo>
                    <a:pt x="388" y="1338"/>
                  </a:lnTo>
                  <a:lnTo>
                    <a:pt x="388" y="1343"/>
                  </a:lnTo>
                  <a:lnTo>
                    <a:pt x="388" y="1346"/>
                  </a:lnTo>
                  <a:lnTo>
                    <a:pt x="388" y="1347"/>
                  </a:lnTo>
                  <a:lnTo>
                    <a:pt x="388" y="1348"/>
                  </a:lnTo>
                  <a:lnTo>
                    <a:pt x="387" y="1349"/>
                  </a:lnTo>
                  <a:lnTo>
                    <a:pt x="387" y="1350"/>
                  </a:lnTo>
                  <a:lnTo>
                    <a:pt x="386" y="1352"/>
                  </a:lnTo>
                  <a:lnTo>
                    <a:pt x="385" y="1354"/>
                  </a:lnTo>
                  <a:lnTo>
                    <a:pt x="383" y="1358"/>
                  </a:lnTo>
                  <a:lnTo>
                    <a:pt x="382" y="1360"/>
                  </a:lnTo>
                  <a:lnTo>
                    <a:pt x="381" y="1363"/>
                  </a:lnTo>
                  <a:lnTo>
                    <a:pt x="380" y="1367"/>
                  </a:lnTo>
                  <a:lnTo>
                    <a:pt x="379" y="1366"/>
                  </a:lnTo>
                  <a:lnTo>
                    <a:pt x="378" y="1365"/>
                  </a:lnTo>
                  <a:lnTo>
                    <a:pt x="377" y="1365"/>
                  </a:lnTo>
                  <a:lnTo>
                    <a:pt x="376" y="1365"/>
                  </a:lnTo>
                  <a:lnTo>
                    <a:pt x="375" y="1364"/>
                  </a:lnTo>
                  <a:lnTo>
                    <a:pt x="374" y="1364"/>
                  </a:lnTo>
                  <a:lnTo>
                    <a:pt x="373" y="1364"/>
                  </a:lnTo>
                  <a:lnTo>
                    <a:pt x="360" y="1360"/>
                  </a:lnTo>
                  <a:lnTo>
                    <a:pt x="349" y="1357"/>
                  </a:lnTo>
                  <a:lnTo>
                    <a:pt x="340" y="1357"/>
                  </a:lnTo>
                  <a:lnTo>
                    <a:pt x="333" y="1358"/>
                  </a:lnTo>
                  <a:lnTo>
                    <a:pt x="328" y="1360"/>
                  </a:lnTo>
                  <a:lnTo>
                    <a:pt x="323" y="1363"/>
                  </a:lnTo>
                  <a:lnTo>
                    <a:pt x="319" y="1366"/>
                  </a:lnTo>
                  <a:lnTo>
                    <a:pt x="317" y="1371"/>
                  </a:lnTo>
                  <a:lnTo>
                    <a:pt x="314" y="1374"/>
                  </a:lnTo>
                  <a:lnTo>
                    <a:pt x="312" y="1377"/>
                  </a:lnTo>
                  <a:lnTo>
                    <a:pt x="311" y="1379"/>
                  </a:lnTo>
                  <a:lnTo>
                    <a:pt x="307" y="1383"/>
                  </a:lnTo>
                  <a:lnTo>
                    <a:pt x="304" y="1386"/>
                  </a:lnTo>
                  <a:lnTo>
                    <a:pt x="300" y="1390"/>
                  </a:lnTo>
                  <a:lnTo>
                    <a:pt x="295" y="1393"/>
                  </a:lnTo>
                  <a:lnTo>
                    <a:pt x="291" y="1398"/>
                  </a:lnTo>
                  <a:lnTo>
                    <a:pt x="287" y="1402"/>
                  </a:lnTo>
                  <a:lnTo>
                    <a:pt x="281" y="1407"/>
                  </a:lnTo>
                  <a:lnTo>
                    <a:pt x="277" y="1410"/>
                  </a:lnTo>
                  <a:lnTo>
                    <a:pt x="273" y="1414"/>
                  </a:lnTo>
                  <a:lnTo>
                    <a:pt x="270" y="1414"/>
                  </a:lnTo>
                  <a:lnTo>
                    <a:pt x="268" y="1414"/>
                  </a:lnTo>
                  <a:lnTo>
                    <a:pt x="266" y="1415"/>
                  </a:lnTo>
                  <a:lnTo>
                    <a:pt x="264" y="1415"/>
                  </a:lnTo>
                  <a:lnTo>
                    <a:pt x="262" y="1415"/>
                  </a:lnTo>
                  <a:lnTo>
                    <a:pt x="259" y="1416"/>
                  </a:lnTo>
                  <a:lnTo>
                    <a:pt x="256" y="1417"/>
                  </a:lnTo>
                  <a:lnTo>
                    <a:pt x="254" y="1417"/>
                  </a:lnTo>
                  <a:lnTo>
                    <a:pt x="252" y="1419"/>
                  </a:lnTo>
                  <a:lnTo>
                    <a:pt x="250" y="1420"/>
                  </a:lnTo>
                  <a:lnTo>
                    <a:pt x="242" y="1421"/>
                  </a:lnTo>
                  <a:lnTo>
                    <a:pt x="236" y="1423"/>
                  </a:lnTo>
                  <a:lnTo>
                    <a:pt x="229" y="1425"/>
                  </a:lnTo>
                  <a:lnTo>
                    <a:pt x="224" y="1427"/>
                  </a:lnTo>
                  <a:lnTo>
                    <a:pt x="218" y="1429"/>
                  </a:lnTo>
                  <a:lnTo>
                    <a:pt x="215" y="1432"/>
                  </a:lnTo>
                  <a:lnTo>
                    <a:pt x="211" y="1434"/>
                  </a:lnTo>
                  <a:lnTo>
                    <a:pt x="208" y="1435"/>
                  </a:lnTo>
                  <a:lnTo>
                    <a:pt x="207" y="1436"/>
                  </a:lnTo>
                  <a:lnTo>
                    <a:pt x="207" y="1437"/>
                  </a:lnTo>
                  <a:lnTo>
                    <a:pt x="208" y="1439"/>
                  </a:lnTo>
                  <a:lnTo>
                    <a:pt x="209" y="1444"/>
                  </a:lnTo>
                  <a:lnTo>
                    <a:pt x="211" y="1450"/>
                  </a:lnTo>
                  <a:lnTo>
                    <a:pt x="213" y="1458"/>
                  </a:lnTo>
                  <a:lnTo>
                    <a:pt x="215" y="1465"/>
                  </a:lnTo>
                  <a:lnTo>
                    <a:pt x="218" y="1474"/>
                  </a:lnTo>
                  <a:lnTo>
                    <a:pt x="220" y="1482"/>
                  </a:lnTo>
                  <a:lnTo>
                    <a:pt x="222" y="1489"/>
                  </a:lnTo>
                  <a:lnTo>
                    <a:pt x="225" y="1496"/>
                  </a:lnTo>
                  <a:lnTo>
                    <a:pt x="226" y="1500"/>
                  </a:lnTo>
                  <a:lnTo>
                    <a:pt x="219" y="1504"/>
                  </a:lnTo>
                  <a:lnTo>
                    <a:pt x="212" y="1511"/>
                  </a:lnTo>
                  <a:lnTo>
                    <a:pt x="204" y="1519"/>
                  </a:lnTo>
                  <a:lnTo>
                    <a:pt x="196" y="1527"/>
                  </a:lnTo>
                  <a:lnTo>
                    <a:pt x="189" y="1537"/>
                  </a:lnTo>
                  <a:lnTo>
                    <a:pt x="182" y="1548"/>
                  </a:lnTo>
                  <a:lnTo>
                    <a:pt x="178" y="1560"/>
                  </a:lnTo>
                  <a:lnTo>
                    <a:pt x="175" y="1572"/>
                  </a:lnTo>
                  <a:lnTo>
                    <a:pt x="174" y="1584"/>
                  </a:lnTo>
                  <a:lnTo>
                    <a:pt x="177" y="1597"/>
                  </a:lnTo>
                  <a:lnTo>
                    <a:pt x="180" y="1611"/>
                  </a:lnTo>
                  <a:lnTo>
                    <a:pt x="186" y="1627"/>
                  </a:lnTo>
                  <a:lnTo>
                    <a:pt x="192" y="1645"/>
                  </a:lnTo>
                  <a:lnTo>
                    <a:pt x="199" y="1664"/>
                  </a:lnTo>
                  <a:lnTo>
                    <a:pt x="206" y="1684"/>
                  </a:lnTo>
                  <a:lnTo>
                    <a:pt x="215" y="1705"/>
                  </a:lnTo>
                  <a:lnTo>
                    <a:pt x="224" y="1725"/>
                  </a:lnTo>
                  <a:lnTo>
                    <a:pt x="232" y="1746"/>
                  </a:lnTo>
                  <a:lnTo>
                    <a:pt x="241" y="1765"/>
                  </a:lnTo>
                  <a:lnTo>
                    <a:pt x="250" y="1785"/>
                  </a:lnTo>
                  <a:lnTo>
                    <a:pt x="257" y="1797"/>
                  </a:lnTo>
                  <a:lnTo>
                    <a:pt x="266" y="1808"/>
                  </a:lnTo>
                  <a:lnTo>
                    <a:pt x="277" y="1814"/>
                  </a:lnTo>
                  <a:lnTo>
                    <a:pt x="289" y="1820"/>
                  </a:lnTo>
                  <a:lnTo>
                    <a:pt x="302" y="1823"/>
                  </a:lnTo>
                  <a:lnTo>
                    <a:pt x="316" y="1825"/>
                  </a:lnTo>
                  <a:lnTo>
                    <a:pt x="331" y="1824"/>
                  </a:lnTo>
                  <a:lnTo>
                    <a:pt x="348" y="1823"/>
                  </a:lnTo>
                  <a:lnTo>
                    <a:pt x="363" y="1820"/>
                  </a:lnTo>
                  <a:lnTo>
                    <a:pt x="380" y="1817"/>
                  </a:lnTo>
                  <a:lnTo>
                    <a:pt x="379" y="1822"/>
                  </a:lnTo>
                  <a:lnTo>
                    <a:pt x="378" y="1829"/>
                  </a:lnTo>
                  <a:lnTo>
                    <a:pt x="377" y="1834"/>
                  </a:lnTo>
                  <a:lnTo>
                    <a:pt x="376" y="1838"/>
                  </a:lnTo>
                  <a:lnTo>
                    <a:pt x="375" y="1843"/>
                  </a:lnTo>
                  <a:lnTo>
                    <a:pt x="374" y="1847"/>
                  </a:lnTo>
                  <a:lnTo>
                    <a:pt x="373" y="1850"/>
                  </a:lnTo>
                  <a:lnTo>
                    <a:pt x="371" y="1852"/>
                  </a:lnTo>
                  <a:lnTo>
                    <a:pt x="370" y="1854"/>
                  </a:lnTo>
                  <a:lnTo>
                    <a:pt x="369" y="1855"/>
                  </a:lnTo>
                  <a:lnTo>
                    <a:pt x="368" y="1858"/>
                  </a:lnTo>
                  <a:lnTo>
                    <a:pt x="367" y="1864"/>
                  </a:lnTo>
                  <a:lnTo>
                    <a:pt x="366" y="1873"/>
                  </a:lnTo>
                  <a:lnTo>
                    <a:pt x="366" y="1885"/>
                  </a:lnTo>
                  <a:lnTo>
                    <a:pt x="366" y="1899"/>
                  </a:lnTo>
                  <a:lnTo>
                    <a:pt x="367" y="1916"/>
                  </a:lnTo>
                  <a:lnTo>
                    <a:pt x="369" y="1933"/>
                  </a:lnTo>
                  <a:lnTo>
                    <a:pt x="373" y="1951"/>
                  </a:lnTo>
                  <a:lnTo>
                    <a:pt x="377" y="1971"/>
                  </a:lnTo>
                  <a:lnTo>
                    <a:pt x="382" y="1991"/>
                  </a:lnTo>
                  <a:lnTo>
                    <a:pt x="391" y="2019"/>
                  </a:lnTo>
                  <a:lnTo>
                    <a:pt x="398" y="2047"/>
                  </a:lnTo>
                  <a:lnTo>
                    <a:pt x="403" y="2074"/>
                  </a:lnTo>
                  <a:lnTo>
                    <a:pt x="407" y="2100"/>
                  </a:lnTo>
                  <a:lnTo>
                    <a:pt x="411" y="2124"/>
                  </a:lnTo>
                  <a:lnTo>
                    <a:pt x="413" y="2146"/>
                  </a:lnTo>
                  <a:lnTo>
                    <a:pt x="415" y="2164"/>
                  </a:lnTo>
                  <a:lnTo>
                    <a:pt x="416" y="2178"/>
                  </a:lnTo>
                  <a:lnTo>
                    <a:pt x="416" y="2186"/>
                  </a:lnTo>
                  <a:lnTo>
                    <a:pt x="416" y="2190"/>
                  </a:lnTo>
                  <a:lnTo>
                    <a:pt x="417" y="2196"/>
                  </a:lnTo>
                  <a:lnTo>
                    <a:pt x="420" y="2217"/>
                  </a:lnTo>
                  <a:lnTo>
                    <a:pt x="426" y="2246"/>
                  </a:lnTo>
                  <a:lnTo>
                    <a:pt x="432" y="2282"/>
                  </a:lnTo>
                  <a:lnTo>
                    <a:pt x="440" y="2322"/>
                  </a:lnTo>
                  <a:lnTo>
                    <a:pt x="449" y="2364"/>
                  </a:lnTo>
                  <a:lnTo>
                    <a:pt x="457" y="2403"/>
                  </a:lnTo>
                  <a:lnTo>
                    <a:pt x="467" y="2438"/>
                  </a:lnTo>
                  <a:lnTo>
                    <a:pt x="476" y="2465"/>
                  </a:lnTo>
                  <a:lnTo>
                    <a:pt x="485" y="2481"/>
                  </a:lnTo>
                  <a:lnTo>
                    <a:pt x="491" y="2493"/>
                  </a:lnTo>
                  <a:lnTo>
                    <a:pt x="497" y="2506"/>
                  </a:lnTo>
                  <a:lnTo>
                    <a:pt x="500" y="2520"/>
                  </a:lnTo>
                  <a:lnTo>
                    <a:pt x="504" y="2533"/>
                  </a:lnTo>
                  <a:lnTo>
                    <a:pt x="507" y="2546"/>
                  </a:lnTo>
                  <a:lnTo>
                    <a:pt x="511" y="2559"/>
                  </a:lnTo>
                  <a:lnTo>
                    <a:pt x="514" y="2571"/>
                  </a:lnTo>
                  <a:lnTo>
                    <a:pt x="518" y="2582"/>
                  </a:lnTo>
                  <a:lnTo>
                    <a:pt x="524" y="2592"/>
                  </a:lnTo>
                  <a:lnTo>
                    <a:pt x="531" y="2600"/>
                  </a:lnTo>
                  <a:lnTo>
                    <a:pt x="531" y="2601"/>
                  </a:lnTo>
                  <a:lnTo>
                    <a:pt x="531" y="2605"/>
                  </a:lnTo>
                  <a:lnTo>
                    <a:pt x="532" y="2613"/>
                  </a:lnTo>
                  <a:lnTo>
                    <a:pt x="532" y="2621"/>
                  </a:lnTo>
                  <a:lnTo>
                    <a:pt x="534" y="2633"/>
                  </a:lnTo>
                  <a:lnTo>
                    <a:pt x="535" y="2646"/>
                  </a:lnTo>
                  <a:lnTo>
                    <a:pt x="536" y="2662"/>
                  </a:lnTo>
                  <a:lnTo>
                    <a:pt x="538" y="2677"/>
                  </a:lnTo>
                  <a:lnTo>
                    <a:pt x="539" y="2694"/>
                  </a:lnTo>
                  <a:lnTo>
                    <a:pt x="541" y="2712"/>
                  </a:lnTo>
                  <a:lnTo>
                    <a:pt x="542" y="2719"/>
                  </a:lnTo>
                  <a:lnTo>
                    <a:pt x="542" y="2727"/>
                  </a:lnTo>
                  <a:lnTo>
                    <a:pt x="543" y="2732"/>
                  </a:lnTo>
                  <a:lnTo>
                    <a:pt x="543" y="2738"/>
                  </a:lnTo>
                  <a:lnTo>
                    <a:pt x="544" y="2742"/>
                  </a:lnTo>
                  <a:lnTo>
                    <a:pt x="545" y="2745"/>
                  </a:lnTo>
                  <a:lnTo>
                    <a:pt x="548" y="2750"/>
                  </a:lnTo>
                  <a:lnTo>
                    <a:pt x="551" y="2753"/>
                  </a:lnTo>
                  <a:lnTo>
                    <a:pt x="554" y="2756"/>
                  </a:lnTo>
                  <a:lnTo>
                    <a:pt x="560" y="2761"/>
                  </a:lnTo>
                  <a:lnTo>
                    <a:pt x="560" y="2766"/>
                  </a:lnTo>
                  <a:lnTo>
                    <a:pt x="562" y="2773"/>
                  </a:lnTo>
                  <a:lnTo>
                    <a:pt x="563" y="2778"/>
                  </a:lnTo>
                  <a:lnTo>
                    <a:pt x="566" y="2783"/>
                  </a:lnTo>
                  <a:lnTo>
                    <a:pt x="568" y="2788"/>
                  </a:lnTo>
                  <a:lnTo>
                    <a:pt x="572" y="2792"/>
                  </a:lnTo>
                  <a:lnTo>
                    <a:pt x="575" y="2797"/>
                  </a:lnTo>
                  <a:lnTo>
                    <a:pt x="578" y="2799"/>
                  </a:lnTo>
                  <a:lnTo>
                    <a:pt x="581" y="2800"/>
                  </a:lnTo>
                  <a:lnTo>
                    <a:pt x="584" y="2800"/>
                  </a:lnTo>
                  <a:lnTo>
                    <a:pt x="585" y="2801"/>
                  </a:lnTo>
                  <a:lnTo>
                    <a:pt x="586" y="2801"/>
                  </a:lnTo>
                  <a:lnTo>
                    <a:pt x="587" y="2801"/>
                  </a:lnTo>
                  <a:lnTo>
                    <a:pt x="587" y="2802"/>
                  </a:lnTo>
                  <a:lnTo>
                    <a:pt x="588" y="2802"/>
                  </a:lnTo>
                  <a:lnTo>
                    <a:pt x="589" y="2803"/>
                  </a:lnTo>
                  <a:lnTo>
                    <a:pt x="587" y="2810"/>
                  </a:lnTo>
                  <a:lnTo>
                    <a:pt x="586" y="2819"/>
                  </a:lnTo>
                  <a:lnTo>
                    <a:pt x="586" y="2832"/>
                  </a:lnTo>
                  <a:lnTo>
                    <a:pt x="586" y="2847"/>
                  </a:lnTo>
                  <a:lnTo>
                    <a:pt x="586" y="2862"/>
                  </a:lnTo>
                  <a:lnTo>
                    <a:pt x="586" y="2876"/>
                  </a:lnTo>
                  <a:lnTo>
                    <a:pt x="585" y="2889"/>
                  </a:lnTo>
                  <a:lnTo>
                    <a:pt x="584" y="2900"/>
                  </a:lnTo>
                  <a:lnTo>
                    <a:pt x="581" y="2906"/>
                  </a:lnTo>
                  <a:lnTo>
                    <a:pt x="578" y="2910"/>
                  </a:lnTo>
                  <a:lnTo>
                    <a:pt x="574" y="2912"/>
                  </a:lnTo>
                  <a:lnTo>
                    <a:pt x="568" y="2918"/>
                  </a:lnTo>
                  <a:lnTo>
                    <a:pt x="563" y="2926"/>
                  </a:lnTo>
                  <a:lnTo>
                    <a:pt x="556" y="2936"/>
                  </a:lnTo>
                  <a:lnTo>
                    <a:pt x="550" y="2946"/>
                  </a:lnTo>
                  <a:lnTo>
                    <a:pt x="543" y="2955"/>
                  </a:lnTo>
                  <a:lnTo>
                    <a:pt x="538" y="2965"/>
                  </a:lnTo>
                  <a:lnTo>
                    <a:pt x="531" y="2972"/>
                  </a:lnTo>
                  <a:lnTo>
                    <a:pt x="526" y="2977"/>
                  </a:lnTo>
                  <a:lnTo>
                    <a:pt x="520" y="2977"/>
                  </a:lnTo>
                  <a:lnTo>
                    <a:pt x="514" y="2978"/>
                  </a:lnTo>
                  <a:lnTo>
                    <a:pt x="506" y="2980"/>
                  </a:lnTo>
                  <a:lnTo>
                    <a:pt x="498" y="2985"/>
                  </a:lnTo>
                  <a:lnTo>
                    <a:pt x="488" y="2989"/>
                  </a:lnTo>
                  <a:lnTo>
                    <a:pt x="479" y="2994"/>
                  </a:lnTo>
                  <a:lnTo>
                    <a:pt x="469" y="2999"/>
                  </a:lnTo>
                  <a:lnTo>
                    <a:pt x="462" y="3004"/>
                  </a:lnTo>
                  <a:lnTo>
                    <a:pt x="456" y="3008"/>
                  </a:lnTo>
                  <a:lnTo>
                    <a:pt x="452" y="3011"/>
                  </a:lnTo>
                  <a:lnTo>
                    <a:pt x="450" y="3012"/>
                  </a:lnTo>
                  <a:lnTo>
                    <a:pt x="449" y="3013"/>
                  </a:lnTo>
                  <a:lnTo>
                    <a:pt x="443" y="3015"/>
                  </a:lnTo>
                  <a:lnTo>
                    <a:pt x="435" y="3019"/>
                  </a:lnTo>
                  <a:lnTo>
                    <a:pt x="425" y="3025"/>
                  </a:lnTo>
                  <a:lnTo>
                    <a:pt x="415" y="3031"/>
                  </a:lnTo>
                  <a:lnTo>
                    <a:pt x="404" y="3040"/>
                  </a:lnTo>
                  <a:lnTo>
                    <a:pt x="395" y="3049"/>
                  </a:lnTo>
                  <a:lnTo>
                    <a:pt x="388" y="3060"/>
                  </a:lnTo>
                  <a:lnTo>
                    <a:pt x="383" y="3071"/>
                  </a:lnTo>
                  <a:lnTo>
                    <a:pt x="382" y="3083"/>
                  </a:lnTo>
                  <a:lnTo>
                    <a:pt x="382" y="3081"/>
                  </a:lnTo>
                  <a:lnTo>
                    <a:pt x="381" y="3083"/>
                  </a:lnTo>
                  <a:lnTo>
                    <a:pt x="380" y="3084"/>
                  </a:lnTo>
                  <a:lnTo>
                    <a:pt x="380" y="3085"/>
                  </a:lnTo>
                  <a:lnTo>
                    <a:pt x="379" y="3086"/>
                  </a:lnTo>
                  <a:lnTo>
                    <a:pt x="377" y="3087"/>
                  </a:lnTo>
                  <a:lnTo>
                    <a:pt x="376" y="3089"/>
                  </a:lnTo>
                  <a:lnTo>
                    <a:pt x="375" y="3090"/>
                  </a:lnTo>
                  <a:lnTo>
                    <a:pt x="374" y="3092"/>
                  </a:lnTo>
                  <a:lnTo>
                    <a:pt x="373" y="3095"/>
                  </a:lnTo>
                  <a:lnTo>
                    <a:pt x="373" y="3098"/>
                  </a:lnTo>
                  <a:lnTo>
                    <a:pt x="373" y="3100"/>
                  </a:lnTo>
                  <a:lnTo>
                    <a:pt x="373" y="3103"/>
                  </a:lnTo>
                  <a:lnTo>
                    <a:pt x="374" y="3106"/>
                  </a:lnTo>
                  <a:lnTo>
                    <a:pt x="375" y="3110"/>
                  </a:lnTo>
                  <a:lnTo>
                    <a:pt x="377" y="3113"/>
                  </a:lnTo>
                  <a:lnTo>
                    <a:pt x="382" y="3122"/>
                  </a:lnTo>
                  <a:lnTo>
                    <a:pt x="388" y="3128"/>
                  </a:lnTo>
                  <a:lnTo>
                    <a:pt x="395" y="3135"/>
                  </a:lnTo>
                  <a:lnTo>
                    <a:pt x="403" y="3140"/>
                  </a:lnTo>
                  <a:lnTo>
                    <a:pt x="412" y="3145"/>
                  </a:lnTo>
                  <a:lnTo>
                    <a:pt x="422" y="3148"/>
                  </a:lnTo>
                  <a:lnTo>
                    <a:pt x="431" y="3151"/>
                  </a:lnTo>
                  <a:lnTo>
                    <a:pt x="441" y="3152"/>
                  </a:lnTo>
                  <a:lnTo>
                    <a:pt x="451" y="3153"/>
                  </a:lnTo>
                  <a:lnTo>
                    <a:pt x="461" y="3152"/>
                  </a:lnTo>
                  <a:lnTo>
                    <a:pt x="485" y="3151"/>
                  </a:lnTo>
                  <a:lnTo>
                    <a:pt x="511" y="3148"/>
                  </a:lnTo>
                  <a:lnTo>
                    <a:pt x="539" y="3145"/>
                  </a:lnTo>
                  <a:lnTo>
                    <a:pt x="567" y="3138"/>
                  </a:lnTo>
                  <a:lnTo>
                    <a:pt x="596" y="3130"/>
                  </a:lnTo>
                  <a:lnTo>
                    <a:pt x="622" y="3121"/>
                  </a:lnTo>
                  <a:lnTo>
                    <a:pt x="644" y="3108"/>
                  </a:lnTo>
                  <a:lnTo>
                    <a:pt x="664" y="3092"/>
                  </a:lnTo>
                  <a:lnTo>
                    <a:pt x="679" y="3074"/>
                  </a:lnTo>
                  <a:lnTo>
                    <a:pt x="688" y="3051"/>
                  </a:lnTo>
                  <a:lnTo>
                    <a:pt x="689" y="3050"/>
                  </a:lnTo>
                  <a:lnTo>
                    <a:pt x="691" y="3049"/>
                  </a:lnTo>
                  <a:lnTo>
                    <a:pt x="694" y="3048"/>
                  </a:lnTo>
                  <a:lnTo>
                    <a:pt x="698" y="3046"/>
                  </a:lnTo>
                  <a:lnTo>
                    <a:pt x="701" y="3044"/>
                  </a:lnTo>
                  <a:lnTo>
                    <a:pt x="705" y="3043"/>
                  </a:lnTo>
                  <a:lnTo>
                    <a:pt x="709" y="3042"/>
                  </a:lnTo>
                  <a:lnTo>
                    <a:pt x="712" y="3041"/>
                  </a:lnTo>
                  <a:lnTo>
                    <a:pt x="713" y="3040"/>
                  </a:lnTo>
                  <a:lnTo>
                    <a:pt x="714" y="3040"/>
                  </a:lnTo>
                  <a:lnTo>
                    <a:pt x="714" y="3041"/>
                  </a:lnTo>
                  <a:lnTo>
                    <a:pt x="713" y="3042"/>
                  </a:lnTo>
                  <a:lnTo>
                    <a:pt x="713" y="3044"/>
                  </a:lnTo>
                  <a:lnTo>
                    <a:pt x="712" y="3047"/>
                  </a:lnTo>
                  <a:lnTo>
                    <a:pt x="712" y="3050"/>
                  </a:lnTo>
                  <a:lnTo>
                    <a:pt x="712" y="3052"/>
                  </a:lnTo>
                  <a:lnTo>
                    <a:pt x="713" y="3055"/>
                  </a:lnTo>
                  <a:lnTo>
                    <a:pt x="714" y="3056"/>
                  </a:lnTo>
                  <a:lnTo>
                    <a:pt x="716" y="3059"/>
                  </a:lnTo>
                  <a:lnTo>
                    <a:pt x="719" y="3059"/>
                  </a:lnTo>
                  <a:lnTo>
                    <a:pt x="734" y="3058"/>
                  </a:lnTo>
                  <a:lnTo>
                    <a:pt x="748" y="3055"/>
                  </a:lnTo>
                  <a:lnTo>
                    <a:pt x="761" y="3051"/>
                  </a:lnTo>
                  <a:lnTo>
                    <a:pt x="773" y="3047"/>
                  </a:lnTo>
                  <a:lnTo>
                    <a:pt x="783" y="3042"/>
                  </a:lnTo>
                  <a:lnTo>
                    <a:pt x="791" y="3037"/>
                  </a:lnTo>
                  <a:lnTo>
                    <a:pt x="799" y="3033"/>
                  </a:lnTo>
                  <a:lnTo>
                    <a:pt x="803" y="3028"/>
                  </a:lnTo>
                  <a:lnTo>
                    <a:pt x="807" y="3026"/>
                  </a:lnTo>
                  <a:lnTo>
                    <a:pt x="808" y="3025"/>
                  </a:lnTo>
                  <a:lnTo>
                    <a:pt x="809" y="3024"/>
                  </a:lnTo>
                  <a:lnTo>
                    <a:pt x="809" y="3023"/>
                  </a:lnTo>
                  <a:lnTo>
                    <a:pt x="810" y="3022"/>
                  </a:lnTo>
                  <a:lnTo>
                    <a:pt x="811" y="3019"/>
                  </a:lnTo>
                  <a:lnTo>
                    <a:pt x="812" y="3016"/>
                  </a:lnTo>
                  <a:lnTo>
                    <a:pt x="812" y="3013"/>
                  </a:lnTo>
                  <a:lnTo>
                    <a:pt x="812" y="3009"/>
                  </a:lnTo>
                  <a:lnTo>
                    <a:pt x="810" y="3004"/>
                  </a:lnTo>
                  <a:lnTo>
                    <a:pt x="808" y="2999"/>
                  </a:lnTo>
                  <a:lnTo>
                    <a:pt x="802" y="2993"/>
                  </a:lnTo>
                  <a:lnTo>
                    <a:pt x="803" y="2992"/>
                  </a:lnTo>
                  <a:lnTo>
                    <a:pt x="803" y="2990"/>
                  </a:lnTo>
                  <a:lnTo>
                    <a:pt x="804" y="2987"/>
                  </a:lnTo>
                  <a:lnTo>
                    <a:pt x="804" y="2984"/>
                  </a:lnTo>
                  <a:lnTo>
                    <a:pt x="805" y="2978"/>
                  </a:lnTo>
                  <a:lnTo>
                    <a:pt x="805" y="2974"/>
                  </a:lnTo>
                  <a:lnTo>
                    <a:pt x="804" y="2968"/>
                  </a:lnTo>
                  <a:lnTo>
                    <a:pt x="803" y="2964"/>
                  </a:lnTo>
                  <a:lnTo>
                    <a:pt x="801" y="2960"/>
                  </a:lnTo>
                  <a:lnTo>
                    <a:pt x="798" y="2956"/>
                  </a:lnTo>
                  <a:lnTo>
                    <a:pt x="798" y="2955"/>
                  </a:lnTo>
                  <a:lnTo>
                    <a:pt x="798" y="2953"/>
                  </a:lnTo>
                  <a:lnTo>
                    <a:pt x="798" y="2950"/>
                  </a:lnTo>
                  <a:lnTo>
                    <a:pt x="797" y="2944"/>
                  </a:lnTo>
                  <a:lnTo>
                    <a:pt x="796" y="2939"/>
                  </a:lnTo>
                  <a:lnTo>
                    <a:pt x="795" y="2934"/>
                  </a:lnTo>
                  <a:lnTo>
                    <a:pt x="792" y="2927"/>
                  </a:lnTo>
                  <a:lnTo>
                    <a:pt x="790" y="2922"/>
                  </a:lnTo>
                  <a:lnTo>
                    <a:pt x="786" y="2916"/>
                  </a:lnTo>
                  <a:lnTo>
                    <a:pt x="781" y="2912"/>
                  </a:lnTo>
                  <a:lnTo>
                    <a:pt x="777" y="2907"/>
                  </a:lnTo>
                  <a:lnTo>
                    <a:pt x="775" y="2902"/>
                  </a:lnTo>
                  <a:lnTo>
                    <a:pt x="774" y="2895"/>
                  </a:lnTo>
                  <a:lnTo>
                    <a:pt x="774" y="2888"/>
                  </a:lnTo>
                  <a:lnTo>
                    <a:pt x="774" y="2881"/>
                  </a:lnTo>
                  <a:lnTo>
                    <a:pt x="775" y="2874"/>
                  </a:lnTo>
                  <a:lnTo>
                    <a:pt x="775" y="2867"/>
                  </a:lnTo>
                  <a:lnTo>
                    <a:pt x="775" y="2861"/>
                  </a:lnTo>
                  <a:lnTo>
                    <a:pt x="774" y="2855"/>
                  </a:lnTo>
                  <a:lnTo>
                    <a:pt x="772" y="2852"/>
                  </a:lnTo>
                  <a:lnTo>
                    <a:pt x="768" y="2850"/>
                  </a:lnTo>
                  <a:lnTo>
                    <a:pt x="766" y="2845"/>
                  </a:lnTo>
                  <a:lnTo>
                    <a:pt x="765" y="2841"/>
                  </a:lnTo>
                  <a:lnTo>
                    <a:pt x="764" y="2836"/>
                  </a:lnTo>
                  <a:lnTo>
                    <a:pt x="763" y="2830"/>
                  </a:lnTo>
                  <a:lnTo>
                    <a:pt x="762" y="2825"/>
                  </a:lnTo>
                  <a:lnTo>
                    <a:pt x="762" y="2820"/>
                  </a:lnTo>
                  <a:lnTo>
                    <a:pt x="761" y="2817"/>
                  </a:lnTo>
                  <a:lnTo>
                    <a:pt x="761" y="2814"/>
                  </a:lnTo>
                  <a:lnTo>
                    <a:pt x="761" y="2813"/>
                  </a:lnTo>
                  <a:lnTo>
                    <a:pt x="761" y="2812"/>
                  </a:lnTo>
                  <a:lnTo>
                    <a:pt x="762" y="2811"/>
                  </a:lnTo>
                  <a:lnTo>
                    <a:pt x="762" y="2810"/>
                  </a:lnTo>
                  <a:lnTo>
                    <a:pt x="762" y="2808"/>
                  </a:lnTo>
                  <a:lnTo>
                    <a:pt x="763" y="2806"/>
                  </a:lnTo>
                  <a:lnTo>
                    <a:pt x="763" y="2804"/>
                  </a:lnTo>
                  <a:lnTo>
                    <a:pt x="763" y="2802"/>
                  </a:lnTo>
                  <a:lnTo>
                    <a:pt x="764" y="2800"/>
                  </a:lnTo>
                  <a:lnTo>
                    <a:pt x="764" y="2798"/>
                  </a:lnTo>
                  <a:lnTo>
                    <a:pt x="764" y="2797"/>
                  </a:lnTo>
                  <a:lnTo>
                    <a:pt x="765" y="2795"/>
                  </a:lnTo>
                  <a:lnTo>
                    <a:pt x="766" y="2794"/>
                  </a:lnTo>
                  <a:lnTo>
                    <a:pt x="767" y="2794"/>
                  </a:lnTo>
                  <a:lnTo>
                    <a:pt x="767" y="2793"/>
                  </a:lnTo>
                  <a:lnTo>
                    <a:pt x="768" y="2792"/>
                  </a:lnTo>
                  <a:lnTo>
                    <a:pt x="770" y="2791"/>
                  </a:lnTo>
                  <a:lnTo>
                    <a:pt x="771" y="2791"/>
                  </a:lnTo>
                  <a:lnTo>
                    <a:pt x="773" y="2790"/>
                  </a:lnTo>
                  <a:lnTo>
                    <a:pt x="774" y="2790"/>
                  </a:lnTo>
                  <a:lnTo>
                    <a:pt x="781" y="2786"/>
                  </a:lnTo>
                  <a:lnTo>
                    <a:pt x="787" y="2781"/>
                  </a:lnTo>
                  <a:lnTo>
                    <a:pt x="791" y="2778"/>
                  </a:lnTo>
                  <a:lnTo>
                    <a:pt x="796" y="2774"/>
                  </a:lnTo>
                  <a:lnTo>
                    <a:pt x="798" y="2770"/>
                  </a:lnTo>
                  <a:lnTo>
                    <a:pt x="800" y="2766"/>
                  </a:lnTo>
                  <a:lnTo>
                    <a:pt x="802" y="2763"/>
                  </a:lnTo>
                  <a:lnTo>
                    <a:pt x="803" y="2761"/>
                  </a:lnTo>
                  <a:lnTo>
                    <a:pt x="804" y="2757"/>
                  </a:lnTo>
                  <a:lnTo>
                    <a:pt x="805" y="2756"/>
                  </a:lnTo>
                  <a:lnTo>
                    <a:pt x="810" y="2748"/>
                  </a:lnTo>
                  <a:lnTo>
                    <a:pt x="812" y="2737"/>
                  </a:lnTo>
                  <a:lnTo>
                    <a:pt x="812" y="2724"/>
                  </a:lnTo>
                  <a:lnTo>
                    <a:pt x="811" y="2710"/>
                  </a:lnTo>
                  <a:lnTo>
                    <a:pt x="809" y="2695"/>
                  </a:lnTo>
                  <a:lnTo>
                    <a:pt x="805" y="2681"/>
                  </a:lnTo>
                  <a:lnTo>
                    <a:pt x="802" y="2669"/>
                  </a:lnTo>
                  <a:lnTo>
                    <a:pt x="800" y="2659"/>
                  </a:lnTo>
                  <a:lnTo>
                    <a:pt x="798" y="2654"/>
                  </a:lnTo>
                  <a:lnTo>
                    <a:pt x="798" y="2651"/>
                  </a:lnTo>
                  <a:lnTo>
                    <a:pt x="816" y="2570"/>
                  </a:lnTo>
                  <a:lnTo>
                    <a:pt x="815" y="2567"/>
                  </a:lnTo>
                  <a:lnTo>
                    <a:pt x="814" y="2556"/>
                  </a:lnTo>
                  <a:lnTo>
                    <a:pt x="813" y="2541"/>
                  </a:lnTo>
                  <a:lnTo>
                    <a:pt x="812" y="2522"/>
                  </a:lnTo>
                  <a:lnTo>
                    <a:pt x="809" y="2502"/>
                  </a:lnTo>
                  <a:lnTo>
                    <a:pt x="807" y="2480"/>
                  </a:lnTo>
                  <a:lnTo>
                    <a:pt x="803" y="2460"/>
                  </a:lnTo>
                  <a:lnTo>
                    <a:pt x="800" y="2444"/>
                  </a:lnTo>
                  <a:lnTo>
                    <a:pt x="797" y="2431"/>
                  </a:lnTo>
                  <a:lnTo>
                    <a:pt x="792" y="2425"/>
                  </a:lnTo>
                  <a:lnTo>
                    <a:pt x="788" y="2420"/>
                  </a:lnTo>
                  <a:lnTo>
                    <a:pt x="786" y="2414"/>
                  </a:lnTo>
                  <a:lnTo>
                    <a:pt x="785" y="2406"/>
                  </a:lnTo>
                  <a:lnTo>
                    <a:pt x="785" y="2397"/>
                  </a:lnTo>
                  <a:lnTo>
                    <a:pt x="786" y="2389"/>
                  </a:lnTo>
                  <a:lnTo>
                    <a:pt x="787" y="2380"/>
                  </a:lnTo>
                  <a:lnTo>
                    <a:pt x="789" y="2372"/>
                  </a:lnTo>
                  <a:lnTo>
                    <a:pt x="791" y="2366"/>
                  </a:lnTo>
                  <a:lnTo>
                    <a:pt x="795" y="2361"/>
                  </a:lnTo>
                  <a:lnTo>
                    <a:pt x="798" y="2359"/>
                  </a:lnTo>
                  <a:lnTo>
                    <a:pt x="798" y="2360"/>
                  </a:lnTo>
                  <a:lnTo>
                    <a:pt x="800" y="2364"/>
                  </a:lnTo>
                  <a:lnTo>
                    <a:pt x="802" y="2369"/>
                  </a:lnTo>
                  <a:lnTo>
                    <a:pt x="804" y="2375"/>
                  </a:lnTo>
                  <a:lnTo>
                    <a:pt x="808" y="2382"/>
                  </a:lnTo>
                  <a:lnTo>
                    <a:pt x="809" y="2390"/>
                  </a:lnTo>
                  <a:lnTo>
                    <a:pt x="811" y="2396"/>
                  </a:lnTo>
                  <a:lnTo>
                    <a:pt x="811" y="2404"/>
                  </a:lnTo>
                  <a:lnTo>
                    <a:pt x="809" y="2409"/>
                  </a:lnTo>
                  <a:lnTo>
                    <a:pt x="805" y="2414"/>
                  </a:lnTo>
                  <a:lnTo>
                    <a:pt x="802" y="2418"/>
                  </a:lnTo>
                  <a:lnTo>
                    <a:pt x="801" y="2425"/>
                  </a:lnTo>
                  <a:lnTo>
                    <a:pt x="801" y="2432"/>
                  </a:lnTo>
                  <a:lnTo>
                    <a:pt x="803" y="2441"/>
                  </a:lnTo>
                  <a:lnTo>
                    <a:pt x="807" y="2451"/>
                  </a:lnTo>
                  <a:lnTo>
                    <a:pt x="810" y="2459"/>
                  </a:lnTo>
                  <a:lnTo>
                    <a:pt x="814" y="2469"/>
                  </a:lnTo>
                  <a:lnTo>
                    <a:pt x="820" y="2477"/>
                  </a:lnTo>
                  <a:lnTo>
                    <a:pt x="824" y="2484"/>
                  </a:lnTo>
                  <a:lnTo>
                    <a:pt x="829" y="2490"/>
                  </a:lnTo>
                  <a:lnTo>
                    <a:pt x="828" y="2492"/>
                  </a:lnTo>
                  <a:lnTo>
                    <a:pt x="828" y="2499"/>
                  </a:lnTo>
                  <a:lnTo>
                    <a:pt x="827" y="2508"/>
                  </a:lnTo>
                  <a:lnTo>
                    <a:pt x="827" y="2520"/>
                  </a:lnTo>
                  <a:lnTo>
                    <a:pt x="828" y="2534"/>
                  </a:lnTo>
                  <a:lnTo>
                    <a:pt x="830" y="2550"/>
                  </a:lnTo>
                  <a:lnTo>
                    <a:pt x="834" y="2565"/>
                  </a:lnTo>
                  <a:lnTo>
                    <a:pt x="839" y="2580"/>
                  </a:lnTo>
                  <a:lnTo>
                    <a:pt x="847" y="2593"/>
                  </a:lnTo>
                  <a:lnTo>
                    <a:pt x="858" y="2604"/>
                  </a:lnTo>
                  <a:lnTo>
                    <a:pt x="858" y="2608"/>
                  </a:lnTo>
                  <a:lnTo>
                    <a:pt x="857" y="2618"/>
                  </a:lnTo>
                  <a:lnTo>
                    <a:pt x="855" y="2633"/>
                  </a:lnTo>
                  <a:lnTo>
                    <a:pt x="854" y="2653"/>
                  </a:lnTo>
                  <a:lnTo>
                    <a:pt x="854" y="2675"/>
                  </a:lnTo>
                  <a:lnTo>
                    <a:pt x="855" y="2698"/>
                  </a:lnTo>
                  <a:lnTo>
                    <a:pt x="858" y="2720"/>
                  </a:lnTo>
                  <a:lnTo>
                    <a:pt x="863" y="2743"/>
                  </a:lnTo>
                  <a:lnTo>
                    <a:pt x="870" y="2763"/>
                  </a:lnTo>
                  <a:lnTo>
                    <a:pt x="878" y="2779"/>
                  </a:lnTo>
                  <a:lnTo>
                    <a:pt x="877" y="2781"/>
                  </a:lnTo>
                  <a:lnTo>
                    <a:pt x="874" y="2786"/>
                  </a:lnTo>
                  <a:lnTo>
                    <a:pt x="870" y="2794"/>
                  </a:lnTo>
                  <a:lnTo>
                    <a:pt x="864" y="2804"/>
                  </a:lnTo>
                  <a:lnTo>
                    <a:pt x="860" y="2815"/>
                  </a:lnTo>
                  <a:lnTo>
                    <a:pt x="855" y="2828"/>
                  </a:lnTo>
                  <a:lnTo>
                    <a:pt x="852" y="2841"/>
                  </a:lnTo>
                  <a:lnTo>
                    <a:pt x="851" y="2854"/>
                  </a:lnTo>
                  <a:lnTo>
                    <a:pt x="852" y="2867"/>
                  </a:lnTo>
                  <a:lnTo>
                    <a:pt x="858" y="2878"/>
                  </a:lnTo>
                  <a:lnTo>
                    <a:pt x="864" y="2891"/>
                  </a:lnTo>
                  <a:lnTo>
                    <a:pt x="872" y="2907"/>
                  </a:lnTo>
                  <a:lnTo>
                    <a:pt x="880" y="2926"/>
                  </a:lnTo>
                  <a:lnTo>
                    <a:pt x="889" y="2944"/>
                  </a:lnTo>
                  <a:lnTo>
                    <a:pt x="898" y="2964"/>
                  </a:lnTo>
                  <a:lnTo>
                    <a:pt x="907" y="2982"/>
                  </a:lnTo>
                  <a:lnTo>
                    <a:pt x="915" y="2999"/>
                  </a:lnTo>
                  <a:lnTo>
                    <a:pt x="924" y="3012"/>
                  </a:lnTo>
                  <a:lnTo>
                    <a:pt x="932" y="3022"/>
                  </a:lnTo>
                  <a:lnTo>
                    <a:pt x="938" y="3027"/>
                  </a:lnTo>
                  <a:lnTo>
                    <a:pt x="939" y="3027"/>
                  </a:lnTo>
                  <a:lnTo>
                    <a:pt x="941" y="3027"/>
                  </a:lnTo>
                  <a:lnTo>
                    <a:pt x="942" y="3028"/>
                  </a:lnTo>
                  <a:lnTo>
                    <a:pt x="944" y="3028"/>
                  </a:lnTo>
                  <a:lnTo>
                    <a:pt x="946" y="3029"/>
                  </a:lnTo>
                  <a:lnTo>
                    <a:pt x="947" y="3029"/>
                  </a:lnTo>
                  <a:lnTo>
                    <a:pt x="949" y="3030"/>
                  </a:lnTo>
                  <a:lnTo>
                    <a:pt x="950" y="3030"/>
                  </a:lnTo>
                  <a:lnTo>
                    <a:pt x="952" y="3031"/>
                  </a:lnTo>
                  <a:lnTo>
                    <a:pt x="954" y="3033"/>
                  </a:lnTo>
                  <a:lnTo>
                    <a:pt x="951" y="3033"/>
                  </a:lnTo>
                  <a:lnTo>
                    <a:pt x="951" y="3034"/>
                  </a:lnTo>
                  <a:lnTo>
                    <a:pt x="952" y="3039"/>
                  </a:lnTo>
                  <a:lnTo>
                    <a:pt x="952" y="3046"/>
                  </a:lnTo>
                  <a:lnTo>
                    <a:pt x="953" y="3055"/>
                  </a:lnTo>
                  <a:lnTo>
                    <a:pt x="953" y="3066"/>
                  </a:lnTo>
                  <a:lnTo>
                    <a:pt x="953" y="3078"/>
                  </a:lnTo>
                  <a:lnTo>
                    <a:pt x="953" y="3091"/>
                  </a:lnTo>
                  <a:lnTo>
                    <a:pt x="952" y="3104"/>
                  </a:lnTo>
                  <a:lnTo>
                    <a:pt x="951" y="3117"/>
                  </a:lnTo>
                  <a:lnTo>
                    <a:pt x="949" y="3129"/>
                  </a:lnTo>
                  <a:lnTo>
                    <a:pt x="947" y="3141"/>
                  </a:lnTo>
                  <a:lnTo>
                    <a:pt x="948" y="3153"/>
                  </a:lnTo>
                  <a:lnTo>
                    <a:pt x="950" y="3165"/>
                  </a:lnTo>
                  <a:lnTo>
                    <a:pt x="953" y="3177"/>
                  </a:lnTo>
                  <a:lnTo>
                    <a:pt x="958" y="3188"/>
                  </a:lnTo>
                  <a:lnTo>
                    <a:pt x="961" y="3199"/>
                  </a:lnTo>
                  <a:lnTo>
                    <a:pt x="965" y="3208"/>
                  </a:lnTo>
                  <a:lnTo>
                    <a:pt x="966" y="3216"/>
                  </a:lnTo>
                  <a:lnTo>
                    <a:pt x="966" y="3223"/>
                  </a:lnTo>
                  <a:lnTo>
                    <a:pt x="964" y="3228"/>
                  </a:lnTo>
                  <a:lnTo>
                    <a:pt x="962" y="3235"/>
                  </a:lnTo>
                  <a:lnTo>
                    <a:pt x="960" y="3247"/>
                  </a:lnTo>
                  <a:lnTo>
                    <a:pt x="960" y="3261"/>
                  </a:lnTo>
                  <a:lnTo>
                    <a:pt x="960" y="3277"/>
                  </a:lnTo>
                  <a:lnTo>
                    <a:pt x="960" y="3295"/>
                  </a:lnTo>
                  <a:lnTo>
                    <a:pt x="961" y="3312"/>
                  </a:lnTo>
                  <a:lnTo>
                    <a:pt x="961" y="3328"/>
                  </a:lnTo>
                  <a:lnTo>
                    <a:pt x="961" y="3342"/>
                  </a:lnTo>
                  <a:lnTo>
                    <a:pt x="959" y="3352"/>
                  </a:lnTo>
                  <a:lnTo>
                    <a:pt x="957" y="3359"/>
                  </a:lnTo>
                  <a:lnTo>
                    <a:pt x="954" y="3363"/>
                  </a:lnTo>
                  <a:lnTo>
                    <a:pt x="952" y="3371"/>
                  </a:lnTo>
                  <a:lnTo>
                    <a:pt x="950" y="3382"/>
                  </a:lnTo>
                  <a:lnTo>
                    <a:pt x="949" y="3393"/>
                  </a:lnTo>
                  <a:lnTo>
                    <a:pt x="948" y="3406"/>
                  </a:lnTo>
                  <a:lnTo>
                    <a:pt x="948" y="3418"/>
                  </a:lnTo>
                  <a:lnTo>
                    <a:pt x="947" y="3428"/>
                  </a:lnTo>
                  <a:lnTo>
                    <a:pt x="947" y="3437"/>
                  </a:lnTo>
                  <a:lnTo>
                    <a:pt x="947" y="3443"/>
                  </a:lnTo>
                  <a:lnTo>
                    <a:pt x="947" y="3445"/>
                  </a:lnTo>
                  <a:lnTo>
                    <a:pt x="946" y="3447"/>
                  </a:lnTo>
                  <a:lnTo>
                    <a:pt x="944" y="3451"/>
                  </a:lnTo>
                  <a:lnTo>
                    <a:pt x="940" y="3458"/>
                  </a:lnTo>
                  <a:lnTo>
                    <a:pt x="937" y="3468"/>
                  </a:lnTo>
                  <a:lnTo>
                    <a:pt x="935" y="3480"/>
                  </a:lnTo>
                  <a:lnTo>
                    <a:pt x="934" y="3493"/>
                  </a:lnTo>
                  <a:lnTo>
                    <a:pt x="935" y="3507"/>
                  </a:lnTo>
                  <a:lnTo>
                    <a:pt x="938" y="3522"/>
                  </a:lnTo>
                  <a:lnTo>
                    <a:pt x="944" y="3538"/>
                  </a:lnTo>
                  <a:lnTo>
                    <a:pt x="954" y="3555"/>
                  </a:lnTo>
                  <a:lnTo>
                    <a:pt x="954" y="3556"/>
                  </a:lnTo>
                  <a:lnTo>
                    <a:pt x="956" y="3559"/>
                  </a:lnTo>
                  <a:lnTo>
                    <a:pt x="959" y="3562"/>
                  </a:lnTo>
                  <a:lnTo>
                    <a:pt x="963" y="3568"/>
                  </a:lnTo>
                  <a:lnTo>
                    <a:pt x="969" y="3574"/>
                  </a:lnTo>
                  <a:lnTo>
                    <a:pt x="977" y="3580"/>
                  </a:lnTo>
                  <a:lnTo>
                    <a:pt x="987" y="3585"/>
                  </a:lnTo>
                  <a:lnTo>
                    <a:pt x="1001" y="3589"/>
                  </a:lnTo>
                  <a:lnTo>
                    <a:pt x="1017" y="3593"/>
                  </a:lnTo>
                  <a:lnTo>
                    <a:pt x="1037" y="3594"/>
                  </a:lnTo>
                  <a:lnTo>
                    <a:pt x="1059" y="3592"/>
                  </a:lnTo>
                  <a:lnTo>
                    <a:pt x="1078" y="3586"/>
                  </a:lnTo>
                  <a:lnTo>
                    <a:pt x="1096" y="3577"/>
                  </a:lnTo>
                  <a:lnTo>
                    <a:pt x="1111" y="3565"/>
                  </a:lnTo>
                  <a:lnTo>
                    <a:pt x="1124" y="3551"/>
                  </a:lnTo>
                  <a:lnTo>
                    <a:pt x="1135" y="3534"/>
                  </a:lnTo>
                  <a:lnTo>
                    <a:pt x="1143" y="3513"/>
                  </a:lnTo>
                  <a:lnTo>
                    <a:pt x="1147" y="3490"/>
                  </a:lnTo>
                  <a:lnTo>
                    <a:pt x="1149" y="3465"/>
                  </a:lnTo>
                  <a:lnTo>
                    <a:pt x="1147" y="3437"/>
                  </a:lnTo>
                  <a:lnTo>
                    <a:pt x="1144" y="3408"/>
                  </a:lnTo>
                  <a:lnTo>
                    <a:pt x="1140" y="3381"/>
                  </a:lnTo>
                  <a:lnTo>
                    <a:pt x="1137" y="3354"/>
                  </a:lnTo>
                  <a:lnTo>
                    <a:pt x="1135" y="3329"/>
                  </a:lnTo>
                  <a:lnTo>
                    <a:pt x="1133" y="3309"/>
                  </a:lnTo>
                  <a:lnTo>
                    <a:pt x="1132" y="3290"/>
                  </a:lnTo>
                  <a:lnTo>
                    <a:pt x="1131" y="3275"/>
                  </a:lnTo>
                  <a:lnTo>
                    <a:pt x="1130" y="3264"/>
                  </a:lnTo>
                  <a:lnTo>
                    <a:pt x="1130" y="3257"/>
                  </a:lnTo>
                  <a:lnTo>
                    <a:pt x="1128" y="3254"/>
                  </a:lnTo>
                  <a:lnTo>
                    <a:pt x="1130" y="3251"/>
                  </a:lnTo>
                  <a:lnTo>
                    <a:pt x="1130" y="3245"/>
                  </a:lnTo>
                  <a:lnTo>
                    <a:pt x="1130" y="3234"/>
                  </a:lnTo>
                  <a:lnTo>
                    <a:pt x="1130" y="3220"/>
                  </a:lnTo>
                  <a:lnTo>
                    <a:pt x="1130" y="3205"/>
                  </a:lnTo>
                  <a:lnTo>
                    <a:pt x="1130" y="3191"/>
                  </a:lnTo>
                  <a:lnTo>
                    <a:pt x="1128" y="3177"/>
                  </a:lnTo>
                  <a:lnTo>
                    <a:pt x="1127" y="3166"/>
                  </a:lnTo>
                  <a:lnTo>
                    <a:pt x="1124" y="3159"/>
                  </a:lnTo>
                  <a:lnTo>
                    <a:pt x="1121" y="3155"/>
                  </a:lnTo>
                  <a:lnTo>
                    <a:pt x="1118" y="3153"/>
                  </a:lnTo>
                  <a:lnTo>
                    <a:pt x="1115" y="3150"/>
                  </a:lnTo>
                  <a:lnTo>
                    <a:pt x="1114" y="3145"/>
                  </a:lnTo>
                  <a:lnTo>
                    <a:pt x="1113" y="3139"/>
                  </a:lnTo>
                  <a:lnTo>
                    <a:pt x="1113" y="3133"/>
                  </a:lnTo>
                  <a:lnTo>
                    <a:pt x="1113" y="3127"/>
                  </a:lnTo>
                  <a:lnTo>
                    <a:pt x="1113" y="3122"/>
                  </a:lnTo>
                  <a:lnTo>
                    <a:pt x="1113" y="3117"/>
                  </a:lnTo>
                  <a:lnTo>
                    <a:pt x="1113" y="3114"/>
                  </a:lnTo>
                  <a:lnTo>
                    <a:pt x="1113" y="3113"/>
                  </a:lnTo>
                  <a:lnTo>
                    <a:pt x="1113" y="3112"/>
                  </a:lnTo>
                  <a:lnTo>
                    <a:pt x="1112" y="3109"/>
                  </a:lnTo>
                  <a:lnTo>
                    <a:pt x="1112" y="3103"/>
                  </a:lnTo>
                  <a:lnTo>
                    <a:pt x="1111" y="3097"/>
                  </a:lnTo>
                  <a:lnTo>
                    <a:pt x="1110" y="3089"/>
                  </a:lnTo>
                  <a:lnTo>
                    <a:pt x="1110" y="3081"/>
                  </a:lnTo>
                  <a:lnTo>
                    <a:pt x="1110" y="3074"/>
                  </a:lnTo>
                  <a:lnTo>
                    <a:pt x="1110" y="3067"/>
                  </a:lnTo>
                  <a:lnTo>
                    <a:pt x="1111" y="3062"/>
                  </a:lnTo>
                  <a:lnTo>
                    <a:pt x="1113" y="3059"/>
                  </a:lnTo>
                  <a:lnTo>
                    <a:pt x="1115" y="3056"/>
                  </a:lnTo>
                  <a:lnTo>
                    <a:pt x="1118" y="3054"/>
                  </a:lnTo>
                  <a:lnTo>
                    <a:pt x="1118" y="3051"/>
                  </a:lnTo>
                  <a:lnTo>
                    <a:pt x="1118" y="3047"/>
                  </a:lnTo>
                  <a:lnTo>
                    <a:pt x="1118" y="3043"/>
                  </a:lnTo>
                  <a:lnTo>
                    <a:pt x="1116" y="3039"/>
                  </a:lnTo>
                  <a:lnTo>
                    <a:pt x="1116" y="3036"/>
                  </a:lnTo>
                  <a:lnTo>
                    <a:pt x="1115" y="3033"/>
                  </a:lnTo>
                  <a:lnTo>
                    <a:pt x="1114" y="3029"/>
                  </a:lnTo>
                  <a:lnTo>
                    <a:pt x="1113" y="3027"/>
                  </a:lnTo>
                  <a:lnTo>
                    <a:pt x="1118" y="3026"/>
                  </a:lnTo>
                  <a:lnTo>
                    <a:pt x="1123" y="3025"/>
                  </a:lnTo>
                  <a:lnTo>
                    <a:pt x="1126" y="3025"/>
                  </a:lnTo>
                  <a:lnTo>
                    <a:pt x="1131" y="3024"/>
                  </a:lnTo>
                  <a:lnTo>
                    <a:pt x="1134" y="3024"/>
                  </a:lnTo>
                  <a:lnTo>
                    <a:pt x="1138" y="3024"/>
                  </a:lnTo>
                  <a:lnTo>
                    <a:pt x="1140" y="3025"/>
                  </a:lnTo>
                  <a:lnTo>
                    <a:pt x="1144" y="3025"/>
                  </a:lnTo>
                  <a:lnTo>
                    <a:pt x="1146" y="3026"/>
                  </a:lnTo>
                  <a:lnTo>
                    <a:pt x="1147" y="3027"/>
                  </a:lnTo>
                  <a:lnTo>
                    <a:pt x="1173" y="2969"/>
                  </a:lnTo>
                  <a:lnTo>
                    <a:pt x="1165" y="2861"/>
                  </a:lnTo>
                  <a:lnTo>
                    <a:pt x="1166" y="2855"/>
                  </a:lnTo>
                  <a:lnTo>
                    <a:pt x="1168" y="2842"/>
                  </a:lnTo>
                  <a:lnTo>
                    <a:pt x="1169" y="2822"/>
                  </a:lnTo>
                  <a:lnTo>
                    <a:pt x="1169" y="2798"/>
                  </a:lnTo>
                  <a:lnTo>
                    <a:pt x="1168" y="2770"/>
                  </a:lnTo>
                  <a:lnTo>
                    <a:pt x="1165" y="2743"/>
                  </a:lnTo>
                  <a:lnTo>
                    <a:pt x="1159" y="2717"/>
                  </a:lnTo>
                  <a:lnTo>
                    <a:pt x="1150" y="2695"/>
                  </a:lnTo>
                  <a:lnTo>
                    <a:pt x="1137" y="2679"/>
                  </a:lnTo>
                  <a:lnTo>
                    <a:pt x="1119" y="2669"/>
                  </a:lnTo>
                  <a:lnTo>
                    <a:pt x="1119" y="2668"/>
                  </a:lnTo>
                  <a:lnTo>
                    <a:pt x="1119" y="2666"/>
                  </a:lnTo>
                  <a:lnTo>
                    <a:pt x="1118" y="2663"/>
                  </a:lnTo>
                  <a:lnTo>
                    <a:pt x="1119" y="2657"/>
                  </a:lnTo>
                  <a:lnTo>
                    <a:pt x="1119" y="2653"/>
                  </a:lnTo>
                  <a:lnTo>
                    <a:pt x="1120" y="2648"/>
                  </a:lnTo>
                  <a:lnTo>
                    <a:pt x="1121" y="2642"/>
                  </a:lnTo>
                  <a:lnTo>
                    <a:pt x="1124" y="2637"/>
                  </a:lnTo>
                  <a:lnTo>
                    <a:pt x="1127" y="2633"/>
                  </a:lnTo>
                  <a:lnTo>
                    <a:pt x="1132" y="2630"/>
                  </a:lnTo>
                  <a:lnTo>
                    <a:pt x="1126" y="2622"/>
                  </a:lnTo>
                  <a:lnTo>
                    <a:pt x="1121" y="2613"/>
                  </a:lnTo>
                  <a:lnTo>
                    <a:pt x="1116" y="2601"/>
                  </a:lnTo>
                  <a:lnTo>
                    <a:pt x="1111" y="2590"/>
                  </a:lnTo>
                  <a:lnTo>
                    <a:pt x="1107" y="2578"/>
                  </a:lnTo>
                  <a:lnTo>
                    <a:pt x="1103" y="2566"/>
                  </a:lnTo>
                  <a:lnTo>
                    <a:pt x="1100" y="2556"/>
                  </a:lnTo>
                  <a:lnTo>
                    <a:pt x="1097" y="2549"/>
                  </a:lnTo>
                  <a:lnTo>
                    <a:pt x="1096" y="2543"/>
                  </a:lnTo>
                  <a:lnTo>
                    <a:pt x="1095" y="2542"/>
                  </a:lnTo>
                  <a:lnTo>
                    <a:pt x="1090" y="2487"/>
                  </a:lnTo>
                  <a:lnTo>
                    <a:pt x="1090" y="2445"/>
                  </a:lnTo>
                  <a:lnTo>
                    <a:pt x="1090" y="2444"/>
                  </a:lnTo>
                  <a:lnTo>
                    <a:pt x="1091" y="2442"/>
                  </a:lnTo>
                  <a:lnTo>
                    <a:pt x="1093" y="2438"/>
                  </a:lnTo>
                  <a:lnTo>
                    <a:pt x="1094" y="2432"/>
                  </a:lnTo>
                  <a:lnTo>
                    <a:pt x="1094" y="2427"/>
                  </a:lnTo>
                  <a:lnTo>
                    <a:pt x="1094" y="2419"/>
                  </a:lnTo>
                  <a:lnTo>
                    <a:pt x="1094" y="2413"/>
                  </a:lnTo>
                  <a:lnTo>
                    <a:pt x="1091" y="2405"/>
                  </a:lnTo>
                  <a:lnTo>
                    <a:pt x="1087" y="2397"/>
                  </a:lnTo>
                  <a:lnTo>
                    <a:pt x="1082" y="2390"/>
                  </a:lnTo>
                  <a:lnTo>
                    <a:pt x="1066" y="2322"/>
                  </a:lnTo>
                  <a:lnTo>
                    <a:pt x="1066" y="2321"/>
                  </a:lnTo>
                  <a:lnTo>
                    <a:pt x="1065" y="2319"/>
                  </a:lnTo>
                  <a:lnTo>
                    <a:pt x="1065" y="2317"/>
                  </a:lnTo>
                  <a:lnTo>
                    <a:pt x="1065" y="2313"/>
                  </a:lnTo>
                  <a:lnTo>
                    <a:pt x="1066" y="2308"/>
                  </a:lnTo>
                  <a:lnTo>
                    <a:pt x="1069" y="2303"/>
                  </a:lnTo>
                  <a:lnTo>
                    <a:pt x="1071" y="2298"/>
                  </a:lnTo>
                  <a:lnTo>
                    <a:pt x="1075" y="2293"/>
                  </a:lnTo>
                  <a:lnTo>
                    <a:pt x="1082" y="2290"/>
                  </a:lnTo>
                  <a:lnTo>
                    <a:pt x="1090" y="2285"/>
                  </a:lnTo>
                  <a:lnTo>
                    <a:pt x="1090" y="2283"/>
                  </a:lnTo>
                  <a:lnTo>
                    <a:pt x="1093" y="2277"/>
                  </a:lnTo>
                  <a:lnTo>
                    <a:pt x="1096" y="2266"/>
                  </a:lnTo>
                  <a:lnTo>
                    <a:pt x="1100" y="2252"/>
                  </a:lnTo>
                  <a:lnTo>
                    <a:pt x="1105" y="2233"/>
                  </a:lnTo>
                  <a:lnTo>
                    <a:pt x="1108" y="2212"/>
                  </a:lnTo>
                  <a:lnTo>
                    <a:pt x="1110" y="2187"/>
                  </a:lnTo>
                  <a:lnTo>
                    <a:pt x="1111" y="2161"/>
                  </a:lnTo>
                  <a:lnTo>
                    <a:pt x="1111" y="2132"/>
                  </a:lnTo>
                  <a:lnTo>
                    <a:pt x="1108" y="2100"/>
                  </a:lnTo>
                  <a:lnTo>
                    <a:pt x="1109" y="2098"/>
                  </a:lnTo>
                  <a:lnTo>
                    <a:pt x="1109" y="2095"/>
                  </a:lnTo>
                  <a:lnTo>
                    <a:pt x="1109" y="2092"/>
                  </a:lnTo>
                  <a:lnTo>
                    <a:pt x="1110" y="2086"/>
                  </a:lnTo>
                  <a:lnTo>
                    <a:pt x="1111" y="2081"/>
                  </a:lnTo>
                  <a:lnTo>
                    <a:pt x="1112" y="2074"/>
                  </a:lnTo>
                  <a:lnTo>
                    <a:pt x="1113" y="2068"/>
                  </a:lnTo>
                  <a:lnTo>
                    <a:pt x="1114" y="2059"/>
                  </a:lnTo>
                  <a:lnTo>
                    <a:pt x="1116" y="2050"/>
                  </a:lnTo>
                  <a:lnTo>
                    <a:pt x="1124" y="2065"/>
                  </a:lnTo>
                  <a:lnTo>
                    <a:pt x="1132" y="2075"/>
                  </a:lnTo>
                  <a:lnTo>
                    <a:pt x="1139" y="2084"/>
                  </a:lnTo>
                  <a:lnTo>
                    <a:pt x="1146" y="2092"/>
                  </a:lnTo>
                  <a:lnTo>
                    <a:pt x="1152" y="2097"/>
                  </a:lnTo>
                  <a:lnTo>
                    <a:pt x="1158" y="2100"/>
                  </a:lnTo>
                  <a:lnTo>
                    <a:pt x="1162" y="2104"/>
                  </a:lnTo>
                  <a:lnTo>
                    <a:pt x="1165" y="2105"/>
                  </a:lnTo>
                  <a:lnTo>
                    <a:pt x="1168" y="2106"/>
                  </a:lnTo>
                  <a:lnTo>
                    <a:pt x="1171" y="2106"/>
                  </a:lnTo>
                  <a:lnTo>
                    <a:pt x="1176" y="2105"/>
                  </a:lnTo>
                  <a:lnTo>
                    <a:pt x="1185" y="2104"/>
                  </a:lnTo>
                  <a:lnTo>
                    <a:pt x="1196" y="2103"/>
                  </a:lnTo>
                  <a:lnTo>
                    <a:pt x="1208" y="2102"/>
                  </a:lnTo>
                  <a:lnTo>
                    <a:pt x="1220" y="2099"/>
                  </a:lnTo>
                  <a:lnTo>
                    <a:pt x="1231" y="2098"/>
                  </a:lnTo>
                  <a:lnTo>
                    <a:pt x="1240" y="2096"/>
                  </a:lnTo>
                  <a:lnTo>
                    <a:pt x="1248" y="2094"/>
                  </a:lnTo>
                  <a:lnTo>
                    <a:pt x="1251" y="2093"/>
                  </a:lnTo>
                  <a:lnTo>
                    <a:pt x="1256" y="2088"/>
                  </a:lnTo>
                  <a:lnTo>
                    <a:pt x="1263" y="2081"/>
                  </a:lnTo>
                  <a:lnTo>
                    <a:pt x="1273" y="2070"/>
                  </a:lnTo>
                  <a:lnTo>
                    <a:pt x="1284" y="2057"/>
                  </a:lnTo>
                  <a:lnTo>
                    <a:pt x="1296" y="2042"/>
                  </a:lnTo>
                  <a:lnTo>
                    <a:pt x="1308" y="2028"/>
                  </a:lnTo>
                  <a:lnTo>
                    <a:pt x="1319" y="2012"/>
                  </a:lnTo>
                  <a:lnTo>
                    <a:pt x="1326" y="1999"/>
                  </a:lnTo>
                  <a:lnTo>
                    <a:pt x="1332" y="1987"/>
                  </a:lnTo>
                  <a:lnTo>
                    <a:pt x="1333" y="1978"/>
                  </a:lnTo>
                  <a:lnTo>
                    <a:pt x="1332" y="1971"/>
                  </a:lnTo>
                  <a:lnTo>
                    <a:pt x="1332" y="1966"/>
                  </a:lnTo>
                  <a:lnTo>
                    <a:pt x="1332" y="1961"/>
                  </a:lnTo>
                  <a:lnTo>
                    <a:pt x="1333" y="1957"/>
                  </a:lnTo>
                  <a:lnTo>
                    <a:pt x="1334" y="1954"/>
                  </a:lnTo>
                  <a:lnTo>
                    <a:pt x="1335" y="1950"/>
                  </a:lnTo>
                  <a:lnTo>
                    <a:pt x="1336" y="1948"/>
                  </a:lnTo>
                  <a:lnTo>
                    <a:pt x="1338" y="1946"/>
                  </a:lnTo>
                  <a:lnTo>
                    <a:pt x="1341" y="1945"/>
                  </a:lnTo>
                  <a:lnTo>
                    <a:pt x="1343" y="1944"/>
                  </a:lnTo>
                  <a:lnTo>
                    <a:pt x="1345" y="1942"/>
                  </a:lnTo>
                  <a:lnTo>
                    <a:pt x="1346" y="1937"/>
                  </a:lnTo>
                  <a:lnTo>
                    <a:pt x="1346" y="1931"/>
                  </a:lnTo>
                  <a:lnTo>
                    <a:pt x="1346" y="1923"/>
                  </a:lnTo>
                  <a:lnTo>
                    <a:pt x="1344" y="1914"/>
                  </a:lnTo>
                  <a:lnTo>
                    <a:pt x="1343" y="1907"/>
                  </a:lnTo>
                  <a:lnTo>
                    <a:pt x="1341" y="1899"/>
                  </a:lnTo>
                  <a:lnTo>
                    <a:pt x="1339" y="1893"/>
                  </a:lnTo>
                  <a:lnTo>
                    <a:pt x="1338" y="1888"/>
                  </a:lnTo>
                  <a:lnTo>
                    <a:pt x="1338" y="1886"/>
                  </a:lnTo>
                  <a:lnTo>
                    <a:pt x="1337" y="1886"/>
                  </a:lnTo>
                  <a:lnTo>
                    <a:pt x="1337" y="1884"/>
                  </a:lnTo>
                  <a:lnTo>
                    <a:pt x="1336" y="1881"/>
                  </a:lnTo>
                  <a:lnTo>
                    <a:pt x="1334" y="1876"/>
                  </a:lnTo>
                  <a:lnTo>
                    <a:pt x="1333" y="1872"/>
                  </a:lnTo>
                  <a:lnTo>
                    <a:pt x="1331" y="1867"/>
                  </a:lnTo>
                  <a:lnTo>
                    <a:pt x="1329" y="1862"/>
                  </a:lnTo>
                  <a:lnTo>
                    <a:pt x="1325" y="1858"/>
                  </a:lnTo>
                  <a:lnTo>
                    <a:pt x="1323" y="1855"/>
                  </a:lnTo>
                  <a:lnTo>
                    <a:pt x="1320" y="1852"/>
                  </a:lnTo>
                  <a:lnTo>
                    <a:pt x="1318" y="1850"/>
                  </a:lnTo>
                  <a:lnTo>
                    <a:pt x="1317" y="1846"/>
                  </a:lnTo>
                  <a:lnTo>
                    <a:pt x="1315" y="1839"/>
                  </a:lnTo>
                  <a:lnTo>
                    <a:pt x="1315" y="1832"/>
                  </a:lnTo>
                  <a:lnTo>
                    <a:pt x="1315" y="1823"/>
                  </a:lnTo>
                  <a:lnTo>
                    <a:pt x="1315" y="1814"/>
                  </a:lnTo>
                  <a:lnTo>
                    <a:pt x="1315" y="1806"/>
                  </a:lnTo>
                  <a:lnTo>
                    <a:pt x="1314" y="1797"/>
                  </a:lnTo>
                  <a:lnTo>
                    <a:pt x="1313" y="1790"/>
                  </a:lnTo>
                  <a:lnTo>
                    <a:pt x="1312" y="1785"/>
                  </a:lnTo>
                  <a:lnTo>
                    <a:pt x="1309" y="1780"/>
                  </a:lnTo>
                  <a:lnTo>
                    <a:pt x="1305" y="1771"/>
                  </a:lnTo>
                  <a:lnTo>
                    <a:pt x="1298" y="1761"/>
                  </a:lnTo>
                  <a:lnTo>
                    <a:pt x="1289" y="1749"/>
                  </a:lnTo>
                  <a:lnTo>
                    <a:pt x="1281" y="1736"/>
                  </a:lnTo>
                  <a:lnTo>
                    <a:pt x="1272" y="1722"/>
                  </a:lnTo>
                  <a:lnTo>
                    <a:pt x="1262" y="1708"/>
                  </a:lnTo>
                  <a:lnTo>
                    <a:pt x="1253" y="1696"/>
                  </a:lnTo>
                  <a:lnTo>
                    <a:pt x="1246" y="1684"/>
                  </a:lnTo>
                  <a:lnTo>
                    <a:pt x="1238" y="1675"/>
                  </a:lnTo>
                  <a:lnTo>
                    <a:pt x="1248" y="1655"/>
                  </a:lnTo>
                  <a:lnTo>
                    <a:pt x="1259" y="1634"/>
                  </a:lnTo>
                  <a:lnTo>
                    <a:pt x="1269" y="1613"/>
                  </a:lnTo>
                  <a:lnTo>
                    <a:pt x="1279" y="1593"/>
                  </a:lnTo>
                  <a:lnTo>
                    <a:pt x="1287" y="1574"/>
                  </a:lnTo>
                  <a:lnTo>
                    <a:pt x="1296" y="1558"/>
                  </a:lnTo>
                  <a:lnTo>
                    <a:pt x="1302" y="1544"/>
                  </a:lnTo>
                  <a:lnTo>
                    <a:pt x="1307" y="1533"/>
                  </a:lnTo>
                  <a:lnTo>
                    <a:pt x="1310" y="1526"/>
                  </a:lnTo>
                  <a:lnTo>
                    <a:pt x="1312" y="1524"/>
                  </a:lnTo>
                  <a:lnTo>
                    <a:pt x="1312" y="1522"/>
                  </a:lnTo>
                  <a:lnTo>
                    <a:pt x="1313" y="1519"/>
                  </a:lnTo>
                  <a:lnTo>
                    <a:pt x="1314" y="1512"/>
                  </a:lnTo>
                  <a:lnTo>
                    <a:pt x="1314" y="1504"/>
                  </a:lnTo>
                  <a:lnTo>
                    <a:pt x="1313" y="1495"/>
                  </a:lnTo>
                  <a:lnTo>
                    <a:pt x="1310" y="1484"/>
                  </a:lnTo>
                  <a:lnTo>
                    <a:pt x="1302" y="1473"/>
                  </a:lnTo>
                  <a:lnTo>
                    <a:pt x="1293" y="1461"/>
                  </a:lnTo>
                  <a:lnTo>
                    <a:pt x="1277" y="1449"/>
                  </a:lnTo>
                  <a:lnTo>
                    <a:pt x="1257" y="1437"/>
                  </a:lnTo>
                  <a:lnTo>
                    <a:pt x="1256" y="1437"/>
                  </a:lnTo>
                  <a:lnTo>
                    <a:pt x="1256" y="1436"/>
                  </a:lnTo>
                  <a:lnTo>
                    <a:pt x="1257" y="1436"/>
                  </a:lnTo>
                  <a:lnTo>
                    <a:pt x="1257" y="1435"/>
                  </a:lnTo>
                  <a:lnTo>
                    <a:pt x="1257" y="1436"/>
                  </a:lnTo>
                  <a:lnTo>
                    <a:pt x="1256" y="1436"/>
                  </a:lnTo>
                  <a:lnTo>
                    <a:pt x="1257" y="1436"/>
                  </a:lnTo>
                  <a:lnTo>
                    <a:pt x="1257" y="1435"/>
                  </a:lnTo>
                  <a:lnTo>
                    <a:pt x="1258" y="1432"/>
                  </a:lnTo>
                  <a:lnTo>
                    <a:pt x="1260" y="1428"/>
                  </a:lnTo>
                  <a:lnTo>
                    <a:pt x="1261" y="1425"/>
                  </a:lnTo>
                  <a:lnTo>
                    <a:pt x="1263" y="1421"/>
                  </a:lnTo>
                  <a:lnTo>
                    <a:pt x="1265" y="1416"/>
                  </a:lnTo>
                  <a:lnTo>
                    <a:pt x="1267" y="1411"/>
                  </a:lnTo>
                  <a:lnTo>
                    <a:pt x="1269" y="1407"/>
                  </a:lnTo>
                  <a:lnTo>
                    <a:pt x="1271" y="1402"/>
                  </a:lnTo>
                  <a:lnTo>
                    <a:pt x="1273" y="1398"/>
                  </a:lnTo>
                  <a:lnTo>
                    <a:pt x="1275" y="1393"/>
                  </a:lnTo>
                  <a:lnTo>
                    <a:pt x="1275" y="1392"/>
                  </a:lnTo>
                  <a:lnTo>
                    <a:pt x="1275" y="1393"/>
                  </a:lnTo>
                  <a:lnTo>
                    <a:pt x="1275" y="1392"/>
                  </a:lnTo>
                  <a:lnTo>
                    <a:pt x="1276" y="1391"/>
                  </a:lnTo>
                  <a:lnTo>
                    <a:pt x="1275" y="1391"/>
                  </a:lnTo>
                  <a:lnTo>
                    <a:pt x="1275" y="1390"/>
                  </a:lnTo>
                  <a:lnTo>
                    <a:pt x="1276" y="1388"/>
                  </a:lnTo>
                  <a:lnTo>
                    <a:pt x="1276" y="1385"/>
                  </a:lnTo>
                  <a:lnTo>
                    <a:pt x="1275" y="1383"/>
                  </a:lnTo>
                  <a:lnTo>
                    <a:pt x="1273" y="1379"/>
                  </a:lnTo>
                  <a:lnTo>
                    <a:pt x="1271" y="1376"/>
                  </a:lnTo>
                  <a:lnTo>
                    <a:pt x="1268" y="1374"/>
                  </a:lnTo>
                  <a:lnTo>
                    <a:pt x="1263" y="1371"/>
                  </a:lnTo>
                  <a:lnTo>
                    <a:pt x="1259" y="1368"/>
                  </a:lnTo>
                  <a:lnTo>
                    <a:pt x="1255" y="1366"/>
                  </a:lnTo>
                  <a:lnTo>
                    <a:pt x="1249" y="1364"/>
                  </a:lnTo>
                  <a:lnTo>
                    <a:pt x="1245" y="1363"/>
                  </a:lnTo>
                  <a:lnTo>
                    <a:pt x="1242" y="1362"/>
                  </a:lnTo>
                  <a:lnTo>
                    <a:pt x="1237" y="1361"/>
                  </a:lnTo>
                  <a:lnTo>
                    <a:pt x="1234" y="1361"/>
                  </a:lnTo>
                  <a:lnTo>
                    <a:pt x="1230" y="1360"/>
                  </a:lnTo>
                  <a:lnTo>
                    <a:pt x="1226" y="1360"/>
                  </a:lnTo>
                  <a:lnTo>
                    <a:pt x="1223" y="1360"/>
                  </a:lnTo>
                  <a:lnTo>
                    <a:pt x="1221" y="1361"/>
                  </a:lnTo>
                  <a:lnTo>
                    <a:pt x="1218" y="1361"/>
                  </a:lnTo>
                  <a:lnTo>
                    <a:pt x="1215" y="1362"/>
                  </a:lnTo>
                  <a:lnTo>
                    <a:pt x="1215" y="1363"/>
                  </a:lnTo>
                  <a:lnTo>
                    <a:pt x="1215" y="1362"/>
                  </a:lnTo>
                  <a:lnTo>
                    <a:pt x="1214" y="1363"/>
                  </a:lnTo>
                  <a:lnTo>
                    <a:pt x="1213" y="1364"/>
                  </a:lnTo>
                  <a:lnTo>
                    <a:pt x="1212" y="1365"/>
                  </a:lnTo>
                  <a:lnTo>
                    <a:pt x="1211" y="1366"/>
                  </a:lnTo>
                  <a:lnTo>
                    <a:pt x="1210" y="1366"/>
                  </a:lnTo>
                  <a:lnTo>
                    <a:pt x="1210" y="1367"/>
                  </a:lnTo>
                  <a:lnTo>
                    <a:pt x="1209" y="1370"/>
                  </a:lnTo>
                  <a:lnTo>
                    <a:pt x="1208" y="1373"/>
                  </a:lnTo>
                  <a:lnTo>
                    <a:pt x="1206" y="1378"/>
                  </a:lnTo>
                  <a:lnTo>
                    <a:pt x="1202" y="1385"/>
                  </a:lnTo>
                  <a:lnTo>
                    <a:pt x="1200" y="1391"/>
                  </a:lnTo>
                  <a:lnTo>
                    <a:pt x="1197" y="1397"/>
                  </a:lnTo>
                  <a:lnTo>
                    <a:pt x="1195" y="1403"/>
                  </a:lnTo>
                  <a:lnTo>
                    <a:pt x="1192" y="1408"/>
                  </a:lnTo>
                  <a:lnTo>
                    <a:pt x="1190" y="1412"/>
                  </a:lnTo>
                  <a:lnTo>
                    <a:pt x="1189" y="1414"/>
                  </a:lnTo>
                  <a:lnTo>
                    <a:pt x="1189" y="1416"/>
                  </a:lnTo>
                  <a:lnTo>
                    <a:pt x="1188" y="1417"/>
                  </a:lnTo>
                  <a:lnTo>
                    <a:pt x="1188" y="1419"/>
                  </a:lnTo>
                  <a:lnTo>
                    <a:pt x="1188" y="1420"/>
                  </a:lnTo>
                  <a:lnTo>
                    <a:pt x="1188" y="1419"/>
                  </a:lnTo>
                  <a:lnTo>
                    <a:pt x="1188" y="1417"/>
                  </a:lnTo>
                  <a:lnTo>
                    <a:pt x="1188" y="1416"/>
                  </a:lnTo>
                  <a:lnTo>
                    <a:pt x="1189" y="1414"/>
                  </a:lnTo>
                  <a:lnTo>
                    <a:pt x="1178" y="1411"/>
                  </a:lnTo>
                  <a:lnTo>
                    <a:pt x="1170" y="1408"/>
                  </a:lnTo>
                  <a:lnTo>
                    <a:pt x="1161" y="1407"/>
                  </a:lnTo>
                  <a:lnTo>
                    <a:pt x="1153" y="1407"/>
                  </a:lnTo>
                  <a:lnTo>
                    <a:pt x="1146" y="1408"/>
                  </a:lnTo>
                  <a:lnTo>
                    <a:pt x="1139" y="1410"/>
                  </a:lnTo>
                  <a:lnTo>
                    <a:pt x="1134" y="1411"/>
                  </a:lnTo>
                  <a:lnTo>
                    <a:pt x="1128" y="1414"/>
                  </a:lnTo>
                  <a:lnTo>
                    <a:pt x="1125" y="1416"/>
                  </a:lnTo>
                  <a:lnTo>
                    <a:pt x="1121" y="1420"/>
                  </a:lnTo>
                  <a:lnTo>
                    <a:pt x="1121" y="1419"/>
                  </a:lnTo>
                  <a:lnTo>
                    <a:pt x="1122" y="1419"/>
                  </a:lnTo>
                  <a:lnTo>
                    <a:pt x="1122" y="1417"/>
                  </a:lnTo>
                  <a:lnTo>
                    <a:pt x="1122" y="1416"/>
                  </a:lnTo>
                  <a:lnTo>
                    <a:pt x="1122" y="1414"/>
                  </a:lnTo>
                  <a:lnTo>
                    <a:pt x="1122" y="1413"/>
                  </a:lnTo>
                  <a:lnTo>
                    <a:pt x="1122" y="1411"/>
                  </a:lnTo>
                  <a:lnTo>
                    <a:pt x="1121" y="1409"/>
                  </a:lnTo>
                  <a:lnTo>
                    <a:pt x="1121" y="1407"/>
                  </a:lnTo>
                  <a:lnTo>
                    <a:pt x="1123" y="1405"/>
                  </a:lnTo>
                  <a:lnTo>
                    <a:pt x="1125" y="1403"/>
                  </a:lnTo>
                  <a:lnTo>
                    <a:pt x="1127" y="1402"/>
                  </a:lnTo>
                  <a:lnTo>
                    <a:pt x="1128" y="1401"/>
                  </a:lnTo>
                  <a:lnTo>
                    <a:pt x="1130" y="1399"/>
                  </a:lnTo>
                  <a:lnTo>
                    <a:pt x="1132" y="1398"/>
                  </a:lnTo>
                  <a:lnTo>
                    <a:pt x="1133" y="1396"/>
                  </a:lnTo>
                  <a:lnTo>
                    <a:pt x="1133" y="1395"/>
                  </a:lnTo>
                  <a:lnTo>
                    <a:pt x="1134" y="1392"/>
                  </a:lnTo>
                  <a:lnTo>
                    <a:pt x="1134" y="1390"/>
                  </a:lnTo>
                  <a:lnTo>
                    <a:pt x="1134" y="1389"/>
                  </a:lnTo>
                  <a:lnTo>
                    <a:pt x="1135" y="1387"/>
                  </a:lnTo>
                  <a:lnTo>
                    <a:pt x="1135" y="1386"/>
                  </a:lnTo>
                  <a:lnTo>
                    <a:pt x="1135" y="1384"/>
                  </a:lnTo>
                  <a:lnTo>
                    <a:pt x="1135" y="1383"/>
                  </a:lnTo>
                  <a:lnTo>
                    <a:pt x="1135" y="1382"/>
                  </a:lnTo>
                  <a:lnTo>
                    <a:pt x="1136" y="1379"/>
                  </a:lnTo>
                  <a:lnTo>
                    <a:pt x="1136" y="1378"/>
                  </a:lnTo>
                  <a:lnTo>
                    <a:pt x="1136" y="1376"/>
                  </a:lnTo>
                  <a:lnTo>
                    <a:pt x="1137" y="1375"/>
                  </a:lnTo>
                  <a:lnTo>
                    <a:pt x="1061" y="1375"/>
                  </a:lnTo>
                  <a:lnTo>
                    <a:pt x="1061" y="1377"/>
                  </a:lnTo>
                  <a:lnTo>
                    <a:pt x="1061" y="1378"/>
                  </a:lnTo>
                  <a:lnTo>
                    <a:pt x="1062" y="1380"/>
                  </a:lnTo>
                  <a:lnTo>
                    <a:pt x="1062" y="1383"/>
                  </a:lnTo>
                  <a:lnTo>
                    <a:pt x="1062" y="1385"/>
                  </a:lnTo>
                  <a:lnTo>
                    <a:pt x="1062" y="1387"/>
                  </a:lnTo>
                  <a:lnTo>
                    <a:pt x="1062" y="1389"/>
                  </a:lnTo>
                  <a:lnTo>
                    <a:pt x="1061" y="1391"/>
                  </a:lnTo>
                  <a:lnTo>
                    <a:pt x="1061" y="1393"/>
                  </a:lnTo>
                  <a:lnTo>
                    <a:pt x="1061" y="1396"/>
                  </a:lnTo>
                  <a:lnTo>
                    <a:pt x="1060" y="1392"/>
                  </a:lnTo>
                  <a:lnTo>
                    <a:pt x="1058" y="1389"/>
                  </a:lnTo>
                  <a:lnTo>
                    <a:pt x="1057" y="1386"/>
                  </a:lnTo>
                  <a:lnTo>
                    <a:pt x="1054" y="1383"/>
                  </a:lnTo>
                  <a:lnTo>
                    <a:pt x="1053" y="1379"/>
                  </a:lnTo>
                  <a:lnTo>
                    <a:pt x="1051" y="1377"/>
                  </a:lnTo>
                  <a:lnTo>
                    <a:pt x="1049" y="1374"/>
                  </a:lnTo>
                  <a:lnTo>
                    <a:pt x="1047" y="1371"/>
                  </a:lnTo>
                  <a:lnTo>
                    <a:pt x="1045" y="1367"/>
                  </a:lnTo>
                  <a:lnTo>
                    <a:pt x="1043" y="1364"/>
                  </a:lnTo>
                  <a:lnTo>
                    <a:pt x="1045" y="1364"/>
                  </a:lnTo>
                  <a:lnTo>
                    <a:pt x="1047" y="1365"/>
                  </a:lnTo>
                  <a:lnTo>
                    <a:pt x="1049" y="1365"/>
                  </a:lnTo>
                  <a:lnTo>
                    <a:pt x="1051" y="1365"/>
                  </a:lnTo>
                  <a:lnTo>
                    <a:pt x="1052" y="1365"/>
                  </a:lnTo>
                  <a:lnTo>
                    <a:pt x="1054" y="1366"/>
                  </a:lnTo>
                  <a:lnTo>
                    <a:pt x="1057" y="1366"/>
                  </a:lnTo>
                  <a:lnTo>
                    <a:pt x="1058" y="1366"/>
                  </a:lnTo>
                  <a:lnTo>
                    <a:pt x="1060" y="1366"/>
                  </a:lnTo>
                  <a:lnTo>
                    <a:pt x="1061" y="1367"/>
                  </a:lnTo>
                  <a:lnTo>
                    <a:pt x="1061" y="1368"/>
                  </a:lnTo>
                  <a:lnTo>
                    <a:pt x="1062" y="1370"/>
                  </a:lnTo>
                  <a:lnTo>
                    <a:pt x="1062" y="1371"/>
                  </a:lnTo>
                  <a:lnTo>
                    <a:pt x="1062" y="1372"/>
                  </a:lnTo>
                  <a:lnTo>
                    <a:pt x="1062" y="1373"/>
                  </a:lnTo>
                  <a:lnTo>
                    <a:pt x="1061" y="1373"/>
                  </a:lnTo>
                  <a:lnTo>
                    <a:pt x="1061" y="1374"/>
                  </a:lnTo>
                  <a:lnTo>
                    <a:pt x="1061" y="1375"/>
                  </a:lnTo>
                  <a:lnTo>
                    <a:pt x="1137" y="1375"/>
                  </a:lnTo>
                  <a:lnTo>
                    <a:pt x="1137" y="1373"/>
                  </a:lnTo>
                  <a:lnTo>
                    <a:pt x="1138" y="1372"/>
                  </a:lnTo>
                  <a:lnTo>
                    <a:pt x="1138" y="1371"/>
                  </a:lnTo>
                  <a:lnTo>
                    <a:pt x="1138" y="1368"/>
                  </a:lnTo>
                  <a:lnTo>
                    <a:pt x="1139" y="1367"/>
                  </a:lnTo>
                  <a:lnTo>
                    <a:pt x="1139" y="1365"/>
                  </a:lnTo>
                  <a:lnTo>
                    <a:pt x="1140" y="1364"/>
                  </a:lnTo>
                  <a:lnTo>
                    <a:pt x="1140" y="1362"/>
                  </a:lnTo>
                  <a:lnTo>
                    <a:pt x="1141" y="1361"/>
                  </a:lnTo>
                  <a:lnTo>
                    <a:pt x="1143" y="1359"/>
                  </a:lnTo>
                  <a:lnTo>
                    <a:pt x="1144" y="1359"/>
                  </a:lnTo>
                  <a:lnTo>
                    <a:pt x="1146" y="1358"/>
                  </a:lnTo>
                  <a:lnTo>
                    <a:pt x="1148" y="1358"/>
                  </a:lnTo>
                  <a:lnTo>
                    <a:pt x="1149" y="1357"/>
                  </a:lnTo>
                  <a:lnTo>
                    <a:pt x="1151" y="1355"/>
                  </a:lnTo>
                  <a:lnTo>
                    <a:pt x="1153" y="1355"/>
                  </a:lnTo>
                  <a:lnTo>
                    <a:pt x="1155" y="1354"/>
                  </a:lnTo>
                  <a:lnTo>
                    <a:pt x="1157" y="1353"/>
                  </a:lnTo>
                  <a:lnTo>
                    <a:pt x="1159" y="1352"/>
                  </a:lnTo>
                  <a:lnTo>
                    <a:pt x="1160" y="1351"/>
                  </a:lnTo>
                  <a:lnTo>
                    <a:pt x="1165" y="1352"/>
                  </a:lnTo>
                  <a:lnTo>
                    <a:pt x="1170" y="1352"/>
                  </a:lnTo>
                  <a:lnTo>
                    <a:pt x="1175" y="1351"/>
                  </a:lnTo>
                  <a:lnTo>
                    <a:pt x="1181" y="1349"/>
                  </a:lnTo>
                  <a:lnTo>
                    <a:pt x="1186" y="1346"/>
                  </a:lnTo>
                  <a:lnTo>
                    <a:pt x="1190" y="1342"/>
                  </a:lnTo>
                  <a:lnTo>
                    <a:pt x="1195" y="1338"/>
                  </a:lnTo>
                  <a:lnTo>
                    <a:pt x="1198" y="1335"/>
                  </a:lnTo>
                  <a:lnTo>
                    <a:pt x="1201" y="1330"/>
                  </a:lnTo>
                  <a:lnTo>
                    <a:pt x="1202" y="1328"/>
                  </a:lnTo>
                  <a:lnTo>
                    <a:pt x="1203" y="1326"/>
                  </a:lnTo>
                  <a:lnTo>
                    <a:pt x="1206" y="1325"/>
                  </a:lnTo>
                  <a:lnTo>
                    <a:pt x="1210" y="1325"/>
                  </a:lnTo>
                  <a:lnTo>
                    <a:pt x="1214" y="1325"/>
                  </a:lnTo>
                  <a:lnTo>
                    <a:pt x="1219" y="1324"/>
                  </a:lnTo>
                  <a:lnTo>
                    <a:pt x="1225" y="1324"/>
                  </a:lnTo>
                  <a:lnTo>
                    <a:pt x="1231" y="1323"/>
                  </a:lnTo>
                  <a:lnTo>
                    <a:pt x="1237" y="1321"/>
                  </a:lnTo>
                  <a:lnTo>
                    <a:pt x="1243" y="1318"/>
                  </a:lnTo>
                  <a:lnTo>
                    <a:pt x="1249" y="1315"/>
                  </a:lnTo>
                  <a:lnTo>
                    <a:pt x="1255" y="1311"/>
                  </a:lnTo>
                  <a:lnTo>
                    <a:pt x="1261" y="1308"/>
                  </a:lnTo>
                  <a:lnTo>
                    <a:pt x="1268" y="1305"/>
                  </a:lnTo>
                  <a:lnTo>
                    <a:pt x="1273" y="1304"/>
                  </a:lnTo>
                  <a:lnTo>
                    <a:pt x="1280" y="1303"/>
                  </a:lnTo>
                  <a:lnTo>
                    <a:pt x="1285" y="1304"/>
                  </a:lnTo>
                  <a:lnTo>
                    <a:pt x="1290" y="1304"/>
                  </a:lnTo>
                  <a:lnTo>
                    <a:pt x="1296" y="1305"/>
                  </a:lnTo>
                  <a:lnTo>
                    <a:pt x="1300" y="1308"/>
                  </a:lnTo>
                  <a:lnTo>
                    <a:pt x="1304" y="1310"/>
                  </a:lnTo>
                  <a:lnTo>
                    <a:pt x="1306" y="1310"/>
                  </a:lnTo>
                  <a:lnTo>
                    <a:pt x="1310" y="1308"/>
                  </a:lnTo>
                  <a:lnTo>
                    <a:pt x="1315" y="1305"/>
                  </a:lnTo>
                  <a:lnTo>
                    <a:pt x="1323" y="1301"/>
                  </a:lnTo>
                  <a:lnTo>
                    <a:pt x="1331" y="1295"/>
                  </a:lnTo>
                  <a:lnTo>
                    <a:pt x="1338" y="1286"/>
                  </a:lnTo>
                  <a:lnTo>
                    <a:pt x="1345" y="1275"/>
                  </a:lnTo>
                  <a:lnTo>
                    <a:pt x="1350" y="1261"/>
                  </a:lnTo>
                  <a:lnTo>
                    <a:pt x="1354" y="1243"/>
                  </a:lnTo>
                  <a:lnTo>
                    <a:pt x="1354" y="1224"/>
                  </a:lnTo>
                  <a:lnTo>
                    <a:pt x="1354" y="1223"/>
                  </a:lnTo>
                  <a:lnTo>
                    <a:pt x="1354" y="1222"/>
                  </a:lnTo>
                  <a:lnTo>
                    <a:pt x="1354" y="1221"/>
                  </a:lnTo>
                  <a:lnTo>
                    <a:pt x="1354" y="1219"/>
                  </a:lnTo>
                  <a:lnTo>
                    <a:pt x="1354" y="1218"/>
                  </a:lnTo>
                  <a:lnTo>
                    <a:pt x="1354" y="1216"/>
                  </a:lnTo>
                  <a:lnTo>
                    <a:pt x="1354" y="1215"/>
                  </a:lnTo>
                  <a:lnTo>
                    <a:pt x="1354" y="1214"/>
                  </a:lnTo>
                  <a:lnTo>
                    <a:pt x="1354" y="1213"/>
                  </a:lnTo>
                  <a:lnTo>
                    <a:pt x="1358" y="1211"/>
                  </a:lnTo>
                  <a:lnTo>
                    <a:pt x="1363" y="1209"/>
                  </a:lnTo>
                  <a:lnTo>
                    <a:pt x="1369" y="1206"/>
                  </a:lnTo>
                  <a:lnTo>
                    <a:pt x="1374" y="1203"/>
                  </a:lnTo>
                  <a:lnTo>
                    <a:pt x="1380" y="1201"/>
                  </a:lnTo>
                  <a:lnTo>
                    <a:pt x="1384" y="1198"/>
                  </a:lnTo>
                  <a:lnTo>
                    <a:pt x="1388" y="1194"/>
                  </a:lnTo>
                  <a:lnTo>
                    <a:pt x="1393" y="1191"/>
                  </a:lnTo>
                  <a:lnTo>
                    <a:pt x="1396" y="1188"/>
                  </a:lnTo>
                  <a:lnTo>
                    <a:pt x="1398" y="1185"/>
                  </a:lnTo>
                  <a:lnTo>
                    <a:pt x="1419" y="1179"/>
                  </a:lnTo>
                  <a:lnTo>
                    <a:pt x="1418" y="1176"/>
                  </a:lnTo>
                  <a:lnTo>
                    <a:pt x="1417" y="1168"/>
                  </a:lnTo>
                  <a:lnTo>
                    <a:pt x="1414" y="1155"/>
                  </a:lnTo>
                  <a:lnTo>
                    <a:pt x="1412" y="1139"/>
                  </a:lnTo>
                  <a:lnTo>
                    <a:pt x="1410" y="1119"/>
                  </a:lnTo>
                  <a:lnTo>
                    <a:pt x="1409" y="1098"/>
                  </a:lnTo>
                  <a:lnTo>
                    <a:pt x="1408" y="1074"/>
                  </a:lnTo>
                  <a:lnTo>
                    <a:pt x="1409" y="1050"/>
                  </a:lnTo>
                  <a:lnTo>
                    <a:pt x="1411" y="1027"/>
                  </a:lnTo>
                  <a:lnTo>
                    <a:pt x="1417" y="1004"/>
                  </a:lnTo>
                  <a:lnTo>
                    <a:pt x="1421" y="981"/>
                  </a:lnTo>
                  <a:lnTo>
                    <a:pt x="1423" y="957"/>
                  </a:lnTo>
                  <a:lnTo>
                    <a:pt x="1425" y="933"/>
                  </a:lnTo>
                  <a:lnTo>
                    <a:pt x="1426" y="910"/>
                  </a:lnTo>
                  <a:lnTo>
                    <a:pt x="1426" y="888"/>
                  </a:lnTo>
                  <a:lnTo>
                    <a:pt x="1426" y="868"/>
                  </a:lnTo>
                  <a:lnTo>
                    <a:pt x="1425" y="851"/>
                  </a:lnTo>
                  <a:lnTo>
                    <a:pt x="1425" y="838"/>
                  </a:lnTo>
                  <a:lnTo>
                    <a:pt x="1424" y="830"/>
                  </a:lnTo>
                  <a:lnTo>
                    <a:pt x="1424" y="827"/>
                  </a:lnTo>
                  <a:lnTo>
                    <a:pt x="1356" y="806"/>
                  </a:lnTo>
                  <a:lnTo>
                    <a:pt x="1362" y="788"/>
                  </a:lnTo>
                  <a:lnTo>
                    <a:pt x="1368" y="769"/>
                  </a:lnTo>
                  <a:lnTo>
                    <a:pt x="1373" y="752"/>
                  </a:lnTo>
                  <a:lnTo>
                    <a:pt x="1377" y="733"/>
                  </a:lnTo>
                  <a:lnTo>
                    <a:pt x="1381" y="715"/>
                  </a:lnTo>
                  <a:lnTo>
                    <a:pt x="1383" y="697"/>
                  </a:lnTo>
                  <a:lnTo>
                    <a:pt x="1384" y="680"/>
                  </a:lnTo>
                  <a:lnTo>
                    <a:pt x="1385" y="663"/>
                  </a:lnTo>
                  <a:lnTo>
                    <a:pt x="1384" y="645"/>
                  </a:lnTo>
                  <a:lnTo>
                    <a:pt x="1382" y="629"/>
                  </a:lnTo>
                  <a:lnTo>
                    <a:pt x="1393" y="629"/>
                  </a:lnTo>
                  <a:lnTo>
                    <a:pt x="1394" y="628"/>
                  </a:lnTo>
                  <a:lnTo>
                    <a:pt x="1395" y="628"/>
                  </a:lnTo>
                  <a:lnTo>
                    <a:pt x="1396" y="628"/>
                  </a:lnTo>
                  <a:lnTo>
                    <a:pt x="1397" y="627"/>
                  </a:lnTo>
                  <a:lnTo>
                    <a:pt x="1398" y="626"/>
                  </a:lnTo>
                  <a:lnTo>
                    <a:pt x="1399" y="625"/>
                  </a:lnTo>
                  <a:lnTo>
                    <a:pt x="1399" y="623"/>
                  </a:lnTo>
                  <a:lnTo>
                    <a:pt x="1400" y="622"/>
                  </a:lnTo>
                  <a:lnTo>
                    <a:pt x="1400" y="620"/>
                  </a:lnTo>
                  <a:lnTo>
                    <a:pt x="1401" y="619"/>
                  </a:lnTo>
                  <a:lnTo>
                    <a:pt x="1401" y="618"/>
                  </a:lnTo>
                  <a:lnTo>
                    <a:pt x="1402" y="616"/>
                  </a:lnTo>
                  <a:lnTo>
                    <a:pt x="1404" y="614"/>
                  </a:lnTo>
                  <a:lnTo>
                    <a:pt x="1404" y="612"/>
                  </a:lnTo>
                  <a:lnTo>
                    <a:pt x="1405" y="608"/>
                  </a:lnTo>
                  <a:lnTo>
                    <a:pt x="1406" y="606"/>
                  </a:lnTo>
                  <a:lnTo>
                    <a:pt x="1407" y="603"/>
                  </a:lnTo>
                  <a:lnTo>
                    <a:pt x="1408" y="600"/>
                  </a:lnTo>
                  <a:lnTo>
                    <a:pt x="1395" y="592"/>
                  </a:lnTo>
                  <a:lnTo>
                    <a:pt x="1395" y="595"/>
                  </a:lnTo>
                  <a:lnTo>
                    <a:pt x="1394" y="598"/>
                  </a:lnTo>
                  <a:lnTo>
                    <a:pt x="1394" y="602"/>
                  </a:lnTo>
                  <a:lnTo>
                    <a:pt x="1393" y="604"/>
                  </a:lnTo>
                  <a:lnTo>
                    <a:pt x="1392" y="607"/>
                  </a:lnTo>
                  <a:lnTo>
                    <a:pt x="1392" y="609"/>
                  </a:lnTo>
                  <a:lnTo>
                    <a:pt x="1391" y="612"/>
                  </a:lnTo>
                  <a:lnTo>
                    <a:pt x="1391" y="614"/>
                  </a:lnTo>
                  <a:lnTo>
                    <a:pt x="1391" y="615"/>
                  </a:lnTo>
                  <a:lnTo>
                    <a:pt x="1389" y="616"/>
                  </a:lnTo>
                  <a:lnTo>
                    <a:pt x="1380" y="616"/>
                  </a:lnTo>
                  <a:lnTo>
                    <a:pt x="1379" y="613"/>
                  </a:lnTo>
                  <a:lnTo>
                    <a:pt x="1379" y="609"/>
                  </a:lnTo>
                  <a:lnTo>
                    <a:pt x="1377" y="606"/>
                  </a:lnTo>
                  <a:lnTo>
                    <a:pt x="1377" y="603"/>
                  </a:lnTo>
                  <a:lnTo>
                    <a:pt x="1376" y="600"/>
                  </a:lnTo>
                  <a:lnTo>
                    <a:pt x="1375" y="597"/>
                  </a:lnTo>
                  <a:lnTo>
                    <a:pt x="1374" y="594"/>
                  </a:lnTo>
                  <a:lnTo>
                    <a:pt x="1374" y="591"/>
                  </a:lnTo>
                  <a:lnTo>
                    <a:pt x="1373" y="588"/>
                  </a:lnTo>
                  <a:lnTo>
                    <a:pt x="1372" y="584"/>
                  </a:lnTo>
                  <a:lnTo>
                    <a:pt x="1371" y="584"/>
                  </a:lnTo>
                  <a:lnTo>
                    <a:pt x="1367" y="583"/>
                  </a:lnTo>
                  <a:lnTo>
                    <a:pt x="1362" y="583"/>
                  </a:lnTo>
                  <a:lnTo>
                    <a:pt x="1356" y="583"/>
                  </a:lnTo>
                  <a:lnTo>
                    <a:pt x="1347" y="582"/>
                  </a:lnTo>
                  <a:lnTo>
                    <a:pt x="1338" y="582"/>
                  </a:lnTo>
                  <a:lnTo>
                    <a:pt x="1330" y="582"/>
                  </a:lnTo>
                  <a:lnTo>
                    <a:pt x="1321" y="583"/>
                  </a:lnTo>
                  <a:lnTo>
                    <a:pt x="1312" y="584"/>
                  </a:lnTo>
                  <a:lnTo>
                    <a:pt x="1304" y="586"/>
                  </a:lnTo>
                  <a:lnTo>
                    <a:pt x="1305" y="585"/>
                  </a:lnTo>
                  <a:lnTo>
                    <a:pt x="1306" y="584"/>
                  </a:lnTo>
                  <a:lnTo>
                    <a:pt x="1306" y="583"/>
                  </a:lnTo>
                  <a:lnTo>
                    <a:pt x="1307" y="582"/>
                  </a:lnTo>
                  <a:lnTo>
                    <a:pt x="1307" y="581"/>
                  </a:lnTo>
                  <a:lnTo>
                    <a:pt x="1312" y="581"/>
                  </a:lnTo>
                  <a:lnTo>
                    <a:pt x="1320" y="581"/>
                  </a:lnTo>
                  <a:lnTo>
                    <a:pt x="1329" y="581"/>
                  </a:lnTo>
                  <a:lnTo>
                    <a:pt x="1339" y="581"/>
                  </a:lnTo>
                  <a:lnTo>
                    <a:pt x="1351" y="581"/>
                  </a:lnTo>
                  <a:lnTo>
                    <a:pt x="1362" y="581"/>
                  </a:lnTo>
                  <a:lnTo>
                    <a:pt x="1374" y="581"/>
                  </a:lnTo>
                  <a:lnTo>
                    <a:pt x="1384" y="581"/>
                  </a:lnTo>
                  <a:lnTo>
                    <a:pt x="1394" y="581"/>
                  </a:lnTo>
                  <a:lnTo>
                    <a:pt x="1400" y="581"/>
                  </a:lnTo>
                  <a:lnTo>
                    <a:pt x="1400" y="582"/>
                  </a:lnTo>
                  <a:lnTo>
                    <a:pt x="1399" y="583"/>
                  </a:lnTo>
                  <a:lnTo>
                    <a:pt x="1399" y="584"/>
                  </a:lnTo>
                  <a:lnTo>
                    <a:pt x="1399" y="585"/>
                  </a:lnTo>
                  <a:lnTo>
                    <a:pt x="1398" y="586"/>
                  </a:lnTo>
                  <a:lnTo>
                    <a:pt x="1398" y="588"/>
                  </a:lnTo>
                  <a:lnTo>
                    <a:pt x="1397" y="589"/>
                  </a:lnTo>
                  <a:lnTo>
                    <a:pt x="1397" y="590"/>
                  </a:lnTo>
                  <a:lnTo>
                    <a:pt x="1396" y="591"/>
                  </a:lnTo>
                  <a:lnTo>
                    <a:pt x="1395" y="592"/>
                  </a:lnTo>
                  <a:lnTo>
                    <a:pt x="1408" y="600"/>
                  </a:lnTo>
                  <a:lnTo>
                    <a:pt x="1409" y="596"/>
                  </a:lnTo>
                  <a:lnTo>
                    <a:pt x="1409" y="593"/>
                  </a:lnTo>
                  <a:lnTo>
                    <a:pt x="1410" y="591"/>
                  </a:lnTo>
                  <a:lnTo>
                    <a:pt x="1411" y="588"/>
                  </a:lnTo>
                  <a:lnTo>
                    <a:pt x="1411" y="585"/>
                  </a:lnTo>
                  <a:lnTo>
                    <a:pt x="1412" y="583"/>
                  </a:lnTo>
                  <a:lnTo>
                    <a:pt x="1412" y="581"/>
                  </a:lnTo>
                  <a:lnTo>
                    <a:pt x="1413" y="580"/>
                  </a:lnTo>
                  <a:lnTo>
                    <a:pt x="1413" y="579"/>
                  </a:lnTo>
                  <a:lnTo>
                    <a:pt x="1413" y="578"/>
                  </a:lnTo>
                  <a:lnTo>
                    <a:pt x="1413" y="577"/>
                  </a:lnTo>
                  <a:lnTo>
                    <a:pt x="1413" y="576"/>
                  </a:lnTo>
                  <a:lnTo>
                    <a:pt x="1413" y="575"/>
                  </a:lnTo>
                  <a:lnTo>
                    <a:pt x="1412" y="573"/>
                  </a:lnTo>
                  <a:lnTo>
                    <a:pt x="1412" y="572"/>
                  </a:lnTo>
                  <a:lnTo>
                    <a:pt x="1411" y="572"/>
                  </a:lnTo>
                  <a:lnTo>
                    <a:pt x="1411" y="571"/>
                  </a:lnTo>
                  <a:lnTo>
                    <a:pt x="1411" y="570"/>
                  </a:lnTo>
                  <a:lnTo>
                    <a:pt x="1410" y="570"/>
                  </a:lnTo>
                  <a:lnTo>
                    <a:pt x="1409" y="570"/>
                  </a:lnTo>
                  <a:lnTo>
                    <a:pt x="1409" y="569"/>
                  </a:lnTo>
                  <a:lnTo>
                    <a:pt x="1408" y="569"/>
                  </a:lnTo>
                  <a:lnTo>
                    <a:pt x="1407" y="569"/>
                  </a:lnTo>
                  <a:lnTo>
                    <a:pt x="1407" y="568"/>
                  </a:lnTo>
                  <a:lnTo>
                    <a:pt x="1406" y="568"/>
                  </a:lnTo>
                  <a:lnTo>
                    <a:pt x="1304" y="568"/>
                  </a:lnTo>
                  <a:lnTo>
                    <a:pt x="1302" y="568"/>
                  </a:lnTo>
                  <a:lnTo>
                    <a:pt x="1301" y="569"/>
                  </a:lnTo>
                  <a:lnTo>
                    <a:pt x="1300" y="569"/>
                  </a:lnTo>
                  <a:lnTo>
                    <a:pt x="1299" y="570"/>
                  </a:lnTo>
                  <a:lnTo>
                    <a:pt x="1298" y="571"/>
                  </a:lnTo>
                  <a:lnTo>
                    <a:pt x="1297" y="572"/>
                  </a:lnTo>
                  <a:lnTo>
                    <a:pt x="1297" y="573"/>
                  </a:lnTo>
                  <a:lnTo>
                    <a:pt x="1296" y="575"/>
                  </a:lnTo>
                  <a:lnTo>
                    <a:pt x="1296" y="577"/>
                  </a:lnTo>
                  <a:lnTo>
                    <a:pt x="1296" y="578"/>
                  </a:lnTo>
                  <a:lnTo>
                    <a:pt x="1295" y="579"/>
                  </a:lnTo>
                  <a:lnTo>
                    <a:pt x="1295" y="581"/>
                  </a:lnTo>
                  <a:lnTo>
                    <a:pt x="1294" y="583"/>
                  </a:lnTo>
                  <a:lnTo>
                    <a:pt x="1293" y="585"/>
                  </a:lnTo>
                  <a:lnTo>
                    <a:pt x="1292" y="588"/>
                  </a:lnTo>
                  <a:lnTo>
                    <a:pt x="1290" y="591"/>
                  </a:lnTo>
                  <a:lnTo>
                    <a:pt x="1289" y="594"/>
                  </a:lnTo>
                  <a:lnTo>
                    <a:pt x="1288" y="597"/>
                  </a:lnTo>
                  <a:lnTo>
                    <a:pt x="1287" y="600"/>
                  </a:lnTo>
                  <a:lnTo>
                    <a:pt x="1286" y="602"/>
                  </a:lnTo>
                  <a:lnTo>
                    <a:pt x="1284" y="606"/>
                  </a:lnTo>
                  <a:lnTo>
                    <a:pt x="1282" y="610"/>
                  </a:lnTo>
                  <a:lnTo>
                    <a:pt x="1279" y="615"/>
                  </a:lnTo>
                  <a:lnTo>
                    <a:pt x="1275" y="621"/>
                  </a:lnTo>
                  <a:lnTo>
                    <a:pt x="1272" y="628"/>
                  </a:lnTo>
                  <a:lnTo>
                    <a:pt x="1268" y="635"/>
                  </a:lnTo>
                  <a:lnTo>
                    <a:pt x="1264" y="644"/>
                  </a:lnTo>
                  <a:lnTo>
                    <a:pt x="1259" y="655"/>
                  </a:lnTo>
                  <a:lnTo>
                    <a:pt x="1256" y="652"/>
                  </a:lnTo>
                  <a:lnTo>
                    <a:pt x="1252" y="648"/>
                  </a:lnTo>
                  <a:lnTo>
                    <a:pt x="1249" y="646"/>
                  </a:lnTo>
                  <a:lnTo>
                    <a:pt x="1246" y="644"/>
                  </a:lnTo>
                  <a:lnTo>
                    <a:pt x="1243" y="642"/>
                  </a:lnTo>
                  <a:lnTo>
                    <a:pt x="1239" y="640"/>
                  </a:lnTo>
                  <a:lnTo>
                    <a:pt x="1236" y="639"/>
                  </a:lnTo>
                  <a:lnTo>
                    <a:pt x="1232" y="638"/>
                  </a:lnTo>
                  <a:lnTo>
                    <a:pt x="1228" y="637"/>
                  </a:lnTo>
                  <a:lnTo>
                    <a:pt x="1225" y="637"/>
                  </a:lnTo>
                  <a:lnTo>
                    <a:pt x="1214" y="635"/>
                  </a:lnTo>
                  <a:lnTo>
                    <a:pt x="1200" y="635"/>
                  </a:lnTo>
                  <a:lnTo>
                    <a:pt x="1183" y="634"/>
                  </a:lnTo>
                  <a:lnTo>
                    <a:pt x="1164" y="634"/>
                  </a:lnTo>
                  <a:lnTo>
                    <a:pt x="1145" y="634"/>
                  </a:lnTo>
                  <a:lnTo>
                    <a:pt x="1126" y="634"/>
                  </a:lnTo>
                  <a:lnTo>
                    <a:pt x="1110" y="633"/>
                  </a:lnTo>
                  <a:lnTo>
                    <a:pt x="1097" y="633"/>
                  </a:lnTo>
                  <a:lnTo>
                    <a:pt x="1088" y="633"/>
                  </a:lnTo>
                  <a:lnTo>
                    <a:pt x="1085" y="633"/>
                  </a:lnTo>
                  <a:lnTo>
                    <a:pt x="1085" y="642"/>
                  </a:lnTo>
                  <a:lnTo>
                    <a:pt x="1081" y="637"/>
                  </a:lnTo>
                  <a:lnTo>
                    <a:pt x="1077" y="632"/>
                  </a:lnTo>
                  <a:lnTo>
                    <a:pt x="1074" y="628"/>
                  </a:lnTo>
                  <a:lnTo>
                    <a:pt x="1071" y="623"/>
                  </a:lnTo>
                  <a:lnTo>
                    <a:pt x="1066" y="620"/>
                  </a:lnTo>
                  <a:lnTo>
                    <a:pt x="1063" y="616"/>
                  </a:lnTo>
                  <a:lnTo>
                    <a:pt x="1059" y="613"/>
                  </a:lnTo>
                  <a:lnTo>
                    <a:pt x="1056" y="609"/>
                  </a:lnTo>
                  <a:lnTo>
                    <a:pt x="1052" y="606"/>
                  </a:lnTo>
                  <a:lnTo>
                    <a:pt x="1048" y="603"/>
                  </a:lnTo>
                  <a:lnTo>
                    <a:pt x="1322" y="558"/>
                  </a:lnTo>
                  <a:lnTo>
                    <a:pt x="1323" y="558"/>
                  </a:lnTo>
                  <a:lnTo>
                    <a:pt x="1324" y="558"/>
                  </a:lnTo>
                  <a:lnTo>
                    <a:pt x="1325" y="558"/>
                  </a:lnTo>
                  <a:lnTo>
                    <a:pt x="1326" y="558"/>
                  </a:lnTo>
                  <a:lnTo>
                    <a:pt x="1327" y="558"/>
                  </a:lnTo>
                  <a:lnTo>
                    <a:pt x="1331" y="558"/>
                  </a:lnTo>
                  <a:lnTo>
                    <a:pt x="1334" y="557"/>
                  </a:lnTo>
                  <a:lnTo>
                    <a:pt x="1337" y="556"/>
                  </a:lnTo>
                  <a:lnTo>
                    <a:pt x="1341" y="555"/>
                  </a:lnTo>
                  <a:lnTo>
                    <a:pt x="1343" y="553"/>
                  </a:lnTo>
                  <a:lnTo>
                    <a:pt x="1346" y="551"/>
                  </a:lnTo>
                  <a:lnTo>
                    <a:pt x="1348" y="547"/>
                  </a:lnTo>
                  <a:lnTo>
                    <a:pt x="1351" y="544"/>
                  </a:lnTo>
                  <a:lnTo>
                    <a:pt x="1354" y="541"/>
                  </a:lnTo>
                  <a:lnTo>
                    <a:pt x="1356" y="538"/>
                  </a:lnTo>
                  <a:lnTo>
                    <a:pt x="1460" y="524"/>
                  </a:lnTo>
                  <a:lnTo>
                    <a:pt x="1460" y="523"/>
                  </a:lnTo>
                  <a:lnTo>
                    <a:pt x="1460" y="522"/>
                  </a:lnTo>
                  <a:lnTo>
                    <a:pt x="1460" y="520"/>
                  </a:lnTo>
                  <a:lnTo>
                    <a:pt x="1461" y="518"/>
                  </a:lnTo>
                  <a:lnTo>
                    <a:pt x="1461" y="515"/>
                  </a:lnTo>
                  <a:lnTo>
                    <a:pt x="1461" y="511"/>
                  </a:lnTo>
                  <a:lnTo>
                    <a:pt x="1461" y="507"/>
                  </a:lnTo>
                  <a:lnTo>
                    <a:pt x="1462" y="503"/>
                  </a:lnTo>
                  <a:lnTo>
                    <a:pt x="1462" y="498"/>
                  </a:lnTo>
                  <a:lnTo>
                    <a:pt x="1463" y="493"/>
                  </a:lnTo>
                  <a:lnTo>
                    <a:pt x="1687" y="451"/>
                  </a:lnTo>
                  <a:lnTo>
                    <a:pt x="1687" y="452"/>
                  </a:lnTo>
                  <a:lnTo>
                    <a:pt x="1687" y="451"/>
                  </a:lnTo>
                  <a:lnTo>
                    <a:pt x="1689" y="453"/>
                  </a:lnTo>
                  <a:lnTo>
                    <a:pt x="1690" y="454"/>
                  </a:lnTo>
                  <a:lnTo>
                    <a:pt x="1691" y="456"/>
                  </a:lnTo>
                  <a:lnTo>
                    <a:pt x="1692" y="457"/>
                  </a:lnTo>
                  <a:lnTo>
                    <a:pt x="1693" y="458"/>
                  </a:lnTo>
                  <a:lnTo>
                    <a:pt x="1694" y="459"/>
                  </a:lnTo>
                  <a:lnTo>
                    <a:pt x="1695" y="459"/>
                  </a:lnTo>
                  <a:lnTo>
                    <a:pt x="1696" y="460"/>
                  </a:lnTo>
                  <a:lnTo>
                    <a:pt x="1697" y="461"/>
                  </a:lnTo>
                  <a:lnTo>
                    <a:pt x="1698" y="461"/>
                  </a:lnTo>
                  <a:lnTo>
                    <a:pt x="1699" y="460"/>
                  </a:lnTo>
                  <a:lnTo>
                    <a:pt x="1700" y="460"/>
                  </a:lnTo>
                  <a:lnTo>
                    <a:pt x="1702" y="459"/>
                  </a:lnTo>
                  <a:lnTo>
                    <a:pt x="1703" y="459"/>
                  </a:lnTo>
                  <a:lnTo>
                    <a:pt x="1704" y="459"/>
                  </a:lnTo>
                  <a:lnTo>
                    <a:pt x="1799" y="441"/>
                  </a:lnTo>
                  <a:lnTo>
                    <a:pt x="1801" y="441"/>
                  </a:lnTo>
                  <a:lnTo>
                    <a:pt x="1802" y="441"/>
                  </a:lnTo>
                  <a:lnTo>
                    <a:pt x="1803" y="441"/>
                  </a:lnTo>
                  <a:lnTo>
                    <a:pt x="1805" y="440"/>
                  </a:lnTo>
                  <a:lnTo>
                    <a:pt x="1808" y="439"/>
                  </a:lnTo>
                  <a:lnTo>
                    <a:pt x="1810" y="436"/>
                  </a:lnTo>
                  <a:lnTo>
                    <a:pt x="1813" y="432"/>
                  </a:lnTo>
                  <a:lnTo>
                    <a:pt x="1815" y="429"/>
                  </a:lnTo>
                  <a:lnTo>
                    <a:pt x="1817" y="423"/>
                  </a:lnTo>
                  <a:lnTo>
                    <a:pt x="1819" y="418"/>
                  </a:lnTo>
                  <a:lnTo>
                    <a:pt x="1820" y="412"/>
                  </a:lnTo>
                  <a:lnTo>
                    <a:pt x="1820" y="406"/>
                  </a:lnTo>
                  <a:lnTo>
                    <a:pt x="1820" y="398"/>
                  </a:lnTo>
                  <a:lnTo>
                    <a:pt x="1820" y="392"/>
                  </a:lnTo>
                  <a:lnTo>
                    <a:pt x="1820" y="386"/>
                  </a:lnTo>
                  <a:lnTo>
                    <a:pt x="1819" y="381"/>
                  </a:lnTo>
                  <a:lnTo>
                    <a:pt x="1817" y="375"/>
                  </a:lnTo>
                  <a:lnTo>
                    <a:pt x="1816" y="370"/>
                  </a:lnTo>
                  <a:lnTo>
                    <a:pt x="1814" y="367"/>
                  </a:lnTo>
                  <a:lnTo>
                    <a:pt x="1811" y="362"/>
                  </a:lnTo>
                  <a:lnTo>
                    <a:pt x="1808" y="360"/>
                  </a:lnTo>
                  <a:lnTo>
                    <a:pt x="1805" y="358"/>
                  </a:lnTo>
                  <a:lnTo>
                    <a:pt x="1803" y="357"/>
                  </a:lnTo>
                  <a:lnTo>
                    <a:pt x="1802" y="35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710" name="Freeform 444"/>
            <p:cNvSpPr>
              <a:spLocks/>
            </p:cNvSpPr>
            <p:nvPr/>
          </p:nvSpPr>
          <p:spPr bwMode="auto">
            <a:xfrm>
              <a:off x="3716" y="3564"/>
              <a:ext cx="162" cy="320"/>
            </a:xfrm>
            <a:custGeom>
              <a:avLst/>
              <a:gdLst>
                <a:gd name="T0" fmla="*/ 0 w 1820"/>
                <a:gd name="T1" fmla="*/ 0 h 3594"/>
                <a:gd name="T2" fmla="*/ 0 w 1820"/>
                <a:gd name="T3" fmla="*/ 0 h 3594"/>
                <a:gd name="T4" fmla="*/ 0 w 1820"/>
                <a:gd name="T5" fmla="*/ 0 h 3594"/>
                <a:gd name="T6" fmla="*/ 0 w 1820"/>
                <a:gd name="T7" fmla="*/ 0 h 3594"/>
                <a:gd name="T8" fmla="*/ 0 w 1820"/>
                <a:gd name="T9" fmla="*/ 0 h 3594"/>
                <a:gd name="T10" fmla="*/ 0 w 1820"/>
                <a:gd name="T11" fmla="*/ 0 h 3594"/>
                <a:gd name="T12" fmla="*/ 0 w 1820"/>
                <a:gd name="T13" fmla="*/ 0 h 3594"/>
                <a:gd name="T14" fmla="*/ 0 w 1820"/>
                <a:gd name="T15" fmla="*/ 0 h 3594"/>
                <a:gd name="T16" fmla="*/ 0 w 1820"/>
                <a:gd name="T17" fmla="*/ 0 h 3594"/>
                <a:gd name="T18" fmla="*/ 0 w 1820"/>
                <a:gd name="T19" fmla="*/ 0 h 3594"/>
                <a:gd name="T20" fmla="*/ 0 w 1820"/>
                <a:gd name="T21" fmla="*/ 0 h 3594"/>
                <a:gd name="T22" fmla="*/ 0 w 1820"/>
                <a:gd name="T23" fmla="*/ 0 h 3594"/>
                <a:gd name="T24" fmla="*/ 0 w 1820"/>
                <a:gd name="T25" fmla="*/ 0 h 3594"/>
                <a:gd name="T26" fmla="*/ 0 w 1820"/>
                <a:gd name="T27" fmla="*/ 0 h 3594"/>
                <a:gd name="T28" fmla="*/ 0 w 1820"/>
                <a:gd name="T29" fmla="*/ 0 h 3594"/>
                <a:gd name="T30" fmla="*/ 0 w 1820"/>
                <a:gd name="T31" fmla="*/ 0 h 3594"/>
                <a:gd name="T32" fmla="*/ 0 w 1820"/>
                <a:gd name="T33" fmla="*/ 0 h 3594"/>
                <a:gd name="T34" fmla="*/ 0 w 1820"/>
                <a:gd name="T35" fmla="*/ 0 h 3594"/>
                <a:gd name="T36" fmla="*/ 0 w 1820"/>
                <a:gd name="T37" fmla="*/ 0 h 3594"/>
                <a:gd name="T38" fmla="*/ 0 w 1820"/>
                <a:gd name="T39" fmla="*/ 0 h 3594"/>
                <a:gd name="T40" fmla="*/ 0 w 1820"/>
                <a:gd name="T41" fmla="*/ 0 h 3594"/>
                <a:gd name="T42" fmla="*/ 0 w 1820"/>
                <a:gd name="T43" fmla="*/ 0 h 3594"/>
                <a:gd name="T44" fmla="*/ 0 w 1820"/>
                <a:gd name="T45" fmla="*/ 0 h 3594"/>
                <a:gd name="T46" fmla="*/ 0 w 1820"/>
                <a:gd name="T47" fmla="*/ 0 h 3594"/>
                <a:gd name="T48" fmla="*/ 0 w 1820"/>
                <a:gd name="T49" fmla="*/ 0 h 3594"/>
                <a:gd name="T50" fmla="*/ 0 w 1820"/>
                <a:gd name="T51" fmla="*/ 0 h 3594"/>
                <a:gd name="T52" fmla="*/ 0 w 1820"/>
                <a:gd name="T53" fmla="*/ 0 h 3594"/>
                <a:gd name="T54" fmla="*/ 0 w 1820"/>
                <a:gd name="T55" fmla="*/ 0 h 3594"/>
                <a:gd name="T56" fmla="*/ 0 w 1820"/>
                <a:gd name="T57" fmla="*/ 0 h 3594"/>
                <a:gd name="T58" fmla="*/ 0 w 1820"/>
                <a:gd name="T59" fmla="*/ 0 h 3594"/>
                <a:gd name="T60" fmla="*/ 0 w 1820"/>
                <a:gd name="T61" fmla="*/ 0 h 3594"/>
                <a:gd name="T62" fmla="*/ 0 w 1820"/>
                <a:gd name="T63" fmla="*/ 0 h 3594"/>
                <a:gd name="T64" fmla="*/ 0 w 1820"/>
                <a:gd name="T65" fmla="*/ 0 h 3594"/>
                <a:gd name="T66" fmla="*/ 0 w 1820"/>
                <a:gd name="T67" fmla="*/ 0 h 3594"/>
                <a:gd name="T68" fmla="*/ 0 w 1820"/>
                <a:gd name="T69" fmla="*/ 0 h 3594"/>
                <a:gd name="T70" fmla="*/ 0 w 1820"/>
                <a:gd name="T71" fmla="*/ 0 h 3594"/>
                <a:gd name="T72" fmla="*/ 0 w 1820"/>
                <a:gd name="T73" fmla="*/ 0 h 3594"/>
                <a:gd name="T74" fmla="*/ 0 w 1820"/>
                <a:gd name="T75" fmla="*/ 0 h 3594"/>
                <a:gd name="T76" fmla="*/ 0 w 1820"/>
                <a:gd name="T77" fmla="*/ 0 h 3594"/>
                <a:gd name="T78" fmla="*/ 0 w 1820"/>
                <a:gd name="T79" fmla="*/ 0 h 3594"/>
                <a:gd name="T80" fmla="*/ 0 w 1820"/>
                <a:gd name="T81" fmla="*/ 0 h 3594"/>
                <a:gd name="T82" fmla="*/ 0 w 1820"/>
                <a:gd name="T83" fmla="*/ 0 h 3594"/>
                <a:gd name="T84" fmla="*/ 0 w 1820"/>
                <a:gd name="T85" fmla="*/ 0 h 3594"/>
                <a:gd name="T86" fmla="*/ 0 w 1820"/>
                <a:gd name="T87" fmla="*/ 0 h 3594"/>
                <a:gd name="T88" fmla="*/ 0 w 1820"/>
                <a:gd name="T89" fmla="*/ 0 h 3594"/>
                <a:gd name="T90" fmla="*/ 0 w 1820"/>
                <a:gd name="T91" fmla="*/ 0 h 3594"/>
                <a:gd name="T92" fmla="*/ 0 w 1820"/>
                <a:gd name="T93" fmla="*/ 0 h 3594"/>
                <a:gd name="T94" fmla="*/ 0 w 1820"/>
                <a:gd name="T95" fmla="*/ 0 h 3594"/>
                <a:gd name="T96" fmla="*/ 0 w 1820"/>
                <a:gd name="T97" fmla="*/ 0 h 3594"/>
                <a:gd name="T98" fmla="*/ 0 w 1820"/>
                <a:gd name="T99" fmla="*/ 0 h 3594"/>
                <a:gd name="T100" fmla="*/ 0 w 1820"/>
                <a:gd name="T101" fmla="*/ 0 h 3594"/>
                <a:gd name="T102" fmla="*/ 0 w 1820"/>
                <a:gd name="T103" fmla="*/ 0 h 3594"/>
                <a:gd name="T104" fmla="*/ 0 w 1820"/>
                <a:gd name="T105" fmla="*/ 0 h 3594"/>
                <a:gd name="T106" fmla="*/ 0 w 1820"/>
                <a:gd name="T107" fmla="*/ 0 h 3594"/>
                <a:gd name="T108" fmla="*/ 0 w 1820"/>
                <a:gd name="T109" fmla="*/ 0 h 3594"/>
                <a:gd name="T110" fmla="*/ 0 w 1820"/>
                <a:gd name="T111" fmla="*/ 0 h 3594"/>
                <a:gd name="T112" fmla="*/ 0 w 1820"/>
                <a:gd name="T113" fmla="*/ 0 h 3594"/>
                <a:gd name="T114" fmla="*/ 0 w 1820"/>
                <a:gd name="T115" fmla="*/ 0 h 3594"/>
                <a:gd name="T116" fmla="*/ 0 w 1820"/>
                <a:gd name="T117" fmla="*/ 0 h 3594"/>
                <a:gd name="T118" fmla="*/ 0 w 1820"/>
                <a:gd name="T119" fmla="*/ 0 h 3594"/>
                <a:gd name="T120" fmla="*/ 0 w 1820"/>
                <a:gd name="T121" fmla="*/ 0 h 3594"/>
                <a:gd name="T122" fmla="*/ 0 w 1820"/>
                <a:gd name="T123" fmla="*/ 0 h 3594"/>
                <a:gd name="T124" fmla="*/ 0 w 1820"/>
                <a:gd name="T125" fmla="*/ 0 h 359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820"/>
                <a:gd name="T190" fmla="*/ 0 h 3594"/>
                <a:gd name="T191" fmla="*/ 1820 w 1820"/>
                <a:gd name="T192" fmla="*/ 3594 h 359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820" h="3594">
                  <a:moveTo>
                    <a:pt x="1802" y="357"/>
                  </a:moveTo>
                  <a:lnTo>
                    <a:pt x="1803" y="357"/>
                  </a:lnTo>
                  <a:lnTo>
                    <a:pt x="1799" y="358"/>
                  </a:lnTo>
                  <a:lnTo>
                    <a:pt x="1791" y="359"/>
                  </a:lnTo>
                  <a:lnTo>
                    <a:pt x="1779" y="361"/>
                  </a:lnTo>
                  <a:lnTo>
                    <a:pt x="1765" y="365"/>
                  </a:lnTo>
                  <a:lnTo>
                    <a:pt x="1749" y="368"/>
                  </a:lnTo>
                  <a:lnTo>
                    <a:pt x="1734" y="371"/>
                  </a:lnTo>
                  <a:lnTo>
                    <a:pt x="1720" y="373"/>
                  </a:lnTo>
                  <a:lnTo>
                    <a:pt x="1708" y="375"/>
                  </a:lnTo>
                  <a:lnTo>
                    <a:pt x="1700" y="378"/>
                  </a:lnTo>
                  <a:lnTo>
                    <a:pt x="1698" y="378"/>
                  </a:lnTo>
                  <a:lnTo>
                    <a:pt x="1697" y="378"/>
                  </a:lnTo>
                  <a:lnTo>
                    <a:pt x="1696" y="378"/>
                  </a:lnTo>
                  <a:lnTo>
                    <a:pt x="1695" y="378"/>
                  </a:lnTo>
                  <a:lnTo>
                    <a:pt x="1694" y="379"/>
                  </a:lnTo>
                  <a:lnTo>
                    <a:pt x="1693" y="380"/>
                  </a:lnTo>
                  <a:lnTo>
                    <a:pt x="1692" y="380"/>
                  </a:lnTo>
                  <a:lnTo>
                    <a:pt x="1691" y="381"/>
                  </a:lnTo>
                  <a:lnTo>
                    <a:pt x="1690" y="383"/>
                  </a:lnTo>
                  <a:lnTo>
                    <a:pt x="1689" y="384"/>
                  </a:lnTo>
                  <a:lnTo>
                    <a:pt x="1687" y="385"/>
                  </a:lnTo>
                  <a:lnTo>
                    <a:pt x="1471" y="424"/>
                  </a:lnTo>
                  <a:lnTo>
                    <a:pt x="1472" y="418"/>
                  </a:lnTo>
                  <a:lnTo>
                    <a:pt x="1472" y="411"/>
                  </a:lnTo>
                  <a:lnTo>
                    <a:pt x="1473" y="405"/>
                  </a:lnTo>
                  <a:lnTo>
                    <a:pt x="1474" y="398"/>
                  </a:lnTo>
                  <a:lnTo>
                    <a:pt x="1474" y="392"/>
                  </a:lnTo>
                  <a:lnTo>
                    <a:pt x="1475" y="385"/>
                  </a:lnTo>
                  <a:lnTo>
                    <a:pt x="1476" y="379"/>
                  </a:lnTo>
                  <a:lnTo>
                    <a:pt x="1478" y="372"/>
                  </a:lnTo>
                  <a:lnTo>
                    <a:pt x="1478" y="366"/>
                  </a:lnTo>
                  <a:lnTo>
                    <a:pt x="1479" y="359"/>
                  </a:lnTo>
                  <a:lnTo>
                    <a:pt x="1413" y="370"/>
                  </a:lnTo>
                  <a:lnTo>
                    <a:pt x="1408" y="432"/>
                  </a:lnTo>
                  <a:lnTo>
                    <a:pt x="1408" y="433"/>
                  </a:lnTo>
                  <a:lnTo>
                    <a:pt x="1407" y="433"/>
                  </a:lnTo>
                  <a:lnTo>
                    <a:pt x="1408" y="433"/>
                  </a:lnTo>
                  <a:lnTo>
                    <a:pt x="1408" y="432"/>
                  </a:lnTo>
                  <a:lnTo>
                    <a:pt x="1408" y="433"/>
                  </a:lnTo>
                  <a:lnTo>
                    <a:pt x="1407" y="433"/>
                  </a:lnTo>
                  <a:lnTo>
                    <a:pt x="1408" y="433"/>
                  </a:lnTo>
                  <a:lnTo>
                    <a:pt x="1408" y="432"/>
                  </a:lnTo>
                  <a:lnTo>
                    <a:pt x="1408" y="433"/>
                  </a:lnTo>
                  <a:lnTo>
                    <a:pt x="1407" y="433"/>
                  </a:lnTo>
                  <a:lnTo>
                    <a:pt x="1408" y="433"/>
                  </a:lnTo>
                  <a:lnTo>
                    <a:pt x="1408" y="432"/>
                  </a:lnTo>
                  <a:lnTo>
                    <a:pt x="1408" y="433"/>
                  </a:lnTo>
                  <a:lnTo>
                    <a:pt x="1407" y="434"/>
                  </a:lnTo>
                  <a:lnTo>
                    <a:pt x="1406" y="435"/>
                  </a:lnTo>
                  <a:lnTo>
                    <a:pt x="1407" y="435"/>
                  </a:lnTo>
                  <a:lnTo>
                    <a:pt x="1406" y="435"/>
                  </a:lnTo>
                  <a:lnTo>
                    <a:pt x="1407" y="435"/>
                  </a:lnTo>
                  <a:lnTo>
                    <a:pt x="1406" y="435"/>
                  </a:lnTo>
                  <a:lnTo>
                    <a:pt x="1406" y="436"/>
                  </a:lnTo>
                  <a:lnTo>
                    <a:pt x="1407" y="436"/>
                  </a:lnTo>
                  <a:lnTo>
                    <a:pt x="1406" y="436"/>
                  </a:lnTo>
                  <a:lnTo>
                    <a:pt x="1406" y="437"/>
                  </a:lnTo>
                  <a:lnTo>
                    <a:pt x="1406" y="439"/>
                  </a:lnTo>
                  <a:lnTo>
                    <a:pt x="1406" y="437"/>
                  </a:lnTo>
                  <a:lnTo>
                    <a:pt x="1406" y="439"/>
                  </a:lnTo>
                  <a:lnTo>
                    <a:pt x="1406" y="440"/>
                  </a:lnTo>
                  <a:lnTo>
                    <a:pt x="1406" y="441"/>
                  </a:lnTo>
                  <a:lnTo>
                    <a:pt x="1406" y="442"/>
                  </a:lnTo>
                  <a:lnTo>
                    <a:pt x="1406" y="443"/>
                  </a:lnTo>
                  <a:lnTo>
                    <a:pt x="1400" y="443"/>
                  </a:lnTo>
                  <a:lnTo>
                    <a:pt x="1396" y="443"/>
                  </a:lnTo>
                  <a:lnTo>
                    <a:pt x="1391" y="443"/>
                  </a:lnTo>
                  <a:lnTo>
                    <a:pt x="1386" y="443"/>
                  </a:lnTo>
                  <a:lnTo>
                    <a:pt x="1383" y="443"/>
                  </a:lnTo>
                  <a:lnTo>
                    <a:pt x="1379" y="443"/>
                  </a:lnTo>
                  <a:lnTo>
                    <a:pt x="1376" y="443"/>
                  </a:lnTo>
                  <a:lnTo>
                    <a:pt x="1373" y="443"/>
                  </a:lnTo>
                  <a:lnTo>
                    <a:pt x="1372" y="443"/>
                  </a:lnTo>
                  <a:lnTo>
                    <a:pt x="1371" y="443"/>
                  </a:lnTo>
                  <a:lnTo>
                    <a:pt x="1370" y="444"/>
                  </a:lnTo>
                  <a:lnTo>
                    <a:pt x="1369" y="444"/>
                  </a:lnTo>
                  <a:lnTo>
                    <a:pt x="1368" y="444"/>
                  </a:lnTo>
                  <a:lnTo>
                    <a:pt x="1367" y="443"/>
                  </a:lnTo>
                  <a:lnTo>
                    <a:pt x="1366" y="442"/>
                  </a:lnTo>
                  <a:lnTo>
                    <a:pt x="1364" y="440"/>
                  </a:lnTo>
                  <a:lnTo>
                    <a:pt x="1364" y="436"/>
                  </a:lnTo>
                  <a:lnTo>
                    <a:pt x="1364" y="432"/>
                  </a:lnTo>
                  <a:lnTo>
                    <a:pt x="1364" y="427"/>
                  </a:lnTo>
                  <a:lnTo>
                    <a:pt x="1364" y="421"/>
                  </a:lnTo>
                  <a:lnTo>
                    <a:pt x="1366" y="415"/>
                  </a:lnTo>
                  <a:lnTo>
                    <a:pt x="1366" y="408"/>
                  </a:lnTo>
                  <a:lnTo>
                    <a:pt x="1366" y="403"/>
                  </a:lnTo>
                  <a:lnTo>
                    <a:pt x="1366" y="397"/>
                  </a:lnTo>
                  <a:lnTo>
                    <a:pt x="1367" y="393"/>
                  </a:lnTo>
                  <a:lnTo>
                    <a:pt x="1367" y="389"/>
                  </a:lnTo>
                  <a:lnTo>
                    <a:pt x="1367" y="386"/>
                  </a:lnTo>
                  <a:lnTo>
                    <a:pt x="1367" y="385"/>
                  </a:lnTo>
                  <a:lnTo>
                    <a:pt x="1408" y="307"/>
                  </a:lnTo>
                  <a:lnTo>
                    <a:pt x="1421" y="305"/>
                  </a:lnTo>
                  <a:lnTo>
                    <a:pt x="1413" y="370"/>
                  </a:lnTo>
                  <a:lnTo>
                    <a:pt x="1479" y="359"/>
                  </a:lnTo>
                  <a:lnTo>
                    <a:pt x="1480" y="352"/>
                  </a:lnTo>
                  <a:lnTo>
                    <a:pt x="1481" y="343"/>
                  </a:lnTo>
                  <a:lnTo>
                    <a:pt x="1481" y="335"/>
                  </a:lnTo>
                  <a:lnTo>
                    <a:pt x="1482" y="328"/>
                  </a:lnTo>
                  <a:lnTo>
                    <a:pt x="1482" y="321"/>
                  </a:lnTo>
                  <a:lnTo>
                    <a:pt x="1483" y="313"/>
                  </a:lnTo>
                  <a:lnTo>
                    <a:pt x="1483" y="307"/>
                  </a:lnTo>
                  <a:lnTo>
                    <a:pt x="1484" y="302"/>
                  </a:lnTo>
                  <a:lnTo>
                    <a:pt x="1484" y="296"/>
                  </a:lnTo>
                  <a:lnTo>
                    <a:pt x="1484" y="292"/>
                  </a:lnTo>
                  <a:lnTo>
                    <a:pt x="1484" y="278"/>
                  </a:lnTo>
                  <a:lnTo>
                    <a:pt x="1481" y="268"/>
                  </a:lnTo>
                  <a:lnTo>
                    <a:pt x="1475" y="261"/>
                  </a:lnTo>
                  <a:lnTo>
                    <a:pt x="1469" y="257"/>
                  </a:lnTo>
                  <a:lnTo>
                    <a:pt x="1461" y="254"/>
                  </a:lnTo>
                  <a:lnTo>
                    <a:pt x="1454" y="253"/>
                  </a:lnTo>
                  <a:lnTo>
                    <a:pt x="1446" y="254"/>
                  </a:lnTo>
                  <a:lnTo>
                    <a:pt x="1439" y="254"/>
                  </a:lnTo>
                  <a:lnTo>
                    <a:pt x="1436" y="255"/>
                  </a:lnTo>
                  <a:lnTo>
                    <a:pt x="1434" y="255"/>
                  </a:lnTo>
                  <a:lnTo>
                    <a:pt x="1434" y="256"/>
                  </a:lnTo>
                  <a:lnTo>
                    <a:pt x="1434" y="257"/>
                  </a:lnTo>
                  <a:lnTo>
                    <a:pt x="1434" y="258"/>
                  </a:lnTo>
                  <a:lnTo>
                    <a:pt x="1432" y="253"/>
                  </a:lnTo>
                  <a:lnTo>
                    <a:pt x="1429" y="249"/>
                  </a:lnTo>
                  <a:lnTo>
                    <a:pt x="1425" y="247"/>
                  </a:lnTo>
                  <a:lnTo>
                    <a:pt x="1422" y="246"/>
                  </a:lnTo>
                  <a:lnTo>
                    <a:pt x="1419" y="245"/>
                  </a:lnTo>
                  <a:lnTo>
                    <a:pt x="1416" y="246"/>
                  </a:lnTo>
                  <a:lnTo>
                    <a:pt x="1412" y="246"/>
                  </a:lnTo>
                  <a:lnTo>
                    <a:pt x="1410" y="246"/>
                  </a:lnTo>
                  <a:lnTo>
                    <a:pt x="1409" y="247"/>
                  </a:lnTo>
                  <a:lnTo>
                    <a:pt x="1408" y="247"/>
                  </a:lnTo>
                  <a:lnTo>
                    <a:pt x="1322" y="396"/>
                  </a:lnTo>
                  <a:lnTo>
                    <a:pt x="882" y="451"/>
                  </a:lnTo>
                  <a:lnTo>
                    <a:pt x="880" y="449"/>
                  </a:lnTo>
                  <a:lnTo>
                    <a:pt x="879" y="447"/>
                  </a:lnTo>
                  <a:lnTo>
                    <a:pt x="878" y="445"/>
                  </a:lnTo>
                  <a:lnTo>
                    <a:pt x="878" y="443"/>
                  </a:lnTo>
                  <a:lnTo>
                    <a:pt x="877" y="441"/>
                  </a:lnTo>
                  <a:lnTo>
                    <a:pt x="876" y="439"/>
                  </a:lnTo>
                  <a:lnTo>
                    <a:pt x="875" y="436"/>
                  </a:lnTo>
                  <a:lnTo>
                    <a:pt x="874" y="434"/>
                  </a:lnTo>
                  <a:lnTo>
                    <a:pt x="872" y="432"/>
                  </a:lnTo>
                  <a:lnTo>
                    <a:pt x="871" y="430"/>
                  </a:lnTo>
                  <a:lnTo>
                    <a:pt x="821" y="448"/>
                  </a:lnTo>
                  <a:lnTo>
                    <a:pt x="821" y="461"/>
                  </a:lnTo>
                  <a:lnTo>
                    <a:pt x="817" y="461"/>
                  </a:lnTo>
                  <a:lnTo>
                    <a:pt x="813" y="462"/>
                  </a:lnTo>
                  <a:lnTo>
                    <a:pt x="808" y="462"/>
                  </a:lnTo>
                  <a:lnTo>
                    <a:pt x="800" y="464"/>
                  </a:lnTo>
                  <a:lnTo>
                    <a:pt x="792" y="465"/>
                  </a:lnTo>
                  <a:lnTo>
                    <a:pt x="784" y="466"/>
                  </a:lnTo>
                  <a:lnTo>
                    <a:pt x="774" y="467"/>
                  </a:lnTo>
                  <a:lnTo>
                    <a:pt x="763" y="468"/>
                  </a:lnTo>
                  <a:lnTo>
                    <a:pt x="752" y="470"/>
                  </a:lnTo>
                  <a:lnTo>
                    <a:pt x="740" y="472"/>
                  </a:lnTo>
                  <a:lnTo>
                    <a:pt x="740" y="471"/>
                  </a:lnTo>
                  <a:lnTo>
                    <a:pt x="740" y="470"/>
                  </a:lnTo>
                  <a:lnTo>
                    <a:pt x="741" y="469"/>
                  </a:lnTo>
                  <a:lnTo>
                    <a:pt x="741" y="468"/>
                  </a:lnTo>
                  <a:lnTo>
                    <a:pt x="741" y="467"/>
                  </a:lnTo>
                  <a:lnTo>
                    <a:pt x="741" y="466"/>
                  </a:lnTo>
                  <a:lnTo>
                    <a:pt x="742" y="465"/>
                  </a:lnTo>
                  <a:lnTo>
                    <a:pt x="742" y="464"/>
                  </a:lnTo>
                  <a:lnTo>
                    <a:pt x="742" y="462"/>
                  </a:lnTo>
                  <a:lnTo>
                    <a:pt x="742" y="461"/>
                  </a:lnTo>
                  <a:lnTo>
                    <a:pt x="821" y="446"/>
                  </a:lnTo>
                  <a:lnTo>
                    <a:pt x="821" y="448"/>
                  </a:lnTo>
                  <a:lnTo>
                    <a:pt x="871" y="430"/>
                  </a:lnTo>
                  <a:lnTo>
                    <a:pt x="867" y="428"/>
                  </a:lnTo>
                  <a:lnTo>
                    <a:pt x="865" y="424"/>
                  </a:lnTo>
                  <a:lnTo>
                    <a:pt x="861" y="422"/>
                  </a:lnTo>
                  <a:lnTo>
                    <a:pt x="858" y="420"/>
                  </a:lnTo>
                  <a:lnTo>
                    <a:pt x="853" y="418"/>
                  </a:lnTo>
                  <a:lnTo>
                    <a:pt x="849" y="417"/>
                  </a:lnTo>
                  <a:lnTo>
                    <a:pt x="843" y="415"/>
                  </a:lnTo>
                  <a:lnTo>
                    <a:pt x="838" y="414"/>
                  </a:lnTo>
                  <a:lnTo>
                    <a:pt x="833" y="412"/>
                  </a:lnTo>
                  <a:lnTo>
                    <a:pt x="826" y="411"/>
                  </a:lnTo>
                  <a:lnTo>
                    <a:pt x="825" y="411"/>
                  </a:lnTo>
                  <a:lnTo>
                    <a:pt x="824" y="411"/>
                  </a:lnTo>
                  <a:lnTo>
                    <a:pt x="823" y="411"/>
                  </a:lnTo>
                  <a:lnTo>
                    <a:pt x="822" y="411"/>
                  </a:lnTo>
                  <a:lnTo>
                    <a:pt x="821" y="411"/>
                  </a:lnTo>
                  <a:lnTo>
                    <a:pt x="820" y="411"/>
                  </a:lnTo>
                  <a:lnTo>
                    <a:pt x="818" y="411"/>
                  </a:lnTo>
                  <a:lnTo>
                    <a:pt x="761" y="415"/>
                  </a:lnTo>
                  <a:lnTo>
                    <a:pt x="774" y="404"/>
                  </a:lnTo>
                  <a:lnTo>
                    <a:pt x="786" y="394"/>
                  </a:lnTo>
                  <a:lnTo>
                    <a:pt x="797" y="384"/>
                  </a:lnTo>
                  <a:lnTo>
                    <a:pt x="805" y="375"/>
                  </a:lnTo>
                  <a:lnTo>
                    <a:pt x="813" y="367"/>
                  </a:lnTo>
                  <a:lnTo>
                    <a:pt x="820" y="360"/>
                  </a:lnTo>
                  <a:lnTo>
                    <a:pt x="825" y="355"/>
                  </a:lnTo>
                  <a:lnTo>
                    <a:pt x="828" y="350"/>
                  </a:lnTo>
                  <a:lnTo>
                    <a:pt x="830" y="347"/>
                  </a:lnTo>
                  <a:lnTo>
                    <a:pt x="832" y="346"/>
                  </a:lnTo>
                  <a:lnTo>
                    <a:pt x="835" y="344"/>
                  </a:lnTo>
                  <a:lnTo>
                    <a:pt x="837" y="342"/>
                  </a:lnTo>
                  <a:lnTo>
                    <a:pt x="837" y="339"/>
                  </a:lnTo>
                  <a:lnTo>
                    <a:pt x="837" y="334"/>
                  </a:lnTo>
                  <a:lnTo>
                    <a:pt x="836" y="330"/>
                  </a:lnTo>
                  <a:lnTo>
                    <a:pt x="834" y="325"/>
                  </a:lnTo>
                  <a:lnTo>
                    <a:pt x="830" y="320"/>
                  </a:lnTo>
                  <a:lnTo>
                    <a:pt x="827" y="315"/>
                  </a:lnTo>
                  <a:lnTo>
                    <a:pt x="823" y="308"/>
                  </a:lnTo>
                  <a:lnTo>
                    <a:pt x="818" y="302"/>
                  </a:lnTo>
                  <a:lnTo>
                    <a:pt x="814" y="294"/>
                  </a:lnTo>
                  <a:lnTo>
                    <a:pt x="812" y="285"/>
                  </a:lnTo>
                  <a:lnTo>
                    <a:pt x="809" y="275"/>
                  </a:lnTo>
                  <a:lnTo>
                    <a:pt x="807" y="263"/>
                  </a:lnTo>
                  <a:lnTo>
                    <a:pt x="804" y="252"/>
                  </a:lnTo>
                  <a:lnTo>
                    <a:pt x="801" y="240"/>
                  </a:lnTo>
                  <a:lnTo>
                    <a:pt x="798" y="228"/>
                  </a:lnTo>
                  <a:lnTo>
                    <a:pt x="793" y="216"/>
                  </a:lnTo>
                  <a:lnTo>
                    <a:pt x="787" y="204"/>
                  </a:lnTo>
                  <a:lnTo>
                    <a:pt x="779" y="193"/>
                  </a:lnTo>
                  <a:lnTo>
                    <a:pt x="772" y="183"/>
                  </a:lnTo>
                  <a:lnTo>
                    <a:pt x="765" y="174"/>
                  </a:lnTo>
                  <a:lnTo>
                    <a:pt x="761" y="166"/>
                  </a:lnTo>
                  <a:lnTo>
                    <a:pt x="756" y="158"/>
                  </a:lnTo>
                  <a:lnTo>
                    <a:pt x="753" y="149"/>
                  </a:lnTo>
                  <a:lnTo>
                    <a:pt x="750" y="139"/>
                  </a:lnTo>
                  <a:lnTo>
                    <a:pt x="747" y="130"/>
                  </a:lnTo>
                  <a:lnTo>
                    <a:pt x="742" y="118"/>
                  </a:lnTo>
                  <a:lnTo>
                    <a:pt x="737" y="104"/>
                  </a:lnTo>
                  <a:lnTo>
                    <a:pt x="729" y="88"/>
                  </a:lnTo>
                  <a:lnTo>
                    <a:pt x="721" y="72"/>
                  </a:lnTo>
                  <a:lnTo>
                    <a:pt x="709" y="58"/>
                  </a:lnTo>
                  <a:lnTo>
                    <a:pt x="696" y="46"/>
                  </a:lnTo>
                  <a:lnTo>
                    <a:pt x="681" y="35"/>
                  </a:lnTo>
                  <a:lnTo>
                    <a:pt x="667" y="26"/>
                  </a:lnTo>
                  <a:lnTo>
                    <a:pt x="654" y="20"/>
                  </a:lnTo>
                  <a:lnTo>
                    <a:pt x="642" y="14"/>
                  </a:lnTo>
                  <a:lnTo>
                    <a:pt x="634" y="10"/>
                  </a:lnTo>
                  <a:lnTo>
                    <a:pt x="627" y="8"/>
                  </a:lnTo>
                  <a:lnTo>
                    <a:pt x="625" y="7"/>
                  </a:lnTo>
                  <a:lnTo>
                    <a:pt x="602" y="2"/>
                  </a:lnTo>
                  <a:lnTo>
                    <a:pt x="580" y="0"/>
                  </a:lnTo>
                  <a:lnTo>
                    <a:pt x="559" y="0"/>
                  </a:lnTo>
                  <a:lnTo>
                    <a:pt x="538" y="1"/>
                  </a:lnTo>
                  <a:lnTo>
                    <a:pt x="519" y="4"/>
                  </a:lnTo>
                  <a:lnTo>
                    <a:pt x="503" y="7"/>
                  </a:lnTo>
                  <a:lnTo>
                    <a:pt x="490" y="10"/>
                  </a:lnTo>
                  <a:lnTo>
                    <a:pt x="480" y="12"/>
                  </a:lnTo>
                  <a:lnTo>
                    <a:pt x="474" y="14"/>
                  </a:lnTo>
                  <a:lnTo>
                    <a:pt x="472" y="15"/>
                  </a:lnTo>
                  <a:lnTo>
                    <a:pt x="468" y="15"/>
                  </a:lnTo>
                  <a:lnTo>
                    <a:pt x="460" y="19"/>
                  </a:lnTo>
                  <a:lnTo>
                    <a:pt x="448" y="24"/>
                  </a:lnTo>
                  <a:lnTo>
                    <a:pt x="431" y="32"/>
                  </a:lnTo>
                  <a:lnTo>
                    <a:pt x="414" y="42"/>
                  </a:lnTo>
                  <a:lnTo>
                    <a:pt x="395" y="52"/>
                  </a:lnTo>
                  <a:lnTo>
                    <a:pt x="378" y="67"/>
                  </a:lnTo>
                  <a:lnTo>
                    <a:pt x="362" y="83"/>
                  </a:lnTo>
                  <a:lnTo>
                    <a:pt x="348" y="101"/>
                  </a:lnTo>
                  <a:lnTo>
                    <a:pt x="338" y="122"/>
                  </a:lnTo>
                  <a:lnTo>
                    <a:pt x="338" y="123"/>
                  </a:lnTo>
                  <a:lnTo>
                    <a:pt x="336" y="128"/>
                  </a:lnTo>
                  <a:lnTo>
                    <a:pt x="332" y="133"/>
                  </a:lnTo>
                  <a:lnTo>
                    <a:pt x="330" y="142"/>
                  </a:lnTo>
                  <a:lnTo>
                    <a:pt x="327" y="153"/>
                  </a:lnTo>
                  <a:lnTo>
                    <a:pt x="324" y="164"/>
                  </a:lnTo>
                  <a:lnTo>
                    <a:pt x="321" y="179"/>
                  </a:lnTo>
                  <a:lnTo>
                    <a:pt x="321" y="194"/>
                  </a:lnTo>
                  <a:lnTo>
                    <a:pt x="323" y="211"/>
                  </a:lnTo>
                  <a:lnTo>
                    <a:pt x="325" y="229"/>
                  </a:lnTo>
                  <a:lnTo>
                    <a:pt x="326" y="231"/>
                  </a:lnTo>
                  <a:lnTo>
                    <a:pt x="327" y="237"/>
                  </a:lnTo>
                  <a:lnTo>
                    <a:pt x="328" y="246"/>
                  </a:lnTo>
                  <a:lnTo>
                    <a:pt x="330" y="258"/>
                  </a:lnTo>
                  <a:lnTo>
                    <a:pt x="331" y="271"/>
                  </a:lnTo>
                  <a:lnTo>
                    <a:pt x="332" y="284"/>
                  </a:lnTo>
                  <a:lnTo>
                    <a:pt x="332" y="296"/>
                  </a:lnTo>
                  <a:lnTo>
                    <a:pt x="331" y="308"/>
                  </a:lnTo>
                  <a:lnTo>
                    <a:pt x="328" y="317"/>
                  </a:lnTo>
                  <a:lnTo>
                    <a:pt x="323" y="323"/>
                  </a:lnTo>
                  <a:lnTo>
                    <a:pt x="323" y="328"/>
                  </a:lnTo>
                  <a:lnTo>
                    <a:pt x="325" y="340"/>
                  </a:lnTo>
                  <a:lnTo>
                    <a:pt x="327" y="357"/>
                  </a:lnTo>
                  <a:lnTo>
                    <a:pt x="330" y="379"/>
                  </a:lnTo>
                  <a:lnTo>
                    <a:pt x="334" y="404"/>
                  </a:lnTo>
                  <a:lnTo>
                    <a:pt x="339" y="428"/>
                  </a:lnTo>
                  <a:lnTo>
                    <a:pt x="344" y="451"/>
                  </a:lnTo>
                  <a:lnTo>
                    <a:pt x="349" y="469"/>
                  </a:lnTo>
                  <a:lnTo>
                    <a:pt x="354" y="483"/>
                  </a:lnTo>
                  <a:lnTo>
                    <a:pt x="360" y="490"/>
                  </a:lnTo>
                  <a:lnTo>
                    <a:pt x="360" y="491"/>
                  </a:lnTo>
                  <a:lnTo>
                    <a:pt x="361" y="491"/>
                  </a:lnTo>
                  <a:lnTo>
                    <a:pt x="361" y="490"/>
                  </a:lnTo>
                  <a:lnTo>
                    <a:pt x="362" y="490"/>
                  </a:lnTo>
                  <a:lnTo>
                    <a:pt x="369" y="493"/>
                  </a:lnTo>
                  <a:lnTo>
                    <a:pt x="377" y="494"/>
                  </a:lnTo>
                  <a:lnTo>
                    <a:pt x="383" y="493"/>
                  </a:lnTo>
                  <a:lnTo>
                    <a:pt x="390" y="491"/>
                  </a:lnTo>
                  <a:lnTo>
                    <a:pt x="396" y="488"/>
                  </a:lnTo>
                  <a:lnTo>
                    <a:pt x="403" y="483"/>
                  </a:lnTo>
                  <a:lnTo>
                    <a:pt x="410" y="479"/>
                  </a:lnTo>
                  <a:lnTo>
                    <a:pt x="415" y="474"/>
                  </a:lnTo>
                  <a:lnTo>
                    <a:pt x="422" y="470"/>
                  </a:lnTo>
                  <a:lnTo>
                    <a:pt x="427" y="467"/>
                  </a:lnTo>
                  <a:lnTo>
                    <a:pt x="429" y="472"/>
                  </a:lnTo>
                  <a:lnTo>
                    <a:pt x="432" y="479"/>
                  </a:lnTo>
                  <a:lnTo>
                    <a:pt x="436" y="485"/>
                  </a:lnTo>
                  <a:lnTo>
                    <a:pt x="440" y="492"/>
                  </a:lnTo>
                  <a:lnTo>
                    <a:pt x="444" y="499"/>
                  </a:lnTo>
                  <a:lnTo>
                    <a:pt x="449" y="506"/>
                  </a:lnTo>
                  <a:lnTo>
                    <a:pt x="453" y="514"/>
                  </a:lnTo>
                  <a:lnTo>
                    <a:pt x="457" y="520"/>
                  </a:lnTo>
                  <a:lnTo>
                    <a:pt x="462" y="526"/>
                  </a:lnTo>
                  <a:lnTo>
                    <a:pt x="466" y="532"/>
                  </a:lnTo>
                  <a:lnTo>
                    <a:pt x="467" y="533"/>
                  </a:lnTo>
                  <a:lnTo>
                    <a:pt x="468" y="534"/>
                  </a:lnTo>
                  <a:lnTo>
                    <a:pt x="469" y="535"/>
                  </a:lnTo>
                  <a:lnTo>
                    <a:pt x="470" y="538"/>
                  </a:lnTo>
                  <a:lnTo>
                    <a:pt x="472" y="539"/>
                  </a:lnTo>
                  <a:lnTo>
                    <a:pt x="473" y="540"/>
                  </a:lnTo>
                  <a:lnTo>
                    <a:pt x="474" y="541"/>
                  </a:lnTo>
                  <a:lnTo>
                    <a:pt x="475" y="542"/>
                  </a:lnTo>
                  <a:lnTo>
                    <a:pt x="476" y="544"/>
                  </a:lnTo>
                  <a:lnTo>
                    <a:pt x="476" y="545"/>
                  </a:lnTo>
                  <a:lnTo>
                    <a:pt x="468" y="547"/>
                  </a:lnTo>
                  <a:lnTo>
                    <a:pt x="462" y="551"/>
                  </a:lnTo>
                  <a:lnTo>
                    <a:pt x="456" y="555"/>
                  </a:lnTo>
                  <a:lnTo>
                    <a:pt x="452" y="560"/>
                  </a:lnTo>
                  <a:lnTo>
                    <a:pt x="448" y="565"/>
                  </a:lnTo>
                  <a:lnTo>
                    <a:pt x="444" y="570"/>
                  </a:lnTo>
                  <a:lnTo>
                    <a:pt x="441" y="575"/>
                  </a:lnTo>
                  <a:lnTo>
                    <a:pt x="438" y="579"/>
                  </a:lnTo>
                  <a:lnTo>
                    <a:pt x="436" y="581"/>
                  </a:lnTo>
                  <a:lnTo>
                    <a:pt x="432" y="581"/>
                  </a:lnTo>
                  <a:lnTo>
                    <a:pt x="428" y="582"/>
                  </a:lnTo>
                  <a:lnTo>
                    <a:pt x="424" y="583"/>
                  </a:lnTo>
                  <a:lnTo>
                    <a:pt x="420" y="584"/>
                  </a:lnTo>
                  <a:lnTo>
                    <a:pt x="416" y="585"/>
                  </a:lnTo>
                  <a:lnTo>
                    <a:pt x="413" y="588"/>
                  </a:lnTo>
                  <a:lnTo>
                    <a:pt x="410" y="589"/>
                  </a:lnTo>
                  <a:lnTo>
                    <a:pt x="407" y="590"/>
                  </a:lnTo>
                  <a:lnTo>
                    <a:pt x="405" y="591"/>
                  </a:lnTo>
                  <a:lnTo>
                    <a:pt x="404" y="592"/>
                  </a:lnTo>
                  <a:lnTo>
                    <a:pt x="403" y="592"/>
                  </a:lnTo>
                  <a:lnTo>
                    <a:pt x="401" y="592"/>
                  </a:lnTo>
                  <a:lnTo>
                    <a:pt x="399" y="592"/>
                  </a:lnTo>
                  <a:lnTo>
                    <a:pt x="395" y="593"/>
                  </a:lnTo>
                  <a:lnTo>
                    <a:pt x="392" y="594"/>
                  </a:lnTo>
                  <a:lnTo>
                    <a:pt x="388" y="595"/>
                  </a:lnTo>
                  <a:lnTo>
                    <a:pt x="383" y="596"/>
                  </a:lnTo>
                  <a:lnTo>
                    <a:pt x="378" y="597"/>
                  </a:lnTo>
                  <a:lnTo>
                    <a:pt x="373" y="600"/>
                  </a:lnTo>
                  <a:lnTo>
                    <a:pt x="367" y="603"/>
                  </a:lnTo>
                  <a:lnTo>
                    <a:pt x="362" y="603"/>
                  </a:lnTo>
                  <a:lnTo>
                    <a:pt x="355" y="605"/>
                  </a:lnTo>
                  <a:lnTo>
                    <a:pt x="350" y="608"/>
                  </a:lnTo>
                  <a:lnTo>
                    <a:pt x="343" y="613"/>
                  </a:lnTo>
                  <a:lnTo>
                    <a:pt x="338" y="618"/>
                  </a:lnTo>
                  <a:lnTo>
                    <a:pt x="331" y="625"/>
                  </a:lnTo>
                  <a:lnTo>
                    <a:pt x="326" y="631"/>
                  </a:lnTo>
                  <a:lnTo>
                    <a:pt x="319" y="639"/>
                  </a:lnTo>
                  <a:lnTo>
                    <a:pt x="314" y="646"/>
                  </a:lnTo>
                  <a:lnTo>
                    <a:pt x="309" y="655"/>
                  </a:lnTo>
                  <a:lnTo>
                    <a:pt x="304" y="665"/>
                  </a:lnTo>
                  <a:lnTo>
                    <a:pt x="299" y="671"/>
                  </a:lnTo>
                  <a:lnTo>
                    <a:pt x="294" y="677"/>
                  </a:lnTo>
                  <a:lnTo>
                    <a:pt x="289" y="682"/>
                  </a:lnTo>
                  <a:lnTo>
                    <a:pt x="284" y="687"/>
                  </a:lnTo>
                  <a:lnTo>
                    <a:pt x="280" y="691"/>
                  </a:lnTo>
                  <a:lnTo>
                    <a:pt x="276" y="695"/>
                  </a:lnTo>
                  <a:lnTo>
                    <a:pt x="271" y="699"/>
                  </a:lnTo>
                  <a:lnTo>
                    <a:pt x="268" y="701"/>
                  </a:lnTo>
                  <a:lnTo>
                    <a:pt x="265" y="703"/>
                  </a:lnTo>
                  <a:lnTo>
                    <a:pt x="263" y="704"/>
                  </a:lnTo>
                  <a:lnTo>
                    <a:pt x="257" y="703"/>
                  </a:lnTo>
                  <a:lnTo>
                    <a:pt x="252" y="705"/>
                  </a:lnTo>
                  <a:lnTo>
                    <a:pt x="244" y="708"/>
                  </a:lnTo>
                  <a:lnTo>
                    <a:pt x="237" y="714"/>
                  </a:lnTo>
                  <a:lnTo>
                    <a:pt x="228" y="721"/>
                  </a:lnTo>
                  <a:lnTo>
                    <a:pt x="221" y="729"/>
                  </a:lnTo>
                  <a:lnTo>
                    <a:pt x="215" y="735"/>
                  </a:lnTo>
                  <a:lnTo>
                    <a:pt x="209" y="743"/>
                  </a:lnTo>
                  <a:lnTo>
                    <a:pt x="207" y="750"/>
                  </a:lnTo>
                  <a:lnTo>
                    <a:pt x="207" y="754"/>
                  </a:lnTo>
                  <a:lnTo>
                    <a:pt x="206" y="755"/>
                  </a:lnTo>
                  <a:lnTo>
                    <a:pt x="201" y="757"/>
                  </a:lnTo>
                  <a:lnTo>
                    <a:pt x="193" y="761"/>
                  </a:lnTo>
                  <a:lnTo>
                    <a:pt x="184" y="766"/>
                  </a:lnTo>
                  <a:lnTo>
                    <a:pt x="174" y="771"/>
                  </a:lnTo>
                  <a:lnTo>
                    <a:pt x="164" y="778"/>
                  </a:lnTo>
                  <a:lnTo>
                    <a:pt x="155" y="784"/>
                  </a:lnTo>
                  <a:lnTo>
                    <a:pt x="147" y="790"/>
                  </a:lnTo>
                  <a:lnTo>
                    <a:pt x="142" y="795"/>
                  </a:lnTo>
                  <a:lnTo>
                    <a:pt x="140" y="801"/>
                  </a:lnTo>
                  <a:lnTo>
                    <a:pt x="138" y="807"/>
                  </a:lnTo>
                  <a:lnTo>
                    <a:pt x="131" y="819"/>
                  </a:lnTo>
                  <a:lnTo>
                    <a:pt x="122" y="836"/>
                  </a:lnTo>
                  <a:lnTo>
                    <a:pt x="110" y="853"/>
                  </a:lnTo>
                  <a:lnTo>
                    <a:pt x="97" y="871"/>
                  </a:lnTo>
                  <a:lnTo>
                    <a:pt x="84" y="889"/>
                  </a:lnTo>
                  <a:lnTo>
                    <a:pt x="71" y="905"/>
                  </a:lnTo>
                  <a:lnTo>
                    <a:pt x="60" y="918"/>
                  </a:lnTo>
                  <a:lnTo>
                    <a:pt x="51" y="928"/>
                  </a:lnTo>
                  <a:lnTo>
                    <a:pt x="46" y="931"/>
                  </a:lnTo>
                  <a:lnTo>
                    <a:pt x="41" y="932"/>
                  </a:lnTo>
                  <a:lnTo>
                    <a:pt x="34" y="938"/>
                  </a:lnTo>
                  <a:lnTo>
                    <a:pt x="27" y="946"/>
                  </a:lnTo>
                  <a:lnTo>
                    <a:pt x="19" y="957"/>
                  </a:lnTo>
                  <a:lnTo>
                    <a:pt x="11" y="970"/>
                  </a:lnTo>
                  <a:lnTo>
                    <a:pt x="6" y="986"/>
                  </a:lnTo>
                  <a:lnTo>
                    <a:pt x="2" y="1003"/>
                  </a:lnTo>
                  <a:lnTo>
                    <a:pt x="0" y="1022"/>
                  </a:lnTo>
                  <a:lnTo>
                    <a:pt x="2" y="1041"/>
                  </a:lnTo>
                  <a:lnTo>
                    <a:pt x="6" y="1062"/>
                  </a:lnTo>
                  <a:lnTo>
                    <a:pt x="13" y="1081"/>
                  </a:lnTo>
                  <a:lnTo>
                    <a:pt x="18" y="1099"/>
                  </a:lnTo>
                  <a:lnTo>
                    <a:pt x="22" y="1115"/>
                  </a:lnTo>
                  <a:lnTo>
                    <a:pt x="27" y="1129"/>
                  </a:lnTo>
                  <a:lnTo>
                    <a:pt x="31" y="1141"/>
                  </a:lnTo>
                  <a:lnTo>
                    <a:pt x="35" y="1152"/>
                  </a:lnTo>
                  <a:lnTo>
                    <a:pt x="40" y="1160"/>
                  </a:lnTo>
                  <a:lnTo>
                    <a:pt x="46" y="1166"/>
                  </a:lnTo>
                  <a:lnTo>
                    <a:pt x="54" y="1171"/>
                  </a:lnTo>
                  <a:lnTo>
                    <a:pt x="64" y="1174"/>
                  </a:lnTo>
                  <a:lnTo>
                    <a:pt x="75" y="1176"/>
                  </a:lnTo>
                  <a:lnTo>
                    <a:pt x="82" y="1179"/>
                  </a:lnTo>
                  <a:lnTo>
                    <a:pt x="90" y="1182"/>
                  </a:lnTo>
                  <a:lnTo>
                    <a:pt x="95" y="1185"/>
                  </a:lnTo>
                  <a:lnTo>
                    <a:pt x="98" y="1188"/>
                  </a:lnTo>
                  <a:lnTo>
                    <a:pt x="102" y="1190"/>
                  </a:lnTo>
                  <a:lnTo>
                    <a:pt x="104" y="1192"/>
                  </a:lnTo>
                  <a:lnTo>
                    <a:pt x="105" y="1193"/>
                  </a:lnTo>
                  <a:lnTo>
                    <a:pt x="106" y="1194"/>
                  </a:lnTo>
                  <a:lnTo>
                    <a:pt x="224" y="1153"/>
                  </a:lnTo>
                  <a:lnTo>
                    <a:pt x="225" y="1153"/>
                  </a:lnTo>
                  <a:lnTo>
                    <a:pt x="228" y="1154"/>
                  </a:lnTo>
                  <a:lnTo>
                    <a:pt x="233" y="1155"/>
                  </a:lnTo>
                  <a:lnTo>
                    <a:pt x="241" y="1156"/>
                  </a:lnTo>
                  <a:lnTo>
                    <a:pt x="249" y="1157"/>
                  </a:lnTo>
                  <a:lnTo>
                    <a:pt x="257" y="1159"/>
                  </a:lnTo>
                  <a:lnTo>
                    <a:pt x="267" y="1160"/>
                  </a:lnTo>
                  <a:lnTo>
                    <a:pt x="276" y="1161"/>
                  </a:lnTo>
                  <a:lnTo>
                    <a:pt x="283" y="1161"/>
                  </a:lnTo>
                  <a:lnTo>
                    <a:pt x="291" y="1161"/>
                  </a:lnTo>
                  <a:lnTo>
                    <a:pt x="304" y="1162"/>
                  </a:lnTo>
                  <a:lnTo>
                    <a:pt x="316" y="1163"/>
                  </a:lnTo>
                  <a:lnTo>
                    <a:pt x="327" y="1165"/>
                  </a:lnTo>
                  <a:lnTo>
                    <a:pt x="337" y="1166"/>
                  </a:lnTo>
                  <a:lnTo>
                    <a:pt x="345" y="1167"/>
                  </a:lnTo>
                  <a:lnTo>
                    <a:pt x="352" y="1167"/>
                  </a:lnTo>
                  <a:lnTo>
                    <a:pt x="357" y="1165"/>
                  </a:lnTo>
                  <a:lnTo>
                    <a:pt x="363" y="1161"/>
                  </a:lnTo>
                  <a:lnTo>
                    <a:pt x="365" y="1154"/>
                  </a:lnTo>
                  <a:lnTo>
                    <a:pt x="367" y="1146"/>
                  </a:lnTo>
                  <a:lnTo>
                    <a:pt x="371" y="1137"/>
                  </a:lnTo>
                  <a:lnTo>
                    <a:pt x="377" y="1128"/>
                  </a:lnTo>
                  <a:lnTo>
                    <a:pt x="382" y="1122"/>
                  </a:lnTo>
                  <a:lnTo>
                    <a:pt x="388" y="1114"/>
                  </a:lnTo>
                  <a:lnTo>
                    <a:pt x="393" y="1109"/>
                  </a:lnTo>
                  <a:lnTo>
                    <a:pt x="399" y="1103"/>
                  </a:lnTo>
                  <a:lnTo>
                    <a:pt x="403" y="1098"/>
                  </a:lnTo>
                  <a:lnTo>
                    <a:pt x="408" y="1094"/>
                  </a:lnTo>
                  <a:lnTo>
                    <a:pt x="413" y="1090"/>
                  </a:lnTo>
                  <a:lnTo>
                    <a:pt x="416" y="1088"/>
                  </a:lnTo>
                  <a:lnTo>
                    <a:pt x="417" y="1088"/>
                  </a:lnTo>
                  <a:lnTo>
                    <a:pt x="417" y="1089"/>
                  </a:lnTo>
                  <a:lnTo>
                    <a:pt x="418" y="1090"/>
                  </a:lnTo>
                  <a:lnTo>
                    <a:pt x="418" y="1091"/>
                  </a:lnTo>
                  <a:lnTo>
                    <a:pt x="419" y="1092"/>
                  </a:lnTo>
                  <a:lnTo>
                    <a:pt x="420" y="1093"/>
                  </a:lnTo>
                  <a:lnTo>
                    <a:pt x="422" y="1094"/>
                  </a:lnTo>
                  <a:lnTo>
                    <a:pt x="422" y="1095"/>
                  </a:lnTo>
                  <a:lnTo>
                    <a:pt x="419" y="1109"/>
                  </a:lnTo>
                  <a:lnTo>
                    <a:pt x="416" y="1125"/>
                  </a:lnTo>
                  <a:lnTo>
                    <a:pt x="413" y="1144"/>
                  </a:lnTo>
                  <a:lnTo>
                    <a:pt x="411" y="1164"/>
                  </a:lnTo>
                  <a:lnTo>
                    <a:pt x="407" y="1185"/>
                  </a:lnTo>
                  <a:lnTo>
                    <a:pt x="406" y="1205"/>
                  </a:lnTo>
                  <a:lnTo>
                    <a:pt x="405" y="1224"/>
                  </a:lnTo>
                  <a:lnTo>
                    <a:pt x="405" y="1240"/>
                  </a:lnTo>
                  <a:lnTo>
                    <a:pt x="407" y="1253"/>
                  </a:lnTo>
                  <a:lnTo>
                    <a:pt x="411" y="1263"/>
                  </a:lnTo>
                  <a:lnTo>
                    <a:pt x="404" y="1268"/>
                  </a:lnTo>
                  <a:lnTo>
                    <a:pt x="398" y="1277"/>
                  </a:lnTo>
                  <a:lnTo>
                    <a:pt x="393" y="1287"/>
                  </a:lnTo>
                  <a:lnTo>
                    <a:pt x="391" y="1298"/>
                  </a:lnTo>
                  <a:lnTo>
                    <a:pt x="389" y="1309"/>
                  </a:lnTo>
                  <a:lnTo>
                    <a:pt x="388" y="1320"/>
                  </a:lnTo>
                  <a:lnTo>
                    <a:pt x="388" y="1329"/>
                  </a:lnTo>
                  <a:lnTo>
                    <a:pt x="388" y="1338"/>
                  </a:lnTo>
                  <a:lnTo>
                    <a:pt x="388" y="1343"/>
                  </a:lnTo>
                  <a:lnTo>
                    <a:pt x="388" y="1346"/>
                  </a:lnTo>
                  <a:lnTo>
                    <a:pt x="388" y="1347"/>
                  </a:lnTo>
                  <a:lnTo>
                    <a:pt x="388" y="1348"/>
                  </a:lnTo>
                  <a:lnTo>
                    <a:pt x="387" y="1349"/>
                  </a:lnTo>
                  <a:lnTo>
                    <a:pt x="387" y="1350"/>
                  </a:lnTo>
                  <a:lnTo>
                    <a:pt x="386" y="1352"/>
                  </a:lnTo>
                  <a:lnTo>
                    <a:pt x="385" y="1354"/>
                  </a:lnTo>
                  <a:lnTo>
                    <a:pt x="383" y="1358"/>
                  </a:lnTo>
                  <a:lnTo>
                    <a:pt x="382" y="1360"/>
                  </a:lnTo>
                  <a:lnTo>
                    <a:pt x="381" y="1363"/>
                  </a:lnTo>
                  <a:lnTo>
                    <a:pt x="380" y="1367"/>
                  </a:lnTo>
                  <a:lnTo>
                    <a:pt x="379" y="1366"/>
                  </a:lnTo>
                  <a:lnTo>
                    <a:pt x="378" y="1365"/>
                  </a:lnTo>
                  <a:lnTo>
                    <a:pt x="377" y="1365"/>
                  </a:lnTo>
                  <a:lnTo>
                    <a:pt x="376" y="1365"/>
                  </a:lnTo>
                  <a:lnTo>
                    <a:pt x="375" y="1364"/>
                  </a:lnTo>
                  <a:lnTo>
                    <a:pt x="374" y="1364"/>
                  </a:lnTo>
                  <a:lnTo>
                    <a:pt x="373" y="1364"/>
                  </a:lnTo>
                  <a:lnTo>
                    <a:pt x="360" y="1360"/>
                  </a:lnTo>
                  <a:lnTo>
                    <a:pt x="349" y="1357"/>
                  </a:lnTo>
                  <a:lnTo>
                    <a:pt x="340" y="1357"/>
                  </a:lnTo>
                  <a:lnTo>
                    <a:pt x="333" y="1358"/>
                  </a:lnTo>
                  <a:lnTo>
                    <a:pt x="328" y="1360"/>
                  </a:lnTo>
                  <a:lnTo>
                    <a:pt x="323" y="1363"/>
                  </a:lnTo>
                  <a:lnTo>
                    <a:pt x="319" y="1366"/>
                  </a:lnTo>
                  <a:lnTo>
                    <a:pt x="317" y="1371"/>
                  </a:lnTo>
                  <a:lnTo>
                    <a:pt x="314" y="1374"/>
                  </a:lnTo>
                  <a:lnTo>
                    <a:pt x="312" y="1377"/>
                  </a:lnTo>
                  <a:lnTo>
                    <a:pt x="311" y="1379"/>
                  </a:lnTo>
                  <a:lnTo>
                    <a:pt x="307" y="1383"/>
                  </a:lnTo>
                  <a:lnTo>
                    <a:pt x="304" y="1386"/>
                  </a:lnTo>
                  <a:lnTo>
                    <a:pt x="300" y="1390"/>
                  </a:lnTo>
                  <a:lnTo>
                    <a:pt x="295" y="1393"/>
                  </a:lnTo>
                  <a:lnTo>
                    <a:pt x="291" y="1398"/>
                  </a:lnTo>
                  <a:lnTo>
                    <a:pt x="287" y="1402"/>
                  </a:lnTo>
                  <a:lnTo>
                    <a:pt x="281" y="1407"/>
                  </a:lnTo>
                  <a:lnTo>
                    <a:pt x="277" y="1410"/>
                  </a:lnTo>
                  <a:lnTo>
                    <a:pt x="273" y="1414"/>
                  </a:lnTo>
                  <a:lnTo>
                    <a:pt x="270" y="1414"/>
                  </a:lnTo>
                  <a:lnTo>
                    <a:pt x="268" y="1414"/>
                  </a:lnTo>
                  <a:lnTo>
                    <a:pt x="266" y="1415"/>
                  </a:lnTo>
                  <a:lnTo>
                    <a:pt x="264" y="1415"/>
                  </a:lnTo>
                  <a:lnTo>
                    <a:pt x="262" y="1415"/>
                  </a:lnTo>
                  <a:lnTo>
                    <a:pt x="259" y="1416"/>
                  </a:lnTo>
                  <a:lnTo>
                    <a:pt x="256" y="1417"/>
                  </a:lnTo>
                  <a:lnTo>
                    <a:pt x="254" y="1417"/>
                  </a:lnTo>
                  <a:lnTo>
                    <a:pt x="252" y="1419"/>
                  </a:lnTo>
                  <a:lnTo>
                    <a:pt x="250" y="1420"/>
                  </a:lnTo>
                  <a:lnTo>
                    <a:pt x="242" y="1421"/>
                  </a:lnTo>
                  <a:lnTo>
                    <a:pt x="236" y="1423"/>
                  </a:lnTo>
                  <a:lnTo>
                    <a:pt x="229" y="1425"/>
                  </a:lnTo>
                  <a:lnTo>
                    <a:pt x="224" y="1427"/>
                  </a:lnTo>
                  <a:lnTo>
                    <a:pt x="218" y="1429"/>
                  </a:lnTo>
                  <a:lnTo>
                    <a:pt x="215" y="1432"/>
                  </a:lnTo>
                  <a:lnTo>
                    <a:pt x="211" y="1434"/>
                  </a:lnTo>
                  <a:lnTo>
                    <a:pt x="208" y="1435"/>
                  </a:lnTo>
                  <a:lnTo>
                    <a:pt x="207" y="1436"/>
                  </a:lnTo>
                  <a:lnTo>
                    <a:pt x="207" y="1437"/>
                  </a:lnTo>
                  <a:lnTo>
                    <a:pt x="208" y="1439"/>
                  </a:lnTo>
                  <a:lnTo>
                    <a:pt x="209" y="1444"/>
                  </a:lnTo>
                  <a:lnTo>
                    <a:pt x="211" y="1450"/>
                  </a:lnTo>
                  <a:lnTo>
                    <a:pt x="213" y="1458"/>
                  </a:lnTo>
                  <a:lnTo>
                    <a:pt x="215" y="1465"/>
                  </a:lnTo>
                  <a:lnTo>
                    <a:pt x="218" y="1474"/>
                  </a:lnTo>
                  <a:lnTo>
                    <a:pt x="220" y="1482"/>
                  </a:lnTo>
                  <a:lnTo>
                    <a:pt x="222" y="1489"/>
                  </a:lnTo>
                  <a:lnTo>
                    <a:pt x="225" y="1496"/>
                  </a:lnTo>
                  <a:lnTo>
                    <a:pt x="226" y="1500"/>
                  </a:lnTo>
                  <a:lnTo>
                    <a:pt x="219" y="1504"/>
                  </a:lnTo>
                  <a:lnTo>
                    <a:pt x="212" y="1511"/>
                  </a:lnTo>
                  <a:lnTo>
                    <a:pt x="204" y="1519"/>
                  </a:lnTo>
                  <a:lnTo>
                    <a:pt x="196" y="1527"/>
                  </a:lnTo>
                  <a:lnTo>
                    <a:pt x="189" y="1537"/>
                  </a:lnTo>
                  <a:lnTo>
                    <a:pt x="182" y="1548"/>
                  </a:lnTo>
                  <a:lnTo>
                    <a:pt x="178" y="1560"/>
                  </a:lnTo>
                  <a:lnTo>
                    <a:pt x="175" y="1572"/>
                  </a:lnTo>
                  <a:lnTo>
                    <a:pt x="174" y="1584"/>
                  </a:lnTo>
                  <a:lnTo>
                    <a:pt x="177" y="1597"/>
                  </a:lnTo>
                  <a:lnTo>
                    <a:pt x="180" y="1611"/>
                  </a:lnTo>
                  <a:lnTo>
                    <a:pt x="186" y="1627"/>
                  </a:lnTo>
                  <a:lnTo>
                    <a:pt x="192" y="1645"/>
                  </a:lnTo>
                  <a:lnTo>
                    <a:pt x="199" y="1664"/>
                  </a:lnTo>
                  <a:lnTo>
                    <a:pt x="206" y="1684"/>
                  </a:lnTo>
                  <a:lnTo>
                    <a:pt x="215" y="1705"/>
                  </a:lnTo>
                  <a:lnTo>
                    <a:pt x="224" y="1725"/>
                  </a:lnTo>
                  <a:lnTo>
                    <a:pt x="232" y="1746"/>
                  </a:lnTo>
                  <a:lnTo>
                    <a:pt x="241" y="1765"/>
                  </a:lnTo>
                  <a:lnTo>
                    <a:pt x="250" y="1785"/>
                  </a:lnTo>
                  <a:lnTo>
                    <a:pt x="257" y="1797"/>
                  </a:lnTo>
                  <a:lnTo>
                    <a:pt x="266" y="1808"/>
                  </a:lnTo>
                  <a:lnTo>
                    <a:pt x="277" y="1814"/>
                  </a:lnTo>
                  <a:lnTo>
                    <a:pt x="289" y="1820"/>
                  </a:lnTo>
                  <a:lnTo>
                    <a:pt x="302" y="1823"/>
                  </a:lnTo>
                  <a:lnTo>
                    <a:pt x="316" y="1825"/>
                  </a:lnTo>
                  <a:lnTo>
                    <a:pt x="331" y="1824"/>
                  </a:lnTo>
                  <a:lnTo>
                    <a:pt x="348" y="1823"/>
                  </a:lnTo>
                  <a:lnTo>
                    <a:pt x="363" y="1820"/>
                  </a:lnTo>
                  <a:lnTo>
                    <a:pt x="380" y="1817"/>
                  </a:lnTo>
                  <a:lnTo>
                    <a:pt x="379" y="1822"/>
                  </a:lnTo>
                  <a:lnTo>
                    <a:pt x="378" y="1829"/>
                  </a:lnTo>
                  <a:lnTo>
                    <a:pt x="377" y="1834"/>
                  </a:lnTo>
                  <a:lnTo>
                    <a:pt x="376" y="1838"/>
                  </a:lnTo>
                  <a:lnTo>
                    <a:pt x="375" y="1843"/>
                  </a:lnTo>
                  <a:lnTo>
                    <a:pt x="374" y="1847"/>
                  </a:lnTo>
                  <a:lnTo>
                    <a:pt x="373" y="1850"/>
                  </a:lnTo>
                  <a:lnTo>
                    <a:pt x="371" y="1852"/>
                  </a:lnTo>
                  <a:lnTo>
                    <a:pt x="370" y="1854"/>
                  </a:lnTo>
                  <a:lnTo>
                    <a:pt x="369" y="1855"/>
                  </a:lnTo>
                  <a:lnTo>
                    <a:pt x="368" y="1858"/>
                  </a:lnTo>
                  <a:lnTo>
                    <a:pt x="367" y="1864"/>
                  </a:lnTo>
                  <a:lnTo>
                    <a:pt x="366" y="1873"/>
                  </a:lnTo>
                  <a:lnTo>
                    <a:pt x="366" y="1885"/>
                  </a:lnTo>
                  <a:lnTo>
                    <a:pt x="366" y="1899"/>
                  </a:lnTo>
                  <a:lnTo>
                    <a:pt x="367" y="1916"/>
                  </a:lnTo>
                  <a:lnTo>
                    <a:pt x="369" y="1933"/>
                  </a:lnTo>
                  <a:lnTo>
                    <a:pt x="373" y="1951"/>
                  </a:lnTo>
                  <a:lnTo>
                    <a:pt x="377" y="1971"/>
                  </a:lnTo>
                  <a:lnTo>
                    <a:pt x="382" y="1991"/>
                  </a:lnTo>
                  <a:lnTo>
                    <a:pt x="391" y="2019"/>
                  </a:lnTo>
                  <a:lnTo>
                    <a:pt x="398" y="2047"/>
                  </a:lnTo>
                  <a:lnTo>
                    <a:pt x="403" y="2074"/>
                  </a:lnTo>
                  <a:lnTo>
                    <a:pt x="407" y="2100"/>
                  </a:lnTo>
                  <a:lnTo>
                    <a:pt x="411" y="2124"/>
                  </a:lnTo>
                  <a:lnTo>
                    <a:pt x="413" y="2146"/>
                  </a:lnTo>
                  <a:lnTo>
                    <a:pt x="415" y="2164"/>
                  </a:lnTo>
                  <a:lnTo>
                    <a:pt x="416" y="2178"/>
                  </a:lnTo>
                  <a:lnTo>
                    <a:pt x="416" y="2186"/>
                  </a:lnTo>
                  <a:lnTo>
                    <a:pt x="416" y="2190"/>
                  </a:lnTo>
                  <a:lnTo>
                    <a:pt x="417" y="2196"/>
                  </a:lnTo>
                  <a:lnTo>
                    <a:pt x="420" y="2217"/>
                  </a:lnTo>
                  <a:lnTo>
                    <a:pt x="426" y="2246"/>
                  </a:lnTo>
                  <a:lnTo>
                    <a:pt x="432" y="2282"/>
                  </a:lnTo>
                  <a:lnTo>
                    <a:pt x="440" y="2322"/>
                  </a:lnTo>
                  <a:lnTo>
                    <a:pt x="449" y="2364"/>
                  </a:lnTo>
                  <a:lnTo>
                    <a:pt x="457" y="2403"/>
                  </a:lnTo>
                  <a:lnTo>
                    <a:pt x="467" y="2438"/>
                  </a:lnTo>
                  <a:lnTo>
                    <a:pt x="476" y="2465"/>
                  </a:lnTo>
                  <a:lnTo>
                    <a:pt x="485" y="2481"/>
                  </a:lnTo>
                  <a:lnTo>
                    <a:pt x="491" y="2493"/>
                  </a:lnTo>
                  <a:lnTo>
                    <a:pt x="497" y="2506"/>
                  </a:lnTo>
                  <a:lnTo>
                    <a:pt x="500" y="2520"/>
                  </a:lnTo>
                  <a:lnTo>
                    <a:pt x="504" y="2533"/>
                  </a:lnTo>
                  <a:lnTo>
                    <a:pt x="507" y="2546"/>
                  </a:lnTo>
                  <a:lnTo>
                    <a:pt x="511" y="2559"/>
                  </a:lnTo>
                  <a:lnTo>
                    <a:pt x="514" y="2571"/>
                  </a:lnTo>
                  <a:lnTo>
                    <a:pt x="518" y="2582"/>
                  </a:lnTo>
                  <a:lnTo>
                    <a:pt x="524" y="2592"/>
                  </a:lnTo>
                  <a:lnTo>
                    <a:pt x="531" y="2600"/>
                  </a:lnTo>
                  <a:lnTo>
                    <a:pt x="531" y="2601"/>
                  </a:lnTo>
                  <a:lnTo>
                    <a:pt x="531" y="2605"/>
                  </a:lnTo>
                  <a:lnTo>
                    <a:pt x="532" y="2613"/>
                  </a:lnTo>
                  <a:lnTo>
                    <a:pt x="532" y="2621"/>
                  </a:lnTo>
                  <a:lnTo>
                    <a:pt x="534" y="2633"/>
                  </a:lnTo>
                  <a:lnTo>
                    <a:pt x="535" y="2646"/>
                  </a:lnTo>
                  <a:lnTo>
                    <a:pt x="536" y="2662"/>
                  </a:lnTo>
                  <a:lnTo>
                    <a:pt x="538" y="2677"/>
                  </a:lnTo>
                  <a:lnTo>
                    <a:pt x="539" y="2694"/>
                  </a:lnTo>
                  <a:lnTo>
                    <a:pt x="541" y="2712"/>
                  </a:lnTo>
                  <a:lnTo>
                    <a:pt x="542" y="2719"/>
                  </a:lnTo>
                  <a:lnTo>
                    <a:pt x="542" y="2727"/>
                  </a:lnTo>
                  <a:lnTo>
                    <a:pt x="543" y="2732"/>
                  </a:lnTo>
                  <a:lnTo>
                    <a:pt x="543" y="2738"/>
                  </a:lnTo>
                  <a:lnTo>
                    <a:pt x="544" y="2742"/>
                  </a:lnTo>
                  <a:lnTo>
                    <a:pt x="545" y="2745"/>
                  </a:lnTo>
                  <a:lnTo>
                    <a:pt x="548" y="2750"/>
                  </a:lnTo>
                  <a:lnTo>
                    <a:pt x="551" y="2753"/>
                  </a:lnTo>
                  <a:lnTo>
                    <a:pt x="554" y="2756"/>
                  </a:lnTo>
                  <a:lnTo>
                    <a:pt x="560" y="2761"/>
                  </a:lnTo>
                  <a:lnTo>
                    <a:pt x="560" y="2766"/>
                  </a:lnTo>
                  <a:lnTo>
                    <a:pt x="562" y="2773"/>
                  </a:lnTo>
                  <a:lnTo>
                    <a:pt x="563" y="2778"/>
                  </a:lnTo>
                  <a:lnTo>
                    <a:pt x="566" y="2783"/>
                  </a:lnTo>
                  <a:lnTo>
                    <a:pt x="568" y="2788"/>
                  </a:lnTo>
                  <a:lnTo>
                    <a:pt x="572" y="2792"/>
                  </a:lnTo>
                  <a:lnTo>
                    <a:pt x="575" y="2797"/>
                  </a:lnTo>
                  <a:lnTo>
                    <a:pt x="578" y="2799"/>
                  </a:lnTo>
                  <a:lnTo>
                    <a:pt x="581" y="2800"/>
                  </a:lnTo>
                  <a:lnTo>
                    <a:pt x="584" y="2800"/>
                  </a:lnTo>
                  <a:lnTo>
                    <a:pt x="585" y="2801"/>
                  </a:lnTo>
                  <a:lnTo>
                    <a:pt x="586" y="2801"/>
                  </a:lnTo>
                  <a:lnTo>
                    <a:pt x="587" y="2801"/>
                  </a:lnTo>
                  <a:lnTo>
                    <a:pt x="587" y="2802"/>
                  </a:lnTo>
                  <a:lnTo>
                    <a:pt x="588" y="2802"/>
                  </a:lnTo>
                  <a:lnTo>
                    <a:pt x="589" y="2803"/>
                  </a:lnTo>
                  <a:lnTo>
                    <a:pt x="587" y="2810"/>
                  </a:lnTo>
                  <a:lnTo>
                    <a:pt x="586" y="2819"/>
                  </a:lnTo>
                  <a:lnTo>
                    <a:pt x="586" y="2832"/>
                  </a:lnTo>
                  <a:lnTo>
                    <a:pt x="586" y="2847"/>
                  </a:lnTo>
                  <a:lnTo>
                    <a:pt x="586" y="2862"/>
                  </a:lnTo>
                  <a:lnTo>
                    <a:pt x="586" y="2876"/>
                  </a:lnTo>
                  <a:lnTo>
                    <a:pt x="585" y="2889"/>
                  </a:lnTo>
                  <a:lnTo>
                    <a:pt x="584" y="2900"/>
                  </a:lnTo>
                  <a:lnTo>
                    <a:pt x="581" y="2906"/>
                  </a:lnTo>
                  <a:lnTo>
                    <a:pt x="578" y="2910"/>
                  </a:lnTo>
                  <a:lnTo>
                    <a:pt x="574" y="2912"/>
                  </a:lnTo>
                  <a:lnTo>
                    <a:pt x="568" y="2918"/>
                  </a:lnTo>
                  <a:lnTo>
                    <a:pt x="563" y="2926"/>
                  </a:lnTo>
                  <a:lnTo>
                    <a:pt x="556" y="2936"/>
                  </a:lnTo>
                  <a:lnTo>
                    <a:pt x="550" y="2946"/>
                  </a:lnTo>
                  <a:lnTo>
                    <a:pt x="543" y="2955"/>
                  </a:lnTo>
                  <a:lnTo>
                    <a:pt x="538" y="2965"/>
                  </a:lnTo>
                  <a:lnTo>
                    <a:pt x="531" y="2972"/>
                  </a:lnTo>
                  <a:lnTo>
                    <a:pt x="526" y="2977"/>
                  </a:lnTo>
                  <a:lnTo>
                    <a:pt x="520" y="2977"/>
                  </a:lnTo>
                  <a:lnTo>
                    <a:pt x="514" y="2978"/>
                  </a:lnTo>
                  <a:lnTo>
                    <a:pt x="506" y="2980"/>
                  </a:lnTo>
                  <a:lnTo>
                    <a:pt x="498" y="2985"/>
                  </a:lnTo>
                  <a:lnTo>
                    <a:pt x="488" y="2989"/>
                  </a:lnTo>
                  <a:lnTo>
                    <a:pt x="479" y="2994"/>
                  </a:lnTo>
                  <a:lnTo>
                    <a:pt x="469" y="2999"/>
                  </a:lnTo>
                  <a:lnTo>
                    <a:pt x="462" y="3004"/>
                  </a:lnTo>
                  <a:lnTo>
                    <a:pt x="456" y="3008"/>
                  </a:lnTo>
                  <a:lnTo>
                    <a:pt x="452" y="3011"/>
                  </a:lnTo>
                  <a:lnTo>
                    <a:pt x="450" y="3012"/>
                  </a:lnTo>
                  <a:lnTo>
                    <a:pt x="449" y="3013"/>
                  </a:lnTo>
                  <a:lnTo>
                    <a:pt x="443" y="3015"/>
                  </a:lnTo>
                  <a:lnTo>
                    <a:pt x="435" y="3019"/>
                  </a:lnTo>
                  <a:lnTo>
                    <a:pt x="425" y="3025"/>
                  </a:lnTo>
                  <a:lnTo>
                    <a:pt x="415" y="3031"/>
                  </a:lnTo>
                  <a:lnTo>
                    <a:pt x="404" y="3040"/>
                  </a:lnTo>
                  <a:lnTo>
                    <a:pt x="395" y="3049"/>
                  </a:lnTo>
                  <a:lnTo>
                    <a:pt x="388" y="3060"/>
                  </a:lnTo>
                  <a:lnTo>
                    <a:pt x="383" y="3071"/>
                  </a:lnTo>
                  <a:lnTo>
                    <a:pt x="382" y="3083"/>
                  </a:lnTo>
                  <a:lnTo>
                    <a:pt x="382" y="3081"/>
                  </a:lnTo>
                  <a:lnTo>
                    <a:pt x="381" y="3083"/>
                  </a:lnTo>
                  <a:lnTo>
                    <a:pt x="380" y="3084"/>
                  </a:lnTo>
                  <a:lnTo>
                    <a:pt x="380" y="3085"/>
                  </a:lnTo>
                  <a:lnTo>
                    <a:pt x="379" y="3086"/>
                  </a:lnTo>
                  <a:lnTo>
                    <a:pt x="377" y="3087"/>
                  </a:lnTo>
                  <a:lnTo>
                    <a:pt x="376" y="3089"/>
                  </a:lnTo>
                  <a:lnTo>
                    <a:pt x="375" y="3090"/>
                  </a:lnTo>
                  <a:lnTo>
                    <a:pt x="374" y="3092"/>
                  </a:lnTo>
                  <a:lnTo>
                    <a:pt x="373" y="3095"/>
                  </a:lnTo>
                  <a:lnTo>
                    <a:pt x="373" y="3098"/>
                  </a:lnTo>
                  <a:lnTo>
                    <a:pt x="373" y="3100"/>
                  </a:lnTo>
                  <a:lnTo>
                    <a:pt x="373" y="3103"/>
                  </a:lnTo>
                  <a:lnTo>
                    <a:pt x="374" y="3106"/>
                  </a:lnTo>
                  <a:lnTo>
                    <a:pt x="375" y="3110"/>
                  </a:lnTo>
                  <a:lnTo>
                    <a:pt x="377" y="3113"/>
                  </a:lnTo>
                  <a:lnTo>
                    <a:pt x="382" y="3122"/>
                  </a:lnTo>
                  <a:lnTo>
                    <a:pt x="388" y="3128"/>
                  </a:lnTo>
                  <a:lnTo>
                    <a:pt x="395" y="3135"/>
                  </a:lnTo>
                  <a:lnTo>
                    <a:pt x="403" y="3140"/>
                  </a:lnTo>
                  <a:lnTo>
                    <a:pt x="412" y="3145"/>
                  </a:lnTo>
                  <a:lnTo>
                    <a:pt x="422" y="3148"/>
                  </a:lnTo>
                  <a:lnTo>
                    <a:pt x="431" y="3151"/>
                  </a:lnTo>
                  <a:lnTo>
                    <a:pt x="441" y="3152"/>
                  </a:lnTo>
                  <a:lnTo>
                    <a:pt x="451" y="3153"/>
                  </a:lnTo>
                  <a:lnTo>
                    <a:pt x="461" y="3152"/>
                  </a:lnTo>
                  <a:lnTo>
                    <a:pt x="485" y="3151"/>
                  </a:lnTo>
                  <a:lnTo>
                    <a:pt x="511" y="3148"/>
                  </a:lnTo>
                  <a:lnTo>
                    <a:pt x="539" y="3145"/>
                  </a:lnTo>
                  <a:lnTo>
                    <a:pt x="567" y="3138"/>
                  </a:lnTo>
                  <a:lnTo>
                    <a:pt x="596" y="3130"/>
                  </a:lnTo>
                  <a:lnTo>
                    <a:pt x="622" y="3121"/>
                  </a:lnTo>
                  <a:lnTo>
                    <a:pt x="644" y="3108"/>
                  </a:lnTo>
                  <a:lnTo>
                    <a:pt x="664" y="3092"/>
                  </a:lnTo>
                  <a:lnTo>
                    <a:pt x="679" y="3074"/>
                  </a:lnTo>
                  <a:lnTo>
                    <a:pt x="688" y="3051"/>
                  </a:lnTo>
                  <a:lnTo>
                    <a:pt x="689" y="3050"/>
                  </a:lnTo>
                  <a:lnTo>
                    <a:pt x="691" y="3049"/>
                  </a:lnTo>
                  <a:lnTo>
                    <a:pt x="694" y="3048"/>
                  </a:lnTo>
                  <a:lnTo>
                    <a:pt x="698" y="3046"/>
                  </a:lnTo>
                  <a:lnTo>
                    <a:pt x="701" y="3044"/>
                  </a:lnTo>
                  <a:lnTo>
                    <a:pt x="705" y="3043"/>
                  </a:lnTo>
                  <a:lnTo>
                    <a:pt x="709" y="3042"/>
                  </a:lnTo>
                  <a:lnTo>
                    <a:pt x="712" y="3041"/>
                  </a:lnTo>
                  <a:lnTo>
                    <a:pt x="713" y="3040"/>
                  </a:lnTo>
                  <a:lnTo>
                    <a:pt x="714" y="3040"/>
                  </a:lnTo>
                  <a:lnTo>
                    <a:pt x="714" y="3041"/>
                  </a:lnTo>
                  <a:lnTo>
                    <a:pt x="713" y="3042"/>
                  </a:lnTo>
                  <a:lnTo>
                    <a:pt x="713" y="3044"/>
                  </a:lnTo>
                  <a:lnTo>
                    <a:pt x="712" y="3047"/>
                  </a:lnTo>
                  <a:lnTo>
                    <a:pt x="712" y="3050"/>
                  </a:lnTo>
                  <a:lnTo>
                    <a:pt x="712" y="3052"/>
                  </a:lnTo>
                  <a:lnTo>
                    <a:pt x="713" y="3055"/>
                  </a:lnTo>
                  <a:lnTo>
                    <a:pt x="714" y="3056"/>
                  </a:lnTo>
                  <a:lnTo>
                    <a:pt x="716" y="3059"/>
                  </a:lnTo>
                  <a:lnTo>
                    <a:pt x="719" y="3059"/>
                  </a:lnTo>
                  <a:lnTo>
                    <a:pt x="734" y="3058"/>
                  </a:lnTo>
                  <a:lnTo>
                    <a:pt x="748" y="3055"/>
                  </a:lnTo>
                  <a:lnTo>
                    <a:pt x="761" y="3051"/>
                  </a:lnTo>
                  <a:lnTo>
                    <a:pt x="773" y="3047"/>
                  </a:lnTo>
                  <a:lnTo>
                    <a:pt x="783" y="3042"/>
                  </a:lnTo>
                  <a:lnTo>
                    <a:pt x="791" y="3037"/>
                  </a:lnTo>
                  <a:lnTo>
                    <a:pt x="799" y="3033"/>
                  </a:lnTo>
                  <a:lnTo>
                    <a:pt x="803" y="3028"/>
                  </a:lnTo>
                  <a:lnTo>
                    <a:pt x="807" y="3026"/>
                  </a:lnTo>
                  <a:lnTo>
                    <a:pt x="808" y="3025"/>
                  </a:lnTo>
                  <a:lnTo>
                    <a:pt x="809" y="3024"/>
                  </a:lnTo>
                  <a:lnTo>
                    <a:pt x="809" y="3023"/>
                  </a:lnTo>
                  <a:lnTo>
                    <a:pt x="810" y="3022"/>
                  </a:lnTo>
                  <a:lnTo>
                    <a:pt x="811" y="3019"/>
                  </a:lnTo>
                  <a:lnTo>
                    <a:pt x="812" y="3016"/>
                  </a:lnTo>
                  <a:lnTo>
                    <a:pt x="812" y="3013"/>
                  </a:lnTo>
                  <a:lnTo>
                    <a:pt x="812" y="3009"/>
                  </a:lnTo>
                  <a:lnTo>
                    <a:pt x="810" y="3004"/>
                  </a:lnTo>
                  <a:lnTo>
                    <a:pt x="808" y="2999"/>
                  </a:lnTo>
                  <a:lnTo>
                    <a:pt x="802" y="2993"/>
                  </a:lnTo>
                  <a:lnTo>
                    <a:pt x="803" y="2992"/>
                  </a:lnTo>
                  <a:lnTo>
                    <a:pt x="803" y="2990"/>
                  </a:lnTo>
                  <a:lnTo>
                    <a:pt x="804" y="2987"/>
                  </a:lnTo>
                  <a:lnTo>
                    <a:pt x="804" y="2984"/>
                  </a:lnTo>
                  <a:lnTo>
                    <a:pt x="805" y="2978"/>
                  </a:lnTo>
                  <a:lnTo>
                    <a:pt x="805" y="2974"/>
                  </a:lnTo>
                  <a:lnTo>
                    <a:pt x="804" y="2968"/>
                  </a:lnTo>
                  <a:lnTo>
                    <a:pt x="803" y="2964"/>
                  </a:lnTo>
                  <a:lnTo>
                    <a:pt x="801" y="2960"/>
                  </a:lnTo>
                  <a:lnTo>
                    <a:pt x="798" y="2956"/>
                  </a:lnTo>
                  <a:lnTo>
                    <a:pt x="798" y="2955"/>
                  </a:lnTo>
                  <a:lnTo>
                    <a:pt x="798" y="2953"/>
                  </a:lnTo>
                  <a:lnTo>
                    <a:pt x="798" y="2950"/>
                  </a:lnTo>
                  <a:lnTo>
                    <a:pt x="797" y="2944"/>
                  </a:lnTo>
                  <a:lnTo>
                    <a:pt x="796" y="2939"/>
                  </a:lnTo>
                  <a:lnTo>
                    <a:pt x="795" y="2934"/>
                  </a:lnTo>
                  <a:lnTo>
                    <a:pt x="792" y="2927"/>
                  </a:lnTo>
                  <a:lnTo>
                    <a:pt x="790" y="2922"/>
                  </a:lnTo>
                  <a:lnTo>
                    <a:pt x="786" y="2916"/>
                  </a:lnTo>
                  <a:lnTo>
                    <a:pt x="781" y="2912"/>
                  </a:lnTo>
                  <a:lnTo>
                    <a:pt x="777" y="2907"/>
                  </a:lnTo>
                  <a:lnTo>
                    <a:pt x="775" y="2902"/>
                  </a:lnTo>
                  <a:lnTo>
                    <a:pt x="774" y="2895"/>
                  </a:lnTo>
                  <a:lnTo>
                    <a:pt x="774" y="2888"/>
                  </a:lnTo>
                  <a:lnTo>
                    <a:pt x="774" y="2881"/>
                  </a:lnTo>
                  <a:lnTo>
                    <a:pt x="775" y="2874"/>
                  </a:lnTo>
                  <a:lnTo>
                    <a:pt x="775" y="2867"/>
                  </a:lnTo>
                  <a:lnTo>
                    <a:pt x="775" y="2861"/>
                  </a:lnTo>
                  <a:lnTo>
                    <a:pt x="774" y="2855"/>
                  </a:lnTo>
                  <a:lnTo>
                    <a:pt x="772" y="2852"/>
                  </a:lnTo>
                  <a:lnTo>
                    <a:pt x="768" y="2850"/>
                  </a:lnTo>
                  <a:lnTo>
                    <a:pt x="766" y="2845"/>
                  </a:lnTo>
                  <a:lnTo>
                    <a:pt x="765" y="2841"/>
                  </a:lnTo>
                  <a:lnTo>
                    <a:pt x="764" y="2836"/>
                  </a:lnTo>
                  <a:lnTo>
                    <a:pt x="763" y="2830"/>
                  </a:lnTo>
                  <a:lnTo>
                    <a:pt x="762" y="2825"/>
                  </a:lnTo>
                  <a:lnTo>
                    <a:pt x="762" y="2820"/>
                  </a:lnTo>
                  <a:lnTo>
                    <a:pt x="761" y="2817"/>
                  </a:lnTo>
                  <a:lnTo>
                    <a:pt x="761" y="2814"/>
                  </a:lnTo>
                  <a:lnTo>
                    <a:pt x="761" y="2813"/>
                  </a:lnTo>
                  <a:lnTo>
                    <a:pt x="761" y="2812"/>
                  </a:lnTo>
                  <a:lnTo>
                    <a:pt x="762" y="2811"/>
                  </a:lnTo>
                  <a:lnTo>
                    <a:pt x="762" y="2810"/>
                  </a:lnTo>
                  <a:lnTo>
                    <a:pt x="762" y="2808"/>
                  </a:lnTo>
                  <a:lnTo>
                    <a:pt x="763" y="2806"/>
                  </a:lnTo>
                  <a:lnTo>
                    <a:pt x="763" y="2804"/>
                  </a:lnTo>
                  <a:lnTo>
                    <a:pt x="763" y="2802"/>
                  </a:lnTo>
                  <a:lnTo>
                    <a:pt x="764" y="2800"/>
                  </a:lnTo>
                  <a:lnTo>
                    <a:pt x="764" y="2798"/>
                  </a:lnTo>
                  <a:lnTo>
                    <a:pt x="764" y="2797"/>
                  </a:lnTo>
                  <a:lnTo>
                    <a:pt x="765" y="2795"/>
                  </a:lnTo>
                  <a:lnTo>
                    <a:pt x="766" y="2794"/>
                  </a:lnTo>
                  <a:lnTo>
                    <a:pt x="767" y="2794"/>
                  </a:lnTo>
                  <a:lnTo>
                    <a:pt x="767" y="2793"/>
                  </a:lnTo>
                  <a:lnTo>
                    <a:pt x="768" y="2792"/>
                  </a:lnTo>
                  <a:lnTo>
                    <a:pt x="770" y="2791"/>
                  </a:lnTo>
                  <a:lnTo>
                    <a:pt x="771" y="2791"/>
                  </a:lnTo>
                  <a:lnTo>
                    <a:pt x="773" y="2790"/>
                  </a:lnTo>
                  <a:lnTo>
                    <a:pt x="774" y="2790"/>
                  </a:lnTo>
                  <a:lnTo>
                    <a:pt x="781" y="2786"/>
                  </a:lnTo>
                  <a:lnTo>
                    <a:pt x="787" y="2781"/>
                  </a:lnTo>
                  <a:lnTo>
                    <a:pt x="791" y="2778"/>
                  </a:lnTo>
                  <a:lnTo>
                    <a:pt x="796" y="2774"/>
                  </a:lnTo>
                  <a:lnTo>
                    <a:pt x="798" y="2770"/>
                  </a:lnTo>
                  <a:lnTo>
                    <a:pt x="800" y="2766"/>
                  </a:lnTo>
                  <a:lnTo>
                    <a:pt x="802" y="2763"/>
                  </a:lnTo>
                  <a:lnTo>
                    <a:pt x="803" y="2761"/>
                  </a:lnTo>
                  <a:lnTo>
                    <a:pt x="804" y="2757"/>
                  </a:lnTo>
                  <a:lnTo>
                    <a:pt x="805" y="2756"/>
                  </a:lnTo>
                  <a:lnTo>
                    <a:pt x="810" y="2748"/>
                  </a:lnTo>
                  <a:lnTo>
                    <a:pt x="812" y="2737"/>
                  </a:lnTo>
                  <a:lnTo>
                    <a:pt x="812" y="2724"/>
                  </a:lnTo>
                  <a:lnTo>
                    <a:pt x="811" y="2710"/>
                  </a:lnTo>
                  <a:lnTo>
                    <a:pt x="809" y="2695"/>
                  </a:lnTo>
                  <a:lnTo>
                    <a:pt x="805" y="2681"/>
                  </a:lnTo>
                  <a:lnTo>
                    <a:pt x="802" y="2669"/>
                  </a:lnTo>
                  <a:lnTo>
                    <a:pt x="800" y="2659"/>
                  </a:lnTo>
                  <a:lnTo>
                    <a:pt x="798" y="2654"/>
                  </a:lnTo>
                  <a:lnTo>
                    <a:pt x="798" y="2651"/>
                  </a:lnTo>
                  <a:lnTo>
                    <a:pt x="816" y="2570"/>
                  </a:lnTo>
                  <a:lnTo>
                    <a:pt x="815" y="2567"/>
                  </a:lnTo>
                  <a:lnTo>
                    <a:pt x="814" y="2556"/>
                  </a:lnTo>
                  <a:lnTo>
                    <a:pt x="813" y="2541"/>
                  </a:lnTo>
                  <a:lnTo>
                    <a:pt x="812" y="2522"/>
                  </a:lnTo>
                  <a:lnTo>
                    <a:pt x="809" y="2502"/>
                  </a:lnTo>
                  <a:lnTo>
                    <a:pt x="807" y="2480"/>
                  </a:lnTo>
                  <a:lnTo>
                    <a:pt x="803" y="2460"/>
                  </a:lnTo>
                  <a:lnTo>
                    <a:pt x="800" y="2444"/>
                  </a:lnTo>
                  <a:lnTo>
                    <a:pt x="797" y="2431"/>
                  </a:lnTo>
                  <a:lnTo>
                    <a:pt x="792" y="2425"/>
                  </a:lnTo>
                  <a:lnTo>
                    <a:pt x="788" y="2420"/>
                  </a:lnTo>
                  <a:lnTo>
                    <a:pt x="786" y="2414"/>
                  </a:lnTo>
                  <a:lnTo>
                    <a:pt x="785" y="2406"/>
                  </a:lnTo>
                  <a:lnTo>
                    <a:pt x="785" y="2397"/>
                  </a:lnTo>
                  <a:lnTo>
                    <a:pt x="786" y="2389"/>
                  </a:lnTo>
                  <a:lnTo>
                    <a:pt x="787" y="2380"/>
                  </a:lnTo>
                  <a:lnTo>
                    <a:pt x="789" y="2372"/>
                  </a:lnTo>
                  <a:lnTo>
                    <a:pt x="791" y="2366"/>
                  </a:lnTo>
                  <a:lnTo>
                    <a:pt x="795" y="2361"/>
                  </a:lnTo>
                  <a:lnTo>
                    <a:pt x="798" y="2359"/>
                  </a:lnTo>
                  <a:lnTo>
                    <a:pt x="798" y="2360"/>
                  </a:lnTo>
                  <a:lnTo>
                    <a:pt x="800" y="2364"/>
                  </a:lnTo>
                  <a:lnTo>
                    <a:pt x="802" y="2369"/>
                  </a:lnTo>
                  <a:lnTo>
                    <a:pt x="804" y="2375"/>
                  </a:lnTo>
                  <a:lnTo>
                    <a:pt x="808" y="2382"/>
                  </a:lnTo>
                  <a:lnTo>
                    <a:pt x="809" y="2390"/>
                  </a:lnTo>
                  <a:lnTo>
                    <a:pt x="811" y="2396"/>
                  </a:lnTo>
                  <a:lnTo>
                    <a:pt x="811" y="2404"/>
                  </a:lnTo>
                  <a:lnTo>
                    <a:pt x="809" y="2409"/>
                  </a:lnTo>
                  <a:lnTo>
                    <a:pt x="805" y="2414"/>
                  </a:lnTo>
                  <a:lnTo>
                    <a:pt x="802" y="2418"/>
                  </a:lnTo>
                  <a:lnTo>
                    <a:pt x="801" y="2425"/>
                  </a:lnTo>
                  <a:lnTo>
                    <a:pt x="801" y="2432"/>
                  </a:lnTo>
                  <a:lnTo>
                    <a:pt x="803" y="2441"/>
                  </a:lnTo>
                  <a:lnTo>
                    <a:pt x="807" y="2451"/>
                  </a:lnTo>
                  <a:lnTo>
                    <a:pt x="810" y="2459"/>
                  </a:lnTo>
                  <a:lnTo>
                    <a:pt x="814" y="2469"/>
                  </a:lnTo>
                  <a:lnTo>
                    <a:pt x="820" y="2477"/>
                  </a:lnTo>
                  <a:lnTo>
                    <a:pt x="824" y="2484"/>
                  </a:lnTo>
                  <a:lnTo>
                    <a:pt x="829" y="2490"/>
                  </a:lnTo>
                  <a:lnTo>
                    <a:pt x="828" y="2492"/>
                  </a:lnTo>
                  <a:lnTo>
                    <a:pt x="828" y="2499"/>
                  </a:lnTo>
                  <a:lnTo>
                    <a:pt x="827" y="2508"/>
                  </a:lnTo>
                  <a:lnTo>
                    <a:pt x="827" y="2520"/>
                  </a:lnTo>
                  <a:lnTo>
                    <a:pt x="828" y="2534"/>
                  </a:lnTo>
                  <a:lnTo>
                    <a:pt x="830" y="2550"/>
                  </a:lnTo>
                  <a:lnTo>
                    <a:pt x="834" y="2565"/>
                  </a:lnTo>
                  <a:lnTo>
                    <a:pt x="839" y="2580"/>
                  </a:lnTo>
                  <a:lnTo>
                    <a:pt x="847" y="2593"/>
                  </a:lnTo>
                  <a:lnTo>
                    <a:pt x="858" y="2604"/>
                  </a:lnTo>
                  <a:lnTo>
                    <a:pt x="858" y="2608"/>
                  </a:lnTo>
                  <a:lnTo>
                    <a:pt x="857" y="2618"/>
                  </a:lnTo>
                  <a:lnTo>
                    <a:pt x="855" y="2633"/>
                  </a:lnTo>
                  <a:lnTo>
                    <a:pt x="854" y="2653"/>
                  </a:lnTo>
                  <a:lnTo>
                    <a:pt x="854" y="2675"/>
                  </a:lnTo>
                  <a:lnTo>
                    <a:pt x="855" y="2698"/>
                  </a:lnTo>
                  <a:lnTo>
                    <a:pt x="858" y="2720"/>
                  </a:lnTo>
                  <a:lnTo>
                    <a:pt x="863" y="2743"/>
                  </a:lnTo>
                  <a:lnTo>
                    <a:pt x="870" y="2763"/>
                  </a:lnTo>
                  <a:lnTo>
                    <a:pt x="878" y="2779"/>
                  </a:lnTo>
                  <a:lnTo>
                    <a:pt x="877" y="2781"/>
                  </a:lnTo>
                  <a:lnTo>
                    <a:pt x="874" y="2786"/>
                  </a:lnTo>
                  <a:lnTo>
                    <a:pt x="870" y="2794"/>
                  </a:lnTo>
                  <a:lnTo>
                    <a:pt x="864" y="2804"/>
                  </a:lnTo>
                  <a:lnTo>
                    <a:pt x="860" y="2815"/>
                  </a:lnTo>
                  <a:lnTo>
                    <a:pt x="855" y="2828"/>
                  </a:lnTo>
                  <a:lnTo>
                    <a:pt x="852" y="2841"/>
                  </a:lnTo>
                  <a:lnTo>
                    <a:pt x="851" y="2854"/>
                  </a:lnTo>
                  <a:lnTo>
                    <a:pt x="852" y="2867"/>
                  </a:lnTo>
                  <a:lnTo>
                    <a:pt x="858" y="2878"/>
                  </a:lnTo>
                  <a:lnTo>
                    <a:pt x="864" y="2891"/>
                  </a:lnTo>
                  <a:lnTo>
                    <a:pt x="872" y="2907"/>
                  </a:lnTo>
                  <a:lnTo>
                    <a:pt x="880" y="2926"/>
                  </a:lnTo>
                  <a:lnTo>
                    <a:pt x="889" y="2944"/>
                  </a:lnTo>
                  <a:lnTo>
                    <a:pt x="898" y="2964"/>
                  </a:lnTo>
                  <a:lnTo>
                    <a:pt x="907" y="2982"/>
                  </a:lnTo>
                  <a:lnTo>
                    <a:pt x="915" y="2999"/>
                  </a:lnTo>
                  <a:lnTo>
                    <a:pt x="924" y="3012"/>
                  </a:lnTo>
                  <a:lnTo>
                    <a:pt x="932" y="3022"/>
                  </a:lnTo>
                  <a:lnTo>
                    <a:pt x="938" y="3027"/>
                  </a:lnTo>
                  <a:lnTo>
                    <a:pt x="939" y="3027"/>
                  </a:lnTo>
                  <a:lnTo>
                    <a:pt x="941" y="3027"/>
                  </a:lnTo>
                  <a:lnTo>
                    <a:pt x="942" y="3028"/>
                  </a:lnTo>
                  <a:lnTo>
                    <a:pt x="944" y="3028"/>
                  </a:lnTo>
                  <a:lnTo>
                    <a:pt x="946" y="3029"/>
                  </a:lnTo>
                  <a:lnTo>
                    <a:pt x="947" y="3029"/>
                  </a:lnTo>
                  <a:lnTo>
                    <a:pt x="949" y="3030"/>
                  </a:lnTo>
                  <a:lnTo>
                    <a:pt x="950" y="3030"/>
                  </a:lnTo>
                  <a:lnTo>
                    <a:pt x="952" y="3031"/>
                  </a:lnTo>
                  <a:lnTo>
                    <a:pt x="954" y="3033"/>
                  </a:lnTo>
                  <a:lnTo>
                    <a:pt x="951" y="3033"/>
                  </a:lnTo>
                  <a:lnTo>
                    <a:pt x="951" y="3034"/>
                  </a:lnTo>
                  <a:lnTo>
                    <a:pt x="952" y="3039"/>
                  </a:lnTo>
                  <a:lnTo>
                    <a:pt x="952" y="3046"/>
                  </a:lnTo>
                  <a:lnTo>
                    <a:pt x="953" y="3055"/>
                  </a:lnTo>
                  <a:lnTo>
                    <a:pt x="953" y="3066"/>
                  </a:lnTo>
                  <a:lnTo>
                    <a:pt x="953" y="3078"/>
                  </a:lnTo>
                  <a:lnTo>
                    <a:pt x="953" y="3091"/>
                  </a:lnTo>
                  <a:lnTo>
                    <a:pt x="952" y="3104"/>
                  </a:lnTo>
                  <a:lnTo>
                    <a:pt x="951" y="3117"/>
                  </a:lnTo>
                  <a:lnTo>
                    <a:pt x="949" y="3129"/>
                  </a:lnTo>
                  <a:lnTo>
                    <a:pt x="947" y="3141"/>
                  </a:lnTo>
                  <a:lnTo>
                    <a:pt x="948" y="3153"/>
                  </a:lnTo>
                  <a:lnTo>
                    <a:pt x="950" y="3165"/>
                  </a:lnTo>
                  <a:lnTo>
                    <a:pt x="953" y="3177"/>
                  </a:lnTo>
                  <a:lnTo>
                    <a:pt x="958" y="3188"/>
                  </a:lnTo>
                  <a:lnTo>
                    <a:pt x="961" y="3199"/>
                  </a:lnTo>
                  <a:lnTo>
                    <a:pt x="965" y="3208"/>
                  </a:lnTo>
                  <a:lnTo>
                    <a:pt x="966" y="3216"/>
                  </a:lnTo>
                  <a:lnTo>
                    <a:pt x="966" y="3223"/>
                  </a:lnTo>
                  <a:lnTo>
                    <a:pt x="964" y="3228"/>
                  </a:lnTo>
                  <a:lnTo>
                    <a:pt x="962" y="3235"/>
                  </a:lnTo>
                  <a:lnTo>
                    <a:pt x="960" y="3247"/>
                  </a:lnTo>
                  <a:lnTo>
                    <a:pt x="960" y="3261"/>
                  </a:lnTo>
                  <a:lnTo>
                    <a:pt x="960" y="3277"/>
                  </a:lnTo>
                  <a:lnTo>
                    <a:pt x="960" y="3295"/>
                  </a:lnTo>
                  <a:lnTo>
                    <a:pt x="961" y="3312"/>
                  </a:lnTo>
                  <a:lnTo>
                    <a:pt x="961" y="3328"/>
                  </a:lnTo>
                  <a:lnTo>
                    <a:pt x="961" y="3342"/>
                  </a:lnTo>
                  <a:lnTo>
                    <a:pt x="959" y="3352"/>
                  </a:lnTo>
                  <a:lnTo>
                    <a:pt x="957" y="3359"/>
                  </a:lnTo>
                  <a:lnTo>
                    <a:pt x="954" y="3363"/>
                  </a:lnTo>
                  <a:lnTo>
                    <a:pt x="952" y="3371"/>
                  </a:lnTo>
                  <a:lnTo>
                    <a:pt x="950" y="3382"/>
                  </a:lnTo>
                  <a:lnTo>
                    <a:pt x="949" y="3393"/>
                  </a:lnTo>
                  <a:lnTo>
                    <a:pt x="948" y="3406"/>
                  </a:lnTo>
                  <a:lnTo>
                    <a:pt x="948" y="3418"/>
                  </a:lnTo>
                  <a:lnTo>
                    <a:pt x="947" y="3428"/>
                  </a:lnTo>
                  <a:lnTo>
                    <a:pt x="947" y="3437"/>
                  </a:lnTo>
                  <a:lnTo>
                    <a:pt x="947" y="3443"/>
                  </a:lnTo>
                  <a:lnTo>
                    <a:pt x="947" y="3445"/>
                  </a:lnTo>
                  <a:lnTo>
                    <a:pt x="946" y="3447"/>
                  </a:lnTo>
                  <a:lnTo>
                    <a:pt x="944" y="3451"/>
                  </a:lnTo>
                  <a:lnTo>
                    <a:pt x="940" y="3458"/>
                  </a:lnTo>
                  <a:lnTo>
                    <a:pt x="937" y="3468"/>
                  </a:lnTo>
                  <a:lnTo>
                    <a:pt x="935" y="3480"/>
                  </a:lnTo>
                  <a:lnTo>
                    <a:pt x="934" y="3493"/>
                  </a:lnTo>
                  <a:lnTo>
                    <a:pt x="935" y="3507"/>
                  </a:lnTo>
                  <a:lnTo>
                    <a:pt x="938" y="3522"/>
                  </a:lnTo>
                  <a:lnTo>
                    <a:pt x="944" y="3538"/>
                  </a:lnTo>
                  <a:lnTo>
                    <a:pt x="954" y="3555"/>
                  </a:lnTo>
                  <a:lnTo>
                    <a:pt x="954" y="3556"/>
                  </a:lnTo>
                  <a:lnTo>
                    <a:pt x="956" y="3559"/>
                  </a:lnTo>
                  <a:lnTo>
                    <a:pt x="959" y="3562"/>
                  </a:lnTo>
                  <a:lnTo>
                    <a:pt x="963" y="3568"/>
                  </a:lnTo>
                  <a:lnTo>
                    <a:pt x="969" y="3574"/>
                  </a:lnTo>
                  <a:lnTo>
                    <a:pt x="977" y="3580"/>
                  </a:lnTo>
                  <a:lnTo>
                    <a:pt x="987" y="3585"/>
                  </a:lnTo>
                  <a:lnTo>
                    <a:pt x="1001" y="3589"/>
                  </a:lnTo>
                  <a:lnTo>
                    <a:pt x="1017" y="3593"/>
                  </a:lnTo>
                  <a:lnTo>
                    <a:pt x="1037" y="3594"/>
                  </a:lnTo>
                  <a:lnTo>
                    <a:pt x="1059" y="3592"/>
                  </a:lnTo>
                  <a:lnTo>
                    <a:pt x="1078" y="3586"/>
                  </a:lnTo>
                  <a:lnTo>
                    <a:pt x="1096" y="3577"/>
                  </a:lnTo>
                  <a:lnTo>
                    <a:pt x="1111" y="3565"/>
                  </a:lnTo>
                  <a:lnTo>
                    <a:pt x="1124" y="3551"/>
                  </a:lnTo>
                  <a:lnTo>
                    <a:pt x="1135" y="3534"/>
                  </a:lnTo>
                  <a:lnTo>
                    <a:pt x="1143" y="3513"/>
                  </a:lnTo>
                  <a:lnTo>
                    <a:pt x="1147" y="3490"/>
                  </a:lnTo>
                  <a:lnTo>
                    <a:pt x="1149" y="3465"/>
                  </a:lnTo>
                  <a:lnTo>
                    <a:pt x="1147" y="3437"/>
                  </a:lnTo>
                  <a:lnTo>
                    <a:pt x="1144" y="3408"/>
                  </a:lnTo>
                  <a:lnTo>
                    <a:pt x="1140" y="3381"/>
                  </a:lnTo>
                  <a:lnTo>
                    <a:pt x="1137" y="3354"/>
                  </a:lnTo>
                  <a:lnTo>
                    <a:pt x="1135" y="3329"/>
                  </a:lnTo>
                  <a:lnTo>
                    <a:pt x="1133" y="3309"/>
                  </a:lnTo>
                  <a:lnTo>
                    <a:pt x="1132" y="3290"/>
                  </a:lnTo>
                  <a:lnTo>
                    <a:pt x="1131" y="3275"/>
                  </a:lnTo>
                  <a:lnTo>
                    <a:pt x="1130" y="3264"/>
                  </a:lnTo>
                  <a:lnTo>
                    <a:pt x="1130" y="3257"/>
                  </a:lnTo>
                  <a:lnTo>
                    <a:pt x="1128" y="3254"/>
                  </a:lnTo>
                  <a:lnTo>
                    <a:pt x="1130" y="3251"/>
                  </a:lnTo>
                  <a:lnTo>
                    <a:pt x="1130" y="3245"/>
                  </a:lnTo>
                  <a:lnTo>
                    <a:pt x="1130" y="3234"/>
                  </a:lnTo>
                  <a:lnTo>
                    <a:pt x="1130" y="3220"/>
                  </a:lnTo>
                  <a:lnTo>
                    <a:pt x="1130" y="3205"/>
                  </a:lnTo>
                  <a:lnTo>
                    <a:pt x="1130" y="3191"/>
                  </a:lnTo>
                  <a:lnTo>
                    <a:pt x="1128" y="3177"/>
                  </a:lnTo>
                  <a:lnTo>
                    <a:pt x="1127" y="3166"/>
                  </a:lnTo>
                  <a:lnTo>
                    <a:pt x="1124" y="3159"/>
                  </a:lnTo>
                  <a:lnTo>
                    <a:pt x="1121" y="3155"/>
                  </a:lnTo>
                  <a:lnTo>
                    <a:pt x="1118" y="3153"/>
                  </a:lnTo>
                  <a:lnTo>
                    <a:pt x="1115" y="3150"/>
                  </a:lnTo>
                  <a:lnTo>
                    <a:pt x="1114" y="3145"/>
                  </a:lnTo>
                  <a:lnTo>
                    <a:pt x="1113" y="3139"/>
                  </a:lnTo>
                  <a:lnTo>
                    <a:pt x="1113" y="3133"/>
                  </a:lnTo>
                  <a:lnTo>
                    <a:pt x="1113" y="3127"/>
                  </a:lnTo>
                  <a:lnTo>
                    <a:pt x="1113" y="3122"/>
                  </a:lnTo>
                  <a:lnTo>
                    <a:pt x="1113" y="3117"/>
                  </a:lnTo>
                  <a:lnTo>
                    <a:pt x="1113" y="3114"/>
                  </a:lnTo>
                  <a:lnTo>
                    <a:pt x="1113" y="3113"/>
                  </a:lnTo>
                  <a:lnTo>
                    <a:pt x="1113" y="3112"/>
                  </a:lnTo>
                  <a:lnTo>
                    <a:pt x="1112" y="3109"/>
                  </a:lnTo>
                  <a:lnTo>
                    <a:pt x="1112" y="3103"/>
                  </a:lnTo>
                  <a:lnTo>
                    <a:pt x="1111" y="3097"/>
                  </a:lnTo>
                  <a:lnTo>
                    <a:pt x="1110" y="3089"/>
                  </a:lnTo>
                  <a:lnTo>
                    <a:pt x="1110" y="3081"/>
                  </a:lnTo>
                  <a:lnTo>
                    <a:pt x="1110" y="3074"/>
                  </a:lnTo>
                  <a:lnTo>
                    <a:pt x="1110" y="3067"/>
                  </a:lnTo>
                  <a:lnTo>
                    <a:pt x="1111" y="3062"/>
                  </a:lnTo>
                  <a:lnTo>
                    <a:pt x="1113" y="3059"/>
                  </a:lnTo>
                  <a:lnTo>
                    <a:pt x="1115" y="3056"/>
                  </a:lnTo>
                  <a:lnTo>
                    <a:pt x="1118" y="3054"/>
                  </a:lnTo>
                  <a:lnTo>
                    <a:pt x="1118" y="3051"/>
                  </a:lnTo>
                  <a:lnTo>
                    <a:pt x="1118" y="3047"/>
                  </a:lnTo>
                  <a:lnTo>
                    <a:pt x="1118" y="3043"/>
                  </a:lnTo>
                  <a:lnTo>
                    <a:pt x="1116" y="3039"/>
                  </a:lnTo>
                  <a:lnTo>
                    <a:pt x="1116" y="3036"/>
                  </a:lnTo>
                  <a:lnTo>
                    <a:pt x="1115" y="3033"/>
                  </a:lnTo>
                  <a:lnTo>
                    <a:pt x="1114" y="3029"/>
                  </a:lnTo>
                  <a:lnTo>
                    <a:pt x="1113" y="3027"/>
                  </a:lnTo>
                  <a:lnTo>
                    <a:pt x="1118" y="3026"/>
                  </a:lnTo>
                  <a:lnTo>
                    <a:pt x="1123" y="3025"/>
                  </a:lnTo>
                  <a:lnTo>
                    <a:pt x="1126" y="3025"/>
                  </a:lnTo>
                  <a:lnTo>
                    <a:pt x="1131" y="3024"/>
                  </a:lnTo>
                  <a:lnTo>
                    <a:pt x="1134" y="3024"/>
                  </a:lnTo>
                  <a:lnTo>
                    <a:pt x="1138" y="3024"/>
                  </a:lnTo>
                  <a:lnTo>
                    <a:pt x="1140" y="3025"/>
                  </a:lnTo>
                  <a:lnTo>
                    <a:pt x="1144" y="3025"/>
                  </a:lnTo>
                  <a:lnTo>
                    <a:pt x="1146" y="3026"/>
                  </a:lnTo>
                  <a:lnTo>
                    <a:pt x="1147" y="3027"/>
                  </a:lnTo>
                  <a:lnTo>
                    <a:pt x="1173" y="2969"/>
                  </a:lnTo>
                  <a:lnTo>
                    <a:pt x="1165" y="2861"/>
                  </a:lnTo>
                  <a:lnTo>
                    <a:pt x="1166" y="2855"/>
                  </a:lnTo>
                  <a:lnTo>
                    <a:pt x="1168" y="2842"/>
                  </a:lnTo>
                  <a:lnTo>
                    <a:pt x="1169" y="2822"/>
                  </a:lnTo>
                  <a:lnTo>
                    <a:pt x="1169" y="2798"/>
                  </a:lnTo>
                  <a:lnTo>
                    <a:pt x="1168" y="2770"/>
                  </a:lnTo>
                  <a:lnTo>
                    <a:pt x="1165" y="2743"/>
                  </a:lnTo>
                  <a:lnTo>
                    <a:pt x="1159" y="2717"/>
                  </a:lnTo>
                  <a:lnTo>
                    <a:pt x="1150" y="2695"/>
                  </a:lnTo>
                  <a:lnTo>
                    <a:pt x="1137" y="2679"/>
                  </a:lnTo>
                  <a:lnTo>
                    <a:pt x="1119" y="2669"/>
                  </a:lnTo>
                  <a:lnTo>
                    <a:pt x="1119" y="2668"/>
                  </a:lnTo>
                  <a:lnTo>
                    <a:pt x="1119" y="2666"/>
                  </a:lnTo>
                  <a:lnTo>
                    <a:pt x="1118" y="2663"/>
                  </a:lnTo>
                  <a:lnTo>
                    <a:pt x="1119" y="2657"/>
                  </a:lnTo>
                  <a:lnTo>
                    <a:pt x="1119" y="2653"/>
                  </a:lnTo>
                  <a:lnTo>
                    <a:pt x="1120" y="2648"/>
                  </a:lnTo>
                  <a:lnTo>
                    <a:pt x="1121" y="2642"/>
                  </a:lnTo>
                  <a:lnTo>
                    <a:pt x="1124" y="2637"/>
                  </a:lnTo>
                  <a:lnTo>
                    <a:pt x="1127" y="2633"/>
                  </a:lnTo>
                  <a:lnTo>
                    <a:pt x="1132" y="2630"/>
                  </a:lnTo>
                  <a:lnTo>
                    <a:pt x="1126" y="2622"/>
                  </a:lnTo>
                  <a:lnTo>
                    <a:pt x="1121" y="2613"/>
                  </a:lnTo>
                  <a:lnTo>
                    <a:pt x="1116" y="2601"/>
                  </a:lnTo>
                  <a:lnTo>
                    <a:pt x="1111" y="2590"/>
                  </a:lnTo>
                  <a:lnTo>
                    <a:pt x="1107" y="2578"/>
                  </a:lnTo>
                  <a:lnTo>
                    <a:pt x="1103" y="2566"/>
                  </a:lnTo>
                  <a:lnTo>
                    <a:pt x="1100" y="2556"/>
                  </a:lnTo>
                  <a:lnTo>
                    <a:pt x="1097" y="2549"/>
                  </a:lnTo>
                  <a:lnTo>
                    <a:pt x="1096" y="2543"/>
                  </a:lnTo>
                  <a:lnTo>
                    <a:pt x="1095" y="2542"/>
                  </a:lnTo>
                  <a:lnTo>
                    <a:pt x="1090" y="2487"/>
                  </a:lnTo>
                  <a:lnTo>
                    <a:pt x="1090" y="2445"/>
                  </a:lnTo>
                  <a:lnTo>
                    <a:pt x="1090" y="2444"/>
                  </a:lnTo>
                  <a:lnTo>
                    <a:pt x="1091" y="2442"/>
                  </a:lnTo>
                  <a:lnTo>
                    <a:pt x="1093" y="2438"/>
                  </a:lnTo>
                  <a:lnTo>
                    <a:pt x="1094" y="2432"/>
                  </a:lnTo>
                  <a:lnTo>
                    <a:pt x="1094" y="2427"/>
                  </a:lnTo>
                  <a:lnTo>
                    <a:pt x="1094" y="2419"/>
                  </a:lnTo>
                  <a:lnTo>
                    <a:pt x="1094" y="2413"/>
                  </a:lnTo>
                  <a:lnTo>
                    <a:pt x="1091" y="2405"/>
                  </a:lnTo>
                  <a:lnTo>
                    <a:pt x="1087" y="2397"/>
                  </a:lnTo>
                  <a:lnTo>
                    <a:pt x="1082" y="2390"/>
                  </a:lnTo>
                  <a:lnTo>
                    <a:pt x="1066" y="2322"/>
                  </a:lnTo>
                  <a:lnTo>
                    <a:pt x="1066" y="2321"/>
                  </a:lnTo>
                  <a:lnTo>
                    <a:pt x="1065" y="2319"/>
                  </a:lnTo>
                  <a:lnTo>
                    <a:pt x="1065" y="2317"/>
                  </a:lnTo>
                  <a:lnTo>
                    <a:pt x="1065" y="2313"/>
                  </a:lnTo>
                  <a:lnTo>
                    <a:pt x="1066" y="2308"/>
                  </a:lnTo>
                  <a:lnTo>
                    <a:pt x="1069" y="2303"/>
                  </a:lnTo>
                  <a:lnTo>
                    <a:pt x="1071" y="2298"/>
                  </a:lnTo>
                  <a:lnTo>
                    <a:pt x="1075" y="2293"/>
                  </a:lnTo>
                  <a:lnTo>
                    <a:pt x="1082" y="2290"/>
                  </a:lnTo>
                  <a:lnTo>
                    <a:pt x="1090" y="2285"/>
                  </a:lnTo>
                  <a:lnTo>
                    <a:pt x="1090" y="2283"/>
                  </a:lnTo>
                  <a:lnTo>
                    <a:pt x="1093" y="2277"/>
                  </a:lnTo>
                  <a:lnTo>
                    <a:pt x="1096" y="2266"/>
                  </a:lnTo>
                  <a:lnTo>
                    <a:pt x="1100" y="2252"/>
                  </a:lnTo>
                  <a:lnTo>
                    <a:pt x="1105" y="2233"/>
                  </a:lnTo>
                  <a:lnTo>
                    <a:pt x="1108" y="2212"/>
                  </a:lnTo>
                  <a:lnTo>
                    <a:pt x="1110" y="2187"/>
                  </a:lnTo>
                  <a:lnTo>
                    <a:pt x="1111" y="2161"/>
                  </a:lnTo>
                  <a:lnTo>
                    <a:pt x="1111" y="2132"/>
                  </a:lnTo>
                  <a:lnTo>
                    <a:pt x="1108" y="2100"/>
                  </a:lnTo>
                  <a:lnTo>
                    <a:pt x="1109" y="2098"/>
                  </a:lnTo>
                  <a:lnTo>
                    <a:pt x="1109" y="2095"/>
                  </a:lnTo>
                  <a:lnTo>
                    <a:pt x="1109" y="2092"/>
                  </a:lnTo>
                  <a:lnTo>
                    <a:pt x="1110" y="2086"/>
                  </a:lnTo>
                  <a:lnTo>
                    <a:pt x="1111" y="2081"/>
                  </a:lnTo>
                  <a:lnTo>
                    <a:pt x="1112" y="2074"/>
                  </a:lnTo>
                  <a:lnTo>
                    <a:pt x="1113" y="2068"/>
                  </a:lnTo>
                  <a:lnTo>
                    <a:pt x="1114" y="2059"/>
                  </a:lnTo>
                  <a:lnTo>
                    <a:pt x="1116" y="2050"/>
                  </a:lnTo>
                  <a:lnTo>
                    <a:pt x="1124" y="2065"/>
                  </a:lnTo>
                  <a:lnTo>
                    <a:pt x="1132" y="2075"/>
                  </a:lnTo>
                  <a:lnTo>
                    <a:pt x="1139" y="2084"/>
                  </a:lnTo>
                  <a:lnTo>
                    <a:pt x="1146" y="2092"/>
                  </a:lnTo>
                  <a:lnTo>
                    <a:pt x="1152" y="2097"/>
                  </a:lnTo>
                  <a:lnTo>
                    <a:pt x="1158" y="2100"/>
                  </a:lnTo>
                  <a:lnTo>
                    <a:pt x="1162" y="2104"/>
                  </a:lnTo>
                  <a:lnTo>
                    <a:pt x="1165" y="2105"/>
                  </a:lnTo>
                  <a:lnTo>
                    <a:pt x="1168" y="2106"/>
                  </a:lnTo>
                  <a:lnTo>
                    <a:pt x="1171" y="2106"/>
                  </a:lnTo>
                  <a:lnTo>
                    <a:pt x="1176" y="2105"/>
                  </a:lnTo>
                  <a:lnTo>
                    <a:pt x="1185" y="2104"/>
                  </a:lnTo>
                  <a:lnTo>
                    <a:pt x="1196" y="2103"/>
                  </a:lnTo>
                  <a:lnTo>
                    <a:pt x="1208" y="2102"/>
                  </a:lnTo>
                  <a:lnTo>
                    <a:pt x="1220" y="2099"/>
                  </a:lnTo>
                  <a:lnTo>
                    <a:pt x="1231" y="2098"/>
                  </a:lnTo>
                  <a:lnTo>
                    <a:pt x="1240" y="2096"/>
                  </a:lnTo>
                  <a:lnTo>
                    <a:pt x="1248" y="2094"/>
                  </a:lnTo>
                  <a:lnTo>
                    <a:pt x="1251" y="2093"/>
                  </a:lnTo>
                  <a:lnTo>
                    <a:pt x="1256" y="2088"/>
                  </a:lnTo>
                  <a:lnTo>
                    <a:pt x="1263" y="2081"/>
                  </a:lnTo>
                  <a:lnTo>
                    <a:pt x="1273" y="2070"/>
                  </a:lnTo>
                  <a:lnTo>
                    <a:pt x="1284" y="2057"/>
                  </a:lnTo>
                  <a:lnTo>
                    <a:pt x="1296" y="2042"/>
                  </a:lnTo>
                  <a:lnTo>
                    <a:pt x="1308" y="2028"/>
                  </a:lnTo>
                  <a:lnTo>
                    <a:pt x="1319" y="2012"/>
                  </a:lnTo>
                  <a:lnTo>
                    <a:pt x="1326" y="1999"/>
                  </a:lnTo>
                  <a:lnTo>
                    <a:pt x="1332" y="1987"/>
                  </a:lnTo>
                  <a:lnTo>
                    <a:pt x="1333" y="1978"/>
                  </a:lnTo>
                  <a:lnTo>
                    <a:pt x="1332" y="1971"/>
                  </a:lnTo>
                  <a:lnTo>
                    <a:pt x="1332" y="1966"/>
                  </a:lnTo>
                  <a:lnTo>
                    <a:pt x="1332" y="1961"/>
                  </a:lnTo>
                  <a:lnTo>
                    <a:pt x="1333" y="1957"/>
                  </a:lnTo>
                  <a:lnTo>
                    <a:pt x="1334" y="1954"/>
                  </a:lnTo>
                  <a:lnTo>
                    <a:pt x="1335" y="1950"/>
                  </a:lnTo>
                  <a:lnTo>
                    <a:pt x="1336" y="1948"/>
                  </a:lnTo>
                  <a:lnTo>
                    <a:pt x="1338" y="1946"/>
                  </a:lnTo>
                  <a:lnTo>
                    <a:pt x="1341" y="1945"/>
                  </a:lnTo>
                  <a:lnTo>
                    <a:pt x="1343" y="1944"/>
                  </a:lnTo>
                  <a:lnTo>
                    <a:pt x="1345" y="1942"/>
                  </a:lnTo>
                  <a:lnTo>
                    <a:pt x="1346" y="1937"/>
                  </a:lnTo>
                  <a:lnTo>
                    <a:pt x="1346" y="1931"/>
                  </a:lnTo>
                  <a:lnTo>
                    <a:pt x="1346" y="1923"/>
                  </a:lnTo>
                  <a:lnTo>
                    <a:pt x="1344" y="1914"/>
                  </a:lnTo>
                  <a:lnTo>
                    <a:pt x="1343" y="1907"/>
                  </a:lnTo>
                  <a:lnTo>
                    <a:pt x="1341" y="1899"/>
                  </a:lnTo>
                  <a:lnTo>
                    <a:pt x="1339" y="1893"/>
                  </a:lnTo>
                  <a:lnTo>
                    <a:pt x="1338" y="1888"/>
                  </a:lnTo>
                  <a:lnTo>
                    <a:pt x="1338" y="1886"/>
                  </a:lnTo>
                  <a:lnTo>
                    <a:pt x="1337" y="1886"/>
                  </a:lnTo>
                  <a:lnTo>
                    <a:pt x="1337" y="1884"/>
                  </a:lnTo>
                  <a:lnTo>
                    <a:pt x="1336" y="1881"/>
                  </a:lnTo>
                  <a:lnTo>
                    <a:pt x="1334" y="1876"/>
                  </a:lnTo>
                  <a:lnTo>
                    <a:pt x="1333" y="1872"/>
                  </a:lnTo>
                  <a:lnTo>
                    <a:pt x="1331" y="1867"/>
                  </a:lnTo>
                  <a:lnTo>
                    <a:pt x="1329" y="1862"/>
                  </a:lnTo>
                  <a:lnTo>
                    <a:pt x="1325" y="1858"/>
                  </a:lnTo>
                  <a:lnTo>
                    <a:pt x="1323" y="1855"/>
                  </a:lnTo>
                  <a:lnTo>
                    <a:pt x="1320" y="1852"/>
                  </a:lnTo>
                  <a:lnTo>
                    <a:pt x="1318" y="1850"/>
                  </a:lnTo>
                  <a:lnTo>
                    <a:pt x="1317" y="1846"/>
                  </a:lnTo>
                  <a:lnTo>
                    <a:pt x="1315" y="1839"/>
                  </a:lnTo>
                  <a:lnTo>
                    <a:pt x="1315" y="1832"/>
                  </a:lnTo>
                  <a:lnTo>
                    <a:pt x="1315" y="1823"/>
                  </a:lnTo>
                  <a:lnTo>
                    <a:pt x="1315" y="1814"/>
                  </a:lnTo>
                  <a:lnTo>
                    <a:pt x="1315" y="1806"/>
                  </a:lnTo>
                  <a:lnTo>
                    <a:pt x="1314" y="1797"/>
                  </a:lnTo>
                  <a:lnTo>
                    <a:pt x="1313" y="1790"/>
                  </a:lnTo>
                  <a:lnTo>
                    <a:pt x="1312" y="1785"/>
                  </a:lnTo>
                  <a:lnTo>
                    <a:pt x="1309" y="1780"/>
                  </a:lnTo>
                  <a:lnTo>
                    <a:pt x="1305" y="1771"/>
                  </a:lnTo>
                  <a:lnTo>
                    <a:pt x="1298" y="1761"/>
                  </a:lnTo>
                  <a:lnTo>
                    <a:pt x="1289" y="1749"/>
                  </a:lnTo>
                  <a:lnTo>
                    <a:pt x="1281" y="1736"/>
                  </a:lnTo>
                  <a:lnTo>
                    <a:pt x="1272" y="1722"/>
                  </a:lnTo>
                  <a:lnTo>
                    <a:pt x="1262" y="1708"/>
                  </a:lnTo>
                  <a:lnTo>
                    <a:pt x="1253" y="1696"/>
                  </a:lnTo>
                  <a:lnTo>
                    <a:pt x="1246" y="1684"/>
                  </a:lnTo>
                  <a:lnTo>
                    <a:pt x="1238" y="1675"/>
                  </a:lnTo>
                  <a:lnTo>
                    <a:pt x="1248" y="1655"/>
                  </a:lnTo>
                  <a:lnTo>
                    <a:pt x="1259" y="1634"/>
                  </a:lnTo>
                  <a:lnTo>
                    <a:pt x="1269" y="1613"/>
                  </a:lnTo>
                  <a:lnTo>
                    <a:pt x="1279" y="1593"/>
                  </a:lnTo>
                  <a:lnTo>
                    <a:pt x="1287" y="1574"/>
                  </a:lnTo>
                  <a:lnTo>
                    <a:pt x="1296" y="1558"/>
                  </a:lnTo>
                  <a:lnTo>
                    <a:pt x="1302" y="1544"/>
                  </a:lnTo>
                  <a:lnTo>
                    <a:pt x="1307" y="1533"/>
                  </a:lnTo>
                  <a:lnTo>
                    <a:pt x="1310" y="1526"/>
                  </a:lnTo>
                  <a:lnTo>
                    <a:pt x="1312" y="1524"/>
                  </a:lnTo>
                  <a:lnTo>
                    <a:pt x="1312" y="1522"/>
                  </a:lnTo>
                  <a:lnTo>
                    <a:pt x="1313" y="1519"/>
                  </a:lnTo>
                  <a:lnTo>
                    <a:pt x="1314" y="1512"/>
                  </a:lnTo>
                  <a:lnTo>
                    <a:pt x="1314" y="1504"/>
                  </a:lnTo>
                  <a:lnTo>
                    <a:pt x="1313" y="1495"/>
                  </a:lnTo>
                  <a:lnTo>
                    <a:pt x="1310" y="1484"/>
                  </a:lnTo>
                  <a:lnTo>
                    <a:pt x="1302" y="1473"/>
                  </a:lnTo>
                  <a:lnTo>
                    <a:pt x="1293" y="1461"/>
                  </a:lnTo>
                  <a:lnTo>
                    <a:pt x="1277" y="1449"/>
                  </a:lnTo>
                  <a:lnTo>
                    <a:pt x="1257" y="1437"/>
                  </a:lnTo>
                  <a:lnTo>
                    <a:pt x="1256" y="1437"/>
                  </a:lnTo>
                  <a:lnTo>
                    <a:pt x="1256" y="1436"/>
                  </a:lnTo>
                  <a:lnTo>
                    <a:pt x="1257" y="1436"/>
                  </a:lnTo>
                  <a:lnTo>
                    <a:pt x="1257" y="1435"/>
                  </a:lnTo>
                  <a:lnTo>
                    <a:pt x="1257" y="1436"/>
                  </a:lnTo>
                  <a:lnTo>
                    <a:pt x="1256" y="1436"/>
                  </a:lnTo>
                  <a:lnTo>
                    <a:pt x="1257" y="1436"/>
                  </a:lnTo>
                  <a:lnTo>
                    <a:pt x="1257" y="1435"/>
                  </a:lnTo>
                  <a:lnTo>
                    <a:pt x="1258" y="1432"/>
                  </a:lnTo>
                  <a:lnTo>
                    <a:pt x="1260" y="1428"/>
                  </a:lnTo>
                  <a:lnTo>
                    <a:pt x="1261" y="1425"/>
                  </a:lnTo>
                  <a:lnTo>
                    <a:pt x="1263" y="1421"/>
                  </a:lnTo>
                  <a:lnTo>
                    <a:pt x="1265" y="1416"/>
                  </a:lnTo>
                  <a:lnTo>
                    <a:pt x="1267" y="1411"/>
                  </a:lnTo>
                  <a:lnTo>
                    <a:pt x="1269" y="1407"/>
                  </a:lnTo>
                  <a:lnTo>
                    <a:pt x="1271" y="1402"/>
                  </a:lnTo>
                  <a:lnTo>
                    <a:pt x="1273" y="1398"/>
                  </a:lnTo>
                  <a:lnTo>
                    <a:pt x="1275" y="1393"/>
                  </a:lnTo>
                  <a:lnTo>
                    <a:pt x="1275" y="1392"/>
                  </a:lnTo>
                  <a:lnTo>
                    <a:pt x="1275" y="1393"/>
                  </a:lnTo>
                  <a:lnTo>
                    <a:pt x="1275" y="1392"/>
                  </a:lnTo>
                  <a:lnTo>
                    <a:pt x="1276" y="1391"/>
                  </a:lnTo>
                  <a:lnTo>
                    <a:pt x="1275" y="1391"/>
                  </a:lnTo>
                  <a:lnTo>
                    <a:pt x="1275" y="1390"/>
                  </a:lnTo>
                  <a:lnTo>
                    <a:pt x="1276" y="1388"/>
                  </a:lnTo>
                  <a:lnTo>
                    <a:pt x="1276" y="1385"/>
                  </a:lnTo>
                  <a:lnTo>
                    <a:pt x="1275" y="1383"/>
                  </a:lnTo>
                  <a:lnTo>
                    <a:pt x="1273" y="1379"/>
                  </a:lnTo>
                  <a:lnTo>
                    <a:pt x="1271" y="1376"/>
                  </a:lnTo>
                  <a:lnTo>
                    <a:pt x="1268" y="1374"/>
                  </a:lnTo>
                  <a:lnTo>
                    <a:pt x="1263" y="1371"/>
                  </a:lnTo>
                  <a:lnTo>
                    <a:pt x="1259" y="1368"/>
                  </a:lnTo>
                  <a:lnTo>
                    <a:pt x="1255" y="1366"/>
                  </a:lnTo>
                  <a:lnTo>
                    <a:pt x="1249" y="1364"/>
                  </a:lnTo>
                  <a:lnTo>
                    <a:pt x="1245" y="1363"/>
                  </a:lnTo>
                  <a:lnTo>
                    <a:pt x="1242" y="1362"/>
                  </a:lnTo>
                  <a:lnTo>
                    <a:pt x="1237" y="1361"/>
                  </a:lnTo>
                  <a:lnTo>
                    <a:pt x="1234" y="1361"/>
                  </a:lnTo>
                  <a:lnTo>
                    <a:pt x="1230" y="1360"/>
                  </a:lnTo>
                  <a:lnTo>
                    <a:pt x="1226" y="1360"/>
                  </a:lnTo>
                  <a:lnTo>
                    <a:pt x="1223" y="1360"/>
                  </a:lnTo>
                  <a:lnTo>
                    <a:pt x="1221" y="1361"/>
                  </a:lnTo>
                  <a:lnTo>
                    <a:pt x="1218" y="1361"/>
                  </a:lnTo>
                  <a:lnTo>
                    <a:pt x="1215" y="1362"/>
                  </a:lnTo>
                  <a:lnTo>
                    <a:pt x="1215" y="1363"/>
                  </a:lnTo>
                  <a:lnTo>
                    <a:pt x="1215" y="1362"/>
                  </a:lnTo>
                  <a:lnTo>
                    <a:pt x="1214" y="1363"/>
                  </a:lnTo>
                  <a:lnTo>
                    <a:pt x="1213" y="1364"/>
                  </a:lnTo>
                  <a:lnTo>
                    <a:pt x="1212" y="1365"/>
                  </a:lnTo>
                  <a:lnTo>
                    <a:pt x="1211" y="1366"/>
                  </a:lnTo>
                  <a:lnTo>
                    <a:pt x="1210" y="1366"/>
                  </a:lnTo>
                  <a:lnTo>
                    <a:pt x="1210" y="1367"/>
                  </a:lnTo>
                  <a:lnTo>
                    <a:pt x="1209" y="1370"/>
                  </a:lnTo>
                  <a:lnTo>
                    <a:pt x="1208" y="1373"/>
                  </a:lnTo>
                  <a:lnTo>
                    <a:pt x="1206" y="1378"/>
                  </a:lnTo>
                  <a:lnTo>
                    <a:pt x="1202" y="1385"/>
                  </a:lnTo>
                  <a:lnTo>
                    <a:pt x="1200" y="1391"/>
                  </a:lnTo>
                  <a:lnTo>
                    <a:pt x="1197" y="1397"/>
                  </a:lnTo>
                  <a:lnTo>
                    <a:pt x="1195" y="1403"/>
                  </a:lnTo>
                  <a:lnTo>
                    <a:pt x="1192" y="1408"/>
                  </a:lnTo>
                  <a:lnTo>
                    <a:pt x="1190" y="1412"/>
                  </a:lnTo>
                  <a:lnTo>
                    <a:pt x="1189" y="1414"/>
                  </a:lnTo>
                  <a:lnTo>
                    <a:pt x="1189" y="1416"/>
                  </a:lnTo>
                  <a:lnTo>
                    <a:pt x="1188" y="1417"/>
                  </a:lnTo>
                  <a:lnTo>
                    <a:pt x="1188" y="1419"/>
                  </a:lnTo>
                  <a:lnTo>
                    <a:pt x="1188" y="1420"/>
                  </a:lnTo>
                  <a:lnTo>
                    <a:pt x="1188" y="1419"/>
                  </a:lnTo>
                  <a:lnTo>
                    <a:pt x="1188" y="1417"/>
                  </a:lnTo>
                  <a:lnTo>
                    <a:pt x="1188" y="1416"/>
                  </a:lnTo>
                  <a:lnTo>
                    <a:pt x="1189" y="1414"/>
                  </a:lnTo>
                  <a:lnTo>
                    <a:pt x="1178" y="1411"/>
                  </a:lnTo>
                  <a:lnTo>
                    <a:pt x="1170" y="1408"/>
                  </a:lnTo>
                  <a:lnTo>
                    <a:pt x="1161" y="1407"/>
                  </a:lnTo>
                  <a:lnTo>
                    <a:pt x="1153" y="1407"/>
                  </a:lnTo>
                  <a:lnTo>
                    <a:pt x="1146" y="1408"/>
                  </a:lnTo>
                  <a:lnTo>
                    <a:pt x="1139" y="1410"/>
                  </a:lnTo>
                  <a:lnTo>
                    <a:pt x="1134" y="1411"/>
                  </a:lnTo>
                  <a:lnTo>
                    <a:pt x="1128" y="1414"/>
                  </a:lnTo>
                  <a:lnTo>
                    <a:pt x="1125" y="1416"/>
                  </a:lnTo>
                  <a:lnTo>
                    <a:pt x="1121" y="1420"/>
                  </a:lnTo>
                  <a:lnTo>
                    <a:pt x="1121" y="1419"/>
                  </a:lnTo>
                  <a:lnTo>
                    <a:pt x="1122" y="1419"/>
                  </a:lnTo>
                  <a:lnTo>
                    <a:pt x="1122" y="1417"/>
                  </a:lnTo>
                  <a:lnTo>
                    <a:pt x="1122" y="1416"/>
                  </a:lnTo>
                  <a:lnTo>
                    <a:pt x="1122" y="1414"/>
                  </a:lnTo>
                  <a:lnTo>
                    <a:pt x="1122" y="1413"/>
                  </a:lnTo>
                  <a:lnTo>
                    <a:pt x="1122" y="1411"/>
                  </a:lnTo>
                  <a:lnTo>
                    <a:pt x="1121" y="1409"/>
                  </a:lnTo>
                  <a:lnTo>
                    <a:pt x="1121" y="1407"/>
                  </a:lnTo>
                  <a:lnTo>
                    <a:pt x="1123" y="1405"/>
                  </a:lnTo>
                  <a:lnTo>
                    <a:pt x="1125" y="1403"/>
                  </a:lnTo>
                  <a:lnTo>
                    <a:pt x="1127" y="1402"/>
                  </a:lnTo>
                  <a:lnTo>
                    <a:pt x="1128" y="1401"/>
                  </a:lnTo>
                  <a:lnTo>
                    <a:pt x="1130" y="1399"/>
                  </a:lnTo>
                  <a:lnTo>
                    <a:pt x="1132" y="1398"/>
                  </a:lnTo>
                  <a:lnTo>
                    <a:pt x="1133" y="1396"/>
                  </a:lnTo>
                  <a:lnTo>
                    <a:pt x="1133" y="1395"/>
                  </a:lnTo>
                  <a:lnTo>
                    <a:pt x="1134" y="1392"/>
                  </a:lnTo>
                  <a:lnTo>
                    <a:pt x="1134" y="1390"/>
                  </a:lnTo>
                  <a:lnTo>
                    <a:pt x="1134" y="1389"/>
                  </a:lnTo>
                  <a:lnTo>
                    <a:pt x="1135" y="1387"/>
                  </a:lnTo>
                  <a:lnTo>
                    <a:pt x="1135" y="1386"/>
                  </a:lnTo>
                  <a:lnTo>
                    <a:pt x="1135" y="1384"/>
                  </a:lnTo>
                  <a:lnTo>
                    <a:pt x="1135" y="1383"/>
                  </a:lnTo>
                  <a:lnTo>
                    <a:pt x="1135" y="1382"/>
                  </a:lnTo>
                  <a:lnTo>
                    <a:pt x="1136" y="1379"/>
                  </a:lnTo>
                  <a:lnTo>
                    <a:pt x="1136" y="1378"/>
                  </a:lnTo>
                  <a:lnTo>
                    <a:pt x="1136" y="1376"/>
                  </a:lnTo>
                  <a:lnTo>
                    <a:pt x="1137" y="1375"/>
                  </a:lnTo>
                  <a:lnTo>
                    <a:pt x="1061" y="1375"/>
                  </a:lnTo>
                  <a:lnTo>
                    <a:pt x="1061" y="1377"/>
                  </a:lnTo>
                  <a:lnTo>
                    <a:pt x="1061" y="1378"/>
                  </a:lnTo>
                  <a:lnTo>
                    <a:pt x="1062" y="1380"/>
                  </a:lnTo>
                  <a:lnTo>
                    <a:pt x="1062" y="1383"/>
                  </a:lnTo>
                  <a:lnTo>
                    <a:pt x="1062" y="1385"/>
                  </a:lnTo>
                  <a:lnTo>
                    <a:pt x="1062" y="1387"/>
                  </a:lnTo>
                  <a:lnTo>
                    <a:pt x="1062" y="1389"/>
                  </a:lnTo>
                  <a:lnTo>
                    <a:pt x="1061" y="1391"/>
                  </a:lnTo>
                  <a:lnTo>
                    <a:pt x="1061" y="1393"/>
                  </a:lnTo>
                  <a:lnTo>
                    <a:pt x="1061" y="1396"/>
                  </a:lnTo>
                  <a:lnTo>
                    <a:pt x="1060" y="1392"/>
                  </a:lnTo>
                  <a:lnTo>
                    <a:pt x="1058" y="1389"/>
                  </a:lnTo>
                  <a:lnTo>
                    <a:pt x="1057" y="1386"/>
                  </a:lnTo>
                  <a:lnTo>
                    <a:pt x="1054" y="1383"/>
                  </a:lnTo>
                  <a:lnTo>
                    <a:pt x="1053" y="1379"/>
                  </a:lnTo>
                  <a:lnTo>
                    <a:pt x="1051" y="1377"/>
                  </a:lnTo>
                  <a:lnTo>
                    <a:pt x="1049" y="1374"/>
                  </a:lnTo>
                  <a:lnTo>
                    <a:pt x="1047" y="1371"/>
                  </a:lnTo>
                  <a:lnTo>
                    <a:pt x="1045" y="1367"/>
                  </a:lnTo>
                  <a:lnTo>
                    <a:pt x="1043" y="1364"/>
                  </a:lnTo>
                  <a:lnTo>
                    <a:pt x="1045" y="1364"/>
                  </a:lnTo>
                  <a:lnTo>
                    <a:pt x="1047" y="1365"/>
                  </a:lnTo>
                  <a:lnTo>
                    <a:pt x="1049" y="1365"/>
                  </a:lnTo>
                  <a:lnTo>
                    <a:pt x="1051" y="1365"/>
                  </a:lnTo>
                  <a:lnTo>
                    <a:pt x="1052" y="1365"/>
                  </a:lnTo>
                  <a:lnTo>
                    <a:pt x="1054" y="1366"/>
                  </a:lnTo>
                  <a:lnTo>
                    <a:pt x="1057" y="1366"/>
                  </a:lnTo>
                  <a:lnTo>
                    <a:pt x="1058" y="1366"/>
                  </a:lnTo>
                  <a:lnTo>
                    <a:pt x="1060" y="1366"/>
                  </a:lnTo>
                  <a:lnTo>
                    <a:pt x="1061" y="1367"/>
                  </a:lnTo>
                  <a:lnTo>
                    <a:pt x="1061" y="1368"/>
                  </a:lnTo>
                  <a:lnTo>
                    <a:pt x="1062" y="1370"/>
                  </a:lnTo>
                  <a:lnTo>
                    <a:pt x="1062" y="1371"/>
                  </a:lnTo>
                  <a:lnTo>
                    <a:pt x="1062" y="1372"/>
                  </a:lnTo>
                  <a:lnTo>
                    <a:pt x="1062" y="1373"/>
                  </a:lnTo>
                  <a:lnTo>
                    <a:pt x="1061" y="1373"/>
                  </a:lnTo>
                  <a:lnTo>
                    <a:pt x="1061" y="1374"/>
                  </a:lnTo>
                  <a:lnTo>
                    <a:pt x="1061" y="1375"/>
                  </a:lnTo>
                  <a:lnTo>
                    <a:pt x="1137" y="1375"/>
                  </a:lnTo>
                  <a:lnTo>
                    <a:pt x="1137" y="1373"/>
                  </a:lnTo>
                  <a:lnTo>
                    <a:pt x="1138" y="1372"/>
                  </a:lnTo>
                  <a:lnTo>
                    <a:pt x="1138" y="1371"/>
                  </a:lnTo>
                  <a:lnTo>
                    <a:pt x="1138" y="1368"/>
                  </a:lnTo>
                  <a:lnTo>
                    <a:pt x="1139" y="1367"/>
                  </a:lnTo>
                  <a:lnTo>
                    <a:pt x="1139" y="1365"/>
                  </a:lnTo>
                  <a:lnTo>
                    <a:pt x="1140" y="1364"/>
                  </a:lnTo>
                  <a:lnTo>
                    <a:pt x="1140" y="1362"/>
                  </a:lnTo>
                  <a:lnTo>
                    <a:pt x="1141" y="1361"/>
                  </a:lnTo>
                  <a:lnTo>
                    <a:pt x="1143" y="1359"/>
                  </a:lnTo>
                  <a:lnTo>
                    <a:pt x="1144" y="1359"/>
                  </a:lnTo>
                  <a:lnTo>
                    <a:pt x="1146" y="1358"/>
                  </a:lnTo>
                  <a:lnTo>
                    <a:pt x="1148" y="1358"/>
                  </a:lnTo>
                  <a:lnTo>
                    <a:pt x="1149" y="1357"/>
                  </a:lnTo>
                  <a:lnTo>
                    <a:pt x="1151" y="1355"/>
                  </a:lnTo>
                  <a:lnTo>
                    <a:pt x="1153" y="1355"/>
                  </a:lnTo>
                  <a:lnTo>
                    <a:pt x="1155" y="1354"/>
                  </a:lnTo>
                  <a:lnTo>
                    <a:pt x="1157" y="1353"/>
                  </a:lnTo>
                  <a:lnTo>
                    <a:pt x="1159" y="1352"/>
                  </a:lnTo>
                  <a:lnTo>
                    <a:pt x="1160" y="1351"/>
                  </a:lnTo>
                  <a:lnTo>
                    <a:pt x="1165" y="1352"/>
                  </a:lnTo>
                  <a:lnTo>
                    <a:pt x="1170" y="1352"/>
                  </a:lnTo>
                  <a:lnTo>
                    <a:pt x="1175" y="1351"/>
                  </a:lnTo>
                  <a:lnTo>
                    <a:pt x="1181" y="1349"/>
                  </a:lnTo>
                  <a:lnTo>
                    <a:pt x="1186" y="1346"/>
                  </a:lnTo>
                  <a:lnTo>
                    <a:pt x="1190" y="1342"/>
                  </a:lnTo>
                  <a:lnTo>
                    <a:pt x="1195" y="1338"/>
                  </a:lnTo>
                  <a:lnTo>
                    <a:pt x="1198" y="1335"/>
                  </a:lnTo>
                  <a:lnTo>
                    <a:pt x="1201" y="1330"/>
                  </a:lnTo>
                  <a:lnTo>
                    <a:pt x="1202" y="1328"/>
                  </a:lnTo>
                  <a:lnTo>
                    <a:pt x="1203" y="1326"/>
                  </a:lnTo>
                  <a:lnTo>
                    <a:pt x="1206" y="1325"/>
                  </a:lnTo>
                  <a:lnTo>
                    <a:pt x="1210" y="1325"/>
                  </a:lnTo>
                  <a:lnTo>
                    <a:pt x="1214" y="1325"/>
                  </a:lnTo>
                  <a:lnTo>
                    <a:pt x="1219" y="1324"/>
                  </a:lnTo>
                  <a:lnTo>
                    <a:pt x="1225" y="1324"/>
                  </a:lnTo>
                  <a:lnTo>
                    <a:pt x="1231" y="1323"/>
                  </a:lnTo>
                  <a:lnTo>
                    <a:pt x="1237" y="1321"/>
                  </a:lnTo>
                  <a:lnTo>
                    <a:pt x="1243" y="1318"/>
                  </a:lnTo>
                  <a:lnTo>
                    <a:pt x="1249" y="1315"/>
                  </a:lnTo>
                  <a:lnTo>
                    <a:pt x="1255" y="1311"/>
                  </a:lnTo>
                  <a:lnTo>
                    <a:pt x="1261" y="1308"/>
                  </a:lnTo>
                  <a:lnTo>
                    <a:pt x="1268" y="1305"/>
                  </a:lnTo>
                  <a:lnTo>
                    <a:pt x="1273" y="1304"/>
                  </a:lnTo>
                  <a:lnTo>
                    <a:pt x="1280" y="1303"/>
                  </a:lnTo>
                  <a:lnTo>
                    <a:pt x="1285" y="1304"/>
                  </a:lnTo>
                  <a:lnTo>
                    <a:pt x="1290" y="1304"/>
                  </a:lnTo>
                  <a:lnTo>
                    <a:pt x="1296" y="1305"/>
                  </a:lnTo>
                  <a:lnTo>
                    <a:pt x="1300" y="1308"/>
                  </a:lnTo>
                  <a:lnTo>
                    <a:pt x="1304" y="1310"/>
                  </a:lnTo>
                  <a:lnTo>
                    <a:pt x="1306" y="1310"/>
                  </a:lnTo>
                  <a:lnTo>
                    <a:pt x="1310" y="1308"/>
                  </a:lnTo>
                  <a:lnTo>
                    <a:pt x="1315" y="1305"/>
                  </a:lnTo>
                  <a:lnTo>
                    <a:pt x="1323" y="1301"/>
                  </a:lnTo>
                  <a:lnTo>
                    <a:pt x="1331" y="1295"/>
                  </a:lnTo>
                  <a:lnTo>
                    <a:pt x="1338" y="1286"/>
                  </a:lnTo>
                  <a:lnTo>
                    <a:pt x="1345" y="1275"/>
                  </a:lnTo>
                  <a:lnTo>
                    <a:pt x="1350" y="1261"/>
                  </a:lnTo>
                  <a:lnTo>
                    <a:pt x="1354" y="1243"/>
                  </a:lnTo>
                  <a:lnTo>
                    <a:pt x="1354" y="1224"/>
                  </a:lnTo>
                  <a:lnTo>
                    <a:pt x="1354" y="1223"/>
                  </a:lnTo>
                  <a:lnTo>
                    <a:pt x="1354" y="1222"/>
                  </a:lnTo>
                  <a:lnTo>
                    <a:pt x="1354" y="1221"/>
                  </a:lnTo>
                  <a:lnTo>
                    <a:pt x="1354" y="1219"/>
                  </a:lnTo>
                  <a:lnTo>
                    <a:pt x="1354" y="1218"/>
                  </a:lnTo>
                  <a:lnTo>
                    <a:pt x="1354" y="1216"/>
                  </a:lnTo>
                  <a:lnTo>
                    <a:pt x="1354" y="1215"/>
                  </a:lnTo>
                  <a:lnTo>
                    <a:pt x="1354" y="1214"/>
                  </a:lnTo>
                  <a:lnTo>
                    <a:pt x="1354" y="1213"/>
                  </a:lnTo>
                  <a:lnTo>
                    <a:pt x="1358" y="1211"/>
                  </a:lnTo>
                  <a:lnTo>
                    <a:pt x="1363" y="1209"/>
                  </a:lnTo>
                  <a:lnTo>
                    <a:pt x="1369" y="1206"/>
                  </a:lnTo>
                  <a:lnTo>
                    <a:pt x="1374" y="1203"/>
                  </a:lnTo>
                  <a:lnTo>
                    <a:pt x="1380" y="1201"/>
                  </a:lnTo>
                  <a:lnTo>
                    <a:pt x="1384" y="1198"/>
                  </a:lnTo>
                  <a:lnTo>
                    <a:pt x="1388" y="1194"/>
                  </a:lnTo>
                  <a:lnTo>
                    <a:pt x="1393" y="1191"/>
                  </a:lnTo>
                  <a:lnTo>
                    <a:pt x="1396" y="1188"/>
                  </a:lnTo>
                  <a:lnTo>
                    <a:pt x="1398" y="1185"/>
                  </a:lnTo>
                  <a:lnTo>
                    <a:pt x="1419" y="1179"/>
                  </a:lnTo>
                  <a:lnTo>
                    <a:pt x="1418" y="1176"/>
                  </a:lnTo>
                  <a:lnTo>
                    <a:pt x="1417" y="1168"/>
                  </a:lnTo>
                  <a:lnTo>
                    <a:pt x="1414" y="1155"/>
                  </a:lnTo>
                  <a:lnTo>
                    <a:pt x="1412" y="1139"/>
                  </a:lnTo>
                  <a:lnTo>
                    <a:pt x="1410" y="1119"/>
                  </a:lnTo>
                  <a:lnTo>
                    <a:pt x="1409" y="1098"/>
                  </a:lnTo>
                  <a:lnTo>
                    <a:pt x="1408" y="1074"/>
                  </a:lnTo>
                  <a:lnTo>
                    <a:pt x="1409" y="1050"/>
                  </a:lnTo>
                  <a:lnTo>
                    <a:pt x="1411" y="1027"/>
                  </a:lnTo>
                  <a:lnTo>
                    <a:pt x="1417" y="1004"/>
                  </a:lnTo>
                  <a:lnTo>
                    <a:pt x="1421" y="981"/>
                  </a:lnTo>
                  <a:lnTo>
                    <a:pt x="1423" y="957"/>
                  </a:lnTo>
                  <a:lnTo>
                    <a:pt x="1425" y="933"/>
                  </a:lnTo>
                  <a:lnTo>
                    <a:pt x="1426" y="910"/>
                  </a:lnTo>
                  <a:lnTo>
                    <a:pt x="1426" y="888"/>
                  </a:lnTo>
                  <a:lnTo>
                    <a:pt x="1426" y="868"/>
                  </a:lnTo>
                  <a:lnTo>
                    <a:pt x="1425" y="851"/>
                  </a:lnTo>
                  <a:lnTo>
                    <a:pt x="1425" y="838"/>
                  </a:lnTo>
                  <a:lnTo>
                    <a:pt x="1424" y="830"/>
                  </a:lnTo>
                  <a:lnTo>
                    <a:pt x="1424" y="827"/>
                  </a:lnTo>
                  <a:lnTo>
                    <a:pt x="1356" y="806"/>
                  </a:lnTo>
                  <a:lnTo>
                    <a:pt x="1362" y="788"/>
                  </a:lnTo>
                  <a:lnTo>
                    <a:pt x="1368" y="769"/>
                  </a:lnTo>
                  <a:lnTo>
                    <a:pt x="1373" y="752"/>
                  </a:lnTo>
                  <a:lnTo>
                    <a:pt x="1377" y="733"/>
                  </a:lnTo>
                  <a:lnTo>
                    <a:pt x="1381" y="715"/>
                  </a:lnTo>
                  <a:lnTo>
                    <a:pt x="1383" y="697"/>
                  </a:lnTo>
                  <a:lnTo>
                    <a:pt x="1384" y="680"/>
                  </a:lnTo>
                  <a:lnTo>
                    <a:pt x="1385" y="663"/>
                  </a:lnTo>
                  <a:lnTo>
                    <a:pt x="1384" y="645"/>
                  </a:lnTo>
                  <a:lnTo>
                    <a:pt x="1382" y="629"/>
                  </a:lnTo>
                  <a:lnTo>
                    <a:pt x="1393" y="629"/>
                  </a:lnTo>
                  <a:lnTo>
                    <a:pt x="1394" y="628"/>
                  </a:lnTo>
                  <a:lnTo>
                    <a:pt x="1395" y="628"/>
                  </a:lnTo>
                  <a:lnTo>
                    <a:pt x="1396" y="628"/>
                  </a:lnTo>
                  <a:lnTo>
                    <a:pt x="1397" y="627"/>
                  </a:lnTo>
                  <a:lnTo>
                    <a:pt x="1398" y="626"/>
                  </a:lnTo>
                  <a:lnTo>
                    <a:pt x="1399" y="625"/>
                  </a:lnTo>
                  <a:lnTo>
                    <a:pt x="1399" y="623"/>
                  </a:lnTo>
                  <a:lnTo>
                    <a:pt x="1400" y="622"/>
                  </a:lnTo>
                  <a:lnTo>
                    <a:pt x="1400" y="620"/>
                  </a:lnTo>
                  <a:lnTo>
                    <a:pt x="1401" y="619"/>
                  </a:lnTo>
                  <a:lnTo>
                    <a:pt x="1401" y="618"/>
                  </a:lnTo>
                  <a:lnTo>
                    <a:pt x="1402" y="616"/>
                  </a:lnTo>
                  <a:lnTo>
                    <a:pt x="1404" y="614"/>
                  </a:lnTo>
                  <a:lnTo>
                    <a:pt x="1404" y="612"/>
                  </a:lnTo>
                  <a:lnTo>
                    <a:pt x="1405" y="608"/>
                  </a:lnTo>
                  <a:lnTo>
                    <a:pt x="1406" y="606"/>
                  </a:lnTo>
                  <a:lnTo>
                    <a:pt x="1407" y="603"/>
                  </a:lnTo>
                  <a:lnTo>
                    <a:pt x="1408" y="600"/>
                  </a:lnTo>
                  <a:lnTo>
                    <a:pt x="1395" y="592"/>
                  </a:lnTo>
                  <a:lnTo>
                    <a:pt x="1395" y="595"/>
                  </a:lnTo>
                  <a:lnTo>
                    <a:pt x="1394" y="598"/>
                  </a:lnTo>
                  <a:lnTo>
                    <a:pt x="1394" y="602"/>
                  </a:lnTo>
                  <a:lnTo>
                    <a:pt x="1393" y="604"/>
                  </a:lnTo>
                  <a:lnTo>
                    <a:pt x="1392" y="607"/>
                  </a:lnTo>
                  <a:lnTo>
                    <a:pt x="1392" y="609"/>
                  </a:lnTo>
                  <a:lnTo>
                    <a:pt x="1391" y="612"/>
                  </a:lnTo>
                  <a:lnTo>
                    <a:pt x="1391" y="614"/>
                  </a:lnTo>
                  <a:lnTo>
                    <a:pt x="1391" y="615"/>
                  </a:lnTo>
                  <a:lnTo>
                    <a:pt x="1389" y="616"/>
                  </a:lnTo>
                  <a:lnTo>
                    <a:pt x="1380" y="616"/>
                  </a:lnTo>
                  <a:lnTo>
                    <a:pt x="1379" y="613"/>
                  </a:lnTo>
                  <a:lnTo>
                    <a:pt x="1379" y="609"/>
                  </a:lnTo>
                  <a:lnTo>
                    <a:pt x="1377" y="606"/>
                  </a:lnTo>
                  <a:lnTo>
                    <a:pt x="1377" y="603"/>
                  </a:lnTo>
                  <a:lnTo>
                    <a:pt x="1376" y="600"/>
                  </a:lnTo>
                  <a:lnTo>
                    <a:pt x="1375" y="597"/>
                  </a:lnTo>
                  <a:lnTo>
                    <a:pt x="1374" y="594"/>
                  </a:lnTo>
                  <a:lnTo>
                    <a:pt x="1374" y="591"/>
                  </a:lnTo>
                  <a:lnTo>
                    <a:pt x="1373" y="588"/>
                  </a:lnTo>
                  <a:lnTo>
                    <a:pt x="1372" y="584"/>
                  </a:lnTo>
                  <a:lnTo>
                    <a:pt x="1371" y="584"/>
                  </a:lnTo>
                  <a:lnTo>
                    <a:pt x="1367" y="583"/>
                  </a:lnTo>
                  <a:lnTo>
                    <a:pt x="1362" y="583"/>
                  </a:lnTo>
                  <a:lnTo>
                    <a:pt x="1356" y="583"/>
                  </a:lnTo>
                  <a:lnTo>
                    <a:pt x="1347" y="582"/>
                  </a:lnTo>
                  <a:lnTo>
                    <a:pt x="1338" y="582"/>
                  </a:lnTo>
                  <a:lnTo>
                    <a:pt x="1330" y="582"/>
                  </a:lnTo>
                  <a:lnTo>
                    <a:pt x="1321" y="583"/>
                  </a:lnTo>
                  <a:lnTo>
                    <a:pt x="1312" y="584"/>
                  </a:lnTo>
                  <a:lnTo>
                    <a:pt x="1304" y="586"/>
                  </a:lnTo>
                  <a:lnTo>
                    <a:pt x="1305" y="585"/>
                  </a:lnTo>
                  <a:lnTo>
                    <a:pt x="1306" y="584"/>
                  </a:lnTo>
                  <a:lnTo>
                    <a:pt x="1306" y="583"/>
                  </a:lnTo>
                  <a:lnTo>
                    <a:pt x="1307" y="582"/>
                  </a:lnTo>
                  <a:lnTo>
                    <a:pt x="1307" y="581"/>
                  </a:lnTo>
                  <a:lnTo>
                    <a:pt x="1312" y="581"/>
                  </a:lnTo>
                  <a:lnTo>
                    <a:pt x="1320" y="581"/>
                  </a:lnTo>
                  <a:lnTo>
                    <a:pt x="1329" y="581"/>
                  </a:lnTo>
                  <a:lnTo>
                    <a:pt x="1339" y="581"/>
                  </a:lnTo>
                  <a:lnTo>
                    <a:pt x="1351" y="581"/>
                  </a:lnTo>
                  <a:lnTo>
                    <a:pt x="1362" y="581"/>
                  </a:lnTo>
                  <a:lnTo>
                    <a:pt x="1374" y="581"/>
                  </a:lnTo>
                  <a:lnTo>
                    <a:pt x="1384" y="581"/>
                  </a:lnTo>
                  <a:lnTo>
                    <a:pt x="1394" y="581"/>
                  </a:lnTo>
                  <a:lnTo>
                    <a:pt x="1400" y="581"/>
                  </a:lnTo>
                  <a:lnTo>
                    <a:pt x="1400" y="582"/>
                  </a:lnTo>
                  <a:lnTo>
                    <a:pt x="1399" y="583"/>
                  </a:lnTo>
                  <a:lnTo>
                    <a:pt x="1399" y="584"/>
                  </a:lnTo>
                  <a:lnTo>
                    <a:pt x="1399" y="585"/>
                  </a:lnTo>
                  <a:lnTo>
                    <a:pt x="1398" y="586"/>
                  </a:lnTo>
                  <a:lnTo>
                    <a:pt x="1398" y="588"/>
                  </a:lnTo>
                  <a:lnTo>
                    <a:pt x="1397" y="589"/>
                  </a:lnTo>
                  <a:lnTo>
                    <a:pt x="1397" y="590"/>
                  </a:lnTo>
                  <a:lnTo>
                    <a:pt x="1396" y="591"/>
                  </a:lnTo>
                  <a:lnTo>
                    <a:pt x="1395" y="592"/>
                  </a:lnTo>
                  <a:lnTo>
                    <a:pt x="1408" y="600"/>
                  </a:lnTo>
                  <a:lnTo>
                    <a:pt x="1409" y="596"/>
                  </a:lnTo>
                  <a:lnTo>
                    <a:pt x="1409" y="593"/>
                  </a:lnTo>
                  <a:lnTo>
                    <a:pt x="1410" y="591"/>
                  </a:lnTo>
                  <a:lnTo>
                    <a:pt x="1411" y="588"/>
                  </a:lnTo>
                  <a:lnTo>
                    <a:pt x="1411" y="585"/>
                  </a:lnTo>
                  <a:lnTo>
                    <a:pt x="1412" y="583"/>
                  </a:lnTo>
                  <a:lnTo>
                    <a:pt x="1412" y="581"/>
                  </a:lnTo>
                  <a:lnTo>
                    <a:pt x="1413" y="580"/>
                  </a:lnTo>
                  <a:lnTo>
                    <a:pt x="1413" y="579"/>
                  </a:lnTo>
                  <a:lnTo>
                    <a:pt x="1413" y="578"/>
                  </a:lnTo>
                  <a:lnTo>
                    <a:pt x="1413" y="577"/>
                  </a:lnTo>
                  <a:lnTo>
                    <a:pt x="1413" y="576"/>
                  </a:lnTo>
                  <a:lnTo>
                    <a:pt x="1413" y="575"/>
                  </a:lnTo>
                  <a:lnTo>
                    <a:pt x="1412" y="573"/>
                  </a:lnTo>
                  <a:lnTo>
                    <a:pt x="1412" y="572"/>
                  </a:lnTo>
                  <a:lnTo>
                    <a:pt x="1411" y="572"/>
                  </a:lnTo>
                  <a:lnTo>
                    <a:pt x="1411" y="571"/>
                  </a:lnTo>
                  <a:lnTo>
                    <a:pt x="1411" y="570"/>
                  </a:lnTo>
                  <a:lnTo>
                    <a:pt x="1410" y="570"/>
                  </a:lnTo>
                  <a:lnTo>
                    <a:pt x="1409" y="570"/>
                  </a:lnTo>
                  <a:lnTo>
                    <a:pt x="1409" y="569"/>
                  </a:lnTo>
                  <a:lnTo>
                    <a:pt x="1408" y="569"/>
                  </a:lnTo>
                  <a:lnTo>
                    <a:pt x="1407" y="569"/>
                  </a:lnTo>
                  <a:lnTo>
                    <a:pt x="1407" y="568"/>
                  </a:lnTo>
                  <a:lnTo>
                    <a:pt x="1406" y="568"/>
                  </a:lnTo>
                  <a:lnTo>
                    <a:pt x="1304" y="568"/>
                  </a:lnTo>
                  <a:lnTo>
                    <a:pt x="1302" y="568"/>
                  </a:lnTo>
                  <a:lnTo>
                    <a:pt x="1301" y="569"/>
                  </a:lnTo>
                  <a:lnTo>
                    <a:pt x="1300" y="569"/>
                  </a:lnTo>
                  <a:lnTo>
                    <a:pt x="1299" y="570"/>
                  </a:lnTo>
                  <a:lnTo>
                    <a:pt x="1298" y="571"/>
                  </a:lnTo>
                  <a:lnTo>
                    <a:pt x="1297" y="572"/>
                  </a:lnTo>
                  <a:lnTo>
                    <a:pt x="1297" y="573"/>
                  </a:lnTo>
                  <a:lnTo>
                    <a:pt x="1296" y="575"/>
                  </a:lnTo>
                  <a:lnTo>
                    <a:pt x="1296" y="577"/>
                  </a:lnTo>
                  <a:lnTo>
                    <a:pt x="1296" y="578"/>
                  </a:lnTo>
                  <a:lnTo>
                    <a:pt x="1295" y="579"/>
                  </a:lnTo>
                  <a:lnTo>
                    <a:pt x="1295" y="581"/>
                  </a:lnTo>
                  <a:lnTo>
                    <a:pt x="1294" y="583"/>
                  </a:lnTo>
                  <a:lnTo>
                    <a:pt x="1293" y="585"/>
                  </a:lnTo>
                  <a:lnTo>
                    <a:pt x="1292" y="588"/>
                  </a:lnTo>
                  <a:lnTo>
                    <a:pt x="1290" y="591"/>
                  </a:lnTo>
                  <a:lnTo>
                    <a:pt x="1289" y="594"/>
                  </a:lnTo>
                  <a:lnTo>
                    <a:pt x="1288" y="597"/>
                  </a:lnTo>
                  <a:lnTo>
                    <a:pt x="1287" y="600"/>
                  </a:lnTo>
                  <a:lnTo>
                    <a:pt x="1286" y="602"/>
                  </a:lnTo>
                  <a:lnTo>
                    <a:pt x="1284" y="606"/>
                  </a:lnTo>
                  <a:lnTo>
                    <a:pt x="1282" y="610"/>
                  </a:lnTo>
                  <a:lnTo>
                    <a:pt x="1279" y="615"/>
                  </a:lnTo>
                  <a:lnTo>
                    <a:pt x="1275" y="621"/>
                  </a:lnTo>
                  <a:lnTo>
                    <a:pt x="1272" y="628"/>
                  </a:lnTo>
                  <a:lnTo>
                    <a:pt x="1268" y="635"/>
                  </a:lnTo>
                  <a:lnTo>
                    <a:pt x="1264" y="644"/>
                  </a:lnTo>
                  <a:lnTo>
                    <a:pt x="1259" y="655"/>
                  </a:lnTo>
                  <a:lnTo>
                    <a:pt x="1256" y="652"/>
                  </a:lnTo>
                  <a:lnTo>
                    <a:pt x="1252" y="648"/>
                  </a:lnTo>
                  <a:lnTo>
                    <a:pt x="1249" y="646"/>
                  </a:lnTo>
                  <a:lnTo>
                    <a:pt x="1246" y="644"/>
                  </a:lnTo>
                  <a:lnTo>
                    <a:pt x="1243" y="642"/>
                  </a:lnTo>
                  <a:lnTo>
                    <a:pt x="1239" y="640"/>
                  </a:lnTo>
                  <a:lnTo>
                    <a:pt x="1236" y="639"/>
                  </a:lnTo>
                  <a:lnTo>
                    <a:pt x="1232" y="638"/>
                  </a:lnTo>
                  <a:lnTo>
                    <a:pt x="1228" y="637"/>
                  </a:lnTo>
                  <a:lnTo>
                    <a:pt x="1225" y="637"/>
                  </a:lnTo>
                  <a:lnTo>
                    <a:pt x="1214" y="635"/>
                  </a:lnTo>
                  <a:lnTo>
                    <a:pt x="1200" y="635"/>
                  </a:lnTo>
                  <a:lnTo>
                    <a:pt x="1183" y="634"/>
                  </a:lnTo>
                  <a:lnTo>
                    <a:pt x="1164" y="634"/>
                  </a:lnTo>
                  <a:lnTo>
                    <a:pt x="1145" y="634"/>
                  </a:lnTo>
                  <a:lnTo>
                    <a:pt x="1126" y="634"/>
                  </a:lnTo>
                  <a:lnTo>
                    <a:pt x="1110" y="633"/>
                  </a:lnTo>
                  <a:lnTo>
                    <a:pt x="1097" y="633"/>
                  </a:lnTo>
                  <a:lnTo>
                    <a:pt x="1088" y="633"/>
                  </a:lnTo>
                  <a:lnTo>
                    <a:pt x="1085" y="633"/>
                  </a:lnTo>
                  <a:lnTo>
                    <a:pt x="1085" y="642"/>
                  </a:lnTo>
                  <a:lnTo>
                    <a:pt x="1081" y="637"/>
                  </a:lnTo>
                  <a:lnTo>
                    <a:pt x="1077" y="632"/>
                  </a:lnTo>
                  <a:lnTo>
                    <a:pt x="1074" y="628"/>
                  </a:lnTo>
                  <a:lnTo>
                    <a:pt x="1071" y="623"/>
                  </a:lnTo>
                  <a:lnTo>
                    <a:pt x="1066" y="620"/>
                  </a:lnTo>
                  <a:lnTo>
                    <a:pt x="1063" y="616"/>
                  </a:lnTo>
                  <a:lnTo>
                    <a:pt x="1059" y="613"/>
                  </a:lnTo>
                  <a:lnTo>
                    <a:pt x="1056" y="609"/>
                  </a:lnTo>
                  <a:lnTo>
                    <a:pt x="1052" y="606"/>
                  </a:lnTo>
                  <a:lnTo>
                    <a:pt x="1048" y="603"/>
                  </a:lnTo>
                  <a:lnTo>
                    <a:pt x="1322" y="558"/>
                  </a:lnTo>
                  <a:lnTo>
                    <a:pt x="1323" y="558"/>
                  </a:lnTo>
                  <a:lnTo>
                    <a:pt x="1324" y="558"/>
                  </a:lnTo>
                  <a:lnTo>
                    <a:pt x="1325" y="558"/>
                  </a:lnTo>
                  <a:lnTo>
                    <a:pt x="1326" y="558"/>
                  </a:lnTo>
                  <a:lnTo>
                    <a:pt x="1327" y="558"/>
                  </a:lnTo>
                  <a:lnTo>
                    <a:pt x="1331" y="558"/>
                  </a:lnTo>
                  <a:lnTo>
                    <a:pt x="1334" y="557"/>
                  </a:lnTo>
                  <a:lnTo>
                    <a:pt x="1337" y="556"/>
                  </a:lnTo>
                  <a:lnTo>
                    <a:pt x="1341" y="555"/>
                  </a:lnTo>
                  <a:lnTo>
                    <a:pt x="1343" y="553"/>
                  </a:lnTo>
                  <a:lnTo>
                    <a:pt x="1346" y="551"/>
                  </a:lnTo>
                  <a:lnTo>
                    <a:pt x="1348" y="547"/>
                  </a:lnTo>
                  <a:lnTo>
                    <a:pt x="1351" y="544"/>
                  </a:lnTo>
                  <a:lnTo>
                    <a:pt x="1354" y="541"/>
                  </a:lnTo>
                  <a:lnTo>
                    <a:pt x="1356" y="538"/>
                  </a:lnTo>
                  <a:lnTo>
                    <a:pt x="1460" y="524"/>
                  </a:lnTo>
                  <a:lnTo>
                    <a:pt x="1460" y="523"/>
                  </a:lnTo>
                  <a:lnTo>
                    <a:pt x="1460" y="522"/>
                  </a:lnTo>
                  <a:lnTo>
                    <a:pt x="1460" y="520"/>
                  </a:lnTo>
                  <a:lnTo>
                    <a:pt x="1461" y="518"/>
                  </a:lnTo>
                  <a:lnTo>
                    <a:pt x="1461" y="515"/>
                  </a:lnTo>
                  <a:lnTo>
                    <a:pt x="1461" y="511"/>
                  </a:lnTo>
                  <a:lnTo>
                    <a:pt x="1461" y="507"/>
                  </a:lnTo>
                  <a:lnTo>
                    <a:pt x="1462" y="503"/>
                  </a:lnTo>
                  <a:lnTo>
                    <a:pt x="1462" y="498"/>
                  </a:lnTo>
                  <a:lnTo>
                    <a:pt x="1463" y="493"/>
                  </a:lnTo>
                  <a:lnTo>
                    <a:pt x="1687" y="451"/>
                  </a:lnTo>
                  <a:lnTo>
                    <a:pt x="1687" y="452"/>
                  </a:lnTo>
                  <a:lnTo>
                    <a:pt x="1687" y="451"/>
                  </a:lnTo>
                  <a:lnTo>
                    <a:pt x="1689" y="453"/>
                  </a:lnTo>
                  <a:lnTo>
                    <a:pt x="1690" y="454"/>
                  </a:lnTo>
                  <a:lnTo>
                    <a:pt x="1691" y="456"/>
                  </a:lnTo>
                  <a:lnTo>
                    <a:pt x="1692" y="457"/>
                  </a:lnTo>
                  <a:lnTo>
                    <a:pt x="1693" y="458"/>
                  </a:lnTo>
                  <a:lnTo>
                    <a:pt x="1694" y="459"/>
                  </a:lnTo>
                  <a:lnTo>
                    <a:pt x="1695" y="459"/>
                  </a:lnTo>
                  <a:lnTo>
                    <a:pt x="1696" y="460"/>
                  </a:lnTo>
                  <a:lnTo>
                    <a:pt x="1697" y="461"/>
                  </a:lnTo>
                  <a:lnTo>
                    <a:pt x="1698" y="461"/>
                  </a:lnTo>
                  <a:lnTo>
                    <a:pt x="1699" y="460"/>
                  </a:lnTo>
                  <a:lnTo>
                    <a:pt x="1700" y="460"/>
                  </a:lnTo>
                  <a:lnTo>
                    <a:pt x="1702" y="459"/>
                  </a:lnTo>
                  <a:lnTo>
                    <a:pt x="1703" y="459"/>
                  </a:lnTo>
                  <a:lnTo>
                    <a:pt x="1704" y="459"/>
                  </a:lnTo>
                  <a:lnTo>
                    <a:pt x="1799" y="441"/>
                  </a:lnTo>
                  <a:lnTo>
                    <a:pt x="1801" y="441"/>
                  </a:lnTo>
                  <a:lnTo>
                    <a:pt x="1802" y="441"/>
                  </a:lnTo>
                  <a:lnTo>
                    <a:pt x="1803" y="441"/>
                  </a:lnTo>
                  <a:lnTo>
                    <a:pt x="1805" y="440"/>
                  </a:lnTo>
                  <a:lnTo>
                    <a:pt x="1808" y="439"/>
                  </a:lnTo>
                  <a:lnTo>
                    <a:pt x="1810" y="436"/>
                  </a:lnTo>
                  <a:lnTo>
                    <a:pt x="1813" y="432"/>
                  </a:lnTo>
                  <a:lnTo>
                    <a:pt x="1815" y="429"/>
                  </a:lnTo>
                  <a:lnTo>
                    <a:pt x="1817" y="423"/>
                  </a:lnTo>
                  <a:lnTo>
                    <a:pt x="1819" y="418"/>
                  </a:lnTo>
                  <a:lnTo>
                    <a:pt x="1820" y="412"/>
                  </a:lnTo>
                  <a:lnTo>
                    <a:pt x="1820" y="406"/>
                  </a:lnTo>
                  <a:lnTo>
                    <a:pt x="1820" y="398"/>
                  </a:lnTo>
                  <a:lnTo>
                    <a:pt x="1820" y="392"/>
                  </a:lnTo>
                  <a:lnTo>
                    <a:pt x="1820" y="386"/>
                  </a:lnTo>
                  <a:lnTo>
                    <a:pt x="1819" y="381"/>
                  </a:lnTo>
                  <a:lnTo>
                    <a:pt x="1817" y="375"/>
                  </a:lnTo>
                  <a:lnTo>
                    <a:pt x="1816" y="370"/>
                  </a:lnTo>
                  <a:lnTo>
                    <a:pt x="1814" y="367"/>
                  </a:lnTo>
                  <a:lnTo>
                    <a:pt x="1811" y="362"/>
                  </a:lnTo>
                  <a:lnTo>
                    <a:pt x="1808" y="360"/>
                  </a:lnTo>
                  <a:lnTo>
                    <a:pt x="1805" y="358"/>
                  </a:lnTo>
                  <a:lnTo>
                    <a:pt x="1803" y="357"/>
                  </a:lnTo>
                  <a:lnTo>
                    <a:pt x="1802" y="35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711" name="Text Box 445"/>
            <p:cNvSpPr txBox="1">
              <a:spLocks noChangeArrowheads="1"/>
            </p:cNvSpPr>
            <p:nvPr/>
          </p:nvSpPr>
          <p:spPr bwMode="auto">
            <a:xfrm>
              <a:off x="2177" y="4022"/>
              <a:ext cx="522" cy="179"/>
            </a:xfrm>
            <a:prstGeom prst="rect">
              <a:avLst/>
            </a:prstGeom>
            <a:solidFill>
              <a:schemeClr val="bg1"/>
            </a:solidFill>
            <a:ln w="9525">
              <a:solidFill>
                <a:schemeClr val="tx1"/>
              </a:solidFill>
              <a:miter lim="800000"/>
              <a:headEnd/>
              <a:tailEnd/>
            </a:ln>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MX" altLang="es-CL" sz="1200"/>
                <a:t>BAT. 155</a:t>
              </a:r>
            </a:p>
          </p:txBody>
        </p:sp>
        <p:sp>
          <p:nvSpPr>
            <p:cNvPr id="15712" name="Text Box 446"/>
            <p:cNvSpPr txBox="1">
              <a:spLocks noChangeArrowheads="1"/>
            </p:cNvSpPr>
            <p:nvPr/>
          </p:nvSpPr>
          <p:spPr bwMode="auto">
            <a:xfrm>
              <a:off x="5278" y="802"/>
              <a:ext cx="324" cy="179"/>
            </a:xfrm>
            <a:prstGeom prst="rect">
              <a:avLst/>
            </a:prstGeom>
            <a:solidFill>
              <a:schemeClr val="bg1"/>
            </a:solidFill>
            <a:ln w="9525">
              <a:solidFill>
                <a:schemeClr val="tx1"/>
              </a:solidFill>
              <a:miter lim="800000"/>
              <a:headEnd/>
              <a:tailEnd/>
            </a:ln>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MX" altLang="es-CL" sz="1200"/>
                <a:t>VCR</a:t>
              </a:r>
            </a:p>
          </p:txBody>
        </p:sp>
        <p:sp>
          <p:nvSpPr>
            <p:cNvPr id="15713" name="Freeform 447"/>
            <p:cNvSpPr>
              <a:spLocks/>
            </p:cNvSpPr>
            <p:nvPr/>
          </p:nvSpPr>
          <p:spPr bwMode="auto">
            <a:xfrm rot="17597384" flipV="1">
              <a:off x="1905" y="2274"/>
              <a:ext cx="2228" cy="904"/>
            </a:xfrm>
            <a:custGeom>
              <a:avLst/>
              <a:gdLst>
                <a:gd name="T0" fmla="*/ 151509 w 1394"/>
                <a:gd name="T1" fmla="*/ 0 h 217"/>
                <a:gd name="T2" fmla="*/ 110032 w 1394"/>
                <a:gd name="T3" fmla="*/ 157562713 h 217"/>
                <a:gd name="T4" fmla="*/ 109442 w 1394"/>
                <a:gd name="T5" fmla="*/ 4531923 h 217"/>
                <a:gd name="T6" fmla="*/ 47205 w 1394"/>
                <a:gd name="T7" fmla="*/ 277046239 h 217"/>
                <a:gd name="T8" fmla="*/ 45831 w 1394"/>
                <a:gd name="T9" fmla="*/ 177969334 h 217"/>
                <a:gd name="T10" fmla="*/ 0 w 1394"/>
                <a:gd name="T11" fmla="*/ 340084138 h 217"/>
                <a:gd name="T12" fmla="*/ 0 60000 65536"/>
                <a:gd name="T13" fmla="*/ 0 60000 65536"/>
                <a:gd name="T14" fmla="*/ 0 60000 65536"/>
                <a:gd name="T15" fmla="*/ 0 60000 65536"/>
                <a:gd name="T16" fmla="*/ 0 60000 65536"/>
                <a:gd name="T17" fmla="*/ 0 60000 65536"/>
                <a:gd name="T18" fmla="*/ 0 w 1394"/>
                <a:gd name="T19" fmla="*/ 0 h 217"/>
                <a:gd name="T20" fmla="*/ 1394 w 1394"/>
                <a:gd name="T21" fmla="*/ 217 h 217"/>
              </a:gdLst>
              <a:ahLst/>
              <a:cxnLst>
                <a:cxn ang="T12">
                  <a:pos x="T0" y="T1"/>
                </a:cxn>
                <a:cxn ang="T13">
                  <a:pos x="T2" y="T3"/>
                </a:cxn>
                <a:cxn ang="T14">
                  <a:pos x="T4" y="T5"/>
                </a:cxn>
                <a:cxn ang="T15">
                  <a:pos x="T6" y="T7"/>
                </a:cxn>
                <a:cxn ang="T16">
                  <a:pos x="T8" y="T9"/>
                </a:cxn>
                <a:cxn ang="T17">
                  <a:pos x="T10" y="T11"/>
                </a:cxn>
              </a:cxnLst>
              <a:rect l="T18" t="T19" r="T20" b="T21"/>
              <a:pathLst>
                <a:path w="1394" h="217">
                  <a:moveTo>
                    <a:pt x="1393" y="0"/>
                  </a:moveTo>
                  <a:lnTo>
                    <a:pt x="1012" y="100"/>
                  </a:lnTo>
                  <a:lnTo>
                    <a:pt x="1006" y="3"/>
                  </a:lnTo>
                  <a:lnTo>
                    <a:pt x="434" y="176"/>
                  </a:lnTo>
                  <a:lnTo>
                    <a:pt x="421" y="113"/>
                  </a:lnTo>
                  <a:lnTo>
                    <a:pt x="0" y="216"/>
                  </a:lnTo>
                </a:path>
              </a:pathLst>
            </a:custGeom>
            <a:noFill/>
            <a:ln w="12700" cap="rnd">
              <a:solidFill>
                <a:schemeClr val="tx1"/>
              </a:solidFill>
              <a:round/>
              <a:headEnd/>
              <a:tailEnd type="arrow"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714" name="Line 448"/>
            <p:cNvSpPr>
              <a:spLocks noChangeShapeType="1"/>
            </p:cNvSpPr>
            <p:nvPr/>
          </p:nvSpPr>
          <p:spPr bwMode="auto">
            <a:xfrm>
              <a:off x="3969" y="3385"/>
              <a:ext cx="499" cy="408"/>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5715" name="Line 449"/>
            <p:cNvSpPr>
              <a:spLocks noChangeShapeType="1"/>
            </p:cNvSpPr>
            <p:nvPr/>
          </p:nvSpPr>
          <p:spPr bwMode="auto">
            <a:xfrm flipV="1">
              <a:off x="4468" y="3612"/>
              <a:ext cx="725" cy="181"/>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5716" name="Line 450"/>
            <p:cNvSpPr>
              <a:spLocks noChangeShapeType="1"/>
            </p:cNvSpPr>
            <p:nvPr/>
          </p:nvSpPr>
          <p:spPr bwMode="auto">
            <a:xfrm flipV="1">
              <a:off x="5193" y="3113"/>
              <a:ext cx="182" cy="499"/>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5717" name="Line 451"/>
            <p:cNvSpPr>
              <a:spLocks noChangeShapeType="1"/>
            </p:cNvSpPr>
            <p:nvPr/>
          </p:nvSpPr>
          <p:spPr bwMode="auto">
            <a:xfrm flipH="1">
              <a:off x="703" y="1434"/>
              <a:ext cx="3765" cy="2132"/>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5718" name="Text Box 452"/>
            <p:cNvSpPr txBox="1">
              <a:spLocks noChangeArrowheads="1"/>
            </p:cNvSpPr>
            <p:nvPr/>
          </p:nvSpPr>
          <p:spPr bwMode="auto">
            <a:xfrm>
              <a:off x="4721" y="4110"/>
              <a:ext cx="790" cy="179"/>
            </a:xfrm>
            <a:prstGeom prst="rect">
              <a:avLst/>
            </a:prstGeom>
            <a:solidFill>
              <a:schemeClr val="bg1"/>
            </a:solidFill>
            <a:ln w="9525">
              <a:solidFill>
                <a:schemeClr val="tx1"/>
              </a:solidFill>
              <a:miter lim="800000"/>
              <a:headEnd/>
              <a:tailEnd/>
            </a:ln>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MX" altLang="es-CL" sz="1200"/>
                <a:t>COMP. FUS.IM</a:t>
              </a:r>
            </a:p>
          </p:txBody>
        </p:sp>
        <p:sp>
          <p:nvSpPr>
            <p:cNvPr id="15719" name="Freeform 453"/>
            <p:cNvSpPr>
              <a:spLocks/>
            </p:cNvSpPr>
            <p:nvPr/>
          </p:nvSpPr>
          <p:spPr bwMode="auto">
            <a:xfrm rot="-9517309">
              <a:off x="4538" y="935"/>
              <a:ext cx="791" cy="616"/>
            </a:xfrm>
            <a:custGeom>
              <a:avLst/>
              <a:gdLst>
                <a:gd name="T0" fmla="*/ 5 w 1394"/>
                <a:gd name="T1" fmla="*/ 0 h 217"/>
                <a:gd name="T2" fmla="*/ 3 w 1394"/>
                <a:gd name="T3" fmla="*/ 3398551 h 217"/>
                <a:gd name="T4" fmla="*/ 3 w 1394"/>
                <a:gd name="T5" fmla="*/ 109867 h 217"/>
                <a:gd name="T6" fmla="*/ 2 w 1394"/>
                <a:gd name="T7" fmla="*/ 5983123 h 217"/>
                <a:gd name="T8" fmla="*/ 2 w 1394"/>
                <a:gd name="T9" fmla="*/ 3841348 h 217"/>
                <a:gd name="T10" fmla="*/ 0 w 1394"/>
                <a:gd name="T11" fmla="*/ 7336316 h 217"/>
                <a:gd name="T12" fmla="*/ 0 60000 65536"/>
                <a:gd name="T13" fmla="*/ 0 60000 65536"/>
                <a:gd name="T14" fmla="*/ 0 60000 65536"/>
                <a:gd name="T15" fmla="*/ 0 60000 65536"/>
                <a:gd name="T16" fmla="*/ 0 60000 65536"/>
                <a:gd name="T17" fmla="*/ 0 60000 65536"/>
                <a:gd name="T18" fmla="*/ 0 w 1394"/>
                <a:gd name="T19" fmla="*/ 0 h 217"/>
                <a:gd name="T20" fmla="*/ 1394 w 1394"/>
                <a:gd name="T21" fmla="*/ 217 h 217"/>
              </a:gdLst>
              <a:ahLst/>
              <a:cxnLst>
                <a:cxn ang="T12">
                  <a:pos x="T0" y="T1"/>
                </a:cxn>
                <a:cxn ang="T13">
                  <a:pos x="T2" y="T3"/>
                </a:cxn>
                <a:cxn ang="T14">
                  <a:pos x="T4" y="T5"/>
                </a:cxn>
                <a:cxn ang="T15">
                  <a:pos x="T6" y="T7"/>
                </a:cxn>
                <a:cxn ang="T16">
                  <a:pos x="T8" y="T9"/>
                </a:cxn>
                <a:cxn ang="T17">
                  <a:pos x="T10" y="T11"/>
                </a:cxn>
              </a:cxnLst>
              <a:rect l="T18" t="T19" r="T20" b="T21"/>
              <a:pathLst>
                <a:path w="1394" h="217">
                  <a:moveTo>
                    <a:pt x="1393" y="0"/>
                  </a:moveTo>
                  <a:lnTo>
                    <a:pt x="1012" y="100"/>
                  </a:lnTo>
                  <a:lnTo>
                    <a:pt x="1006" y="3"/>
                  </a:lnTo>
                  <a:lnTo>
                    <a:pt x="434" y="176"/>
                  </a:lnTo>
                  <a:lnTo>
                    <a:pt x="421" y="113"/>
                  </a:lnTo>
                  <a:lnTo>
                    <a:pt x="0" y="216"/>
                  </a:lnTo>
                </a:path>
              </a:pathLst>
            </a:custGeom>
            <a:noFill/>
            <a:ln w="3175" cap="rnd">
              <a:solidFill>
                <a:srgbClr val="FF3300"/>
              </a:solidFill>
              <a:round/>
              <a:headEnd type="arrow" w="med" len="med"/>
              <a:tailEnd type="arrow"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720" name="Freeform 454"/>
            <p:cNvSpPr>
              <a:spLocks/>
            </p:cNvSpPr>
            <p:nvPr/>
          </p:nvSpPr>
          <p:spPr bwMode="auto">
            <a:xfrm rot="1197993">
              <a:off x="1995" y="986"/>
              <a:ext cx="2527" cy="272"/>
            </a:xfrm>
            <a:custGeom>
              <a:avLst/>
              <a:gdLst>
                <a:gd name="T0" fmla="*/ 533746 w 1394"/>
                <a:gd name="T1" fmla="*/ 0 h 217"/>
                <a:gd name="T2" fmla="*/ 387836 w 1394"/>
                <a:gd name="T3" fmla="*/ 961 h 217"/>
                <a:gd name="T4" fmla="*/ 385525 w 1394"/>
                <a:gd name="T5" fmla="*/ 31 h 217"/>
                <a:gd name="T6" fmla="*/ 166427 w 1394"/>
                <a:gd name="T7" fmla="*/ 1686 h 217"/>
                <a:gd name="T8" fmla="*/ 161280 w 1394"/>
                <a:gd name="T9" fmla="*/ 1087 h 217"/>
                <a:gd name="T10" fmla="*/ 0 w 1394"/>
                <a:gd name="T11" fmla="*/ 2072 h 217"/>
                <a:gd name="T12" fmla="*/ 0 60000 65536"/>
                <a:gd name="T13" fmla="*/ 0 60000 65536"/>
                <a:gd name="T14" fmla="*/ 0 60000 65536"/>
                <a:gd name="T15" fmla="*/ 0 60000 65536"/>
                <a:gd name="T16" fmla="*/ 0 60000 65536"/>
                <a:gd name="T17" fmla="*/ 0 60000 65536"/>
                <a:gd name="T18" fmla="*/ 0 w 1394"/>
                <a:gd name="T19" fmla="*/ 0 h 217"/>
                <a:gd name="T20" fmla="*/ 1394 w 1394"/>
                <a:gd name="T21" fmla="*/ 217 h 217"/>
              </a:gdLst>
              <a:ahLst/>
              <a:cxnLst>
                <a:cxn ang="T12">
                  <a:pos x="T0" y="T1"/>
                </a:cxn>
                <a:cxn ang="T13">
                  <a:pos x="T2" y="T3"/>
                </a:cxn>
                <a:cxn ang="T14">
                  <a:pos x="T4" y="T5"/>
                </a:cxn>
                <a:cxn ang="T15">
                  <a:pos x="T6" y="T7"/>
                </a:cxn>
                <a:cxn ang="T16">
                  <a:pos x="T8" y="T9"/>
                </a:cxn>
                <a:cxn ang="T17">
                  <a:pos x="T10" y="T11"/>
                </a:cxn>
              </a:cxnLst>
              <a:rect l="T18" t="T19" r="T20" b="T21"/>
              <a:pathLst>
                <a:path w="1394" h="217">
                  <a:moveTo>
                    <a:pt x="1393" y="0"/>
                  </a:moveTo>
                  <a:lnTo>
                    <a:pt x="1012" y="100"/>
                  </a:lnTo>
                  <a:lnTo>
                    <a:pt x="1006" y="3"/>
                  </a:lnTo>
                  <a:lnTo>
                    <a:pt x="434" y="176"/>
                  </a:lnTo>
                  <a:lnTo>
                    <a:pt x="421" y="113"/>
                  </a:lnTo>
                  <a:lnTo>
                    <a:pt x="0" y="216"/>
                  </a:lnTo>
                </a:path>
              </a:pathLst>
            </a:custGeom>
            <a:noFill/>
            <a:ln w="3175" cap="rnd">
              <a:solidFill>
                <a:schemeClr val="accent2"/>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721" name="Line 455"/>
            <p:cNvSpPr>
              <a:spLocks noChangeShapeType="1"/>
            </p:cNvSpPr>
            <p:nvPr/>
          </p:nvSpPr>
          <p:spPr bwMode="auto">
            <a:xfrm>
              <a:off x="68" y="368"/>
              <a:ext cx="272" cy="0"/>
            </a:xfrm>
            <a:prstGeom prst="line">
              <a:avLst/>
            </a:prstGeom>
            <a:noFill/>
            <a:ln w="57150">
              <a:solidFill>
                <a:srgbClr val="000099"/>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722" name="Line 456"/>
            <p:cNvSpPr>
              <a:spLocks noChangeShapeType="1"/>
            </p:cNvSpPr>
            <p:nvPr/>
          </p:nvSpPr>
          <p:spPr bwMode="auto">
            <a:xfrm>
              <a:off x="68" y="549"/>
              <a:ext cx="272" cy="0"/>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723" name="Line 457"/>
            <p:cNvSpPr>
              <a:spLocks noChangeShapeType="1"/>
            </p:cNvSpPr>
            <p:nvPr/>
          </p:nvSpPr>
          <p:spPr bwMode="auto">
            <a:xfrm>
              <a:off x="68" y="730"/>
              <a:ext cx="272" cy="0"/>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724" name="Text Box 458"/>
            <p:cNvSpPr txBox="1">
              <a:spLocks noChangeArrowheads="1"/>
            </p:cNvSpPr>
            <p:nvPr/>
          </p:nvSpPr>
          <p:spPr bwMode="auto">
            <a:xfrm>
              <a:off x="418" y="290"/>
              <a:ext cx="723"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MX" altLang="es-CL" sz="1200">
                  <a:solidFill>
                    <a:srgbClr val="000099"/>
                  </a:solidFill>
                </a:rPr>
                <a:t>ENLACE UHF</a:t>
              </a:r>
            </a:p>
          </p:txBody>
        </p:sp>
        <p:sp>
          <p:nvSpPr>
            <p:cNvPr id="15725" name="Text Box 459"/>
            <p:cNvSpPr txBox="1">
              <a:spLocks noChangeArrowheads="1"/>
            </p:cNvSpPr>
            <p:nvPr/>
          </p:nvSpPr>
          <p:spPr bwMode="auto">
            <a:xfrm>
              <a:off x="431" y="467"/>
              <a:ext cx="718"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MX" altLang="es-CL" sz="1200">
                  <a:solidFill>
                    <a:srgbClr val="FF0000"/>
                  </a:solidFill>
                </a:rPr>
                <a:t>ENLACE VHF</a:t>
              </a:r>
            </a:p>
          </p:txBody>
        </p:sp>
        <p:sp>
          <p:nvSpPr>
            <p:cNvPr id="15726" name="Text Box 460"/>
            <p:cNvSpPr txBox="1">
              <a:spLocks noChangeArrowheads="1"/>
            </p:cNvSpPr>
            <p:nvPr/>
          </p:nvSpPr>
          <p:spPr bwMode="auto">
            <a:xfrm>
              <a:off x="438" y="648"/>
              <a:ext cx="1417"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MX" altLang="es-CL" sz="1200"/>
                <a:t>ENLACE DATA - TACFINDER</a:t>
              </a:r>
            </a:p>
          </p:txBody>
        </p:sp>
        <p:sp>
          <p:nvSpPr>
            <p:cNvPr id="15727" name="Text Box 461"/>
            <p:cNvSpPr txBox="1">
              <a:spLocks noChangeArrowheads="1"/>
            </p:cNvSpPr>
            <p:nvPr/>
          </p:nvSpPr>
          <p:spPr bwMode="auto">
            <a:xfrm>
              <a:off x="1565" y="3341"/>
              <a:ext cx="527" cy="179"/>
            </a:xfrm>
            <a:prstGeom prst="rect">
              <a:avLst/>
            </a:prstGeom>
            <a:solidFill>
              <a:schemeClr val="bg1"/>
            </a:solidFill>
            <a:ln w="9525">
              <a:solidFill>
                <a:schemeClr val="tx1"/>
              </a:solidFill>
              <a:miter lim="800000"/>
              <a:headEnd/>
              <a:tailEnd/>
            </a:ln>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MX" altLang="es-CL" sz="1200"/>
                <a:t>RECONF</a:t>
              </a:r>
            </a:p>
          </p:txBody>
        </p:sp>
        <p:grpSp>
          <p:nvGrpSpPr>
            <p:cNvPr id="15728" name="Group 462"/>
            <p:cNvGrpSpPr>
              <a:grpSpLocks/>
            </p:cNvGrpSpPr>
            <p:nvPr/>
          </p:nvGrpSpPr>
          <p:grpSpPr bwMode="auto">
            <a:xfrm>
              <a:off x="0" y="1352"/>
              <a:ext cx="5605" cy="2035"/>
              <a:chOff x="0" y="1352"/>
              <a:chExt cx="5605" cy="2035"/>
            </a:xfrm>
          </p:grpSpPr>
          <p:sp>
            <p:nvSpPr>
              <p:cNvPr id="15733" name="AutoShape 463"/>
              <p:cNvSpPr>
                <a:spLocks noChangeArrowheads="1"/>
              </p:cNvSpPr>
              <p:nvPr/>
            </p:nvSpPr>
            <p:spPr bwMode="auto">
              <a:xfrm flipV="1">
                <a:off x="0" y="1752"/>
                <a:ext cx="1289" cy="490"/>
              </a:xfrm>
              <a:prstGeom prst="rtTriangle">
                <a:avLst/>
              </a:prstGeom>
              <a:solidFill>
                <a:schemeClr val="accent2"/>
              </a:solidFill>
              <a:ln w="3175">
                <a:solidFill>
                  <a:schemeClr val="accent2"/>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grpSp>
            <p:nvGrpSpPr>
              <p:cNvPr id="15734" name="Group 464"/>
              <p:cNvGrpSpPr>
                <a:grpSpLocks/>
              </p:cNvGrpSpPr>
              <p:nvPr/>
            </p:nvGrpSpPr>
            <p:grpSpPr bwMode="auto">
              <a:xfrm flipH="1">
                <a:off x="431" y="2251"/>
                <a:ext cx="313" cy="241"/>
                <a:chOff x="2514" y="1296"/>
                <a:chExt cx="2046" cy="1424"/>
              </a:xfrm>
            </p:grpSpPr>
            <p:grpSp>
              <p:nvGrpSpPr>
                <p:cNvPr id="16771" name="Group 465"/>
                <p:cNvGrpSpPr>
                  <a:grpSpLocks/>
                </p:cNvGrpSpPr>
                <p:nvPr/>
              </p:nvGrpSpPr>
              <p:grpSpPr bwMode="auto">
                <a:xfrm>
                  <a:off x="2514" y="1587"/>
                  <a:ext cx="2046" cy="1133"/>
                  <a:chOff x="2514" y="1587"/>
                  <a:chExt cx="2046" cy="1133"/>
                </a:xfrm>
              </p:grpSpPr>
              <p:sp>
                <p:nvSpPr>
                  <p:cNvPr id="16798" name="Rectangle 466"/>
                  <p:cNvSpPr>
                    <a:spLocks noChangeArrowheads="1"/>
                  </p:cNvSpPr>
                  <p:nvPr/>
                </p:nvSpPr>
                <p:spPr bwMode="auto">
                  <a:xfrm>
                    <a:off x="3520" y="1630"/>
                    <a:ext cx="236" cy="155"/>
                  </a:xfrm>
                  <a:prstGeom prst="rect">
                    <a:avLst/>
                  </a:prstGeom>
                  <a:solidFill>
                    <a:srgbClr val="003A3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799" name="Rectangle 467"/>
                  <p:cNvSpPr>
                    <a:spLocks noChangeArrowheads="1"/>
                  </p:cNvSpPr>
                  <p:nvPr/>
                </p:nvSpPr>
                <p:spPr bwMode="auto">
                  <a:xfrm>
                    <a:off x="3520" y="1630"/>
                    <a:ext cx="236" cy="155"/>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00" name="Rectangle 468"/>
                  <p:cNvSpPr>
                    <a:spLocks noChangeArrowheads="1"/>
                  </p:cNvSpPr>
                  <p:nvPr/>
                </p:nvSpPr>
                <p:spPr bwMode="auto">
                  <a:xfrm>
                    <a:off x="3518" y="1774"/>
                    <a:ext cx="243" cy="20"/>
                  </a:xfrm>
                  <a:prstGeom prst="rect">
                    <a:avLst/>
                  </a:prstGeom>
                  <a:solidFill>
                    <a:srgbClr val="003A3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01" name="Rectangle 469"/>
                  <p:cNvSpPr>
                    <a:spLocks noChangeArrowheads="1"/>
                  </p:cNvSpPr>
                  <p:nvPr/>
                </p:nvSpPr>
                <p:spPr bwMode="auto">
                  <a:xfrm>
                    <a:off x="3518" y="1774"/>
                    <a:ext cx="243" cy="20"/>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02" name="Rectangle 470"/>
                  <p:cNvSpPr>
                    <a:spLocks noChangeArrowheads="1"/>
                  </p:cNvSpPr>
                  <p:nvPr/>
                </p:nvSpPr>
                <p:spPr bwMode="auto">
                  <a:xfrm>
                    <a:off x="3723" y="1794"/>
                    <a:ext cx="31" cy="25"/>
                  </a:xfrm>
                  <a:prstGeom prst="rect">
                    <a:avLst/>
                  </a:prstGeom>
                  <a:solidFill>
                    <a:srgbClr val="003A3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03" name="Rectangle 471"/>
                  <p:cNvSpPr>
                    <a:spLocks noChangeArrowheads="1"/>
                  </p:cNvSpPr>
                  <p:nvPr/>
                </p:nvSpPr>
                <p:spPr bwMode="auto">
                  <a:xfrm>
                    <a:off x="3723" y="1794"/>
                    <a:ext cx="31" cy="25"/>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04" name="Freeform 472"/>
                  <p:cNvSpPr>
                    <a:spLocks/>
                  </p:cNvSpPr>
                  <p:nvPr/>
                </p:nvSpPr>
                <p:spPr bwMode="auto">
                  <a:xfrm>
                    <a:off x="3518" y="1603"/>
                    <a:ext cx="247" cy="191"/>
                  </a:xfrm>
                  <a:custGeom>
                    <a:avLst/>
                    <a:gdLst>
                      <a:gd name="T0" fmla="*/ 699 w 220"/>
                      <a:gd name="T1" fmla="*/ 491 h 172"/>
                      <a:gd name="T2" fmla="*/ 0 w 220"/>
                      <a:gd name="T3" fmla="*/ 0 h 172"/>
                      <a:gd name="T4" fmla="*/ 0 w 220"/>
                      <a:gd name="T5" fmla="*/ 100 h 172"/>
                      <a:gd name="T6" fmla="*/ 578 w 220"/>
                      <a:gd name="T7" fmla="*/ 491 h 172"/>
                      <a:gd name="T8" fmla="*/ 699 w 220"/>
                      <a:gd name="T9" fmla="*/ 491 h 172"/>
                      <a:gd name="T10" fmla="*/ 0 60000 65536"/>
                      <a:gd name="T11" fmla="*/ 0 60000 65536"/>
                      <a:gd name="T12" fmla="*/ 0 60000 65536"/>
                      <a:gd name="T13" fmla="*/ 0 60000 65536"/>
                      <a:gd name="T14" fmla="*/ 0 60000 65536"/>
                      <a:gd name="T15" fmla="*/ 0 w 220"/>
                      <a:gd name="T16" fmla="*/ 0 h 172"/>
                      <a:gd name="T17" fmla="*/ 220 w 220"/>
                      <a:gd name="T18" fmla="*/ 172 h 172"/>
                    </a:gdLst>
                    <a:ahLst/>
                    <a:cxnLst>
                      <a:cxn ang="T10">
                        <a:pos x="T0" y="T1"/>
                      </a:cxn>
                      <a:cxn ang="T11">
                        <a:pos x="T2" y="T3"/>
                      </a:cxn>
                      <a:cxn ang="T12">
                        <a:pos x="T4" y="T5"/>
                      </a:cxn>
                      <a:cxn ang="T13">
                        <a:pos x="T6" y="T7"/>
                      </a:cxn>
                      <a:cxn ang="T14">
                        <a:pos x="T8" y="T9"/>
                      </a:cxn>
                    </a:cxnLst>
                    <a:rect l="T15" t="T16" r="T17" b="T18"/>
                    <a:pathLst>
                      <a:path w="220" h="172">
                        <a:moveTo>
                          <a:pt x="220" y="172"/>
                        </a:moveTo>
                        <a:lnTo>
                          <a:pt x="0" y="0"/>
                        </a:lnTo>
                        <a:lnTo>
                          <a:pt x="0" y="35"/>
                        </a:lnTo>
                        <a:lnTo>
                          <a:pt x="182" y="172"/>
                        </a:lnTo>
                        <a:lnTo>
                          <a:pt x="220" y="172"/>
                        </a:lnTo>
                        <a:close/>
                      </a:path>
                    </a:pathLst>
                  </a:custGeom>
                  <a:solidFill>
                    <a:srgbClr val="003A3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805" name="Rectangle 473"/>
                  <p:cNvSpPr>
                    <a:spLocks noChangeArrowheads="1"/>
                  </p:cNvSpPr>
                  <p:nvPr/>
                </p:nvSpPr>
                <p:spPr bwMode="auto">
                  <a:xfrm>
                    <a:off x="3678" y="1623"/>
                    <a:ext cx="81" cy="7"/>
                  </a:xfrm>
                  <a:prstGeom prst="rect">
                    <a:avLst/>
                  </a:prstGeom>
                  <a:solidFill>
                    <a:srgbClr val="003A3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06" name="Rectangle 474"/>
                  <p:cNvSpPr>
                    <a:spLocks noChangeArrowheads="1"/>
                  </p:cNvSpPr>
                  <p:nvPr/>
                </p:nvSpPr>
                <p:spPr bwMode="auto">
                  <a:xfrm>
                    <a:off x="3678" y="1623"/>
                    <a:ext cx="81" cy="7"/>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07" name="Rectangle 475"/>
                  <p:cNvSpPr>
                    <a:spLocks noChangeArrowheads="1"/>
                  </p:cNvSpPr>
                  <p:nvPr/>
                </p:nvSpPr>
                <p:spPr bwMode="auto">
                  <a:xfrm>
                    <a:off x="2561" y="1590"/>
                    <a:ext cx="964" cy="826"/>
                  </a:xfrm>
                  <a:prstGeom prst="rect">
                    <a:avLst/>
                  </a:prstGeom>
                  <a:solidFill>
                    <a:srgbClr val="7FA25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08" name="Rectangle 476"/>
                  <p:cNvSpPr>
                    <a:spLocks noChangeArrowheads="1"/>
                  </p:cNvSpPr>
                  <p:nvPr/>
                </p:nvSpPr>
                <p:spPr bwMode="auto">
                  <a:xfrm>
                    <a:off x="2561" y="1590"/>
                    <a:ext cx="964" cy="826"/>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09" name="Freeform 477"/>
                  <p:cNvSpPr>
                    <a:spLocks/>
                  </p:cNvSpPr>
                  <p:nvPr/>
                </p:nvSpPr>
                <p:spPr bwMode="auto">
                  <a:xfrm>
                    <a:off x="2991" y="2159"/>
                    <a:ext cx="563" cy="257"/>
                  </a:xfrm>
                  <a:custGeom>
                    <a:avLst/>
                    <a:gdLst>
                      <a:gd name="T0" fmla="*/ 1668 w 499"/>
                      <a:gd name="T1" fmla="*/ 0 h 229"/>
                      <a:gd name="T2" fmla="*/ 0 w 499"/>
                      <a:gd name="T3" fmla="*/ 0 h 229"/>
                      <a:gd name="T4" fmla="*/ 47 w 499"/>
                      <a:gd name="T5" fmla="*/ 49 h 229"/>
                      <a:gd name="T6" fmla="*/ 89 w 499"/>
                      <a:gd name="T7" fmla="*/ 104 h 229"/>
                      <a:gd name="T8" fmla="*/ 133 w 499"/>
                      <a:gd name="T9" fmla="*/ 147 h 229"/>
                      <a:gd name="T10" fmla="*/ 182 w 499"/>
                      <a:gd name="T11" fmla="*/ 202 h 229"/>
                      <a:gd name="T12" fmla="*/ 230 w 499"/>
                      <a:gd name="T13" fmla="*/ 257 h 229"/>
                      <a:gd name="T14" fmla="*/ 274 w 499"/>
                      <a:gd name="T15" fmla="*/ 308 h 229"/>
                      <a:gd name="T16" fmla="*/ 325 w 499"/>
                      <a:gd name="T17" fmla="*/ 351 h 229"/>
                      <a:gd name="T18" fmla="*/ 367 w 499"/>
                      <a:gd name="T19" fmla="*/ 406 h 229"/>
                      <a:gd name="T20" fmla="*/ 419 w 499"/>
                      <a:gd name="T21" fmla="*/ 440 h 229"/>
                      <a:gd name="T22" fmla="*/ 468 w 499"/>
                      <a:gd name="T23" fmla="*/ 490 h 229"/>
                      <a:gd name="T24" fmla="*/ 516 w 499"/>
                      <a:gd name="T25" fmla="*/ 529 h 229"/>
                      <a:gd name="T26" fmla="*/ 566 w 499"/>
                      <a:gd name="T27" fmla="*/ 573 h 229"/>
                      <a:gd name="T28" fmla="*/ 617 w 499"/>
                      <a:gd name="T29" fmla="*/ 602 h 229"/>
                      <a:gd name="T30" fmla="*/ 659 w 499"/>
                      <a:gd name="T31" fmla="*/ 650 h 229"/>
                      <a:gd name="T32" fmla="*/ 711 w 499"/>
                      <a:gd name="T33" fmla="*/ 680 h 229"/>
                      <a:gd name="T34" fmla="*/ 766 w 499"/>
                      <a:gd name="T35" fmla="*/ 717 h 229"/>
                      <a:gd name="T36" fmla="*/ 1666 w 499"/>
                      <a:gd name="T37" fmla="*/ 724 h 229"/>
                      <a:gd name="T38" fmla="*/ 1668 w 499"/>
                      <a:gd name="T39" fmla="*/ 0 h 22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99"/>
                      <a:gd name="T61" fmla="*/ 0 h 229"/>
                      <a:gd name="T62" fmla="*/ 499 w 499"/>
                      <a:gd name="T63" fmla="*/ 229 h 22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99" h="229">
                        <a:moveTo>
                          <a:pt x="499" y="0"/>
                        </a:moveTo>
                        <a:lnTo>
                          <a:pt x="0" y="0"/>
                        </a:lnTo>
                        <a:lnTo>
                          <a:pt x="14" y="16"/>
                        </a:lnTo>
                        <a:lnTo>
                          <a:pt x="27" y="33"/>
                        </a:lnTo>
                        <a:lnTo>
                          <a:pt x="40" y="47"/>
                        </a:lnTo>
                        <a:lnTo>
                          <a:pt x="55" y="63"/>
                        </a:lnTo>
                        <a:lnTo>
                          <a:pt x="69" y="81"/>
                        </a:lnTo>
                        <a:lnTo>
                          <a:pt x="82" y="96"/>
                        </a:lnTo>
                        <a:lnTo>
                          <a:pt x="97" y="111"/>
                        </a:lnTo>
                        <a:lnTo>
                          <a:pt x="109" y="128"/>
                        </a:lnTo>
                        <a:lnTo>
                          <a:pt x="126" y="139"/>
                        </a:lnTo>
                        <a:lnTo>
                          <a:pt x="140" y="154"/>
                        </a:lnTo>
                        <a:lnTo>
                          <a:pt x="155" y="167"/>
                        </a:lnTo>
                        <a:lnTo>
                          <a:pt x="169" y="181"/>
                        </a:lnTo>
                        <a:lnTo>
                          <a:pt x="185" y="191"/>
                        </a:lnTo>
                        <a:lnTo>
                          <a:pt x="198" y="205"/>
                        </a:lnTo>
                        <a:lnTo>
                          <a:pt x="213" y="215"/>
                        </a:lnTo>
                        <a:lnTo>
                          <a:pt x="230" y="226"/>
                        </a:lnTo>
                        <a:lnTo>
                          <a:pt x="498" y="229"/>
                        </a:lnTo>
                        <a:lnTo>
                          <a:pt x="499" y="0"/>
                        </a:lnTo>
                        <a:close/>
                      </a:path>
                    </a:pathLst>
                  </a:custGeom>
                  <a:solidFill>
                    <a:srgbClr val="0034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810" name="Freeform 478"/>
                  <p:cNvSpPr>
                    <a:spLocks/>
                  </p:cNvSpPr>
                  <p:nvPr/>
                </p:nvSpPr>
                <p:spPr bwMode="auto">
                  <a:xfrm>
                    <a:off x="2991" y="2159"/>
                    <a:ext cx="563" cy="257"/>
                  </a:xfrm>
                  <a:custGeom>
                    <a:avLst/>
                    <a:gdLst>
                      <a:gd name="T0" fmla="*/ 1668 w 499"/>
                      <a:gd name="T1" fmla="*/ 0 h 229"/>
                      <a:gd name="T2" fmla="*/ 0 w 499"/>
                      <a:gd name="T3" fmla="*/ 0 h 229"/>
                      <a:gd name="T4" fmla="*/ 47 w 499"/>
                      <a:gd name="T5" fmla="*/ 49 h 229"/>
                      <a:gd name="T6" fmla="*/ 89 w 499"/>
                      <a:gd name="T7" fmla="*/ 104 h 229"/>
                      <a:gd name="T8" fmla="*/ 133 w 499"/>
                      <a:gd name="T9" fmla="*/ 147 h 229"/>
                      <a:gd name="T10" fmla="*/ 182 w 499"/>
                      <a:gd name="T11" fmla="*/ 202 h 229"/>
                      <a:gd name="T12" fmla="*/ 230 w 499"/>
                      <a:gd name="T13" fmla="*/ 257 h 229"/>
                      <a:gd name="T14" fmla="*/ 274 w 499"/>
                      <a:gd name="T15" fmla="*/ 308 h 229"/>
                      <a:gd name="T16" fmla="*/ 325 w 499"/>
                      <a:gd name="T17" fmla="*/ 351 h 229"/>
                      <a:gd name="T18" fmla="*/ 367 w 499"/>
                      <a:gd name="T19" fmla="*/ 406 h 229"/>
                      <a:gd name="T20" fmla="*/ 419 w 499"/>
                      <a:gd name="T21" fmla="*/ 440 h 229"/>
                      <a:gd name="T22" fmla="*/ 468 w 499"/>
                      <a:gd name="T23" fmla="*/ 490 h 229"/>
                      <a:gd name="T24" fmla="*/ 516 w 499"/>
                      <a:gd name="T25" fmla="*/ 529 h 229"/>
                      <a:gd name="T26" fmla="*/ 566 w 499"/>
                      <a:gd name="T27" fmla="*/ 573 h 229"/>
                      <a:gd name="T28" fmla="*/ 617 w 499"/>
                      <a:gd name="T29" fmla="*/ 602 h 229"/>
                      <a:gd name="T30" fmla="*/ 659 w 499"/>
                      <a:gd name="T31" fmla="*/ 650 h 229"/>
                      <a:gd name="T32" fmla="*/ 711 w 499"/>
                      <a:gd name="T33" fmla="*/ 680 h 229"/>
                      <a:gd name="T34" fmla="*/ 766 w 499"/>
                      <a:gd name="T35" fmla="*/ 717 h 229"/>
                      <a:gd name="T36" fmla="*/ 1666 w 499"/>
                      <a:gd name="T37" fmla="*/ 724 h 229"/>
                      <a:gd name="T38" fmla="*/ 1668 w 499"/>
                      <a:gd name="T39" fmla="*/ 0 h 22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99"/>
                      <a:gd name="T61" fmla="*/ 0 h 229"/>
                      <a:gd name="T62" fmla="*/ 499 w 499"/>
                      <a:gd name="T63" fmla="*/ 229 h 22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99" h="229">
                        <a:moveTo>
                          <a:pt x="499" y="0"/>
                        </a:moveTo>
                        <a:lnTo>
                          <a:pt x="0" y="0"/>
                        </a:lnTo>
                        <a:lnTo>
                          <a:pt x="14" y="16"/>
                        </a:lnTo>
                        <a:lnTo>
                          <a:pt x="27" y="33"/>
                        </a:lnTo>
                        <a:lnTo>
                          <a:pt x="40" y="47"/>
                        </a:lnTo>
                        <a:lnTo>
                          <a:pt x="55" y="63"/>
                        </a:lnTo>
                        <a:lnTo>
                          <a:pt x="69" y="81"/>
                        </a:lnTo>
                        <a:lnTo>
                          <a:pt x="82" y="96"/>
                        </a:lnTo>
                        <a:lnTo>
                          <a:pt x="97" y="111"/>
                        </a:lnTo>
                        <a:lnTo>
                          <a:pt x="109" y="128"/>
                        </a:lnTo>
                        <a:lnTo>
                          <a:pt x="126" y="139"/>
                        </a:lnTo>
                        <a:lnTo>
                          <a:pt x="140" y="154"/>
                        </a:lnTo>
                        <a:lnTo>
                          <a:pt x="155" y="167"/>
                        </a:lnTo>
                        <a:lnTo>
                          <a:pt x="169" y="181"/>
                        </a:lnTo>
                        <a:lnTo>
                          <a:pt x="185" y="191"/>
                        </a:lnTo>
                        <a:lnTo>
                          <a:pt x="198" y="205"/>
                        </a:lnTo>
                        <a:lnTo>
                          <a:pt x="213" y="215"/>
                        </a:lnTo>
                        <a:lnTo>
                          <a:pt x="230" y="226"/>
                        </a:lnTo>
                        <a:lnTo>
                          <a:pt x="498" y="229"/>
                        </a:lnTo>
                        <a:lnTo>
                          <a:pt x="499" y="0"/>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811" name="Rectangle 479"/>
                  <p:cNvSpPr>
                    <a:spLocks noChangeArrowheads="1"/>
                  </p:cNvSpPr>
                  <p:nvPr/>
                </p:nvSpPr>
                <p:spPr bwMode="auto">
                  <a:xfrm>
                    <a:off x="2570" y="2231"/>
                    <a:ext cx="486" cy="140"/>
                  </a:xfrm>
                  <a:prstGeom prst="rect">
                    <a:avLst/>
                  </a:prstGeom>
                  <a:solidFill>
                    <a:srgbClr val="46464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12" name="Rectangle 480"/>
                  <p:cNvSpPr>
                    <a:spLocks noChangeArrowheads="1"/>
                  </p:cNvSpPr>
                  <p:nvPr/>
                </p:nvSpPr>
                <p:spPr bwMode="auto">
                  <a:xfrm>
                    <a:off x="2570" y="2231"/>
                    <a:ext cx="486" cy="140"/>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13" name="Rectangle 481"/>
                  <p:cNvSpPr>
                    <a:spLocks noChangeArrowheads="1"/>
                  </p:cNvSpPr>
                  <p:nvPr/>
                </p:nvSpPr>
                <p:spPr bwMode="auto">
                  <a:xfrm>
                    <a:off x="3988" y="2231"/>
                    <a:ext cx="484" cy="140"/>
                  </a:xfrm>
                  <a:prstGeom prst="rect">
                    <a:avLst/>
                  </a:prstGeom>
                  <a:solidFill>
                    <a:srgbClr val="46464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14" name="Rectangle 482"/>
                  <p:cNvSpPr>
                    <a:spLocks noChangeArrowheads="1"/>
                  </p:cNvSpPr>
                  <p:nvPr/>
                </p:nvSpPr>
                <p:spPr bwMode="auto">
                  <a:xfrm>
                    <a:off x="3988" y="2231"/>
                    <a:ext cx="484" cy="140"/>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15" name="Freeform 483"/>
                  <p:cNvSpPr>
                    <a:spLocks/>
                  </p:cNvSpPr>
                  <p:nvPr/>
                </p:nvSpPr>
                <p:spPr bwMode="auto">
                  <a:xfrm>
                    <a:off x="2523" y="2346"/>
                    <a:ext cx="2019" cy="131"/>
                  </a:xfrm>
                  <a:custGeom>
                    <a:avLst/>
                    <a:gdLst>
                      <a:gd name="T0" fmla="*/ 5847 w 1794"/>
                      <a:gd name="T1" fmla="*/ 0 h 116"/>
                      <a:gd name="T2" fmla="*/ 5847 w 1794"/>
                      <a:gd name="T3" fmla="*/ 392 h 116"/>
                      <a:gd name="T4" fmla="*/ 5726 w 1794"/>
                      <a:gd name="T5" fmla="*/ 392 h 116"/>
                      <a:gd name="T6" fmla="*/ 5670 w 1794"/>
                      <a:gd name="T7" fmla="*/ 203 h 116"/>
                      <a:gd name="T8" fmla="*/ 4704 w 1794"/>
                      <a:gd name="T9" fmla="*/ 203 h 116"/>
                      <a:gd name="T10" fmla="*/ 4505 w 1794"/>
                      <a:gd name="T11" fmla="*/ 392 h 116"/>
                      <a:gd name="T12" fmla="*/ 1585 w 1794"/>
                      <a:gd name="T13" fmla="*/ 392 h 116"/>
                      <a:gd name="T14" fmla="*/ 1456 w 1794"/>
                      <a:gd name="T15" fmla="*/ 213 h 116"/>
                      <a:gd name="T16" fmla="*/ 343 w 1794"/>
                      <a:gd name="T17" fmla="*/ 225 h 116"/>
                      <a:gd name="T18" fmla="*/ 232 w 1794"/>
                      <a:gd name="T19" fmla="*/ 392 h 116"/>
                      <a:gd name="T20" fmla="*/ 0 w 1794"/>
                      <a:gd name="T21" fmla="*/ 392 h 116"/>
                      <a:gd name="T22" fmla="*/ 0 w 1794"/>
                      <a:gd name="T23" fmla="*/ 2 h 116"/>
                      <a:gd name="T24" fmla="*/ 98 w 1794"/>
                      <a:gd name="T25" fmla="*/ 2 h 116"/>
                      <a:gd name="T26" fmla="*/ 1842 w 1794"/>
                      <a:gd name="T27" fmla="*/ 2 h 116"/>
                      <a:gd name="T28" fmla="*/ 2047 w 1794"/>
                      <a:gd name="T29" fmla="*/ 225 h 116"/>
                      <a:gd name="T30" fmla="*/ 3023 w 1794"/>
                      <a:gd name="T31" fmla="*/ 237 h 116"/>
                      <a:gd name="T32" fmla="*/ 3023 w 1794"/>
                      <a:gd name="T33" fmla="*/ 2 h 116"/>
                      <a:gd name="T34" fmla="*/ 5847 w 1794"/>
                      <a:gd name="T35" fmla="*/ 0 h 1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94"/>
                      <a:gd name="T55" fmla="*/ 0 h 116"/>
                      <a:gd name="T56" fmla="*/ 1794 w 1794"/>
                      <a:gd name="T57" fmla="*/ 116 h 1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94" h="116">
                        <a:moveTo>
                          <a:pt x="1794" y="0"/>
                        </a:moveTo>
                        <a:lnTo>
                          <a:pt x="1794" y="116"/>
                        </a:lnTo>
                        <a:lnTo>
                          <a:pt x="1757" y="116"/>
                        </a:lnTo>
                        <a:lnTo>
                          <a:pt x="1740" y="60"/>
                        </a:lnTo>
                        <a:lnTo>
                          <a:pt x="1443" y="60"/>
                        </a:lnTo>
                        <a:lnTo>
                          <a:pt x="1383" y="116"/>
                        </a:lnTo>
                        <a:lnTo>
                          <a:pt x="486" y="116"/>
                        </a:lnTo>
                        <a:lnTo>
                          <a:pt x="447" y="64"/>
                        </a:lnTo>
                        <a:lnTo>
                          <a:pt x="105" y="66"/>
                        </a:lnTo>
                        <a:lnTo>
                          <a:pt x="72" y="116"/>
                        </a:lnTo>
                        <a:lnTo>
                          <a:pt x="0" y="116"/>
                        </a:lnTo>
                        <a:lnTo>
                          <a:pt x="0" y="2"/>
                        </a:lnTo>
                        <a:lnTo>
                          <a:pt x="29" y="2"/>
                        </a:lnTo>
                        <a:lnTo>
                          <a:pt x="565" y="2"/>
                        </a:lnTo>
                        <a:lnTo>
                          <a:pt x="628" y="66"/>
                        </a:lnTo>
                        <a:lnTo>
                          <a:pt x="928" y="70"/>
                        </a:lnTo>
                        <a:lnTo>
                          <a:pt x="928" y="2"/>
                        </a:lnTo>
                        <a:lnTo>
                          <a:pt x="1794" y="0"/>
                        </a:lnTo>
                        <a:close/>
                      </a:path>
                    </a:pathLst>
                  </a:custGeom>
                  <a:solidFill>
                    <a:srgbClr val="46464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816" name="Freeform 484"/>
                  <p:cNvSpPr>
                    <a:spLocks/>
                  </p:cNvSpPr>
                  <p:nvPr/>
                </p:nvSpPr>
                <p:spPr bwMode="auto">
                  <a:xfrm>
                    <a:off x="2523" y="2346"/>
                    <a:ext cx="2019" cy="131"/>
                  </a:xfrm>
                  <a:custGeom>
                    <a:avLst/>
                    <a:gdLst>
                      <a:gd name="T0" fmla="*/ 5847 w 1794"/>
                      <a:gd name="T1" fmla="*/ 0 h 116"/>
                      <a:gd name="T2" fmla="*/ 5847 w 1794"/>
                      <a:gd name="T3" fmla="*/ 392 h 116"/>
                      <a:gd name="T4" fmla="*/ 5726 w 1794"/>
                      <a:gd name="T5" fmla="*/ 392 h 116"/>
                      <a:gd name="T6" fmla="*/ 5670 w 1794"/>
                      <a:gd name="T7" fmla="*/ 203 h 116"/>
                      <a:gd name="T8" fmla="*/ 4704 w 1794"/>
                      <a:gd name="T9" fmla="*/ 203 h 116"/>
                      <a:gd name="T10" fmla="*/ 4505 w 1794"/>
                      <a:gd name="T11" fmla="*/ 392 h 116"/>
                      <a:gd name="T12" fmla="*/ 1585 w 1794"/>
                      <a:gd name="T13" fmla="*/ 392 h 116"/>
                      <a:gd name="T14" fmla="*/ 1456 w 1794"/>
                      <a:gd name="T15" fmla="*/ 213 h 116"/>
                      <a:gd name="T16" fmla="*/ 343 w 1794"/>
                      <a:gd name="T17" fmla="*/ 225 h 116"/>
                      <a:gd name="T18" fmla="*/ 232 w 1794"/>
                      <a:gd name="T19" fmla="*/ 392 h 116"/>
                      <a:gd name="T20" fmla="*/ 0 w 1794"/>
                      <a:gd name="T21" fmla="*/ 392 h 116"/>
                      <a:gd name="T22" fmla="*/ 0 w 1794"/>
                      <a:gd name="T23" fmla="*/ 2 h 116"/>
                      <a:gd name="T24" fmla="*/ 98 w 1794"/>
                      <a:gd name="T25" fmla="*/ 2 h 116"/>
                      <a:gd name="T26" fmla="*/ 1842 w 1794"/>
                      <a:gd name="T27" fmla="*/ 2 h 116"/>
                      <a:gd name="T28" fmla="*/ 2047 w 1794"/>
                      <a:gd name="T29" fmla="*/ 225 h 116"/>
                      <a:gd name="T30" fmla="*/ 3023 w 1794"/>
                      <a:gd name="T31" fmla="*/ 237 h 116"/>
                      <a:gd name="T32" fmla="*/ 3023 w 1794"/>
                      <a:gd name="T33" fmla="*/ 2 h 116"/>
                      <a:gd name="T34" fmla="*/ 5847 w 1794"/>
                      <a:gd name="T35" fmla="*/ 0 h 1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94"/>
                      <a:gd name="T55" fmla="*/ 0 h 116"/>
                      <a:gd name="T56" fmla="*/ 1794 w 1794"/>
                      <a:gd name="T57" fmla="*/ 116 h 1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94" h="116">
                        <a:moveTo>
                          <a:pt x="1794" y="0"/>
                        </a:moveTo>
                        <a:lnTo>
                          <a:pt x="1794" y="116"/>
                        </a:lnTo>
                        <a:lnTo>
                          <a:pt x="1757" y="116"/>
                        </a:lnTo>
                        <a:lnTo>
                          <a:pt x="1740" y="60"/>
                        </a:lnTo>
                        <a:lnTo>
                          <a:pt x="1443" y="60"/>
                        </a:lnTo>
                        <a:lnTo>
                          <a:pt x="1383" y="116"/>
                        </a:lnTo>
                        <a:lnTo>
                          <a:pt x="486" y="116"/>
                        </a:lnTo>
                        <a:lnTo>
                          <a:pt x="447" y="64"/>
                        </a:lnTo>
                        <a:lnTo>
                          <a:pt x="105" y="66"/>
                        </a:lnTo>
                        <a:lnTo>
                          <a:pt x="72" y="116"/>
                        </a:lnTo>
                        <a:lnTo>
                          <a:pt x="0" y="116"/>
                        </a:lnTo>
                        <a:lnTo>
                          <a:pt x="0" y="2"/>
                        </a:lnTo>
                        <a:lnTo>
                          <a:pt x="29" y="2"/>
                        </a:lnTo>
                        <a:lnTo>
                          <a:pt x="565" y="2"/>
                        </a:lnTo>
                        <a:lnTo>
                          <a:pt x="628" y="66"/>
                        </a:lnTo>
                        <a:lnTo>
                          <a:pt x="928" y="70"/>
                        </a:lnTo>
                        <a:lnTo>
                          <a:pt x="928" y="2"/>
                        </a:lnTo>
                        <a:lnTo>
                          <a:pt x="1794" y="0"/>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817" name="Freeform 485"/>
                  <p:cNvSpPr>
                    <a:spLocks/>
                  </p:cNvSpPr>
                  <p:nvPr/>
                </p:nvSpPr>
                <p:spPr bwMode="auto">
                  <a:xfrm>
                    <a:off x="2514" y="1941"/>
                    <a:ext cx="1639" cy="576"/>
                  </a:xfrm>
                  <a:custGeom>
                    <a:avLst/>
                    <a:gdLst>
                      <a:gd name="T0" fmla="*/ 568 w 1457"/>
                      <a:gd name="T1" fmla="*/ 937 h 512"/>
                      <a:gd name="T2" fmla="*/ 470 w 1457"/>
                      <a:gd name="T3" fmla="*/ 989 h 512"/>
                      <a:gd name="T4" fmla="*/ 399 w 1457"/>
                      <a:gd name="T5" fmla="*/ 1061 h 512"/>
                      <a:gd name="T6" fmla="*/ 346 w 1457"/>
                      <a:gd name="T7" fmla="*/ 1135 h 512"/>
                      <a:gd name="T8" fmla="*/ 286 w 1457"/>
                      <a:gd name="T9" fmla="*/ 1216 h 512"/>
                      <a:gd name="T10" fmla="*/ 0 w 1457"/>
                      <a:gd name="T11" fmla="*/ 641 h 512"/>
                      <a:gd name="T12" fmla="*/ 1388 w 1457"/>
                      <a:gd name="T13" fmla="*/ 641 h 512"/>
                      <a:gd name="T14" fmla="*/ 1434 w 1457"/>
                      <a:gd name="T15" fmla="*/ 650 h 512"/>
                      <a:gd name="T16" fmla="*/ 1475 w 1457"/>
                      <a:gd name="T17" fmla="*/ 675 h 512"/>
                      <a:gd name="T18" fmla="*/ 1495 w 1457"/>
                      <a:gd name="T19" fmla="*/ 701 h 512"/>
                      <a:gd name="T20" fmla="*/ 1523 w 1457"/>
                      <a:gd name="T21" fmla="*/ 732 h 512"/>
                      <a:gd name="T22" fmla="*/ 1557 w 1457"/>
                      <a:gd name="T23" fmla="*/ 783 h 512"/>
                      <a:gd name="T24" fmla="*/ 1606 w 1457"/>
                      <a:gd name="T25" fmla="*/ 869 h 512"/>
                      <a:gd name="T26" fmla="*/ 1683 w 1457"/>
                      <a:gd name="T27" fmla="*/ 963 h 512"/>
                      <a:gd name="T28" fmla="*/ 1764 w 1457"/>
                      <a:gd name="T29" fmla="*/ 1061 h 512"/>
                      <a:gd name="T30" fmla="*/ 1847 w 1457"/>
                      <a:gd name="T31" fmla="*/ 1154 h 512"/>
                      <a:gd name="T32" fmla="*/ 1947 w 1457"/>
                      <a:gd name="T33" fmla="*/ 1252 h 512"/>
                      <a:gd name="T34" fmla="*/ 2048 w 1457"/>
                      <a:gd name="T35" fmla="*/ 1328 h 512"/>
                      <a:gd name="T36" fmla="*/ 2986 w 1457"/>
                      <a:gd name="T37" fmla="*/ 1368 h 512"/>
                      <a:gd name="T38" fmla="*/ 4136 w 1457"/>
                      <a:gd name="T39" fmla="*/ 0 h 512"/>
                      <a:gd name="T40" fmla="*/ 4312 w 1457"/>
                      <a:gd name="T41" fmla="*/ 600 h 512"/>
                      <a:gd name="T42" fmla="*/ 4566 w 1457"/>
                      <a:gd name="T43" fmla="*/ 1061 h 512"/>
                      <a:gd name="T44" fmla="*/ 4593 w 1457"/>
                      <a:gd name="T45" fmla="*/ 1173 h 512"/>
                      <a:gd name="T46" fmla="*/ 2282 w 1457"/>
                      <a:gd name="T47" fmla="*/ 1663 h 512"/>
                      <a:gd name="T48" fmla="*/ 1924 w 1457"/>
                      <a:gd name="T49" fmla="*/ 1586 h 512"/>
                      <a:gd name="T50" fmla="*/ 1802 w 1457"/>
                      <a:gd name="T51" fmla="*/ 1514 h 512"/>
                      <a:gd name="T52" fmla="*/ 1690 w 1457"/>
                      <a:gd name="T53" fmla="*/ 1433 h 512"/>
                      <a:gd name="T54" fmla="*/ 1602 w 1457"/>
                      <a:gd name="T55" fmla="*/ 1346 h 512"/>
                      <a:gd name="T56" fmla="*/ 1509 w 1457"/>
                      <a:gd name="T57" fmla="*/ 1253 h 512"/>
                      <a:gd name="T58" fmla="*/ 1434 w 1457"/>
                      <a:gd name="T59" fmla="*/ 1164 h 512"/>
                      <a:gd name="T60" fmla="*/ 1357 w 1457"/>
                      <a:gd name="T61" fmla="*/ 1071 h 512"/>
                      <a:gd name="T62" fmla="*/ 1272 w 1457"/>
                      <a:gd name="T63" fmla="*/ 979 h 51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457"/>
                      <a:gd name="T97" fmla="*/ 0 h 512"/>
                      <a:gd name="T98" fmla="*/ 1457 w 1457"/>
                      <a:gd name="T99" fmla="*/ 512 h 51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457" h="512">
                        <a:moveTo>
                          <a:pt x="380" y="288"/>
                        </a:moveTo>
                        <a:lnTo>
                          <a:pt x="175" y="288"/>
                        </a:lnTo>
                        <a:lnTo>
                          <a:pt x="158" y="296"/>
                        </a:lnTo>
                        <a:lnTo>
                          <a:pt x="145" y="304"/>
                        </a:lnTo>
                        <a:lnTo>
                          <a:pt x="134" y="315"/>
                        </a:lnTo>
                        <a:lnTo>
                          <a:pt x="124" y="326"/>
                        </a:lnTo>
                        <a:lnTo>
                          <a:pt x="117" y="335"/>
                        </a:lnTo>
                        <a:lnTo>
                          <a:pt x="108" y="349"/>
                        </a:lnTo>
                        <a:lnTo>
                          <a:pt x="101" y="360"/>
                        </a:lnTo>
                        <a:lnTo>
                          <a:pt x="88" y="374"/>
                        </a:lnTo>
                        <a:lnTo>
                          <a:pt x="0" y="374"/>
                        </a:lnTo>
                        <a:lnTo>
                          <a:pt x="0" y="197"/>
                        </a:lnTo>
                        <a:lnTo>
                          <a:pt x="418" y="197"/>
                        </a:lnTo>
                        <a:lnTo>
                          <a:pt x="428" y="197"/>
                        </a:lnTo>
                        <a:lnTo>
                          <a:pt x="437" y="198"/>
                        </a:lnTo>
                        <a:lnTo>
                          <a:pt x="442" y="200"/>
                        </a:lnTo>
                        <a:lnTo>
                          <a:pt x="449" y="205"/>
                        </a:lnTo>
                        <a:lnTo>
                          <a:pt x="454" y="207"/>
                        </a:lnTo>
                        <a:lnTo>
                          <a:pt x="459" y="211"/>
                        </a:lnTo>
                        <a:lnTo>
                          <a:pt x="460" y="216"/>
                        </a:lnTo>
                        <a:lnTo>
                          <a:pt x="464" y="220"/>
                        </a:lnTo>
                        <a:lnTo>
                          <a:pt x="469" y="226"/>
                        </a:lnTo>
                        <a:lnTo>
                          <a:pt x="472" y="234"/>
                        </a:lnTo>
                        <a:lnTo>
                          <a:pt x="480" y="242"/>
                        </a:lnTo>
                        <a:lnTo>
                          <a:pt x="486" y="254"/>
                        </a:lnTo>
                        <a:lnTo>
                          <a:pt x="495" y="267"/>
                        </a:lnTo>
                        <a:lnTo>
                          <a:pt x="506" y="280"/>
                        </a:lnTo>
                        <a:lnTo>
                          <a:pt x="518" y="296"/>
                        </a:lnTo>
                        <a:lnTo>
                          <a:pt x="531" y="310"/>
                        </a:lnTo>
                        <a:lnTo>
                          <a:pt x="543" y="326"/>
                        </a:lnTo>
                        <a:lnTo>
                          <a:pt x="556" y="339"/>
                        </a:lnTo>
                        <a:lnTo>
                          <a:pt x="570" y="356"/>
                        </a:lnTo>
                        <a:lnTo>
                          <a:pt x="586" y="372"/>
                        </a:lnTo>
                        <a:lnTo>
                          <a:pt x="600" y="385"/>
                        </a:lnTo>
                        <a:lnTo>
                          <a:pt x="617" y="398"/>
                        </a:lnTo>
                        <a:lnTo>
                          <a:pt x="631" y="408"/>
                        </a:lnTo>
                        <a:lnTo>
                          <a:pt x="648" y="421"/>
                        </a:lnTo>
                        <a:lnTo>
                          <a:pt x="920" y="421"/>
                        </a:lnTo>
                        <a:lnTo>
                          <a:pt x="920" y="0"/>
                        </a:lnTo>
                        <a:lnTo>
                          <a:pt x="1275" y="0"/>
                        </a:lnTo>
                        <a:lnTo>
                          <a:pt x="1294" y="184"/>
                        </a:lnTo>
                        <a:lnTo>
                          <a:pt x="1329" y="184"/>
                        </a:lnTo>
                        <a:lnTo>
                          <a:pt x="1333" y="254"/>
                        </a:lnTo>
                        <a:lnTo>
                          <a:pt x="1407" y="326"/>
                        </a:lnTo>
                        <a:lnTo>
                          <a:pt x="1457" y="328"/>
                        </a:lnTo>
                        <a:lnTo>
                          <a:pt x="1415" y="362"/>
                        </a:lnTo>
                        <a:lnTo>
                          <a:pt x="1346" y="512"/>
                        </a:lnTo>
                        <a:lnTo>
                          <a:pt x="704" y="512"/>
                        </a:lnTo>
                        <a:lnTo>
                          <a:pt x="614" y="499"/>
                        </a:lnTo>
                        <a:lnTo>
                          <a:pt x="593" y="488"/>
                        </a:lnTo>
                        <a:lnTo>
                          <a:pt x="573" y="476"/>
                        </a:lnTo>
                        <a:lnTo>
                          <a:pt x="555" y="466"/>
                        </a:lnTo>
                        <a:lnTo>
                          <a:pt x="538" y="451"/>
                        </a:lnTo>
                        <a:lnTo>
                          <a:pt x="521" y="441"/>
                        </a:lnTo>
                        <a:lnTo>
                          <a:pt x="506" y="427"/>
                        </a:lnTo>
                        <a:lnTo>
                          <a:pt x="493" y="414"/>
                        </a:lnTo>
                        <a:lnTo>
                          <a:pt x="480" y="400"/>
                        </a:lnTo>
                        <a:lnTo>
                          <a:pt x="465" y="386"/>
                        </a:lnTo>
                        <a:lnTo>
                          <a:pt x="454" y="373"/>
                        </a:lnTo>
                        <a:lnTo>
                          <a:pt x="442" y="358"/>
                        </a:lnTo>
                        <a:lnTo>
                          <a:pt x="432" y="346"/>
                        </a:lnTo>
                        <a:lnTo>
                          <a:pt x="418" y="330"/>
                        </a:lnTo>
                        <a:lnTo>
                          <a:pt x="404" y="315"/>
                        </a:lnTo>
                        <a:lnTo>
                          <a:pt x="392" y="301"/>
                        </a:lnTo>
                        <a:lnTo>
                          <a:pt x="380" y="288"/>
                        </a:lnTo>
                        <a:close/>
                      </a:path>
                    </a:pathLst>
                  </a:custGeom>
                  <a:solidFill>
                    <a:srgbClr val="5A5A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818" name="Freeform 486"/>
                  <p:cNvSpPr>
                    <a:spLocks/>
                  </p:cNvSpPr>
                  <p:nvPr/>
                </p:nvSpPr>
                <p:spPr bwMode="auto">
                  <a:xfrm>
                    <a:off x="2514" y="1941"/>
                    <a:ext cx="1639" cy="576"/>
                  </a:xfrm>
                  <a:custGeom>
                    <a:avLst/>
                    <a:gdLst>
                      <a:gd name="T0" fmla="*/ 568 w 1457"/>
                      <a:gd name="T1" fmla="*/ 937 h 512"/>
                      <a:gd name="T2" fmla="*/ 470 w 1457"/>
                      <a:gd name="T3" fmla="*/ 989 h 512"/>
                      <a:gd name="T4" fmla="*/ 399 w 1457"/>
                      <a:gd name="T5" fmla="*/ 1061 h 512"/>
                      <a:gd name="T6" fmla="*/ 346 w 1457"/>
                      <a:gd name="T7" fmla="*/ 1135 h 512"/>
                      <a:gd name="T8" fmla="*/ 286 w 1457"/>
                      <a:gd name="T9" fmla="*/ 1216 h 512"/>
                      <a:gd name="T10" fmla="*/ 0 w 1457"/>
                      <a:gd name="T11" fmla="*/ 641 h 512"/>
                      <a:gd name="T12" fmla="*/ 1388 w 1457"/>
                      <a:gd name="T13" fmla="*/ 641 h 512"/>
                      <a:gd name="T14" fmla="*/ 1434 w 1457"/>
                      <a:gd name="T15" fmla="*/ 650 h 512"/>
                      <a:gd name="T16" fmla="*/ 1475 w 1457"/>
                      <a:gd name="T17" fmla="*/ 675 h 512"/>
                      <a:gd name="T18" fmla="*/ 1495 w 1457"/>
                      <a:gd name="T19" fmla="*/ 701 h 512"/>
                      <a:gd name="T20" fmla="*/ 1523 w 1457"/>
                      <a:gd name="T21" fmla="*/ 732 h 512"/>
                      <a:gd name="T22" fmla="*/ 1557 w 1457"/>
                      <a:gd name="T23" fmla="*/ 783 h 512"/>
                      <a:gd name="T24" fmla="*/ 1606 w 1457"/>
                      <a:gd name="T25" fmla="*/ 869 h 512"/>
                      <a:gd name="T26" fmla="*/ 1683 w 1457"/>
                      <a:gd name="T27" fmla="*/ 963 h 512"/>
                      <a:gd name="T28" fmla="*/ 1764 w 1457"/>
                      <a:gd name="T29" fmla="*/ 1061 h 512"/>
                      <a:gd name="T30" fmla="*/ 1847 w 1457"/>
                      <a:gd name="T31" fmla="*/ 1154 h 512"/>
                      <a:gd name="T32" fmla="*/ 1947 w 1457"/>
                      <a:gd name="T33" fmla="*/ 1252 h 512"/>
                      <a:gd name="T34" fmla="*/ 2048 w 1457"/>
                      <a:gd name="T35" fmla="*/ 1328 h 512"/>
                      <a:gd name="T36" fmla="*/ 2986 w 1457"/>
                      <a:gd name="T37" fmla="*/ 1368 h 512"/>
                      <a:gd name="T38" fmla="*/ 4136 w 1457"/>
                      <a:gd name="T39" fmla="*/ 0 h 512"/>
                      <a:gd name="T40" fmla="*/ 4312 w 1457"/>
                      <a:gd name="T41" fmla="*/ 600 h 512"/>
                      <a:gd name="T42" fmla="*/ 4566 w 1457"/>
                      <a:gd name="T43" fmla="*/ 1061 h 512"/>
                      <a:gd name="T44" fmla="*/ 4593 w 1457"/>
                      <a:gd name="T45" fmla="*/ 1173 h 512"/>
                      <a:gd name="T46" fmla="*/ 2282 w 1457"/>
                      <a:gd name="T47" fmla="*/ 1663 h 512"/>
                      <a:gd name="T48" fmla="*/ 1924 w 1457"/>
                      <a:gd name="T49" fmla="*/ 1586 h 512"/>
                      <a:gd name="T50" fmla="*/ 1802 w 1457"/>
                      <a:gd name="T51" fmla="*/ 1514 h 512"/>
                      <a:gd name="T52" fmla="*/ 1690 w 1457"/>
                      <a:gd name="T53" fmla="*/ 1433 h 512"/>
                      <a:gd name="T54" fmla="*/ 1602 w 1457"/>
                      <a:gd name="T55" fmla="*/ 1346 h 512"/>
                      <a:gd name="T56" fmla="*/ 1509 w 1457"/>
                      <a:gd name="T57" fmla="*/ 1253 h 512"/>
                      <a:gd name="T58" fmla="*/ 1434 w 1457"/>
                      <a:gd name="T59" fmla="*/ 1164 h 512"/>
                      <a:gd name="T60" fmla="*/ 1357 w 1457"/>
                      <a:gd name="T61" fmla="*/ 1071 h 512"/>
                      <a:gd name="T62" fmla="*/ 1272 w 1457"/>
                      <a:gd name="T63" fmla="*/ 979 h 51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457"/>
                      <a:gd name="T97" fmla="*/ 0 h 512"/>
                      <a:gd name="T98" fmla="*/ 1457 w 1457"/>
                      <a:gd name="T99" fmla="*/ 512 h 51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457" h="512">
                        <a:moveTo>
                          <a:pt x="380" y="288"/>
                        </a:moveTo>
                        <a:lnTo>
                          <a:pt x="175" y="288"/>
                        </a:lnTo>
                        <a:lnTo>
                          <a:pt x="158" y="296"/>
                        </a:lnTo>
                        <a:lnTo>
                          <a:pt x="145" y="304"/>
                        </a:lnTo>
                        <a:lnTo>
                          <a:pt x="134" y="315"/>
                        </a:lnTo>
                        <a:lnTo>
                          <a:pt x="124" y="326"/>
                        </a:lnTo>
                        <a:lnTo>
                          <a:pt x="117" y="335"/>
                        </a:lnTo>
                        <a:lnTo>
                          <a:pt x="108" y="349"/>
                        </a:lnTo>
                        <a:lnTo>
                          <a:pt x="101" y="360"/>
                        </a:lnTo>
                        <a:lnTo>
                          <a:pt x="88" y="374"/>
                        </a:lnTo>
                        <a:lnTo>
                          <a:pt x="0" y="374"/>
                        </a:lnTo>
                        <a:lnTo>
                          <a:pt x="0" y="197"/>
                        </a:lnTo>
                        <a:lnTo>
                          <a:pt x="418" y="197"/>
                        </a:lnTo>
                        <a:lnTo>
                          <a:pt x="428" y="197"/>
                        </a:lnTo>
                        <a:lnTo>
                          <a:pt x="437" y="198"/>
                        </a:lnTo>
                        <a:lnTo>
                          <a:pt x="442" y="200"/>
                        </a:lnTo>
                        <a:lnTo>
                          <a:pt x="449" y="205"/>
                        </a:lnTo>
                        <a:lnTo>
                          <a:pt x="454" y="207"/>
                        </a:lnTo>
                        <a:lnTo>
                          <a:pt x="459" y="211"/>
                        </a:lnTo>
                        <a:lnTo>
                          <a:pt x="460" y="216"/>
                        </a:lnTo>
                        <a:lnTo>
                          <a:pt x="464" y="220"/>
                        </a:lnTo>
                        <a:lnTo>
                          <a:pt x="469" y="226"/>
                        </a:lnTo>
                        <a:lnTo>
                          <a:pt x="472" y="234"/>
                        </a:lnTo>
                        <a:lnTo>
                          <a:pt x="480" y="242"/>
                        </a:lnTo>
                        <a:lnTo>
                          <a:pt x="486" y="254"/>
                        </a:lnTo>
                        <a:lnTo>
                          <a:pt x="495" y="267"/>
                        </a:lnTo>
                        <a:lnTo>
                          <a:pt x="506" y="280"/>
                        </a:lnTo>
                        <a:lnTo>
                          <a:pt x="518" y="296"/>
                        </a:lnTo>
                        <a:lnTo>
                          <a:pt x="531" y="310"/>
                        </a:lnTo>
                        <a:lnTo>
                          <a:pt x="543" y="326"/>
                        </a:lnTo>
                        <a:lnTo>
                          <a:pt x="556" y="339"/>
                        </a:lnTo>
                        <a:lnTo>
                          <a:pt x="570" y="356"/>
                        </a:lnTo>
                        <a:lnTo>
                          <a:pt x="586" y="372"/>
                        </a:lnTo>
                        <a:lnTo>
                          <a:pt x="600" y="385"/>
                        </a:lnTo>
                        <a:lnTo>
                          <a:pt x="617" y="398"/>
                        </a:lnTo>
                        <a:lnTo>
                          <a:pt x="631" y="408"/>
                        </a:lnTo>
                        <a:lnTo>
                          <a:pt x="648" y="421"/>
                        </a:lnTo>
                        <a:lnTo>
                          <a:pt x="920" y="421"/>
                        </a:lnTo>
                        <a:lnTo>
                          <a:pt x="920" y="0"/>
                        </a:lnTo>
                        <a:lnTo>
                          <a:pt x="1275" y="0"/>
                        </a:lnTo>
                        <a:lnTo>
                          <a:pt x="1294" y="184"/>
                        </a:lnTo>
                        <a:lnTo>
                          <a:pt x="1329" y="184"/>
                        </a:lnTo>
                        <a:lnTo>
                          <a:pt x="1333" y="254"/>
                        </a:lnTo>
                        <a:lnTo>
                          <a:pt x="1407" y="326"/>
                        </a:lnTo>
                        <a:lnTo>
                          <a:pt x="1457" y="328"/>
                        </a:lnTo>
                        <a:lnTo>
                          <a:pt x="1415" y="362"/>
                        </a:lnTo>
                        <a:lnTo>
                          <a:pt x="1346" y="512"/>
                        </a:lnTo>
                        <a:lnTo>
                          <a:pt x="704" y="512"/>
                        </a:lnTo>
                        <a:lnTo>
                          <a:pt x="614" y="499"/>
                        </a:lnTo>
                        <a:lnTo>
                          <a:pt x="593" y="488"/>
                        </a:lnTo>
                        <a:lnTo>
                          <a:pt x="573" y="476"/>
                        </a:lnTo>
                        <a:lnTo>
                          <a:pt x="555" y="466"/>
                        </a:lnTo>
                        <a:lnTo>
                          <a:pt x="538" y="451"/>
                        </a:lnTo>
                        <a:lnTo>
                          <a:pt x="521" y="441"/>
                        </a:lnTo>
                        <a:lnTo>
                          <a:pt x="506" y="427"/>
                        </a:lnTo>
                        <a:lnTo>
                          <a:pt x="493" y="414"/>
                        </a:lnTo>
                        <a:lnTo>
                          <a:pt x="480" y="400"/>
                        </a:lnTo>
                        <a:lnTo>
                          <a:pt x="465" y="386"/>
                        </a:lnTo>
                        <a:lnTo>
                          <a:pt x="454" y="373"/>
                        </a:lnTo>
                        <a:lnTo>
                          <a:pt x="442" y="358"/>
                        </a:lnTo>
                        <a:lnTo>
                          <a:pt x="432" y="346"/>
                        </a:lnTo>
                        <a:lnTo>
                          <a:pt x="418" y="330"/>
                        </a:lnTo>
                        <a:lnTo>
                          <a:pt x="404" y="315"/>
                        </a:lnTo>
                        <a:lnTo>
                          <a:pt x="392" y="301"/>
                        </a:lnTo>
                        <a:lnTo>
                          <a:pt x="380" y="288"/>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819" name="Freeform 487"/>
                  <p:cNvSpPr>
                    <a:spLocks/>
                  </p:cNvSpPr>
                  <p:nvPr/>
                </p:nvSpPr>
                <p:spPr bwMode="auto">
                  <a:xfrm>
                    <a:off x="2890" y="2184"/>
                    <a:ext cx="162" cy="86"/>
                  </a:xfrm>
                  <a:custGeom>
                    <a:avLst/>
                    <a:gdLst>
                      <a:gd name="T0" fmla="*/ 439 w 145"/>
                      <a:gd name="T1" fmla="*/ 297 h 75"/>
                      <a:gd name="T2" fmla="*/ 284 w 145"/>
                      <a:gd name="T3" fmla="*/ 0 h 75"/>
                      <a:gd name="T4" fmla="*/ 0 w 145"/>
                      <a:gd name="T5" fmla="*/ 0 h 75"/>
                      <a:gd name="T6" fmla="*/ 0 w 145"/>
                      <a:gd name="T7" fmla="*/ 172 h 75"/>
                      <a:gd name="T8" fmla="*/ 179 w 145"/>
                      <a:gd name="T9" fmla="*/ 172 h 75"/>
                      <a:gd name="T10" fmla="*/ 263 w 145"/>
                      <a:gd name="T11" fmla="*/ 297 h 75"/>
                      <a:gd name="T12" fmla="*/ 439 w 145"/>
                      <a:gd name="T13" fmla="*/ 297 h 75"/>
                      <a:gd name="T14" fmla="*/ 0 60000 65536"/>
                      <a:gd name="T15" fmla="*/ 0 60000 65536"/>
                      <a:gd name="T16" fmla="*/ 0 60000 65536"/>
                      <a:gd name="T17" fmla="*/ 0 60000 65536"/>
                      <a:gd name="T18" fmla="*/ 0 60000 65536"/>
                      <a:gd name="T19" fmla="*/ 0 60000 65536"/>
                      <a:gd name="T20" fmla="*/ 0 60000 65536"/>
                      <a:gd name="T21" fmla="*/ 0 w 145"/>
                      <a:gd name="T22" fmla="*/ 0 h 75"/>
                      <a:gd name="T23" fmla="*/ 145 w 145"/>
                      <a:gd name="T24" fmla="*/ 75 h 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5" h="75">
                        <a:moveTo>
                          <a:pt x="145" y="75"/>
                        </a:moveTo>
                        <a:lnTo>
                          <a:pt x="94" y="0"/>
                        </a:lnTo>
                        <a:lnTo>
                          <a:pt x="0" y="0"/>
                        </a:lnTo>
                        <a:lnTo>
                          <a:pt x="0" y="44"/>
                        </a:lnTo>
                        <a:lnTo>
                          <a:pt x="58" y="44"/>
                        </a:lnTo>
                        <a:lnTo>
                          <a:pt x="86" y="75"/>
                        </a:lnTo>
                        <a:lnTo>
                          <a:pt x="145" y="75"/>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820" name="Freeform 488"/>
                  <p:cNvSpPr>
                    <a:spLocks/>
                  </p:cNvSpPr>
                  <p:nvPr/>
                </p:nvSpPr>
                <p:spPr bwMode="auto">
                  <a:xfrm>
                    <a:off x="4008" y="2150"/>
                    <a:ext cx="550" cy="205"/>
                  </a:xfrm>
                  <a:custGeom>
                    <a:avLst/>
                    <a:gdLst>
                      <a:gd name="T0" fmla="*/ 0 w 489"/>
                      <a:gd name="T1" fmla="*/ 0 h 183"/>
                      <a:gd name="T2" fmla="*/ 1107 w 489"/>
                      <a:gd name="T3" fmla="*/ 103 h 183"/>
                      <a:gd name="T4" fmla="*/ 1239 w 489"/>
                      <a:gd name="T5" fmla="*/ 170 h 183"/>
                      <a:gd name="T6" fmla="*/ 1482 w 489"/>
                      <a:gd name="T7" fmla="*/ 215 h 183"/>
                      <a:gd name="T8" fmla="*/ 1527 w 489"/>
                      <a:gd name="T9" fmla="*/ 511 h 183"/>
                      <a:gd name="T10" fmla="*/ 1576 w 489"/>
                      <a:gd name="T11" fmla="*/ 511 h 183"/>
                      <a:gd name="T12" fmla="*/ 1586 w 489"/>
                      <a:gd name="T13" fmla="*/ 572 h 183"/>
                      <a:gd name="T14" fmla="*/ 1322 w 489"/>
                      <a:gd name="T15" fmla="*/ 572 h 183"/>
                      <a:gd name="T16" fmla="*/ 1296 w 489"/>
                      <a:gd name="T17" fmla="*/ 524 h 183"/>
                      <a:gd name="T18" fmla="*/ 1254 w 489"/>
                      <a:gd name="T19" fmla="*/ 498 h 183"/>
                      <a:gd name="T20" fmla="*/ 1217 w 489"/>
                      <a:gd name="T21" fmla="*/ 459 h 183"/>
                      <a:gd name="T22" fmla="*/ 1170 w 489"/>
                      <a:gd name="T23" fmla="*/ 437 h 183"/>
                      <a:gd name="T24" fmla="*/ 1126 w 489"/>
                      <a:gd name="T25" fmla="*/ 418 h 183"/>
                      <a:gd name="T26" fmla="*/ 1082 w 489"/>
                      <a:gd name="T27" fmla="*/ 394 h 183"/>
                      <a:gd name="T28" fmla="*/ 1018 w 489"/>
                      <a:gd name="T29" fmla="*/ 379 h 183"/>
                      <a:gd name="T30" fmla="*/ 963 w 489"/>
                      <a:gd name="T31" fmla="*/ 366 h 183"/>
                      <a:gd name="T32" fmla="*/ 913 w 489"/>
                      <a:gd name="T33" fmla="*/ 365 h 183"/>
                      <a:gd name="T34" fmla="*/ 855 w 489"/>
                      <a:gd name="T35" fmla="*/ 354 h 183"/>
                      <a:gd name="T36" fmla="*/ 799 w 489"/>
                      <a:gd name="T37" fmla="*/ 354 h 183"/>
                      <a:gd name="T38" fmla="*/ 734 w 489"/>
                      <a:gd name="T39" fmla="*/ 354 h 183"/>
                      <a:gd name="T40" fmla="*/ 682 w 489"/>
                      <a:gd name="T41" fmla="*/ 354 h 183"/>
                      <a:gd name="T42" fmla="*/ 619 w 489"/>
                      <a:gd name="T43" fmla="*/ 357 h 183"/>
                      <a:gd name="T44" fmla="*/ 563 w 489"/>
                      <a:gd name="T45" fmla="*/ 366 h 183"/>
                      <a:gd name="T46" fmla="*/ 516 w 489"/>
                      <a:gd name="T47" fmla="*/ 372 h 183"/>
                      <a:gd name="T48" fmla="*/ 418 w 489"/>
                      <a:gd name="T49" fmla="*/ 437 h 183"/>
                      <a:gd name="T50" fmla="*/ 244 w 489"/>
                      <a:gd name="T51" fmla="*/ 437 h 183"/>
                      <a:gd name="T52" fmla="*/ 17 w 489"/>
                      <a:gd name="T53" fmla="*/ 209 h 183"/>
                      <a:gd name="T54" fmla="*/ 0 w 489"/>
                      <a:gd name="T55" fmla="*/ 0 h 18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89"/>
                      <a:gd name="T85" fmla="*/ 0 h 183"/>
                      <a:gd name="T86" fmla="*/ 489 w 489"/>
                      <a:gd name="T87" fmla="*/ 183 h 183"/>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89" h="183">
                        <a:moveTo>
                          <a:pt x="0" y="0"/>
                        </a:moveTo>
                        <a:lnTo>
                          <a:pt x="341" y="33"/>
                        </a:lnTo>
                        <a:lnTo>
                          <a:pt x="382" y="55"/>
                        </a:lnTo>
                        <a:lnTo>
                          <a:pt x="458" y="70"/>
                        </a:lnTo>
                        <a:lnTo>
                          <a:pt x="471" y="163"/>
                        </a:lnTo>
                        <a:lnTo>
                          <a:pt x="487" y="163"/>
                        </a:lnTo>
                        <a:lnTo>
                          <a:pt x="489" y="183"/>
                        </a:lnTo>
                        <a:lnTo>
                          <a:pt x="409" y="183"/>
                        </a:lnTo>
                        <a:lnTo>
                          <a:pt x="399" y="169"/>
                        </a:lnTo>
                        <a:lnTo>
                          <a:pt x="387" y="160"/>
                        </a:lnTo>
                        <a:lnTo>
                          <a:pt x="375" y="148"/>
                        </a:lnTo>
                        <a:lnTo>
                          <a:pt x="361" y="140"/>
                        </a:lnTo>
                        <a:lnTo>
                          <a:pt x="347" y="135"/>
                        </a:lnTo>
                        <a:lnTo>
                          <a:pt x="333" y="127"/>
                        </a:lnTo>
                        <a:lnTo>
                          <a:pt x="314" y="122"/>
                        </a:lnTo>
                        <a:lnTo>
                          <a:pt x="297" y="118"/>
                        </a:lnTo>
                        <a:lnTo>
                          <a:pt x="282" y="117"/>
                        </a:lnTo>
                        <a:lnTo>
                          <a:pt x="263" y="114"/>
                        </a:lnTo>
                        <a:lnTo>
                          <a:pt x="246" y="114"/>
                        </a:lnTo>
                        <a:lnTo>
                          <a:pt x="228" y="114"/>
                        </a:lnTo>
                        <a:lnTo>
                          <a:pt x="211" y="114"/>
                        </a:lnTo>
                        <a:lnTo>
                          <a:pt x="191" y="115"/>
                        </a:lnTo>
                        <a:lnTo>
                          <a:pt x="174" y="118"/>
                        </a:lnTo>
                        <a:lnTo>
                          <a:pt x="160" y="120"/>
                        </a:lnTo>
                        <a:lnTo>
                          <a:pt x="129" y="140"/>
                        </a:lnTo>
                        <a:lnTo>
                          <a:pt x="76" y="140"/>
                        </a:lnTo>
                        <a:lnTo>
                          <a:pt x="5" y="68"/>
                        </a:lnTo>
                        <a:lnTo>
                          <a:pt x="0" y="0"/>
                        </a:lnTo>
                        <a:close/>
                      </a:path>
                    </a:pathLst>
                  </a:custGeom>
                  <a:solidFill>
                    <a:srgbClr val="7FA25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821" name="Freeform 489"/>
                  <p:cNvSpPr>
                    <a:spLocks/>
                  </p:cNvSpPr>
                  <p:nvPr/>
                </p:nvSpPr>
                <p:spPr bwMode="auto">
                  <a:xfrm>
                    <a:off x="4008" y="2150"/>
                    <a:ext cx="550" cy="205"/>
                  </a:xfrm>
                  <a:custGeom>
                    <a:avLst/>
                    <a:gdLst>
                      <a:gd name="T0" fmla="*/ 0 w 489"/>
                      <a:gd name="T1" fmla="*/ 0 h 183"/>
                      <a:gd name="T2" fmla="*/ 1107 w 489"/>
                      <a:gd name="T3" fmla="*/ 103 h 183"/>
                      <a:gd name="T4" fmla="*/ 1239 w 489"/>
                      <a:gd name="T5" fmla="*/ 170 h 183"/>
                      <a:gd name="T6" fmla="*/ 1482 w 489"/>
                      <a:gd name="T7" fmla="*/ 215 h 183"/>
                      <a:gd name="T8" fmla="*/ 1527 w 489"/>
                      <a:gd name="T9" fmla="*/ 511 h 183"/>
                      <a:gd name="T10" fmla="*/ 1576 w 489"/>
                      <a:gd name="T11" fmla="*/ 511 h 183"/>
                      <a:gd name="T12" fmla="*/ 1586 w 489"/>
                      <a:gd name="T13" fmla="*/ 572 h 183"/>
                      <a:gd name="T14" fmla="*/ 1322 w 489"/>
                      <a:gd name="T15" fmla="*/ 572 h 183"/>
                      <a:gd name="T16" fmla="*/ 1296 w 489"/>
                      <a:gd name="T17" fmla="*/ 524 h 183"/>
                      <a:gd name="T18" fmla="*/ 1254 w 489"/>
                      <a:gd name="T19" fmla="*/ 498 h 183"/>
                      <a:gd name="T20" fmla="*/ 1217 w 489"/>
                      <a:gd name="T21" fmla="*/ 459 h 183"/>
                      <a:gd name="T22" fmla="*/ 1170 w 489"/>
                      <a:gd name="T23" fmla="*/ 437 h 183"/>
                      <a:gd name="T24" fmla="*/ 1126 w 489"/>
                      <a:gd name="T25" fmla="*/ 418 h 183"/>
                      <a:gd name="T26" fmla="*/ 1082 w 489"/>
                      <a:gd name="T27" fmla="*/ 394 h 183"/>
                      <a:gd name="T28" fmla="*/ 1018 w 489"/>
                      <a:gd name="T29" fmla="*/ 379 h 183"/>
                      <a:gd name="T30" fmla="*/ 963 w 489"/>
                      <a:gd name="T31" fmla="*/ 366 h 183"/>
                      <a:gd name="T32" fmla="*/ 913 w 489"/>
                      <a:gd name="T33" fmla="*/ 365 h 183"/>
                      <a:gd name="T34" fmla="*/ 855 w 489"/>
                      <a:gd name="T35" fmla="*/ 354 h 183"/>
                      <a:gd name="T36" fmla="*/ 799 w 489"/>
                      <a:gd name="T37" fmla="*/ 354 h 183"/>
                      <a:gd name="T38" fmla="*/ 734 w 489"/>
                      <a:gd name="T39" fmla="*/ 354 h 183"/>
                      <a:gd name="T40" fmla="*/ 682 w 489"/>
                      <a:gd name="T41" fmla="*/ 354 h 183"/>
                      <a:gd name="T42" fmla="*/ 619 w 489"/>
                      <a:gd name="T43" fmla="*/ 357 h 183"/>
                      <a:gd name="T44" fmla="*/ 563 w 489"/>
                      <a:gd name="T45" fmla="*/ 366 h 183"/>
                      <a:gd name="T46" fmla="*/ 516 w 489"/>
                      <a:gd name="T47" fmla="*/ 372 h 183"/>
                      <a:gd name="T48" fmla="*/ 418 w 489"/>
                      <a:gd name="T49" fmla="*/ 437 h 183"/>
                      <a:gd name="T50" fmla="*/ 244 w 489"/>
                      <a:gd name="T51" fmla="*/ 437 h 183"/>
                      <a:gd name="T52" fmla="*/ 17 w 489"/>
                      <a:gd name="T53" fmla="*/ 209 h 183"/>
                      <a:gd name="T54" fmla="*/ 0 w 489"/>
                      <a:gd name="T55" fmla="*/ 0 h 18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89"/>
                      <a:gd name="T85" fmla="*/ 0 h 183"/>
                      <a:gd name="T86" fmla="*/ 489 w 489"/>
                      <a:gd name="T87" fmla="*/ 183 h 183"/>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89" h="183">
                        <a:moveTo>
                          <a:pt x="0" y="0"/>
                        </a:moveTo>
                        <a:lnTo>
                          <a:pt x="341" y="33"/>
                        </a:lnTo>
                        <a:lnTo>
                          <a:pt x="382" y="55"/>
                        </a:lnTo>
                        <a:lnTo>
                          <a:pt x="458" y="70"/>
                        </a:lnTo>
                        <a:lnTo>
                          <a:pt x="471" y="163"/>
                        </a:lnTo>
                        <a:lnTo>
                          <a:pt x="487" y="163"/>
                        </a:lnTo>
                        <a:lnTo>
                          <a:pt x="489" y="183"/>
                        </a:lnTo>
                        <a:lnTo>
                          <a:pt x="409" y="183"/>
                        </a:lnTo>
                        <a:lnTo>
                          <a:pt x="399" y="169"/>
                        </a:lnTo>
                        <a:lnTo>
                          <a:pt x="387" y="160"/>
                        </a:lnTo>
                        <a:lnTo>
                          <a:pt x="375" y="148"/>
                        </a:lnTo>
                        <a:lnTo>
                          <a:pt x="361" y="140"/>
                        </a:lnTo>
                        <a:lnTo>
                          <a:pt x="347" y="135"/>
                        </a:lnTo>
                        <a:lnTo>
                          <a:pt x="333" y="127"/>
                        </a:lnTo>
                        <a:lnTo>
                          <a:pt x="314" y="122"/>
                        </a:lnTo>
                        <a:lnTo>
                          <a:pt x="297" y="118"/>
                        </a:lnTo>
                        <a:lnTo>
                          <a:pt x="282" y="117"/>
                        </a:lnTo>
                        <a:lnTo>
                          <a:pt x="263" y="114"/>
                        </a:lnTo>
                        <a:lnTo>
                          <a:pt x="246" y="114"/>
                        </a:lnTo>
                        <a:lnTo>
                          <a:pt x="228" y="114"/>
                        </a:lnTo>
                        <a:lnTo>
                          <a:pt x="211" y="114"/>
                        </a:lnTo>
                        <a:lnTo>
                          <a:pt x="191" y="115"/>
                        </a:lnTo>
                        <a:lnTo>
                          <a:pt x="174" y="118"/>
                        </a:lnTo>
                        <a:lnTo>
                          <a:pt x="160" y="120"/>
                        </a:lnTo>
                        <a:lnTo>
                          <a:pt x="129" y="140"/>
                        </a:lnTo>
                        <a:lnTo>
                          <a:pt x="76" y="140"/>
                        </a:lnTo>
                        <a:lnTo>
                          <a:pt x="5" y="68"/>
                        </a:lnTo>
                        <a:lnTo>
                          <a:pt x="0" y="0"/>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822" name="Freeform 490"/>
                  <p:cNvSpPr>
                    <a:spLocks/>
                  </p:cNvSpPr>
                  <p:nvPr/>
                </p:nvSpPr>
                <p:spPr bwMode="auto">
                  <a:xfrm>
                    <a:off x="4090" y="2261"/>
                    <a:ext cx="243" cy="36"/>
                  </a:xfrm>
                  <a:custGeom>
                    <a:avLst/>
                    <a:gdLst>
                      <a:gd name="T0" fmla="*/ 701 w 216"/>
                      <a:gd name="T1" fmla="*/ 2 h 33"/>
                      <a:gd name="T2" fmla="*/ 678 w 216"/>
                      <a:gd name="T3" fmla="*/ 2 h 33"/>
                      <a:gd name="T4" fmla="*/ 645 w 216"/>
                      <a:gd name="T5" fmla="*/ 2 h 33"/>
                      <a:gd name="T6" fmla="*/ 619 w 216"/>
                      <a:gd name="T7" fmla="*/ 0 h 33"/>
                      <a:gd name="T8" fmla="*/ 600 w 216"/>
                      <a:gd name="T9" fmla="*/ 0 h 33"/>
                      <a:gd name="T10" fmla="*/ 567 w 216"/>
                      <a:gd name="T11" fmla="*/ 0 h 33"/>
                      <a:gd name="T12" fmla="*/ 547 w 216"/>
                      <a:gd name="T13" fmla="*/ 0 h 33"/>
                      <a:gd name="T14" fmla="*/ 514 w 216"/>
                      <a:gd name="T15" fmla="*/ 0 h 33"/>
                      <a:gd name="T16" fmla="*/ 488 w 216"/>
                      <a:gd name="T17" fmla="*/ 2 h 33"/>
                      <a:gd name="T18" fmla="*/ 466 w 216"/>
                      <a:gd name="T19" fmla="*/ 2 h 33"/>
                      <a:gd name="T20" fmla="*/ 443 w 216"/>
                      <a:gd name="T21" fmla="*/ 4 h 33"/>
                      <a:gd name="T22" fmla="*/ 407 w 216"/>
                      <a:gd name="T23" fmla="*/ 16 h 33"/>
                      <a:gd name="T24" fmla="*/ 385 w 216"/>
                      <a:gd name="T25" fmla="*/ 16 h 33"/>
                      <a:gd name="T26" fmla="*/ 354 w 216"/>
                      <a:gd name="T27" fmla="*/ 16 h 33"/>
                      <a:gd name="T28" fmla="*/ 327 w 216"/>
                      <a:gd name="T29" fmla="*/ 17 h 33"/>
                      <a:gd name="T30" fmla="*/ 304 w 216"/>
                      <a:gd name="T31" fmla="*/ 21 h 33"/>
                      <a:gd name="T32" fmla="*/ 273 w 216"/>
                      <a:gd name="T33" fmla="*/ 27 h 33"/>
                      <a:gd name="T34" fmla="*/ 179 w 216"/>
                      <a:gd name="T35" fmla="*/ 74 h 33"/>
                      <a:gd name="T36" fmla="*/ 0 w 216"/>
                      <a:gd name="T37" fmla="*/ 80 h 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6"/>
                      <a:gd name="T58" fmla="*/ 0 h 33"/>
                      <a:gd name="T59" fmla="*/ 216 w 216"/>
                      <a:gd name="T60" fmla="*/ 33 h 3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6" h="33">
                        <a:moveTo>
                          <a:pt x="216" y="2"/>
                        </a:moveTo>
                        <a:lnTo>
                          <a:pt x="209" y="2"/>
                        </a:lnTo>
                        <a:lnTo>
                          <a:pt x="198" y="2"/>
                        </a:lnTo>
                        <a:lnTo>
                          <a:pt x="191" y="0"/>
                        </a:lnTo>
                        <a:lnTo>
                          <a:pt x="184" y="0"/>
                        </a:lnTo>
                        <a:lnTo>
                          <a:pt x="174" y="0"/>
                        </a:lnTo>
                        <a:lnTo>
                          <a:pt x="167" y="0"/>
                        </a:lnTo>
                        <a:lnTo>
                          <a:pt x="158" y="0"/>
                        </a:lnTo>
                        <a:lnTo>
                          <a:pt x="150" y="2"/>
                        </a:lnTo>
                        <a:lnTo>
                          <a:pt x="143" y="2"/>
                        </a:lnTo>
                        <a:lnTo>
                          <a:pt x="136" y="4"/>
                        </a:lnTo>
                        <a:lnTo>
                          <a:pt x="125" y="6"/>
                        </a:lnTo>
                        <a:lnTo>
                          <a:pt x="117" y="6"/>
                        </a:lnTo>
                        <a:lnTo>
                          <a:pt x="109" y="6"/>
                        </a:lnTo>
                        <a:lnTo>
                          <a:pt x="100" y="7"/>
                        </a:lnTo>
                        <a:lnTo>
                          <a:pt x="92" y="9"/>
                        </a:lnTo>
                        <a:lnTo>
                          <a:pt x="84" y="12"/>
                        </a:lnTo>
                        <a:lnTo>
                          <a:pt x="54" y="31"/>
                        </a:lnTo>
                        <a:lnTo>
                          <a:pt x="0" y="33"/>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823" name="Line 491"/>
                  <p:cNvSpPr>
                    <a:spLocks noChangeShapeType="1"/>
                  </p:cNvSpPr>
                  <p:nvPr/>
                </p:nvSpPr>
                <p:spPr bwMode="auto">
                  <a:xfrm>
                    <a:off x="3977" y="2150"/>
                    <a:ext cx="2" cy="369"/>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824" name="Rectangle 492"/>
                  <p:cNvSpPr>
                    <a:spLocks noChangeArrowheads="1"/>
                  </p:cNvSpPr>
                  <p:nvPr/>
                </p:nvSpPr>
                <p:spPr bwMode="auto">
                  <a:xfrm>
                    <a:off x="4528" y="2355"/>
                    <a:ext cx="32" cy="97"/>
                  </a:xfrm>
                  <a:prstGeom prst="rect">
                    <a:avLst/>
                  </a:prstGeom>
                  <a:solidFill>
                    <a:srgbClr val="46464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25" name="Rectangle 493"/>
                  <p:cNvSpPr>
                    <a:spLocks noChangeArrowheads="1"/>
                  </p:cNvSpPr>
                  <p:nvPr/>
                </p:nvSpPr>
                <p:spPr bwMode="auto">
                  <a:xfrm>
                    <a:off x="4528" y="2355"/>
                    <a:ext cx="32" cy="97"/>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26" name="Freeform 494"/>
                  <p:cNvSpPr>
                    <a:spLocks/>
                  </p:cNvSpPr>
                  <p:nvPr/>
                </p:nvSpPr>
                <p:spPr bwMode="auto">
                  <a:xfrm>
                    <a:off x="3549" y="1941"/>
                    <a:ext cx="99" cy="245"/>
                  </a:xfrm>
                  <a:custGeom>
                    <a:avLst/>
                    <a:gdLst>
                      <a:gd name="T0" fmla="*/ 286 w 88"/>
                      <a:gd name="T1" fmla="*/ 0 h 219"/>
                      <a:gd name="T2" fmla="*/ 0 w 88"/>
                      <a:gd name="T3" fmla="*/ 0 h 219"/>
                      <a:gd name="T4" fmla="*/ 0 w 88"/>
                      <a:gd name="T5" fmla="*/ 673 h 219"/>
                      <a:gd name="T6" fmla="*/ 141 w 88"/>
                      <a:gd name="T7" fmla="*/ 604 h 219"/>
                      <a:gd name="T8" fmla="*/ 286 w 88"/>
                      <a:gd name="T9" fmla="*/ 0 h 219"/>
                      <a:gd name="T10" fmla="*/ 0 60000 65536"/>
                      <a:gd name="T11" fmla="*/ 0 60000 65536"/>
                      <a:gd name="T12" fmla="*/ 0 60000 65536"/>
                      <a:gd name="T13" fmla="*/ 0 60000 65536"/>
                      <a:gd name="T14" fmla="*/ 0 60000 65536"/>
                      <a:gd name="T15" fmla="*/ 0 w 88"/>
                      <a:gd name="T16" fmla="*/ 0 h 219"/>
                      <a:gd name="T17" fmla="*/ 88 w 88"/>
                      <a:gd name="T18" fmla="*/ 219 h 219"/>
                    </a:gdLst>
                    <a:ahLst/>
                    <a:cxnLst>
                      <a:cxn ang="T10">
                        <a:pos x="T0" y="T1"/>
                      </a:cxn>
                      <a:cxn ang="T11">
                        <a:pos x="T2" y="T3"/>
                      </a:cxn>
                      <a:cxn ang="T12">
                        <a:pos x="T4" y="T5"/>
                      </a:cxn>
                      <a:cxn ang="T13">
                        <a:pos x="T6" y="T7"/>
                      </a:cxn>
                      <a:cxn ang="T14">
                        <a:pos x="T8" y="T9"/>
                      </a:cxn>
                    </a:cxnLst>
                    <a:rect l="T15" t="T16" r="T17" b="T18"/>
                    <a:pathLst>
                      <a:path w="88" h="219">
                        <a:moveTo>
                          <a:pt x="88" y="0"/>
                        </a:moveTo>
                        <a:lnTo>
                          <a:pt x="0" y="0"/>
                        </a:lnTo>
                        <a:lnTo>
                          <a:pt x="0" y="219"/>
                        </a:lnTo>
                        <a:lnTo>
                          <a:pt x="43" y="197"/>
                        </a:lnTo>
                        <a:lnTo>
                          <a:pt x="8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827" name="Freeform 495"/>
                  <p:cNvSpPr>
                    <a:spLocks/>
                  </p:cNvSpPr>
                  <p:nvPr/>
                </p:nvSpPr>
                <p:spPr bwMode="auto">
                  <a:xfrm>
                    <a:off x="3549" y="1941"/>
                    <a:ext cx="99" cy="245"/>
                  </a:xfrm>
                  <a:custGeom>
                    <a:avLst/>
                    <a:gdLst>
                      <a:gd name="T0" fmla="*/ 286 w 88"/>
                      <a:gd name="T1" fmla="*/ 0 h 219"/>
                      <a:gd name="T2" fmla="*/ 0 w 88"/>
                      <a:gd name="T3" fmla="*/ 0 h 219"/>
                      <a:gd name="T4" fmla="*/ 0 w 88"/>
                      <a:gd name="T5" fmla="*/ 673 h 219"/>
                      <a:gd name="T6" fmla="*/ 141 w 88"/>
                      <a:gd name="T7" fmla="*/ 604 h 219"/>
                      <a:gd name="T8" fmla="*/ 286 w 88"/>
                      <a:gd name="T9" fmla="*/ 0 h 219"/>
                      <a:gd name="T10" fmla="*/ 0 60000 65536"/>
                      <a:gd name="T11" fmla="*/ 0 60000 65536"/>
                      <a:gd name="T12" fmla="*/ 0 60000 65536"/>
                      <a:gd name="T13" fmla="*/ 0 60000 65536"/>
                      <a:gd name="T14" fmla="*/ 0 60000 65536"/>
                      <a:gd name="T15" fmla="*/ 0 w 88"/>
                      <a:gd name="T16" fmla="*/ 0 h 219"/>
                      <a:gd name="T17" fmla="*/ 88 w 88"/>
                      <a:gd name="T18" fmla="*/ 219 h 219"/>
                    </a:gdLst>
                    <a:ahLst/>
                    <a:cxnLst>
                      <a:cxn ang="T10">
                        <a:pos x="T0" y="T1"/>
                      </a:cxn>
                      <a:cxn ang="T11">
                        <a:pos x="T2" y="T3"/>
                      </a:cxn>
                      <a:cxn ang="T12">
                        <a:pos x="T4" y="T5"/>
                      </a:cxn>
                      <a:cxn ang="T13">
                        <a:pos x="T6" y="T7"/>
                      </a:cxn>
                      <a:cxn ang="T14">
                        <a:pos x="T8" y="T9"/>
                      </a:cxn>
                    </a:cxnLst>
                    <a:rect l="T15" t="T16" r="T17" b="T18"/>
                    <a:pathLst>
                      <a:path w="88" h="219">
                        <a:moveTo>
                          <a:pt x="88" y="0"/>
                        </a:moveTo>
                        <a:lnTo>
                          <a:pt x="0" y="0"/>
                        </a:lnTo>
                        <a:lnTo>
                          <a:pt x="0" y="219"/>
                        </a:lnTo>
                        <a:lnTo>
                          <a:pt x="43" y="197"/>
                        </a:lnTo>
                        <a:lnTo>
                          <a:pt x="88" y="0"/>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828" name="Freeform 496"/>
                  <p:cNvSpPr>
                    <a:spLocks/>
                  </p:cNvSpPr>
                  <p:nvPr/>
                </p:nvSpPr>
                <p:spPr bwMode="auto">
                  <a:xfrm>
                    <a:off x="3842" y="1941"/>
                    <a:ext cx="216" cy="574"/>
                  </a:xfrm>
                  <a:custGeom>
                    <a:avLst/>
                    <a:gdLst>
                      <a:gd name="T0" fmla="*/ 538 w 192"/>
                      <a:gd name="T1" fmla="*/ 1663 h 510"/>
                      <a:gd name="T2" fmla="*/ 162 w 192"/>
                      <a:gd name="T3" fmla="*/ 1663 h 510"/>
                      <a:gd name="T4" fmla="*/ 189 w 192"/>
                      <a:gd name="T5" fmla="*/ 1564 h 510"/>
                      <a:gd name="T6" fmla="*/ 205 w 192"/>
                      <a:gd name="T7" fmla="*/ 1456 h 510"/>
                      <a:gd name="T8" fmla="*/ 214 w 192"/>
                      <a:gd name="T9" fmla="*/ 1355 h 510"/>
                      <a:gd name="T10" fmla="*/ 216 w 192"/>
                      <a:gd name="T11" fmla="*/ 1248 h 510"/>
                      <a:gd name="T12" fmla="*/ 214 w 192"/>
                      <a:gd name="T13" fmla="*/ 1149 h 510"/>
                      <a:gd name="T14" fmla="*/ 201 w 192"/>
                      <a:gd name="T15" fmla="*/ 1047 h 510"/>
                      <a:gd name="T16" fmla="*/ 182 w 192"/>
                      <a:gd name="T17" fmla="*/ 945 h 510"/>
                      <a:gd name="T18" fmla="*/ 163 w 192"/>
                      <a:gd name="T19" fmla="*/ 836 h 510"/>
                      <a:gd name="T20" fmla="*/ 144 w 192"/>
                      <a:gd name="T21" fmla="*/ 730 h 510"/>
                      <a:gd name="T22" fmla="*/ 125 w 192"/>
                      <a:gd name="T23" fmla="*/ 629 h 510"/>
                      <a:gd name="T24" fmla="*/ 99 w 192"/>
                      <a:gd name="T25" fmla="*/ 522 h 510"/>
                      <a:gd name="T26" fmla="*/ 74 w 192"/>
                      <a:gd name="T27" fmla="*/ 420 h 510"/>
                      <a:gd name="T28" fmla="*/ 43 w 192"/>
                      <a:gd name="T29" fmla="*/ 315 h 510"/>
                      <a:gd name="T30" fmla="*/ 26 w 192"/>
                      <a:gd name="T31" fmla="*/ 214 h 510"/>
                      <a:gd name="T32" fmla="*/ 3 w 192"/>
                      <a:gd name="T33" fmla="*/ 111 h 510"/>
                      <a:gd name="T34" fmla="*/ 0 w 192"/>
                      <a:gd name="T35" fmla="*/ 0 h 510"/>
                      <a:gd name="T36" fmla="*/ 315 w 192"/>
                      <a:gd name="T37" fmla="*/ 2 h 510"/>
                      <a:gd name="T38" fmla="*/ 371 w 192"/>
                      <a:gd name="T39" fmla="*/ 600 h 510"/>
                      <a:gd name="T40" fmla="*/ 548 w 192"/>
                      <a:gd name="T41" fmla="*/ 603 h 510"/>
                      <a:gd name="T42" fmla="*/ 476 w 192"/>
                      <a:gd name="T43" fmla="*/ 703 h 510"/>
                      <a:gd name="T44" fmla="*/ 433 w 192"/>
                      <a:gd name="T45" fmla="*/ 788 h 510"/>
                      <a:gd name="T46" fmla="*/ 398 w 192"/>
                      <a:gd name="T47" fmla="*/ 875 h 510"/>
                      <a:gd name="T48" fmla="*/ 388 w 192"/>
                      <a:gd name="T49" fmla="*/ 950 h 510"/>
                      <a:gd name="T50" fmla="*/ 388 w 192"/>
                      <a:gd name="T51" fmla="*/ 1010 h 510"/>
                      <a:gd name="T52" fmla="*/ 398 w 192"/>
                      <a:gd name="T53" fmla="*/ 1070 h 510"/>
                      <a:gd name="T54" fmla="*/ 433 w 192"/>
                      <a:gd name="T55" fmla="*/ 1133 h 510"/>
                      <a:gd name="T56" fmla="*/ 458 w 192"/>
                      <a:gd name="T57" fmla="*/ 1178 h 510"/>
                      <a:gd name="T58" fmla="*/ 487 w 192"/>
                      <a:gd name="T59" fmla="*/ 1228 h 510"/>
                      <a:gd name="T60" fmla="*/ 528 w 192"/>
                      <a:gd name="T61" fmla="*/ 1276 h 510"/>
                      <a:gd name="T62" fmla="*/ 554 w 192"/>
                      <a:gd name="T63" fmla="*/ 1316 h 510"/>
                      <a:gd name="T64" fmla="*/ 587 w 192"/>
                      <a:gd name="T65" fmla="*/ 1355 h 510"/>
                      <a:gd name="T66" fmla="*/ 605 w 192"/>
                      <a:gd name="T67" fmla="*/ 1393 h 510"/>
                      <a:gd name="T68" fmla="*/ 619 w 192"/>
                      <a:gd name="T69" fmla="*/ 1433 h 510"/>
                      <a:gd name="T70" fmla="*/ 623 w 192"/>
                      <a:gd name="T71" fmla="*/ 1463 h 510"/>
                      <a:gd name="T72" fmla="*/ 605 w 192"/>
                      <a:gd name="T73" fmla="*/ 1521 h 510"/>
                      <a:gd name="T74" fmla="*/ 538 w 192"/>
                      <a:gd name="T75" fmla="*/ 1663 h 51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92"/>
                      <a:gd name="T115" fmla="*/ 0 h 510"/>
                      <a:gd name="T116" fmla="*/ 192 w 192"/>
                      <a:gd name="T117" fmla="*/ 510 h 510"/>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92" h="510">
                        <a:moveTo>
                          <a:pt x="166" y="510"/>
                        </a:moveTo>
                        <a:lnTo>
                          <a:pt x="50" y="510"/>
                        </a:lnTo>
                        <a:lnTo>
                          <a:pt x="58" y="479"/>
                        </a:lnTo>
                        <a:lnTo>
                          <a:pt x="63" y="447"/>
                        </a:lnTo>
                        <a:lnTo>
                          <a:pt x="66" y="416"/>
                        </a:lnTo>
                        <a:lnTo>
                          <a:pt x="67" y="382"/>
                        </a:lnTo>
                        <a:lnTo>
                          <a:pt x="66" y="352"/>
                        </a:lnTo>
                        <a:lnTo>
                          <a:pt x="61" y="321"/>
                        </a:lnTo>
                        <a:lnTo>
                          <a:pt x="56" y="290"/>
                        </a:lnTo>
                        <a:lnTo>
                          <a:pt x="51" y="256"/>
                        </a:lnTo>
                        <a:lnTo>
                          <a:pt x="44" y="224"/>
                        </a:lnTo>
                        <a:lnTo>
                          <a:pt x="38" y="193"/>
                        </a:lnTo>
                        <a:lnTo>
                          <a:pt x="30" y="160"/>
                        </a:lnTo>
                        <a:lnTo>
                          <a:pt x="22" y="129"/>
                        </a:lnTo>
                        <a:lnTo>
                          <a:pt x="13" y="97"/>
                        </a:lnTo>
                        <a:lnTo>
                          <a:pt x="8" y="66"/>
                        </a:lnTo>
                        <a:lnTo>
                          <a:pt x="3" y="34"/>
                        </a:lnTo>
                        <a:lnTo>
                          <a:pt x="0" y="0"/>
                        </a:lnTo>
                        <a:lnTo>
                          <a:pt x="97" y="2"/>
                        </a:lnTo>
                        <a:lnTo>
                          <a:pt x="114" y="184"/>
                        </a:lnTo>
                        <a:lnTo>
                          <a:pt x="168" y="186"/>
                        </a:lnTo>
                        <a:lnTo>
                          <a:pt x="147" y="216"/>
                        </a:lnTo>
                        <a:lnTo>
                          <a:pt x="132" y="242"/>
                        </a:lnTo>
                        <a:lnTo>
                          <a:pt x="123" y="267"/>
                        </a:lnTo>
                        <a:lnTo>
                          <a:pt x="120" y="291"/>
                        </a:lnTo>
                        <a:lnTo>
                          <a:pt x="120" y="310"/>
                        </a:lnTo>
                        <a:lnTo>
                          <a:pt x="123" y="329"/>
                        </a:lnTo>
                        <a:lnTo>
                          <a:pt x="132" y="347"/>
                        </a:lnTo>
                        <a:lnTo>
                          <a:pt x="141" y="361"/>
                        </a:lnTo>
                        <a:lnTo>
                          <a:pt x="149" y="377"/>
                        </a:lnTo>
                        <a:lnTo>
                          <a:pt x="162" y="392"/>
                        </a:lnTo>
                        <a:lnTo>
                          <a:pt x="171" y="404"/>
                        </a:lnTo>
                        <a:lnTo>
                          <a:pt x="180" y="416"/>
                        </a:lnTo>
                        <a:lnTo>
                          <a:pt x="187" y="427"/>
                        </a:lnTo>
                        <a:lnTo>
                          <a:pt x="191" y="439"/>
                        </a:lnTo>
                        <a:lnTo>
                          <a:pt x="192" y="450"/>
                        </a:lnTo>
                        <a:lnTo>
                          <a:pt x="187" y="466"/>
                        </a:lnTo>
                        <a:lnTo>
                          <a:pt x="166" y="510"/>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829" name="Freeform 497"/>
                  <p:cNvSpPr>
                    <a:spLocks/>
                  </p:cNvSpPr>
                  <p:nvPr/>
                </p:nvSpPr>
                <p:spPr bwMode="auto">
                  <a:xfrm>
                    <a:off x="3601" y="1954"/>
                    <a:ext cx="356" cy="460"/>
                  </a:xfrm>
                  <a:custGeom>
                    <a:avLst/>
                    <a:gdLst>
                      <a:gd name="T0" fmla="*/ 944 w 317"/>
                      <a:gd name="T1" fmla="*/ 0 h 407"/>
                      <a:gd name="T2" fmla="*/ 1012 w 317"/>
                      <a:gd name="T3" fmla="*/ 578 h 407"/>
                      <a:gd name="T4" fmla="*/ 1012 w 317"/>
                      <a:gd name="T5" fmla="*/ 1342 h 407"/>
                      <a:gd name="T6" fmla="*/ 1011 w 317"/>
                      <a:gd name="T7" fmla="*/ 1362 h 407"/>
                      <a:gd name="T8" fmla="*/ 1001 w 317"/>
                      <a:gd name="T9" fmla="*/ 1375 h 407"/>
                      <a:gd name="T10" fmla="*/ 991 w 317"/>
                      <a:gd name="T11" fmla="*/ 1382 h 407"/>
                      <a:gd name="T12" fmla="*/ 982 w 317"/>
                      <a:gd name="T13" fmla="*/ 1387 h 407"/>
                      <a:gd name="T14" fmla="*/ 0 w 317"/>
                      <a:gd name="T15" fmla="*/ 1387 h 407"/>
                      <a:gd name="T16" fmla="*/ 0 w 317"/>
                      <a:gd name="T17" fmla="*/ 0 h 407"/>
                      <a:gd name="T18" fmla="*/ 944 w 317"/>
                      <a:gd name="T19" fmla="*/ 0 h 40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17"/>
                      <a:gd name="T31" fmla="*/ 0 h 407"/>
                      <a:gd name="T32" fmla="*/ 317 w 317"/>
                      <a:gd name="T33" fmla="*/ 407 h 40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17" h="407">
                        <a:moveTo>
                          <a:pt x="296" y="0"/>
                        </a:moveTo>
                        <a:lnTo>
                          <a:pt x="317" y="170"/>
                        </a:lnTo>
                        <a:lnTo>
                          <a:pt x="317" y="394"/>
                        </a:lnTo>
                        <a:lnTo>
                          <a:pt x="316" y="400"/>
                        </a:lnTo>
                        <a:lnTo>
                          <a:pt x="313" y="404"/>
                        </a:lnTo>
                        <a:lnTo>
                          <a:pt x="310" y="406"/>
                        </a:lnTo>
                        <a:lnTo>
                          <a:pt x="307" y="407"/>
                        </a:lnTo>
                        <a:lnTo>
                          <a:pt x="0" y="407"/>
                        </a:lnTo>
                        <a:lnTo>
                          <a:pt x="0" y="0"/>
                        </a:lnTo>
                        <a:lnTo>
                          <a:pt x="296" y="0"/>
                        </a:lnTo>
                        <a:close/>
                      </a:path>
                    </a:pathLst>
                  </a:custGeom>
                  <a:solidFill>
                    <a:srgbClr val="5A5A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830" name="Freeform 498"/>
                  <p:cNvSpPr>
                    <a:spLocks/>
                  </p:cNvSpPr>
                  <p:nvPr/>
                </p:nvSpPr>
                <p:spPr bwMode="auto">
                  <a:xfrm>
                    <a:off x="3592" y="1961"/>
                    <a:ext cx="358" cy="459"/>
                  </a:xfrm>
                  <a:custGeom>
                    <a:avLst/>
                    <a:gdLst>
                      <a:gd name="T0" fmla="*/ 997 w 317"/>
                      <a:gd name="T1" fmla="*/ 0 h 407"/>
                      <a:gd name="T2" fmla="*/ 1068 w 317"/>
                      <a:gd name="T3" fmla="*/ 574 h 407"/>
                      <a:gd name="T4" fmla="*/ 1068 w 317"/>
                      <a:gd name="T5" fmla="*/ 1317 h 407"/>
                      <a:gd name="T6" fmla="*/ 1066 w 317"/>
                      <a:gd name="T7" fmla="*/ 1333 h 407"/>
                      <a:gd name="T8" fmla="*/ 1062 w 317"/>
                      <a:gd name="T9" fmla="*/ 1345 h 407"/>
                      <a:gd name="T10" fmla="*/ 1046 w 317"/>
                      <a:gd name="T11" fmla="*/ 1352 h 407"/>
                      <a:gd name="T12" fmla="*/ 1038 w 317"/>
                      <a:gd name="T13" fmla="*/ 1356 h 407"/>
                      <a:gd name="T14" fmla="*/ 0 w 317"/>
                      <a:gd name="T15" fmla="*/ 1356 h 407"/>
                      <a:gd name="T16" fmla="*/ 0 w 317"/>
                      <a:gd name="T17" fmla="*/ 0 h 407"/>
                      <a:gd name="T18" fmla="*/ 997 w 317"/>
                      <a:gd name="T19" fmla="*/ 0 h 40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17"/>
                      <a:gd name="T31" fmla="*/ 0 h 407"/>
                      <a:gd name="T32" fmla="*/ 317 w 317"/>
                      <a:gd name="T33" fmla="*/ 407 h 40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17" h="407">
                        <a:moveTo>
                          <a:pt x="296" y="0"/>
                        </a:moveTo>
                        <a:lnTo>
                          <a:pt x="317" y="172"/>
                        </a:lnTo>
                        <a:lnTo>
                          <a:pt x="317" y="396"/>
                        </a:lnTo>
                        <a:lnTo>
                          <a:pt x="316" y="401"/>
                        </a:lnTo>
                        <a:lnTo>
                          <a:pt x="314" y="404"/>
                        </a:lnTo>
                        <a:lnTo>
                          <a:pt x="310" y="406"/>
                        </a:lnTo>
                        <a:lnTo>
                          <a:pt x="307" y="407"/>
                        </a:lnTo>
                        <a:lnTo>
                          <a:pt x="0" y="407"/>
                        </a:lnTo>
                        <a:lnTo>
                          <a:pt x="0" y="0"/>
                        </a:lnTo>
                        <a:lnTo>
                          <a:pt x="296" y="0"/>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831" name="Freeform 499"/>
                  <p:cNvSpPr>
                    <a:spLocks/>
                  </p:cNvSpPr>
                  <p:nvPr/>
                </p:nvSpPr>
                <p:spPr bwMode="auto">
                  <a:xfrm>
                    <a:off x="3617" y="2179"/>
                    <a:ext cx="85" cy="18"/>
                  </a:xfrm>
                  <a:custGeom>
                    <a:avLst/>
                    <a:gdLst>
                      <a:gd name="T0" fmla="*/ 233 w 75"/>
                      <a:gd name="T1" fmla="*/ 0 h 15"/>
                      <a:gd name="T2" fmla="*/ 16 w 75"/>
                      <a:gd name="T3" fmla="*/ 0 h 15"/>
                      <a:gd name="T4" fmla="*/ 2 w 75"/>
                      <a:gd name="T5" fmla="*/ 20 h 15"/>
                      <a:gd name="T6" fmla="*/ 0 w 75"/>
                      <a:gd name="T7" fmla="*/ 35 h 15"/>
                      <a:gd name="T8" fmla="*/ 0 w 75"/>
                      <a:gd name="T9" fmla="*/ 42 h 15"/>
                      <a:gd name="T10" fmla="*/ 0 w 75"/>
                      <a:gd name="T11" fmla="*/ 50 h 15"/>
                      <a:gd name="T12" fmla="*/ 0 w 75"/>
                      <a:gd name="T13" fmla="*/ 71 h 15"/>
                      <a:gd name="T14" fmla="*/ 2 w 75"/>
                      <a:gd name="T15" fmla="*/ 85 h 15"/>
                      <a:gd name="T16" fmla="*/ 16 w 75"/>
                      <a:gd name="T17" fmla="*/ 92 h 15"/>
                      <a:gd name="T18" fmla="*/ 233 w 75"/>
                      <a:gd name="T19" fmla="*/ 92 h 15"/>
                      <a:gd name="T20" fmla="*/ 244 w 75"/>
                      <a:gd name="T21" fmla="*/ 92 h 15"/>
                      <a:gd name="T22" fmla="*/ 249 w 75"/>
                      <a:gd name="T23" fmla="*/ 85 h 15"/>
                      <a:gd name="T24" fmla="*/ 258 w 75"/>
                      <a:gd name="T25" fmla="*/ 71 h 15"/>
                      <a:gd name="T26" fmla="*/ 263 w 75"/>
                      <a:gd name="T27" fmla="*/ 50 h 15"/>
                      <a:gd name="T28" fmla="*/ 263 w 75"/>
                      <a:gd name="T29" fmla="*/ 42 h 15"/>
                      <a:gd name="T30" fmla="*/ 258 w 75"/>
                      <a:gd name="T31" fmla="*/ 35 h 15"/>
                      <a:gd name="T32" fmla="*/ 249 w 75"/>
                      <a:gd name="T33" fmla="*/ 20 h 15"/>
                      <a:gd name="T34" fmla="*/ 244 w 75"/>
                      <a:gd name="T35" fmla="*/ 0 h 15"/>
                      <a:gd name="T36" fmla="*/ 233 w 75"/>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5"/>
                      <a:gd name="T58" fmla="*/ 0 h 15"/>
                      <a:gd name="T59" fmla="*/ 75 w 75"/>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5" h="15">
                        <a:moveTo>
                          <a:pt x="67" y="0"/>
                        </a:moveTo>
                        <a:lnTo>
                          <a:pt x="4" y="0"/>
                        </a:lnTo>
                        <a:lnTo>
                          <a:pt x="2" y="3"/>
                        </a:lnTo>
                        <a:lnTo>
                          <a:pt x="0" y="6"/>
                        </a:lnTo>
                        <a:lnTo>
                          <a:pt x="0" y="7"/>
                        </a:lnTo>
                        <a:lnTo>
                          <a:pt x="0" y="8"/>
                        </a:lnTo>
                        <a:lnTo>
                          <a:pt x="0" y="11"/>
                        </a:lnTo>
                        <a:lnTo>
                          <a:pt x="2" y="13"/>
                        </a:lnTo>
                        <a:lnTo>
                          <a:pt x="4" y="15"/>
                        </a:lnTo>
                        <a:lnTo>
                          <a:pt x="67" y="15"/>
                        </a:lnTo>
                        <a:lnTo>
                          <a:pt x="70" y="15"/>
                        </a:lnTo>
                        <a:lnTo>
                          <a:pt x="71" y="13"/>
                        </a:lnTo>
                        <a:lnTo>
                          <a:pt x="74" y="11"/>
                        </a:lnTo>
                        <a:lnTo>
                          <a:pt x="75" y="8"/>
                        </a:lnTo>
                        <a:lnTo>
                          <a:pt x="75" y="7"/>
                        </a:lnTo>
                        <a:lnTo>
                          <a:pt x="74" y="6"/>
                        </a:lnTo>
                        <a:lnTo>
                          <a:pt x="71" y="3"/>
                        </a:lnTo>
                        <a:lnTo>
                          <a:pt x="70" y="0"/>
                        </a:lnTo>
                        <a:lnTo>
                          <a:pt x="6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832" name="Freeform 500"/>
                  <p:cNvSpPr>
                    <a:spLocks/>
                  </p:cNvSpPr>
                  <p:nvPr/>
                </p:nvSpPr>
                <p:spPr bwMode="auto">
                  <a:xfrm>
                    <a:off x="3617" y="2179"/>
                    <a:ext cx="85" cy="18"/>
                  </a:xfrm>
                  <a:custGeom>
                    <a:avLst/>
                    <a:gdLst>
                      <a:gd name="T0" fmla="*/ 233 w 75"/>
                      <a:gd name="T1" fmla="*/ 0 h 15"/>
                      <a:gd name="T2" fmla="*/ 16 w 75"/>
                      <a:gd name="T3" fmla="*/ 0 h 15"/>
                      <a:gd name="T4" fmla="*/ 2 w 75"/>
                      <a:gd name="T5" fmla="*/ 20 h 15"/>
                      <a:gd name="T6" fmla="*/ 0 w 75"/>
                      <a:gd name="T7" fmla="*/ 35 h 15"/>
                      <a:gd name="T8" fmla="*/ 0 w 75"/>
                      <a:gd name="T9" fmla="*/ 42 h 15"/>
                      <a:gd name="T10" fmla="*/ 0 w 75"/>
                      <a:gd name="T11" fmla="*/ 50 h 15"/>
                      <a:gd name="T12" fmla="*/ 0 w 75"/>
                      <a:gd name="T13" fmla="*/ 71 h 15"/>
                      <a:gd name="T14" fmla="*/ 2 w 75"/>
                      <a:gd name="T15" fmla="*/ 85 h 15"/>
                      <a:gd name="T16" fmla="*/ 16 w 75"/>
                      <a:gd name="T17" fmla="*/ 92 h 15"/>
                      <a:gd name="T18" fmla="*/ 233 w 75"/>
                      <a:gd name="T19" fmla="*/ 92 h 15"/>
                      <a:gd name="T20" fmla="*/ 244 w 75"/>
                      <a:gd name="T21" fmla="*/ 92 h 15"/>
                      <a:gd name="T22" fmla="*/ 249 w 75"/>
                      <a:gd name="T23" fmla="*/ 85 h 15"/>
                      <a:gd name="T24" fmla="*/ 258 w 75"/>
                      <a:gd name="T25" fmla="*/ 71 h 15"/>
                      <a:gd name="T26" fmla="*/ 263 w 75"/>
                      <a:gd name="T27" fmla="*/ 50 h 15"/>
                      <a:gd name="T28" fmla="*/ 263 w 75"/>
                      <a:gd name="T29" fmla="*/ 42 h 15"/>
                      <a:gd name="T30" fmla="*/ 258 w 75"/>
                      <a:gd name="T31" fmla="*/ 35 h 15"/>
                      <a:gd name="T32" fmla="*/ 249 w 75"/>
                      <a:gd name="T33" fmla="*/ 20 h 15"/>
                      <a:gd name="T34" fmla="*/ 244 w 75"/>
                      <a:gd name="T35" fmla="*/ 0 h 15"/>
                      <a:gd name="T36" fmla="*/ 233 w 75"/>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5"/>
                      <a:gd name="T58" fmla="*/ 0 h 15"/>
                      <a:gd name="T59" fmla="*/ 75 w 75"/>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5" h="15">
                        <a:moveTo>
                          <a:pt x="67" y="0"/>
                        </a:moveTo>
                        <a:lnTo>
                          <a:pt x="4" y="0"/>
                        </a:lnTo>
                        <a:lnTo>
                          <a:pt x="2" y="3"/>
                        </a:lnTo>
                        <a:lnTo>
                          <a:pt x="0" y="6"/>
                        </a:lnTo>
                        <a:lnTo>
                          <a:pt x="0" y="7"/>
                        </a:lnTo>
                        <a:lnTo>
                          <a:pt x="0" y="8"/>
                        </a:lnTo>
                        <a:lnTo>
                          <a:pt x="0" y="11"/>
                        </a:lnTo>
                        <a:lnTo>
                          <a:pt x="2" y="13"/>
                        </a:lnTo>
                        <a:lnTo>
                          <a:pt x="4" y="15"/>
                        </a:lnTo>
                        <a:lnTo>
                          <a:pt x="67" y="15"/>
                        </a:lnTo>
                        <a:lnTo>
                          <a:pt x="70" y="15"/>
                        </a:lnTo>
                        <a:lnTo>
                          <a:pt x="71" y="13"/>
                        </a:lnTo>
                        <a:lnTo>
                          <a:pt x="74" y="11"/>
                        </a:lnTo>
                        <a:lnTo>
                          <a:pt x="75" y="8"/>
                        </a:lnTo>
                        <a:lnTo>
                          <a:pt x="75" y="7"/>
                        </a:lnTo>
                        <a:lnTo>
                          <a:pt x="74" y="6"/>
                        </a:lnTo>
                        <a:lnTo>
                          <a:pt x="71" y="3"/>
                        </a:lnTo>
                        <a:lnTo>
                          <a:pt x="70" y="0"/>
                        </a:lnTo>
                        <a:lnTo>
                          <a:pt x="67" y="0"/>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833" name="Rectangle 501"/>
                  <p:cNvSpPr>
                    <a:spLocks noChangeArrowheads="1"/>
                  </p:cNvSpPr>
                  <p:nvPr/>
                </p:nvSpPr>
                <p:spPr bwMode="auto">
                  <a:xfrm>
                    <a:off x="3916" y="2200"/>
                    <a:ext cx="43" cy="1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34" name="Rectangle 502"/>
                  <p:cNvSpPr>
                    <a:spLocks noChangeArrowheads="1"/>
                  </p:cNvSpPr>
                  <p:nvPr/>
                </p:nvSpPr>
                <p:spPr bwMode="auto">
                  <a:xfrm>
                    <a:off x="3916" y="2200"/>
                    <a:ext cx="43" cy="18"/>
                  </a:xfrm>
                  <a:prstGeom prst="rect">
                    <a:avLst/>
                  </a:prstGeom>
                  <a:noFill/>
                  <a:ln w="1588">
                    <a:solidFill>
                      <a:srgbClr val="5A5A5A"/>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35" name="Freeform 503"/>
                  <p:cNvSpPr>
                    <a:spLocks/>
                  </p:cNvSpPr>
                  <p:nvPr/>
                </p:nvSpPr>
                <p:spPr bwMode="auto">
                  <a:xfrm>
                    <a:off x="3621" y="1981"/>
                    <a:ext cx="304" cy="149"/>
                  </a:xfrm>
                  <a:custGeom>
                    <a:avLst/>
                    <a:gdLst>
                      <a:gd name="T0" fmla="*/ 863 w 269"/>
                      <a:gd name="T1" fmla="*/ 24 h 133"/>
                      <a:gd name="T2" fmla="*/ 917 w 269"/>
                      <a:gd name="T3" fmla="*/ 384 h 133"/>
                      <a:gd name="T4" fmla="*/ 906 w 269"/>
                      <a:gd name="T5" fmla="*/ 394 h 133"/>
                      <a:gd name="T6" fmla="*/ 900 w 269"/>
                      <a:gd name="T7" fmla="*/ 400 h 133"/>
                      <a:gd name="T8" fmla="*/ 894 w 269"/>
                      <a:gd name="T9" fmla="*/ 409 h 133"/>
                      <a:gd name="T10" fmla="*/ 875 w 269"/>
                      <a:gd name="T11" fmla="*/ 413 h 133"/>
                      <a:gd name="T12" fmla="*/ 26 w 269"/>
                      <a:gd name="T13" fmla="*/ 413 h 133"/>
                      <a:gd name="T14" fmla="*/ 1 w 269"/>
                      <a:gd name="T15" fmla="*/ 410 h 133"/>
                      <a:gd name="T16" fmla="*/ 1 w 269"/>
                      <a:gd name="T17" fmla="*/ 400 h 133"/>
                      <a:gd name="T18" fmla="*/ 1 w 269"/>
                      <a:gd name="T19" fmla="*/ 390 h 133"/>
                      <a:gd name="T20" fmla="*/ 0 w 269"/>
                      <a:gd name="T21" fmla="*/ 379 h 133"/>
                      <a:gd name="T22" fmla="*/ 0 w 269"/>
                      <a:gd name="T23" fmla="*/ 44 h 133"/>
                      <a:gd name="T24" fmla="*/ 1 w 269"/>
                      <a:gd name="T25" fmla="*/ 27 h 133"/>
                      <a:gd name="T26" fmla="*/ 1 w 269"/>
                      <a:gd name="T27" fmla="*/ 21 h 133"/>
                      <a:gd name="T28" fmla="*/ 26 w 269"/>
                      <a:gd name="T29" fmla="*/ 2 h 133"/>
                      <a:gd name="T30" fmla="*/ 47 w 269"/>
                      <a:gd name="T31" fmla="*/ 0 h 133"/>
                      <a:gd name="T32" fmla="*/ 820 w 269"/>
                      <a:gd name="T33" fmla="*/ 0 h 133"/>
                      <a:gd name="T34" fmla="*/ 836 w 269"/>
                      <a:gd name="T35" fmla="*/ 2 h 133"/>
                      <a:gd name="T36" fmla="*/ 853 w 269"/>
                      <a:gd name="T37" fmla="*/ 17 h 133"/>
                      <a:gd name="T38" fmla="*/ 854 w 269"/>
                      <a:gd name="T39" fmla="*/ 21 h 133"/>
                      <a:gd name="T40" fmla="*/ 863 w 269"/>
                      <a:gd name="T41" fmla="*/ 24 h 13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69"/>
                      <a:gd name="T64" fmla="*/ 0 h 133"/>
                      <a:gd name="T65" fmla="*/ 269 w 269"/>
                      <a:gd name="T66" fmla="*/ 133 h 13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69" h="133">
                        <a:moveTo>
                          <a:pt x="254" y="8"/>
                        </a:moveTo>
                        <a:lnTo>
                          <a:pt x="269" y="123"/>
                        </a:lnTo>
                        <a:lnTo>
                          <a:pt x="267" y="127"/>
                        </a:lnTo>
                        <a:lnTo>
                          <a:pt x="265" y="129"/>
                        </a:lnTo>
                        <a:lnTo>
                          <a:pt x="263" y="131"/>
                        </a:lnTo>
                        <a:lnTo>
                          <a:pt x="257" y="133"/>
                        </a:lnTo>
                        <a:lnTo>
                          <a:pt x="8" y="133"/>
                        </a:lnTo>
                        <a:lnTo>
                          <a:pt x="1" y="132"/>
                        </a:lnTo>
                        <a:lnTo>
                          <a:pt x="1" y="129"/>
                        </a:lnTo>
                        <a:lnTo>
                          <a:pt x="1" y="125"/>
                        </a:lnTo>
                        <a:lnTo>
                          <a:pt x="0" y="122"/>
                        </a:lnTo>
                        <a:lnTo>
                          <a:pt x="0" y="14"/>
                        </a:lnTo>
                        <a:lnTo>
                          <a:pt x="1" y="9"/>
                        </a:lnTo>
                        <a:lnTo>
                          <a:pt x="1" y="7"/>
                        </a:lnTo>
                        <a:lnTo>
                          <a:pt x="8" y="2"/>
                        </a:lnTo>
                        <a:lnTo>
                          <a:pt x="14" y="0"/>
                        </a:lnTo>
                        <a:lnTo>
                          <a:pt x="242" y="0"/>
                        </a:lnTo>
                        <a:lnTo>
                          <a:pt x="247" y="2"/>
                        </a:lnTo>
                        <a:lnTo>
                          <a:pt x="251" y="5"/>
                        </a:lnTo>
                        <a:lnTo>
                          <a:pt x="252" y="7"/>
                        </a:lnTo>
                        <a:lnTo>
                          <a:pt x="254" y="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836" name="Freeform 504"/>
                  <p:cNvSpPr>
                    <a:spLocks/>
                  </p:cNvSpPr>
                  <p:nvPr/>
                </p:nvSpPr>
                <p:spPr bwMode="auto">
                  <a:xfrm>
                    <a:off x="3621" y="1981"/>
                    <a:ext cx="304" cy="149"/>
                  </a:xfrm>
                  <a:custGeom>
                    <a:avLst/>
                    <a:gdLst>
                      <a:gd name="T0" fmla="*/ 863 w 269"/>
                      <a:gd name="T1" fmla="*/ 24 h 133"/>
                      <a:gd name="T2" fmla="*/ 917 w 269"/>
                      <a:gd name="T3" fmla="*/ 384 h 133"/>
                      <a:gd name="T4" fmla="*/ 906 w 269"/>
                      <a:gd name="T5" fmla="*/ 394 h 133"/>
                      <a:gd name="T6" fmla="*/ 900 w 269"/>
                      <a:gd name="T7" fmla="*/ 400 h 133"/>
                      <a:gd name="T8" fmla="*/ 894 w 269"/>
                      <a:gd name="T9" fmla="*/ 409 h 133"/>
                      <a:gd name="T10" fmla="*/ 875 w 269"/>
                      <a:gd name="T11" fmla="*/ 413 h 133"/>
                      <a:gd name="T12" fmla="*/ 26 w 269"/>
                      <a:gd name="T13" fmla="*/ 413 h 133"/>
                      <a:gd name="T14" fmla="*/ 1 w 269"/>
                      <a:gd name="T15" fmla="*/ 410 h 133"/>
                      <a:gd name="T16" fmla="*/ 1 w 269"/>
                      <a:gd name="T17" fmla="*/ 400 h 133"/>
                      <a:gd name="T18" fmla="*/ 1 w 269"/>
                      <a:gd name="T19" fmla="*/ 390 h 133"/>
                      <a:gd name="T20" fmla="*/ 0 w 269"/>
                      <a:gd name="T21" fmla="*/ 379 h 133"/>
                      <a:gd name="T22" fmla="*/ 0 w 269"/>
                      <a:gd name="T23" fmla="*/ 44 h 133"/>
                      <a:gd name="T24" fmla="*/ 1 w 269"/>
                      <a:gd name="T25" fmla="*/ 27 h 133"/>
                      <a:gd name="T26" fmla="*/ 1 w 269"/>
                      <a:gd name="T27" fmla="*/ 21 h 133"/>
                      <a:gd name="T28" fmla="*/ 26 w 269"/>
                      <a:gd name="T29" fmla="*/ 2 h 133"/>
                      <a:gd name="T30" fmla="*/ 47 w 269"/>
                      <a:gd name="T31" fmla="*/ 0 h 133"/>
                      <a:gd name="T32" fmla="*/ 820 w 269"/>
                      <a:gd name="T33" fmla="*/ 0 h 133"/>
                      <a:gd name="T34" fmla="*/ 836 w 269"/>
                      <a:gd name="T35" fmla="*/ 2 h 133"/>
                      <a:gd name="T36" fmla="*/ 853 w 269"/>
                      <a:gd name="T37" fmla="*/ 17 h 133"/>
                      <a:gd name="T38" fmla="*/ 854 w 269"/>
                      <a:gd name="T39" fmla="*/ 21 h 133"/>
                      <a:gd name="T40" fmla="*/ 863 w 269"/>
                      <a:gd name="T41" fmla="*/ 24 h 13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69"/>
                      <a:gd name="T64" fmla="*/ 0 h 133"/>
                      <a:gd name="T65" fmla="*/ 269 w 269"/>
                      <a:gd name="T66" fmla="*/ 133 h 13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69" h="133">
                        <a:moveTo>
                          <a:pt x="254" y="8"/>
                        </a:moveTo>
                        <a:lnTo>
                          <a:pt x="269" y="123"/>
                        </a:lnTo>
                        <a:lnTo>
                          <a:pt x="267" y="127"/>
                        </a:lnTo>
                        <a:lnTo>
                          <a:pt x="265" y="129"/>
                        </a:lnTo>
                        <a:lnTo>
                          <a:pt x="263" y="131"/>
                        </a:lnTo>
                        <a:lnTo>
                          <a:pt x="257" y="133"/>
                        </a:lnTo>
                        <a:lnTo>
                          <a:pt x="8" y="133"/>
                        </a:lnTo>
                        <a:lnTo>
                          <a:pt x="1" y="132"/>
                        </a:lnTo>
                        <a:lnTo>
                          <a:pt x="1" y="129"/>
                        </a:lnTo>
                        <a:lnTo>
                          <a:pt x="1" y="125"/>
                        </a:lnTo>
                        <a:lnTo>
                          <a:pt x="0" y="122"/>
                        </a:lnTo>
                        <a:lnTo>
                          <a:pt x="0" y="14"/>
                        </a:lnTo>
                        <a:lnTo>
                          <a:pt x="1" y="9"/>
                        </a:lnTo>
                        <a:lnTo>
                          <a:pt x="1" y="7"/>
                        </a:lnTo>
                        <a:lnTo>
                          <a:pt x="8" y="2"/>
                        </a:lnTo>
                        <a:lnTo>
                          <a:pt x="14" y="0"/>
                        </a:lnTo>
                        <a:lnTo>
                          <a:pt x="242" y="0"/>
                        </a:lnTo>
                        <a:lnTo>
                          <a:pt x="247" y="2"/>
                        </a:lnTo>
                        <a:lnTo>
                          <a:pt x="251" y="5"/>
                        </a:lnTo>
                        <a:lnTo>
                          <a:pt x="252" y="7"/>
                        </a:lnTo>
                        <a:lnTo>
                          <a:pt x="254" y="8"/>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837" name="Freeform 505"/>
                  <p:cNvSpPr>
                    <a:spLocks/>
                  </p:cNvSpPr>
                  <p:nvPr/>
                </p:nvSpPr>
                <p:spPr bwMode="auto">
                  <a:xfrm>
                    <a:off x="3059" y="2222"/>
                    <a:ext cx="211" cy="291"/>
                  </a:xfrm>
                  <a:custGeom>
                    <a:avLst/>
                    <a:gdLst>
                      <a:gd name="T0" fmla="*/ 653 w 186"/>
                      <a:gd name="T1" fmla="*/ 890 h 257"/>
                      <a:gd name="T2" fmla="*/ 652 w 186"/>
                      <a:gd name="T3" fmla="*/ 847 h 257"/>
                      <a:gd name="T4" fmla="*/ 641 w 186"/>
                      <a:gd name="T5" fmla="*/ 816 h 257"/>
                      <a:gd name="T6" fmla="*/ 625 w 186"/>
                      <a:gd name="T7" fmla="*/ 791 h 257"/>
                      <a:gd name="T8" fmla="*/ 606 w 186"/>
                      <a:gd name="T9" fmla="*/ 760 h 257"/>
                      <a:gd name="T10" fmla="*/ 600 w 186"/>
                      <a:gd name="T11" fmla="*/ 721 h 257"/>
                      <a:gd name="T12" fmla="*/ 600 w 186"/>
                      <a:gd name="T13" fmla="*/ 688 h 257"/>
                      <a:gd name="T14" fmla="*/ 618 w 186"/>
                      <a:gd name="T15" fmla="*/ 648 h 257"/>
                      <a:gd name="T16" fmla="*/ 653 w 186"/>
                      <a:gd name="T17" fmla="*/ 589 h 257"/>
                      <a:gd name="T18" fmla="*/ 574 w 186"/>
                      <a:gd name="T19" fmla="*/ 589 h 257"/>
                      <a:gd name="T20" fmla="*/ 534 w 186"/>
                      <a:gd name="T21" fmla="*/ 563 h 257"/>
                      <a:gd name="T22" fmla="*/ 491 w 186"/>
                      <a:gd name="T23" fmla="*/ 530 h 257"/>
                      <a:gd name="T24" fmla="*/ 448 w 186"/>
                      <a:gd name="T25" fmla="*/ 494 h 257"/>
                      <a:gd name="T26" fmla="*/ 411 w 186"/>
                      <a:gd name="T27" fmla="*/ 464 h 257"/>
                      <a:gd name="T28" fmla="*/ 373 w 186"/>
                      <a:gd name="T29" fmla="*/ 435 h 257"/>
                      <a:gd name="T30" fmla="*/ 337 w 186"/>
                      <a:gd name="T31" fmla="*/ 399 h 257"/>
                      <a:gd name="T32" fmla="*/ 297 w 186"/>
                      <a:gd name="T33" fmla="*/ 365 h 257"/>
                      <a:gd name="T34" fmla="*/ 258 w 186"/>
                      <a:gd name="T35" fmla="*/ 332 h 257"/>
                      <a:gd name="T36" fmla="*/ 231 w 186"/>
                      <a:gd name="T37" fmla="*/ 286 h 257"/>
                      <a:gd name="T38" fmla="*/ 193 w 186"/>
                      <a:gd name="T39" fmla="*/ 253 h 257"/>
                      <a:gd name="T40" fmla="*/ 162 w 186"/>
                      <a:gd name="T41" fmla="*/ 211 h 257"/>
                      <a:gd name="T42" fmla="*/ 124 w 186"/>
                      <a:gd name="T43" fmla="*/ 177 h 257"/>
                      <a:gd name="T44" fmla="*/ 87 w 186"/>
                      <a:gd name="T45" fmla="*/ 138 h 257"/>
                      <a:gd name="T46" fmla="*/ 60 w 186"/>
                      <a:gd name="T47" fmla="*/ 86 h 257"/>
                      <a:gd name="T48" fmla="*/ 26 w 186"/>
                      <a:gd name="T49" fmla="*/ 42 h 257"/>
                      <a:gd name="T50" fmla="*/ 0 w 186"/>
                      <a:gd name="T51" fmla="*/ 0 h 257"/>
                      <a:gd name="T52" fmla="*/ 20 w 186"/>
                      <a:gd name="T53" fmla="*/ 76 h 257"/>
                      <a:gd name="T54" fmla="*/ 33 w 186"/>
                      <a:gd name="T55" fmla="*/ 138 h 257"/>
                      <a:gd name="T56" fmla="*/ 37 w 186"/>
                      <a:gd name="T57" fmla="*/ 185 h 257"/>
                      <a:gd name="T58" fmla="*/ 54 w 186"/>
                      <a:gd name="T59" fmla="*/ 237 h 257"/>
                      <a:gd name="T60" fmla="*/ 60 w 186"/>
                      <a:gd name="T61" fmla="*/ 271 h 257"/>
                      <a:gd name="T62" fmla="*/ 60 w 186"/>
                      <a:gd name="T63" fmla="*/ 303 h 257"/>
                      <a:gd name="T64" fmla="*/ 54 w 186"/>
                      <a:gd name="T65" fmla="*/ 332 h 257"/>
                      <a:gd name="T66" fmla="*/ 37 w 186"/>
                      <a:gd name="T67" fmla="*/ 349 h 257"/>
                      <a:gd name="T68" fmla="*/ 33 w 186"/>
                      <a:gd name="T69" fmla="*/ 376 h 257"/>
                      <a:gd name="T70" fmla="*/ 33 w 186"/>
                      <a:gd name="T71" fmla="*/ 396 h 257"/>
                      <a:gd name="T72" fmla="*/ 20 w 186"/>
                      <a:gd name="T73" fmla="*/ 419 h 257"/>
                      <a:gd name="T74" fmla="*/ 16 w 186"/>
                      <a:gd name="T75" fmla="*/ 435 h 257"/>
                      <a:gd name="T76" fmla="*/ 1 w 186"/>
                      <a:gd name="T77" fmla="*/ 452 h 257"/>
                      <a:gd name="T78" fmla="*/ 0 w 186"/>
                      <a:gd name="T79" fmla="*/ 468 h 257"/>
                      <a:gd name="T80" fmla="*/ 0 w 186"/>
                      <a:gd name="T81" fmla="*/ 506 h 257"/>
                      <a:gd name="T82" fmla="*/ 0 w 186"/>
                      <a:gd name="T83" fmla="*/ 533 h 257"/>
                      <a:gd name="T84" fmla="*/ 37 w 186"/>
                      <a:gd name="T85" fmla="*/ 584 h 257"/>
                      <a:gd name="T86" fmla="*/ 99 w 186"/>
                      <a:gd name="T87" fmla="*/ 628 h 257"/>
                      <a:gd name="T88" fmla="*/ 155 w 186"/>
                      <a:gd name="T89" fmla="*/ 679 h 257"/>
                      <a:gd name="T90" fmla="*/ 210 w 186"/>
                      <a:gd name="T91" fmla="*/ 717 h 257"/>
                      <a:gd name="T92" fmla="*/ 270 w 186"/>
                      <a:gd name="T93" fmla="*/ 760 h 257"/>
                      <a:gd name="T94" fmla="*/ 332 w 186"/>
                      <a:gd name="T95" fmla="*/ 794 h 257"/>
                      <a:gd name="T96" fmla="*/ 391 w 186"/>
                      <a:gd name="T97" fmla="*/ 831 h 257"/>
                      <a:gd name="T98" fmla="*/ 456 w 186"/>
                      <a:gd name="T99" fmla="*/ 861 h 257"/>
                      <a:gd name="T100" fmla="*/ 653 w 186"/>
                      <a:gd name="T101" fmla="*/ 890 h 25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6"/>
                      <a:gd name="T154" fmla="*/ 0 h 257"/>
                      <a:gd name="T155" fmla="*/ 186 w 186"/>
                      <a:gd name="T156" fmla="*/ 257 h 25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6" h="257">
                        <a:moveTo>
                          <a:pt x="186" y="257"/>
                        </a:moveTo>
                        <a:lnTo>
                          <a:pt x="185" y="245"/>
                        </a:lnTo>
                        <a:lnTo>
                          <a:pt x="182" y="237"/>
                        </a:lnTo>
                        <a:lnTo>
                          <a:pt x="176" y="228"/>
                        </a:lnTo>
                        <a:lnTo>
                          <a:pt x="172" y="220"/>
                        </a:lnTo>
                        <a:lnTo>
                          <a:pt x="170" y="209"/>
                        </a:lnTo>
                        <a:lnTo>
                          <a:pt x="170" y="199"/>
                        </a:lnTo>
                        <a:lnTo>
                          <a:pt x="175" y="186"/>
                        </a:lnTo>
                        <a:lnTo>
                          <a:pt x="186" y="170"/>
                        </a:lnTo>
                        <a:lnTo>
                          <a:pt x="162" y="170"/>
                        </a:lnTo>
                        <a:lnTo>
                          <a:pt x="152" y="163"/>
                        </a:lnTo>
                        <a:lnTo>
                          <a:pt x="140" y="153"/>
                        </a:lnTo>
                        <a:lnTo>
                          <a:pt x="128" y="143"/>
                        </a:lnTo>
                        <a:lnTo>
                          <a:pt x="116" y="134"/>
                        </a:lnTo>
                        <a:lnTo>
                          <a:pt x="106" y="125"/>
                        </a:lnTo>
                        <a:lnTo>
                          <a:pt x="95" y="116"/>
                        </a:lnTo>
                        <a:lnTo>
                          <a:pt x="84" y="105"/>
                        </a:lnTo>
                        <a:lnTo>
                          <a:pt x="73" y="96"/>
                        </a:lnTo>
                        <a:lnTo>
                          <a:pt x="65" y="83"/>
                        </a:lnTo>
                        <a:lnTo>
                          <a:pt x="55" y="73"/>
                        </a:lnTo>
                        <a:lnTo>
                          <a:pt x="46" y="61"/>
                        </a:lnTo>
                        <a:lnTo>
                          <a:pt x="35" y="50"/>
                        </a:lnTo>
                        <a:lnTo>
                          <a:pt x="25" y="39"/>
                        </a:lnTo>
                        <a:lnTo>
                          <a:pt x="17" y="25"/>
                        </a:lnTo>
                        <a:lnTo>
                          <a:pt x="8" y="12"/>
                        </a:lnTo>
                        <a:lnTo>
                          <a:pt x="0" y="0"/>
                        </a:lnTo>
                        <a:lnTo>
                          <a:pt x="6" y="22"/>
                        </a:lnTo>
                        <a:lnTo>
                          <a:pt x="10" y="39"/>
                        </a:lnTo>
                        <a:lnTo>
                          <a:pt x="11" y="53"/>
                        </a:lnTo>
                        <a:lnTo>
                          <a:pt x="16" y="68"/>
                        </a:lnTo>
                        <a:lnTo>
                          <a:pt x="17" y="78"/>
                        </a:lnTo>
                        <a:lnTo>
                          <a:pt x="17" y="87"/>
                        </a:lnTo>
                        <a:lnTo>
                          <a:pt x="16" y="96"/>
                        </a:lnTo>
                        <a:lnTo>
                          <a:pt x="11" y="101"/>
                        </a:lnTo>
                        <a:lnTo>
                          <a:pt x="10" y="109"/>
                        </a:lnTo>
                        <a:lnTo>
                          <a:pt x="10" y="115"/>
                        </a:lnTo>
                        <a:lnTo>
                          <a:pt x="6" y="121"/>
                        </a:lnTo>
                        <a:lnTo>
                          <a:pt x="4" y="125"/>
                        </a:lnTo>
                        <a:lnTo>
                          <a:pt x="1" y="131"/>
                        </a:lnTo>
                        <a:lnTo>
                          <a:pt x="0" y="135"/>
                        </a:lnTo>
                        <a:lnTo>
                          <a:pt x="0" y="146"/>
                        </a:lnTo>
                        <a:lnTo>
                          <a:pt x="0" y="154"/>
                        </a:lnTo>
                        <a:lnTo>
                          <a:pt x="11" y="169"/>
                        </a:lnTo>
                        <a:lnTo>
                          <a:pt x="28" y="181"/>
                        </a:lnTo>
                        <a:lnTo>
                          <a:pt x="43" y="196"/>
                        </a:lnTo>
                        <a:lnTo>
                          <a:pt x="60" y="207"/>
                        </a:lnTo>
                        <a:lnTo>
                          <a:pt x="77" y="220"/>
                        </a:lnTo>
                        <a:lnTo>
                          <a:pt x="94" y="230"/>
                        </a:lnTo>
                        <a:lnTo>
                          <a:pt x="110" y="239"/>
                        </a:lnTo>
                        <a:lnTo>
                          <a:pt x="129" y="249"/>
                        </a:lnTo>
                        <a:lnTo>
                          <a:pt x="186" y="25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838" name="Freeform 506"/>
                  <p:cNvSpPr>
                    <a:spLocks/>
                  </p:cNvSpPr>
                  <p:nvPr/>
                </p:nvSpPr>
                <p:spPr bwMode="auto">
                  <a:xfrm>
                    <a:off x="3059" y="2222"/>
                    <a:ext cx="211" cy="291"/>
                  </a:xfrm>
                  <a:custGeom>
                    <a:avLst/>
                    <a:gdLst>
                      <a:gd name="T0" fmla="*/ 653 w 186"/>
                      <a:gd name="T1" fmla="*/ 890 h 257"/>
                      <a:gd name="T2" fmla="*/ 652 w 186"/>
                      <a:gd name="T3" fmla="*/ 847 h 257"/>
                      <a:gd name="T4" fmla="*/ 641 w 186"/>
                      <a:gd name="T5" fmla="*/ 816 h 257"/>
                      <a:gd name="T6" fmla="*/ 625 w 186"/>
                      <a:gd name="T7" fmla="*/ 791 h 257"/>
                      <a:gd name="T8" fmla="*/ 606 w 186"/>
                      <a:gd name="T9" fmla="*/ 760 h 257"/>
                      <a:gd name="T10" fmla="*/ 600 w 186"/>
                      <a:gd name="T11" fmla="*/ 721 h 257"/>
                      <a:gd name="T12" fmla="*/ 600 w 186"/>
                      <a:gd name="T13" fmla="*/ 688 h 257"/>
                      <a:gd name="T14" fmla="*/ 618 w 186"/>
                      <a:gd name="T15" fmla="*/ 648 h 257"/>
                      <a:gd name="T16" fmla="*/ 653 w 186"/>
                      <a:gd name="T17" fmla="*/ 589 h 257"/>
                      <a:gd name="T18" fmla="*/ 574 w 186"/>
                      <a:gd name="T19" fmla="*/ 589 h 257"/>
                      <a:gd name="T20" fmla="*/ 534 w 186"/>
                      <a:gd name="T21" fmla="*/ 563 h 257"/>
                      <a:gd name="T22" fmla="*/ 491 w 186"/>
                      <a:gd name="T23" fmla="*/ 530 h 257"/>
                      <a:gd name="T24" fmla="*/ 448 w 186"/>
                      <a:gd name="T25" fmla="*/ 494 h 257"/>
                      <a:gd name="T26" fmla="*/ 411 w 186"/>
                      <a:gd name="T27" fmla="*/ 464 h 257"/>
                      <a:gd name="T28" fmla="*/ 373 w 186"/>
                      <a:gd name="T29" fmla="*/ 435 h 257"/>
                      <a:gd name="T30" fmla="*/ 337 w 186"/>
                      <a:gd name="T31" fmla="*/ 399 h 257"/>
                      <a:gd name="T32" fmla="*/ 297 w 186"/>
                      <a:gd name="T33" fmla="*/ 365 h 257"/>
                      <a:gd name="T34" fmla="*/ 258 w 186"/>
                      <a:gd name="T35" fmla="*/ 332 h 257"/>
                      <a:gd name="T36" fmla="*/ 231 w 186"/>
                      <a:gd name="T37" fmla="*/ 286 h 257"/>
                      <a:gd name="T38" fmla="*/ 193 w 186"/>
                      <a:gd name="T39" fmla="*/ 253 h 257"/>
                      <a:gd name="T40" fmla="*/ 162 w 186"/>
                      <a:gd name="T41" fmla="*/ 211 h 257"/>
                      <a:gd name="T42" fmla="*/ 124 w 186"/>
                      <a:gd name="T43" fmla="*/ 177 h 257"/>
                      <a:gd name="T44" fmla="*/ 87 w 186"/>
                      <a:gd name="T45" fmla="*/ 138 h 257"/>
                      <a:gd name="T46" fmla="*/ 60 w 186"/>
                      <a:gd name="T47" fmla="*/ 86 h 257"/>
                      <a:gd name="T48" fmla="*/ 26 w 186"/>
                      <a:gd name="T49" fmla="*/ 42 h 257"/>
                      <a:gd name="T50" fmla="*/ 0 w 186"/>
                      <a:gd name="T51" fmla="*/ 0 h 257"/>
                      <a:gd name="T52" fmla="*/ 20 w 186"/>
                      <a:gd name="T53" fmla="*/ 76 h 257"/>
                      <a:gd name="T54" fmla="*/ 33 w 186"/>
                      <a:gd name="T55" fmla="*/ 138 h 257"/>
                      <a:gd name="T56" fmla="*/ 37 w 186"/>
                      <a:gd name="T57" fmla="*/ 185 h 257"/>
                      <a:gd name="T58" fmla="*/ 54 w 186"/>
                      <a:gd name="T59" fmla="*/ 237 h 257"/>
                      <a:gd name="T60" fmla="*/ 60 w 186"/>
                      <a:gd name="T61" fmla="*/ 271 h 257"/>
                      <a:gd name="T62" fmla="*/ 60 w 186"/>
                      <a:gd name="T63" fmla="*/ 303 h 257"/>
                      <a:gd name="T64" fmla="*/ 54 w 186"/>
                      <a:gd name="T65" fmla="*/ 332 h 257"/>
                      <a:gd name="T66" fmla="*/ 37 w 186"/>
                      <a:gd name="T67" fmla="*/ 349 h 257"/>
                      <a:gd name="T68" fmla="*/ 33 w 186"/>
                      <a:gd name="T69" fmla="*/ 376 h 257"/>
                      <a:gd name="T70" fmla="*/ 33 w 186"/>
                      <a:gd name="T71" fmla="*/ 396 h 257"/>
                      <a:gd name="T72" fmla="*/ 20 w 186"/>
                      <a:gd name="T73" fmla="*/ 419 h 257"/>
                      <a:gd name="T74" fmla="*/ 16 w 186"/>
                      <a:gd name="T75" fmla="*/ 435 h 257"/>
                      <a:gd name="T76" fmla="*/ 1 w 186"/>
                      <a:gd name="T77" fmla="*/ 452 h 257"/>
                      <a:gd name="T78" fmla="*/ 0 w 186"/>
                      <a:gd name="T79" fmla="*/ 468 h 257"/>
                      <a:gd name="T80" fmla="*/ 0 w 186"/>
                      <a:gd name="T81" fmla="*/ 506 h 257"/>
                      <a:gd name="T82" fmla="*/ 0 w 186"/>
                      <a:gd name="T83" fmla="*/ 533 h 257"/>
                      <a:gd name="T84" fmla="*/ 37 w 186"/>
                      <a:gd name="T85" fmla="*/ 584 h 257"/>
                      <a:gd name="T86" fmla="*/ 99 w 186"/>
                      <a:gd name="T87" fmla="*/ 628 h 257"/>
                      <a:gd name="T88" fmla="*/ 155 w 186"/>
                      <a:gd name="T89" fmla="*/ 679 h 257"/>
                      <a:gd name="T90" fmla="*/ 210 w 186"/>
                      <a:gd name="T91" fmla="*/ 717 h 257"/>
                      <a:gd name="T92" fmla="*/ 270 w 186"/>
                      <a:gd name="T93" fmla="*/ 760 h 257"/>
                      <a:gd name="T94" fmla="*/ 332 w 186"/>
                      <a:gd name="T95" fmla="*/ 794 h 257"/>
                      <a:gd name="T96" fmla="*/ 391 w 186"/>
                      <a:gd name="T97" fmla="*/ 831 h 257"/>
                      <a:gd name="T98" fmla="*/ 456 w 186"/>
                      <a:gd name="T99" fmla="*/ 861 h 257"/>
                      <a:gd name="T100" fmla="*/ 653 w 186"/>
                      <a:gd name="T101" fmla="*/ 890 h 25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6"/>
                      <a:gd name="T154" fmla="*/ 0 h 257"/>
                      <a:gd name="T155" fmla="*/ 186 w 186"/>
                      <a:gd name="T156" fmla="*/ 257 h 25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6" h="257">
                        <a:moveTo>
                          <a:pt x="186" y="257"/>
                        </a:moveTo>
                        <a:lnTo>
                          <a:pt x="185" y="245"/>
                        </a:lnTo>
                        <a:lnTo>
                          <a:pt x="182" y="237"/>
                        </a:lnTo>
                        <a:lnTo>
                          <a:pt x="176" y="228"/>
                        </a:lnTo>
                        <a:lnTo>
                          <a:pt x="172" y="220"/>
                        </a:lnTo>
                        <a:lnTo>
                          <a:pt x="170" y="209"/>
                        </a:lnTo>
                        <a:lnTo>
                          <a:pt x="170" y="199"/>
                        </a:lnTo>
                        <a:lnTo>
                          <a:pt x="175" y="186"/>
                        </a:lnTo>
                        <a:lnTo>
                          <a:pt x="186" y="170"/>
                        </a:lnTo>
                        <a:lnTo>
                          <a:pt x="162" y="170"/>
                        </a:lnTo>
                        <a:lnTo>
                          <a:pt x="152" y="163"/>
                        </a:lnTo>
                        <a:lnTo>
                          <a:pt x="140" y="153"/>
                        </a:lnTo>
                        <a:lnTo>
                          <a:pt x="128" y="143"/>
                        </a:lnTo>
                        <a:lnTo>
                          <a:pt x="116" y="134"/>
                        </a:lnTo>
                        <a:lnTo>
                          <a:pt x="106" y="125"/>
                        </a:lnTo>
                        <a:lnTo>
                          <a:pt x="95" y="116"/>
                        </a:lnTo>
                        <a:lnTo>
                          <a:pt x="84" y="105"/>
                        </a:lnTo>
                        <a:lnTo>
                          <a:pt x="73" y="96"/>
                        </a:lnTo>
                        <a:lnTo>
                          <a:pt x="65" y="83"/>
                        </a:lnTo>
                        <a:lnTo>
                          <a:pt x="55" y="73"/>
                        </a:lnTo>
                        <a:lnTo>
                          <a:pt x="46" y="61"/>
                        </a:lnTo>
                        <a:lnTo>
                          <a:pt x="35" y="50"/>
                        </a:lnTo>
                        <a:lnTo>
                          <a:pt x="25" y="39"/>
                        </a:lnTo>
                        <a:lnTo>
                          <a:pt x="17" y="25"/>
                        </a:lnTo>
                        <a:lnTo>
                          <a:pt x="8" y="12"/>
                        </a:lnTo>
                        <a:lnTo>
                          <a:pt x="0" y="0"/>
                        </a:lnTo>
                        <a:lnTo>
                          <a:pt x="6" y="22"/>
                        </a:lnTo>
                        <a:lnTo>
                          <a:pt x="10" y="39"/>
                        </a:lnTo>
                        <a:lnTo>
                          <a:pt x="11" y="53"/>
                        </a:lnTo>
                        <a:lnTo>
                          <a:pt x="16" y="68"/>
                        </a:lnTo>
                        <a:lnTo>
                          <a:pt x="17" y="78"/>
                        </a:lnTo>
                        <a:lnTo>
                          <a:pt x="17" y="87"/>
                        </a:lnTo>
                        <a:lnTo>
                          <a:pt x="16" y="96"/>
                        </a:lnTo>
                        <a:lnTo>
                          <a:pt x="11" y="101"/>
                        </a:lnTo>
                        <a:lnTo>
                          <a:pt x="10" y="109"/>
                        </a:lnTo>
                        <a:lnTo>
                          <a:pt x="10" y="115"/>
                        </a:lnTo>
                        <a:lnTo>
                          <a:pt x="6" y="121"/>
                        </a:lnTo>
                        <a:lnTo>
                          <a:pt x="4" y="125"/>
                        </a:lnTo>
                        <a:lnTo>
                          <a:pt x="1" y="131"/>
                        </a:lnTo>
                        <a:lnTo>
                          <a:pt x="0" y="135"/>
                        </a:lnTo>
                        <a:lnTo>
                          <a:pt x="0" y="146"/>
                        </a:lnTo>
                        <a:lnTo>
                          <a:pt x="0" y="154"/>
                        </a:lnTo>
                        <a:lnTo>
                          <a:pt x="11" y="169"/>
                        </a:lnTo>
                        <a:lnTo>
                          <a:pt x="28" y="181"/>
                        </a:lnTo>
                        <a:lnTo>
                          <a:pt x="43" y="196"/>
                        </a:lnTo>
                        <a:lnTo>
                          <a:pt x="60" y="207"/>
                        </a:lnTo>
                        <a:lnTo>
                          <a:pt x="77" y="220"/>
                        </a:lnTo>
                        <a:lnTo>
                          <a:pt x="94" y="230"/>
                        </a:lnTo>
                        <a:lnTo>
                          <a:pt x="110" y="239"/>
                        </a:lnTo>
                        <a:lnTo>
                          <a:pt x="129" y="249"/>
                        </a:lnTo>
                        <a:lnTo>
                          <a:pt x="186" y="257"/>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839" name="Freeform 507"/>
                  <p:cNvSpPr>
                    <a:spLocks/>
                  </p:cNvSpPr>
                  <p:nvPr/>
                </p:nvSpPr>
                <p:spPr bwMode="auto">
                  <a:xfrm>
                    <a:off x="2514" y="2159"/>
                    <a:ext cx="272" cy="201"/>
                  </a:xfrm>
                  <a:custGeom>
                    <a:avLst/>
                    <a:gdLst>
                      <a:gd name="T0" fmla="*/ 781 w 242"/>
                      <a:gd name="T1" fmla="*/ 290 h 179"/>
                      <a:gd name="T2" fmla="*/ 725 w 242"/>
                      <a:gd name="T3" fmla="*/ 256 h 179"/>
                      <a:gd name="T4" fmla="*/ 696 w 242"/>
                      <a:gd name="T5" fmla="*/ 216 h 179"/>
                      <a:gd name="T6" fmla="*/ 679 w 242"/>
                      <a:gd name="T7" fmla="*/ 185 h 179"/>
                      <a:gd name="T8" fmla="*/ 672 w 242"/>
                      <a:gd name="T9" fmla="*/ 146 h 179"/>
                      <a:gd name="T10" fmla="*/ 664 w 242"/>
                      <a:gd name="T11" fmla="*/ 112 h 179"/>
                      <a:gd name="T12" fmla="*/ 652 w 242"/>
                      <a:gd name="T13" fmla="*/ 76 h 179"/>
                      <a:gd name="T14" fmla="*/ 623 w 242"/>
                      <a:gd name="T15" fmla="*/ 38 h 179"/>
                      <a:gd name="T16" fmla="*/ 580 w 242"/>
                      <a:gd name="T17" fmla="*/ 0 h 179"/>
                      <a:gd name="T18" fmla="*/ 0 w 242"/>
                      <a:gd name="T19" fmla="*/ 0 h 179"/>
                      <a:gd name="T20" fmla="*/ 0 w 242"/>
                      <a:gd name="T21" fmla="*/ 572 h 179"/>
                      <a:gd name="T22" fmla="*/ 294 w 242"/>
                      <a:gd name="T23" fmla="*/ 572 h 179"/>
                      <a:gd name="T24" fmla="*/ 317 w 242"/>
                      <a:gd name="T25" fmla="*/ 527 h 179"/>
                      <a:gd name="T26" fmla="*/ 346 w 242"/>
                      <a:gd name="T27" fmla="*/ 492 h 179"/>
                      <a:gd name="T28" fmla="*/ 377 w 242"/>
                      <a:gd name="T29" fmla="*/ 441 h 179"/>
                      <a:gd name="T30" fmla="*/ 408 w 242"/>
                      <a:gd name="T31" fmla="*/ 410 h 179"/>
                      <a:gd name="T32" fmla="*/ 436 w 242"/>
                      <a:gd name="T33" fmla="*/ 372 h 179"/>
                      <a:gd name="T34" fmla="*/ 472 w 242"/>
                      <a:gd name="T35" fmla="*/ 346 h 179"/>
                      <a:gd name="T36" fmla="*/ 510 w 242"/>
                      <a:gd name="T37" fmla="*/ 312 h 179"/>
                      <a:gd name="T38" fmla="*/ 553 w 242"/>
                      <a:gd name="T39" fmla="*/ 290 h 179"/>
                      <a:gd name="T40" fmla="*/ 781 w 242"/>
                      <a:gd name="T41" fmla="*/ 290 h 1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179"/>
                      <a:gd name="T65" fmla="*/ 242 w 242"/>
                      <a:gd name="T66" fmla="*/ 179 h 1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179">
                        <a:moveTo>
                          <a:pt x="242" y="91"/>
                        </a:moveTo>
                        <a:lnTo>
                          <a:pt x="226" y="80"/>
                        </a:lnTo>
                        <a:lnTo>
                          <a:pt x="216" y="68"/>
                        </a:lnTo>
                        <a:lnTo>
                          <a:pt x="211" y="59"/>
                        </a:lnTo>
                        <a:lnTo>
                          <a:pt x="209" y="46"/>
                        </a:lnTo>
                        <a:lnTo>
                          <a:pt x="206" y="35"/>
                        </a:lnTo>
                        <a:lnTo>
                          <a:pt x="202" y="24"/>
                        </a:lnTo>
                        <a:lnTo>
                          <a:pt x="195" y="12"/>
                        </a:lnTo>
                        <a:lnTo>
                          <a:pt x="180" y="0"/>
                        </a:lnTo>
                        <a:lnTo>
                          <a:pt x="0" y="0"/>
                        </a:lnTo>
                        <a:lnTo>
                          <a:pt x="0" y="179"/>
                        </a:lnTo>
                        <a:lnTo>
                          <a:pt x="92" y="179"/>
                        </a:lnTo>
                        <a:lnTo>
                          <a:pt x="99" y="165"/>
                        </a:lnTo>
                        <a:lnTo>
                          <a:pt x="108" y="154"/>
                        </a:lnTo>
                        <a:lnTo>
                          <a:pt x="117" y="139"/>
                        </a:lnTo>
                        <a:lnTo>
                          <a:pt x="126" y="128"/>
                        </a:lnTo>
                        <a:lnTo>
                          <a:pt x="135" y="117"/>
                        </a:lnTo>
                        <a:lnTo>
                          <a:pt x="147" y="108"/>
                        </a:lnTo>
                        <a:lnTo>
                          <a:pt x="158" y="98"/>
                        </a:lnTo>
                        <a:lnTo>
                          <a:pt x="173" y="91"/>
                        </a:lnTo>
                        <a:lnTo>
                          <a:pt x="242" y="9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840" name="Freeform 508"/>
                  <p:cNvSpPr>
                    <a:spLocks/>
                  </p:cNvSpPr>
                  <p:nvPr/>
                </p:nvSpPr>
                <p:spPr bwMode="auto">
                  <a:xfrm>
                    <a:off x="2514" y="2159"/>
                    <a:ext cx="272" cy="201"/>
                  </a:xfrm>
                  <a:custGeom>
                    <a:avLst/>
                    <a:gdLst>
                      <a:gd name="T0" fmla="*/ 781 w 242"/>
                      <a:gd name="T1" fmla="*/ 290 h 179"/>
                      <a:gd name="T2" fmla="*/ 725 w 242"/>
                      <a:gd name="T3" fmla="*/ 256 h 179"/>
                      <a:gd name="T4" fmla="*/ 696 w 242"/>
                      <a:gd name="T5" fmla="*/ 216 h 179"/>
                      <a:gd name="T6" fmla="*/ 679 w 242"/>
                      <a:gd name="T7" fmla="*/ 185 h 179"/>
                      <a:gd name="T8" fmla="*/ 672 w 242"/>
                      <a:gd name="T9" fmla="*/ 146 h 179"/>
                      <a:gd name="T10" fmla="*/ 664 w 242"/>
                      <a:gd name="T11" fmla="*/ 112 h 179"/>
                      <a:gd name="T12" fmla="*/ 652 w 242"/>
                      <a:gd name="T13" fmla="*/ 76 h 179"/>
                      <a:gd name="T14" fmla="*/ 623 w 242"/>
                      <a:gd name="T15" fmla="*/ 38 h 179"/>
                      <a:gd name="T16" fmla="*/ 580 w 242"/>
                      <a:gd name="T17" fmla="*/ 0 h 179"/>
                      <a:gd name="T18" fmla="*/ 0 w 242"/>
                      <a:gd name="T19" fmla="*/ 0 h 179"/>
                      <a:gd name="T20" fmla="*/ 0 w 242"/>
                      <a:gd name="T21" fmla="*/ 572 h 179"/>
                      <a:gd name="T22" fmla="*/ 294 w 242"/>
                      <a:gd name="T23" fmla="*/ 572 h 179"/>
                      <a:gd name="T24" fmla="*/ 317 w 242"/>
                      <a:gd name="T25" fmla="*/ 527 h 179"/>
                      <a:gd name="T26" fmla="*/ 346 w 242"/>
                      <a:gd name="T27" fmla="*/ 492 h 179"/>
                      <a:gd name="T28" fmla="*/ 377 w 242"/>
                      <a:gd name="T29" fmla="*/ 441 h 179"/>
                      <a:gd name="T30" fmla="*/ 408 w 242"/>
                      <a:gd name="T31" fmla="*/ 410 h 179"/>
                      <a:gd name="T32" fmla="*/ 436 w 242"/>
                      <a:gd name="T33" fmla="*/ 372 h 179"/>
                      <a:gd name="T34" fmla="*/ 472 w 242"/>
                      <a:gd name="T35" fmla="*/ 346 h 179"/>
                      <a:gd name="T36" fmla="*/ 510 w 242"/>
                      <a:gd name="T37" fmla="*/ 312 h 179"/>
                      <a:gd name="T38" fmla="*/ 553 w 242"/>
                      <a:gd name="T39" fmla="*/ 290 h 179"/>
                      <a:gd name="T40" fmla="*/ 781 w 242"/>
                      <a:gd name="T41" fmla="*/ 290 h 1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179"/>
                      <a:gd name="T65" fmla="*/ 242 w 242"/>
                      <a:gd name="T66" fmla="*/ 179 h 1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179">
                        <a:moveTo>
                          <a:pt x="242" y="91"/>
                        </a:moveTo>
                        <a:lnTo>
                          <a:pt x="226" y="80"/>
                        </a:lnTo>
                        <a:lnTo>
                          <a:pt x="216" y="68"/>
                        </a:lnTo>
                        <a:lnTo>
                          <a:pt x="211" y="59"/>
                        </a:lnTo>
                        <a:lnTo>
                          <a:pt x="209" y="46"/>
                        </a:lnTo>
                        <a:lnTo>
                          <a:pt x="206" y="35"/>
                        </a:lnTo>
                        <a:lnTo>
                          <a:pt x="202" y="24"/>
                        </a:lnTo>
                        <a:lnTo>
                          <a:pt x="195" y="12"/>
                        </a:lnTo>
                        <a:lnTo>
                          <a:pt x="180" y="0"/>
                        </a:lnTo>
                        <a:lnTo>
                          <a:pt x="0" y="0"/>
                        </a:lnTo>
                        <a:lnTo>
                          <a:pt x="0" y="179"/>
                        </a:lnTo>
                        <a:lnTo>
                          <a:pt x="92" y="179"/>
                        </a:lnTo>
                        <a:lnTo>
                          <a:pt x="99" y="165"/>
                        </a:lnTo>
                        <a:lnTo>
                          <a:pt x="108" y="154"/>
                        </a:lnTo>
                        <a:lnTo>
                          <a:pt x="117" y="139"/>
                        </a:lnTo>
                        <a:lnTo>
                          <a:pt x="126" y="128"/>
                        </a:lnTo>
                        <a:lnTo>
                          <a:pt x="135" y="117"/>
                        </a:lnTo>
                        <a:lnTo>
                          <a:pt x="147" y="108"/>
                        </a:lnTo>
                        <a:lnTo>
                          <a:pt x="158" y="98"/>
                        </a:lnTo>
                        <a:lnTo>
                          <a:pt x="173" y="91"/>
                        </a:lnTo>
                        <a:lnTo>
                          <a:pt x="242" y="91"/>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841" name="Freeform 509"/>
                  <p:cNvSpPr>
                    <a:spLocks/>
                  </p:cNvSpPr>
                  <p:nvPr/>
                </p:nvSpPr>
                <p:spPr bwMode="auto">
                  <a:xfrm>
                    <a:off x="4328" y="2182"/>
                    <a:ext cx="227" cy="173"/>
                  </a:xfrm>
                  <a:custGeom>
                    <a:avLst/>
                    <a:gdLst>
                      <a:gd name="T0" fmla="*/ 623 w 203"/>
                      <a:gd name="T1" fmla="*/ 492 h 154"/>
                      <a:gd name="T2" fmla="*/ 375 w 203"/>
                      <a:gd name="T3" fmla="*/ 492 h 154"/>
                      <a:gd name="T4" fmla="*/ 346 w 203"/>
                      <a:gd name="T5" fmla="*/ 456 h 154"/>
                      <a:gd name="T6" fmla="*/ 311 w 203"/>
                      <a:gd name="T7" fmla="*/ 417 h 154"/>
                      <a:gd name="T8" fmla="*/ 275 w 203"/>
                      <a:gd name="T9" fmla="*/ 377 h 154"/>
                      <a:gd name="T10" fmla="*/ 234 w 203"/>
                      <a:gd name="T11" fmla="*/ 352 h 154"/>
                      <a:gd name="T12" fmla="*/ 178 w 203"/>
                      <a:gd name="T13" fmla="*/ 330 h 154"/>
                      <a:gd name="T14" fmla="*/ 121 w 203"/>
                      <a:gd name="T15" fmla="*/ 308 h 154"/>
                      <a:gd name="T16" fmla="*/ 69 w 203"/>
                      <a:gd name="T17" fmla="*/ 280 h 154"/>
                      <a:gd name="T18" fmla="*/ 0 w 203"/>
                      <a:gd name="T19" fmla="*/ 273 h 154"/>
                      <a:gd name="T20" fmla="*/ 178 w 203"/>
                      <a:gd name="T21" fmla="*/ 0 h 154"/>
                      <a:gd name="T22" fmla="*/ 309 w 203"/>
                      <a:gd name="T23" fmla="*/ 79 h 154"/>
                      <a:gd name="T24" fmla="*/ 532 w 203"/>
                      <a:gd name="T25" fmla="*/ 125 h 154"/>
                      <a:gd name="T26" fmla="*/ 571 w 203"/>
                      <a:gd name="T27" fmla="*/ 418 h 154"/>
                      <a:gd name="T28" fmla="*/ 623 w 203"/>
                      <a:gd name="T29" fmla="*/ 418 h 154"/>
                      <a:gd name="T30" fmla="*/ 623 w 203"/>
                      <a:gd name="T31" fmla="*/ 492 h 15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03"/>
                      <a:gd name="T49" fmla="*/ 0 h 154"/>
                      <a:gd name="T50" fmla="*/ 203 w 203"/>
                      <a:gd name="T51" fmla="*/ 154 h 15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03" h="154">
                        <a:moveTo>
                          <a:pt x="203" y="154"/>
                        </a:moveTo>
                        <a:lnTo>
                          <a:pt x="123" y="154"/>
                        </a:lnTo>
                        <a:lnTo>
                          <a:pt x="113" y="142"/>
                        </a:lnTo>
                        <a:lnTo>
                          <a:pt x="102" y="130"/>
                        </a:lnTo>
                        <a:lnTo>
                          <a:pt x="89" y="118"/>
                        </a:lnTo>
                        <a:lnTo>
                          <a:pt x="76" y="110"/>
                        </a:lnTo>
                        <a:lnTo>
                          <a:pt x="57" y="103"/>
                        </a:lnTo>
                        <a:lnTo>
                          <a:pt x="40" y="96"/>
                        </a:lnTo>
                        <a:lnTo>
                          <a:pt x="22" y="88"/>
                        </a:lnTo>
                        <a:lnTo>
                          <a:pt x="0" y="85"/>
                        </a:lnTo>
                        <a:lnTo>
                          <a:pt x="57" y="0"/>
                        </a:lnTo>
                        <a:lnTo>
                          <a:pt x="101" y="25"/>
                        </a:lnTo>
                        <a:lnTo>
                          <a:pt x="174" y="38"/>
                        </a:lnTo>
                        <a:lnTo>
                          <a:pt x="186" y="131"/>
                        </a:lnTo>
                        <a:lnTo>
                          <a:pt x="203" y="131"/>
                        </a:lnTo>
                        <a:lnTo>
                          <a:pt x="203" y="154"/>
                        </a:lnTo>
                        <a:close/>
                      </a:path>
                    </a:pathLst>
                  </a:custGeom>
                  <a:solidFill>
                    <a:srgbClr val="003A3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842" name="Freeform 510"/>
                  <p:cNvSpPr>
                    <a:spLocks/>
                  </p:cNvSpPr>
                  <p:nvPr/>
                </p:nvSpPr>
                <p:spPr bwMode="auto">
                  <a:xfrm>
                    <a:off x="4011" y="2186"/>
                    <a:ext cx="524" cy="144"/>
                  </a:xfrm>
                  <a:custGeom>
                    <a:avLst/>
                    <a:gdLst>
                      <a:gd name="T0" fmla="*/ 0 w 467"/>
                      <a:gd name="T1" fmla="*/ 0 h 128"/>
                      <a:gd name="T2" fmla="*/ 432 w 467"/>
                      <a:gd name="T3" fmla="*/ 37 h 128"/>
                      <a:gd name="T4" fmla="*/ 886 w 467"/>
                      <a:gd name="T5" fmla="*/ 60 h 128"/>
                      <a:gd name="T6" fmla="*/ 921 w 467"/>
                      <a:gd name="T7" fmla="*/ 231 h 128"/>
                      <a:gd name="T8" fmla="*/ 987 w 467"/>
                      <a:gd name="T9" fmla="*/ 241 h 128"/>
                      <a:gd name="T10" fmla="*/ 1051 w 467"/>
                      <a:gd name="T11" fmla="*/ 261 h 128"/>
                      <a:gd name="T12" fmla="*/ 1100 w 467"/>
                      <a:gd name="T13" fmla="*/ 277 h 128"/>
                      <a:gd name="T14" fmla="*/ 1146 w 467"/>
                      <a:gd name="T15" fmla="*/ 294 h 128"/>
                      <a:gd name="T16" fmla="*/ 1194 w 467"/>
                      <a:gd name="T17" fmla="*/ 327 h 128"/>
                      <a:gd name="T18" fmla="*/ 1238 w 467"/>
                      <a:gd name="T19" fmla="*/ 345 h 128"/>
                      <a:gd name="T20" fmla="*/ 1271 w 467"/>
                      <a:gd name="T21" fmla="*/ 372 h 128"/>
                      <a:gd name="T22" fmla="*/ 1314 w 467"/>
                      <a:gd name="T23" fmla="*/ 417 h 128"/>
                      <a:gd name="T24" fmla="*/ 1478 w 467"/>
                      <a:gd name="T25" fmla="*/ 417 h 1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67"/>
                      <a:gd name="T40" fmla="*/ 0 h 128"/>
                      <a:gd name="T41" fmla="*/ 467 w 467"/>
                      <a:gd name="T42" fmla="*/ 128 h 1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67" h="128">
                        <a:moveTo>
                          <a:pt x="0" y="0"/>
                        </a:moveTo>
                        <a:lnTo>
                          <a:pt x="136" y="11"/>
                        </a:lnTo>
                        <a:lnTo>
                          <a:pt x="281" y="18"/>
                        </a:lnTo>
                        <a:lnTo>
                          <a:pt x="291" y="71"/>
                        </a:lnTo>
                        <a:lnTo>
                          <a:pt x="312" y="74"/>
                        </a:lnTo>
                        <a:lnTo>
                          <a:pt x="332" y="81"/>
                        </a:lnTo>
                        <a:lnTo>
                          <a:pt x="348" y="85"/>
                        </a:lnTo>
                        <a:lnTo>
                          <a:pt x="362" y="91"/>
                        </a:lnTo>
                        <a:lnTo>
                          <a:pt x="377" y="100"/>
                        </a:lnTo>
                        <a:lnTo>
                          <a:pt x="391" y="107"/>
                        </a:lnTo>
                        <a:lnTo>
                          <a:pt x="402" y="115"/>
                        </a:lnTo>
                        <a:lnTo>
                          <a:pt x="415" y="128"/>
                        </a:lnTo>
                        <a:lnTo>
                          <a:pt x="467" y="128"/>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843" name="Freeform 511"/>
                  <p:cNvSpPr>
                    <a:spLocks/>
                  </p:cNvSpPr>
                  <p:nvPr/>
                </p:nvSpPr>
                <p:spPr bwMode="auto">
                  <a:xfrm>
                    <a:off x="2977" y="2299"/>
                    <a:ext cx="145" cy="7"/>
                  </a:xfrm>
                  <a:custGeom>
                    <a:avLst/>
                    <a:gdLst>
                      <a:gd name="T0" fmla="*/ 0 w 128"/>
                      <a:gd name="T1" fmla="*/ 18 h 6"/>
                      <a:gd name="T2" fmla="*/ 0 w 128"/>
                      <a:gd name="T3" fmla="*/ 0 h 6"/>
                      <a:gd name="T4" fmla="*/ 446 w 128"/>
                      <a:gd name="T5" fmla="*/ 0 h 6"/>
                      <a:gd name="T6" fmla="*/ 446 w 128"/>
                      <a:gd name="T7" fmla="*/ 29 h 6"/>
                      <a:gd name="T8" fmla="*/ 0 w 128"/>
                      <a:gd name="T9" fmla="*/ 29 h 6"/>
                      <a:gd name="T10" fmla="*/ 0 w 128"/>
                      <a:gd name="T11" fmla="*/ 18 h 6"/>
                      <a:gd name="T12" fmla="*/ 0 60000 65536"/>
                      <a:gd name="T13" fmla="*/ 0 60000 65536"/>
                      <a:gd name="T14" fmla="*/ 0 60000 65536"/>
                      <a:gd name="T15" fmla="*/ 0 60000 65536"/>
                      <a:gd name="T16" fmla="*/ 0 60000 65536"/>
                      <a:gd name="T17" fmla="*/ 0 60000 65536"/>
                      <a:gd name="T18" fmla="*/ 0 w 128"/>
                      <a:gd name="T19" fmla="*/ 0 h 6"/>
                      <a:gd name="T20" fmla="*/ 128 w 128"/>
                      <a:gd name="T21" fmla="*/ 6 h 6"/>
                    </a:gdLst>
                    <a:ahLst/>
                    <a:cxnLst>
                      <a:cxn ang="T12">
                        <a:pos x="T0" y="T1"/>
                      </a:cxn>
                      <a:cxn ang="T13">
                        <a:pos x="T2" y="T3"/>
                      </a:cxn>
                      <a:cxn ang="T14">
                        <a:pos x="T4" y="T5"/>
                      </a:cxn>
                      <a:cxn ang="T15">
                        <a:pos x="T6" y="T7"/>
                      </a:cxn>
                      <a:cxn ang="T16">
                        <a:pos x="T8" y="T9"/>
                      </a:cxn>
                      <a:cxn ang="T17">
                        <a:pos x="T10" y="T11"/>
                      </a:cxn>
                    </a:cxnLst>
                    <a:rect l="T18" t="T19" r="T20" b="T21"/>
                    <a:pathLst>
                      <a:path w="128" h="6">
                        <a:moveTo>
                          <a:pt x="0" y="3"/>
                        </a:moveTo>
                        <a:lnTo>
                          <a:pt x="0" y="0"/>
                        </a:lnTo>
                        <a:lnTo>
                          <a:pt x="128" y="0"/>
                        </a:lnTo>
                        <a:lnTo>
                          <a:pt x="128" y="6"/>
                        </a:lnTo>
                        <a:lnTo>
                          <a:pt x="0" y="6"/>
                        </a:lnTo>
                        <a:lnTo>
                          <a:pt x="0" y="3"/>
                        </a:lnTo>
                        <a:close/>
                      </a:path>
                    </a:pathLst>
                  </a:custGeom>
                  <a:solidFill>
                    <a:srgbClr val="46464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844" name="Freeform 512"/>
                  <p:cNvSpPr>
                    <a:spLocks/>
                  </p:cNvSpPr>
                  <p:nvPr/>
                </p:nvSpPr>
                <p:spPr bwMode="auto">
                  <a:xfrm>
                    <a:off x="4092" y="2326"/>
                    <a:ext cx="389" cy="394"/>
                  </a:xfrm>
                  <a:custGeom>
                    <a:avLst/>
                    <a:gdLst>
                      <a:gd name="T0" fmla="*/ 528 w 345"/>
                      <a:gd name="T1" fmla="*/ 3 h 351"/>
                      <a:gd name="T2" fmla="*/ 406 w 345"/>
                      <a:gd name="T3" fmla="*/ 27 h 351"/>
                      <a:gd name="T4" fmla="*/ 306 w 345"/>
                      <a:gd name="T5" fmla="*/ 76 h 351"/>
                      <a:gd name="T6" fmla="*/ 226 w 345"/>
                      <a:gd name="T7" fmla="*/ 128 h 351"/>
                      <a:gd name="T8" fmla="*/ 139 w 345"/>
                      <a:gd name="T9" fmla="*/ 207 h 351"/>
                      <a:gd name="T10" fmla="*/ 77 w 345"/>
                      <a:gd name="T11" fmla="*/ 287 h 351"/>
                      <a:gd name="T12" fmla="*/ 33 w 345"/>
                      <a:gd name="T13" fmla="*/ 392 h 351"/>
                      <a:gd name="T14" fmla="*/ 2 w 345"/>
                      <a:gd name="T15" fmla="*/ 506 h 351"/>
                      <a:gd name="T16" fmla="*/ 2 w 345"/>
                      <a:gd name="T17" fmla="*/ 616 h 351"/>
                      <a:gd name="T18" fmla="*/ 33 w 345"/>
                      <a:gd name="T19" fmla="*/ 726 h 351"/>
                      <a:gd name="T20" fmla="*/ 77 w 345"/>
                      <a:gd name="T21" fmla="*/ 827 h 351"/>
                      <a:gd name="T22" fmla="*/ 139 w 345"/>
                      <a:gd name="T23" fmla="*/ 915 h 351"/>
                      <a:gd name="T24" fmla="*/ 226 w 345"/>
                      <a:gd name="T25" fmla="*/ 989 h 351"/>
                      <a:gd name="T26" fmla="*/ 306 w 345"/>
                      <a:gd name="T27" fmla="*/ 1051 h 351"/>
                      <a:gd name="T28" fmla="*/ 406 w 345"/>
                      <a:gd name="T29" fmla="*/ 1092 h 351"/>
                      <a:gd name="T30" fmla="*/ 528 w 345"/>
                      <a:gd name="T31" fmla="*/ 1115 h 351"/>
                      <a:gd name="T32" fmla="*/ 630 w 345"/>
                      <a:gd name="T33" fmla="*/ 1115 h 351"/>
                      <a:gd name="T34" fmla="*/ 745 w 345"/>
                      <a:gd name="T35" fmla="*/ 1092 h 351"/>
                      <a:gd name="T36" fmla="*/ 855 w 345"/>
                      <a:gd name="T37" fmla="*/ 1051 h 351"/>
                      <a:gd name="T38" fmla="*/ 940 w 345"/>
                      <a:gd name="T39" fmla="*/ 989 h 351"/>
                      <a:gd name="T40" fmla="*/ 1014 w 345"/>
                      <a:gd name="T41" fmla="*/ 915 h 351"/>
                      <a:gd name="T42" fmla="*/ 1077 w 345"/>
                      <a:gd name="T43" fmla="*/ 827 h 351"/>
                      <a:gd name="T44" fmla="*/ 1128 w 345"/>
                      <a:gd name="T45" fmla="*/ 726 h 351"/>
                      <a:gd name="T46" fmla="*/ 1146 w 345"/>
                      <a:gd name="T47" fmla="*/ 616 h 351"/>
                      <a:gd name="T48" fmla="*/ 1146 w 345"/>
                      <a:gd name="T49" fmla="*/ 506 h 351"/>
                      <a:gd name="T50" fmla="*/ 1128 w 345"/>
                      <a:gd name="T51" fmla="*/ 392 h 351"/>
                      <a:gd name="T52" fmla="*/ 1077 w 345"/>
                      <a:gd name="T53" fmla="*/ 287 h 351"/>
                      <a:gd name="T54" fmla="*/ 1014 w 345"/>
                      <a:gd name="T55" fmla="*/ 207 h 351"/>
                      <a:gd name="T56" fmla="*/ 940 w 345"/>
                      <a:gd name="T57" fmla="*/ 128 h 351"/>
                      <a:gd name="T58" fmla="*/ 855 w 345"/>
                      <a:gd name="T59" fmla="*/ 76 h 351"/>
                      <a:gd name="T60" fmla="*/ 745 w 345"/>
                      <a:gd name="T61" fmla="*/ 27 h 351"/>
                      <a:gd name="T62" fmla="*/ 630 w 345"/>
                      <a:gd name="T63" fmla="*/ 3 h 35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45"/>
                      <a:gd name="T97" fmla="*/ 0 h 351"/>
                      <a:gd name="T98" fmla="*/ 345 w 345"/>
                      <a:gd name="T99" fmla="*/ 351 h 351"/>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45" h="351">
                        <a:moveTo>
                          <a:pt x="172" y="0"/>
                        </a:moveTo>
                        <a:lnTo>
                          <a:pt x="158" y="3"/>
                        </a:lnTo>
                        <a:lnTo>
                          <a:pt x="140" y="4"/>
                        </a:lnTo>
                        <a:lnTo>
                          <a:pt x="122" y="9"/>
                        </a:lnTo>
                        <a:lnTo>
                          <a:pt x="108" y="14"/>
                        </a:lnTo>
                        <a:lnTo>
                          <a:pt x="92" y="24"/>
                        </a:lnTo>
                        <a:lnTo>
                          <a:pt x="76" y="32"/>
                        </a:lnTo>
                        <a:lnTo>
                          <a:pt x="67" y="40"/>
                        </a:lnTo>
                        <a:lnTo>
                          <a:pt x="52" y="51"/>
                        </a:lnTo>
                        <a:lnTo>
                          <a:pt x="41" y="65"/>
                        </a:lnTo>
                        <a:lnTo>
                          <a:pt x="31" y="79"/>
                        </a:lnTo>
                        <a:lnTo>
                          <a:pt x="23" y="90"/>
                        </a:lnTo>
                        <a:lnTo>
                          <a:pt x="15" y="106"/>
                        </a:lnTo>
                        <a:lnTo>
                          <a:pt x="10" y="124"/>
                        </a:lnTo>
                        <a:lnTo>
                          <a:pt x="6" y="141"/>
                        </a:lnTo>
                        <a:lnTo>
                          <a:pt x="2" y="159"/>
                        </a:lnTo>
                        <a:lnTo>
                          <a:pt x="0" y="176"/>
                        </a:lnTo>
                        <a:lnTo>
                          <a:pt x="2" y="193"/>
                        </a:lnTo>
                        <a:lnTo>
                          <a:pt x="6" y="212"/>
                        </a:lnTo>
                        <a:lnTo>
                          <a:pt x="10" y="229"/>
                        </a:lnTo>
                        <a:lnTo>
                          <a:pt x="15" y="244"/>
                        </a:lnTo>
                        <a:lnTo>
                          <a:pt x="23" y="260"/>
                        </a:lnTo>
                        <a:lnTo>
                          <a:pt x="31" y="275"/>
                        </a:lnTo>
                        <a:lnTo>
                          <a:pt x="41" y="288"/>
                        </a:lnTo>
                        <a:lnTo>
                          <a:pt x="52" y="300"/>
                        </a:lnTo>
                        <a:lnTo>
                          <a:pt x="67" y="311"/>
                        </a:lnTo>
                        <a:lnTo>
                          <a:pt x="76" y="320"/>
                        </a:lnTo>
                        <a:lnTo>
                          <a:pt x="92" y="331"/>
                        </a:lnTo>
                        <a:lnTo>
                          <a:pt x="108" y="338"/>
                        </a:lnTo>
                        <a:lnTo>
                          <a:pt x="122" y="344"/>
                        </a:lnTo>
                        <a:lnTo>
                          <a:pt x="140" y="346"/>
                        </a:lnTo>
                        <a:lnTo>
                          <a:pt x="158" y="351"/>
                        </a:lnTo>
                        <a:lnTo>
                          <a:pt x="172" y="351"/>
                        </a:lnTo>
                        <a:lnTo>
                          <a:pt x="190" y="351"/>
                        </a:lnTo>
                        <a:lnTo>
                          <a:pt x="208" y="346"/>
                        </a:lnTo>
                        <a:lnTo>
                          <a:pt x="225" y="344"/>
                        </a:lnTo>
                        <a:lnTo>
                          <a:pt x="241" y="338"/>
                        </a:lnTo>
                        <a:lnTo>
                          <a:pt x="257" y="331"/>
                        </a:lnTo>
                        <a:lnTo>
                          <a:pt x="270" y="320"/>
                        </a:lnTo>
                        <a:lnTo>
                          <a:pt x="283" y="311"/>
                        </a:lnTo>
                        <a:lnTo>
                          <a:pt x="295" y="300"/>
                        </a:lnTo>
                        <a:lnTo>
                          <a:pt x="305" y="288"/>
                        </a:lnTo>
                        <a:lnTo>
                          <a:pt x="318" y="275"/>
                        </a:lnTo>
                        <a:lnTo>
                          <a:pt x="324" y="260"/>
                        </a:lnTo>
                        <a:lnTo>
                          <a:pt x="331" y="244"/>
                        </a:lnTo>
                        <a:lnTo>
                          <a:pt x="340" y="229"/>
                        </a:lnTo>
                        <a:lnTo>
                          <a:pt x="342" y="212"/>
                        </a:lnTo>
                        <a:lnTo>
                          <a:pt x="345" y="193"/>
                        </a:lnTo>
                        <a:lnTo>
                          <a:pt x="345" y="176"/>
                        </a:lnTo>
                        <a:lnTo>
                          <a:pt x="345" y="159"/>
                        </a:lnTo>
                        <a:lnTo>
                          <a:pt x="342" y="141"/>
                        </a:lnTo>
                        <a:lnTo>
                          <a:pt x="340" y="124"/>
                        </a:lnTo>
                        <a:lnTo>
                          <a:pt x="331" y="106"/>
                        </a:lnTo>
                        <a:lnTo>
                          <a:pt x="324" y="90"/>
                        </a:lnTo>
                        <a:lnTo>
                          <a:pt x="318" y="79"/>
                        </a:lnTo>
                        <a:lnTo>
                          <a:pt x="305" y="65"/>
                        </a:lnTo>
                        <a:lnTo>
                          <a:pt x="295" y="51"/>
                        </a:lnTo>
                        <a:lnTo>
                          <a:pt x="283" y="40"/>
                        </a:lnTo>
                        <a:lnTo>
                          <a:pt x="270" y="32"/>
                        </a:lnTo>
                        <a:lnTo>
                          <a:pt x="257" y="24"/>
                        </a:lnTo>
                        <a:lnTo>
                          <a:pt x="241" y="14"/>
                        </a:lnTo>
                        <a:lnTo>
                          <a:pt x="225" y="9"/>
                        </a:lnTo>
                        <a:lnTo>
                          <a:pt x="208" y="4"/>
                        </a:lnTo>
                        <a:lnTo>
                          <a:pt x="190" y="3"/>
                        </a:lnTo>
                        <a:lnTo>
                          <a:pt x="172" y="0"/>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845" name="Freeform 513"/>
                  <p:cNvSpPr>
                    <a:spLocks/>
                  </p:cNvSpPr>
                  <p:nvPr/>
                </p:nvSpPr>
                <p:spPr bwMode="auto">
                  <a:xfrm>
                    <a:off x="2617" y="2317"/>
                    <a:ext cx="390" cy="396"/>
                  </a:xfrm>
                  <a:custGeom>
                    <a:avLst/>
                    <a:gdLst>
                      <a:gd name="T0" fmla="*/ 516 w 346"/>
                      <a:gd name="T1" fmla="*/ 3 h 352"/>
                      <a:gd name="T2" fmla="*/ 406 w 346"/>
                      <a:gd name="T3" fmla="*/ 37 h 352"/>
                      <a:gd name="T4" fmla="*/ 303 w 346"/>
                      <a:gd name="T5" fmla="*/ 78 h 352"/>
                      <a:gd name="T6" fmla="*/ 212 w 346"/>
                      <a:gd name="T7" fmla="*/ 140 h 352"/>
                      <a:gd name="T8" fmla="*/ 131 w 346"/>
                      <a:gd name="T9" fmla="*/ 216 h 352"/>
                      <a:gd name="T10" fmla="*/ 69 w 346"/>
                      <a:gd name="T11" fmla="*/ 305 h 352"/>
                      <a:gd name="T12" fmla="*/ 33 w 346"/>
                      <a:gd name="T13" fmla="*/ 407 h 352"/>
                      <a:gd name="T14" fmla="*/ 3 w 346"/>
                      <a:gd name="T15" fmla="*/ 524 h 352"/>
                      <a:gd name="T16" fmla="*/ 3 w 346"/>
                      <a:gd name="T17" fmla="*/ 630 h 352"/>
                      <a:gd name="T18" fmla="*/ 33 w 346"/>
                      <a:gd name="T19" fmla="*/ 747 h 352"/>
                      <a:gd name="T20" fmla="*/ 69 w 346"/>
                      <a:gd name="T21" fmla="*/ 849 h 352"/>
                      <a:gd name="T22" fmla="*/ 131 w 346"/>
                      <a:gd name="T23" fmla="*/ 941 h 352"/>
                      <a:gd name="T24" fmla="*/ 212 w 346"/>
                      <a:gd name="T25" fmla="*/ 1014 h 352"/>
                      <a:gd name="T26" fmla="*/ 303 w 346"/>
                      <a:gd name="T27" fmla="*/ 1074 h 352"/>
                      <a:gd name="T28" fmla="*/ 406 w 346"/>
                      <a:gd name="T29" fmla="*/ 1125 h 352"/>
                      <a:gd name="T30" fmla="*/ 516 w 346"/>
                      <a:gd name="T31" fmla="*/ 1148 h 352"/>
                      <a:gd name="T32" fmla="*/ 631 w 346"/>
                      <a:gd name="T33" fmla="*/ 1148 h 352"/>
                      <a:gd name="T34" fmla="*/ 741 w 346"/>
                      <a:gd name="T35" fmla="*/ 1125 h 352"/>
                      <a:gd name="T36" fmla="*/ 840 w 346"/>
                      <a:gd name="T37" fmla="*/ 1074 h 352"/>
                      <a:gd name="T38" fmla="*/ 939 w 346"/>
                      <a:gd name="T39" fmla="*/ 1014 h 352"/>
                      <a:gd name="T40" fmla="*/ 1013 w 346"/>
                      <a:gd name="T41" fmla="*/ 941 h 352"/>
                      <a:gd name="T42" fmla="*/ 1067 w 346"/>
                      <a:gd name="T43" fmla="*/ 849 h 352"/>
                      <a:gd name="T44" fmla="*/ 1126 w 346"/>
                      <a:gd name="T45" fmla="*/ 747 h 352"/>
                      <a:gd name="T46" fmla="*/ 1142 w 346"/>
                      <a:gd name="T47" fmla="*/ 630 h 352"/>
                      <a:gd name="T48" fmla="*/ 1142 w 346"/>
                      <a:gd name="T49" fmla="*/ 524 h 352"/>
                      <a:gd name="T50" fmla="*/ 1126 w 346"/>
                      <a:gd name="T51" fmla="*/ 407 h 352"/>
                      <a:gd name="T52" fmla="*/ 1067 w 346"/>
                      <a:gd name="T53" fmla="*/ 305 h 352"/>
                      <a:gd name="T54" fmla="*/ 1013 w 346"/>
                      <a:gd name="T55" fmla="*/ 216 h 352"/>
                      <a:gd name="T56" fmla="*/ 939 w 346"/>
                      <a:gd name="T57" fmla="*/ 140 h 352"/>
                      <a:gd name="T58" fmla="*/ 840 w 346"/>
                      <a:gd name="T59" fmla="*/ 78 h 352"/>
                      <a:gd name="T60" fmla="*/ 741 w 346"/>
                      <a:gd name="T61" fmla="*/ 37 h 352"/>
                      <a:gd name="T62" fmla="*/ 631 w 346"/>
                      <a:gd name="T63" fmla="*/ 3 h 35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46"/>
                      <a:gd name="T97" fmla="*/ 0 h 352"/>
                      <a:gd name="T98" fmla="*/ 346 w 346"/>
                      <a:gd name="T99" fmla="*/ 352 h 35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46" h="352">
                        <a:moveTo>
                          <a:pt x="173" y="0"/>
                        </a:moveTo>
                        <a:lnTo>
                          <a:pt x="156" y="3"/>
                        </a:lnTo>
                        <a:lnTo>
                          <a:pt x="138" y="4"/>
                        </a:lnTo>
                        <a:lnTo>
                          <a:pt x="122" y="11"/>
                        </a:lnTo>
                        <a:lnTo>
                          <a:pt x="107" y="16"/>
                        </a:lnTo>
                        <a:lnTo>
                          <a:pt x="91" y="24"/>
                        </a:lnTo>
                        <a:lnTo>
                          <a:pt x="78" y="34"/>
                        </a:lnTo>
                        <a:lnTo>
                          <a:pt x="64" y="42"/>
                        </a:lnTo>
                        <a:lnTo>
                          <a:pt x="52" y="51"/>
                        </a:lnTo>
                        <a:lnTo>
                          <a:pt x="40" y="67"/>
                        </a:lnTo>
                        <a:lnTo>
                          <a:pt x="32" y="81"/>
                        </a:lnTo>
                        <a:lnTo>
                          <a:pt x="21" y="93"/>
                        </a:lnTo>
                        <a:lnTo>
                          <a:pt x="16" y="109"/>
                        </a:lnTo>
                        <a:lnTo>
                          <a:pt x="10" y="125"/>
                        </a:lnTo>
                        <a:lnTo>
                          <a:pt x="5" y="142"/>
                        </a:lnTo>
                        <a:lnTo>
                          <a:pt x="3" y="161"/>
                        </a:lnTo>
                        <a:lnTo>
                          <a:pt x="0" y="177"/>
                        </a:lnTo>
                        <a:lnTo>
                          <a:pt x="3" y="194"/>
                        </a:lnTo>
                        <a:lnTo>
                          <a:pt x="5" y="213"/>
                        </a:lnTo>
                        <a:lnTo>
                          <a:pt x="10" y="230"/>
                        </a:lnTo>
                        <a:lnTo>
                          <a:pt x="16" y="246"/>
                        </a:lnTo>
                        <a:lnTo>
                          <a:pt x="21" y="261"/>
                        </a:lnTo>
                        <a:lnTo>
                          <a:pt x="32" y="276"/>
                        </a:lnTo>
                        <a:lnTo>
                          <a:pt x="40" y="289"/>
                        </a:lnTo>
                        <a:lnTo>
                          <a:pt x="52" y="301"/>
                        </a:lnTo>
                        <a:lnTo>
                          <a:pt x="64" y="312"/>
                        </a:lnTo>
                        <a:lnTo>
                          <a:pt x="78" y="322"/>
                        </a:lnTo>
                        <a:lnTo>
                          <a:pt x="91" y="331"/>
                        </a:lnTo>
                        <a:lnTo>
                          <a:pt x="107" y="340"/>
                        </a:lnTo>
                        <a:lnTo>
                          <a:pt x="122" y="346"/>
                        </a:lnTo>
                        <a:lnTo>
                          <a:pt x="138" y="348"/>
                        </a:lnTo>
                        <a:lnTo>
                          <a:pt x="156" y="352"/>
                        </a:lnTo>
                        <a:lnTo>
                          <a:pt x="173" y="352"/>
                        </a:lnTo>
                        <a:lnTo>
                          <a:pt x="191" y="352"/>
                        </a:lnTo>
                        <a:lnTo>
                          <a:pt x="208" y="348"/>
                        </a:lnTo>
                        <a:lnTo>
                          <a:pt x="224" y="346"/>
                        </a:lnTo>
                        <a:lnTo>
                          <a:pt x="240" y="340"/>
                        </a:lnTo>
                        <a:lnTo>
                          <a:pt x="254" y="331"/>
                        </a:lnTo>
                        <a:lnTo>
                          <a:pt x="269" y="322"/>
                        </a:lnTo>
                        <a:lnTo>
                          <a:pt x="283" y="312"/>
                        </a:lnTo>
                        <a:lnTo>
                          <a:pt x="296" y="301"/>
                        </a:lnTo>
                        <a:lnTo>
                          <a:pt x="306" y="289"/>
                        </a:lnTo>
                        <a:lnTo>
                          <a:pt x="315" y="276"/>
                        </a:lnTo>
                        <a:lnTo>
                          <a:pt x="322" y="261"/>
                        </a:lnTo>
                        <a:lnTo>
                          <a:pt x="334" y="246"/>
                        </a:lnTo>
                        <a:lnTo>
                          <a:pt x="339" y="230"/>
                        </a:lnTo>
                        <a:lnTo>
                          <a:pt x="341" y="213"/>
                        </a:lnTo>
                        <a:lnTo>
                          <a:pt x="345" y="194"/>
                        </a:lnTo>
                        <a:lnTo>
                          <a:pt x="346" y="177"/>
                        </a:lnTo>
                        <a:lnTo>
                          <a:pt x="345" y="161"/>
                        </a:lnTo>
                        <a:lnTo>
                          <a:pt x="341" y="142"/>
                        </a:lnTo>
                        <a:lnTo>
                          <a:pt x="339" y="125"/>
                        </a:lnTo>
                        <a:lnTo>
                          <a:pt x="334" y="109"/>
                        </a:lnTo>
                        <a:lnTo>
                          <a:pt x="322" y="93"/>
                        </a:lnTo>
                        <a:lnTo>
                          <a:pt x="315" y="81"/>
                        </a:lnTo>
                        <a:lnTo>
                          <a:pt x="306" y="67"/>
                        </a:lnTo>
                        <a:lnTo>
                          <a:pt x="296" y="51"/>
                        </a:lnTo>
                        <a:lnTo>
                          <a:pt x="283" y="42"/>
                        </a:lnTo>
                        <a:lnTo>
                          <a:pt x="269" y="34"/>
                        </a:lnTo>
                        <a:lnTo>
                          <a:pt x="254" y="24"/>
                        </a:lnTo>
                        <a:lnTo>
                          <a:pt x="240" y="16"/>
                        </a:lnTo>
                        <a:lnTo>
                          <a:pt x="224" y="11"/>
                        </a:lnTo>
                        <a:lnTo>
                          <a:pt x="208" y="4"/>
                        </a:lnTo>
                        <a:lnTo>
                          <a:pt x="191" y="3"/>
                        </a:lnTo>
                        <a:lnTo>
                          <a:pt x="173" y="0"/>
                        </a:lnTo>
                        <a:close/>
                      </a:path>
                    </a:pathLst>
                  </a:custGeom>
                  <a:solidFill>
                    <a:srgbClr val="32323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846" name="Rectangle 514"/>
                  <p:cNvSpPr>
                    <a:spLocks noChangeArrowheads="1"/>
                  </p:cNvSpPr>
                  <p:nvPr/>
                </p:nvSpPr>
                <p:spPr bwMode="auto">
                  <a:xfrm>
                    <a:off x="3885" y="1952"/>
                    <a:ext cx="22" cy="18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47" name="Rectangle 515"/>
                  <p:cNvSpPr>
                    <a:spLocks noChangeArrowheads="1"/>
                  </p:cNvSpPr>
                  <p:nvPr/>
                </p:nvSpPr>
                <p:spPr bwMode="auto">
                  <a:xfrm>
                    <a:off x="3885" y="1952"/>
                    <a:ext cx="22" cy="185"/>
                  </a:xfrm>
                  <a:prstGeom prst="rect">
                    <a:avLst/>
                  </a:prstGeom>
                  <a:noFill/>
                  <a:ln w="1588">
                    <a:solidFill>
                      <a:srgbClr val="5A5A5A"/>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48" name="Rectangle 516"/>
                  <p:cNvSpPr>
                    <a:spLocks noChangeArrowheads="1"/>
                  </p:cNvSpPr>
                  <p:nvPr/>
                </p:nvSpPr>
                <p:spPr bwMode="auto">
                  <a:xfrm>
                    <a:off x="3876" y="1941"/>
                    <a:ext cx="78" cy="1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49" name="Rectangle 517"/>
                  <p:cNvSpPr>
                    <a:spLocks noChangeArrowheads="1"/>
                  </p:cNvSpPr>
                  <p:nvPr/>
                </p:nvSpPr>
                <p:spPr bwMode="auto">
                  <a:xfrm>
                    <a:off x="3876" y="1941"/>
                    <a:ext cx="78" cy="11"/>
                  </a:xfrm>
                  <a:prstGeom prst="rect">
                    <a:avLst/>
                  </a:prstGeom>
                  <a:noFill/>
                  <a:ln w="1588">
                    <a:solidFill>
                      <a:srgbClr val="5A5A5A"/>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50" name="Freeform 518"/>
                  <p:cNvSpPr>
                    <a:spLocks/>
                  </p:cNvSpPr>
                  <p:nvPr/>
                </p:nvSpPr>
                <p:spPr bwMode="auto">
                  <a:xfrm>
                    <a:off x="3529" y="1614"/>
                    <a:ext cx="20" cy="529"/>
                  </a:xfrm>
                  <a:custGeom>
                    <a:avLst/>
                    <a:gdLst>
                      <a:gd name="T0" fmla="*/ 24 w 18"/>
                      <a:gd name="T1" fmla="*/ 0 h 470"/>
                      <a:gd name="T2" fmla="*/ 51 w 18"/>
                      <a:gd name="T3" fmla="*/ 0 h 470"/>
                      <a:gd name="T4" fmla="*/ 24 w 18"/>
                      <a:gd name="T5" fmla="*/ 1534 h 470"/>
                      <a:gd name="T6" fmla="*/ 0 w 18"/>
                      <a:gd name="T7" fmla="*/ 1534 h 470"/>
                      <a:gd name="T8" fmla="*/ 24 w 18"/>
                      <a:gd name="T9" fmla="*/ 0 h 470"/>
                      <a:gd name="T10" fmla="*/ 0 60000 65536"/>
                      <a:gd name="T11" fmla="*/ 0 60000 65536"/>
                      <a:gd name="T12" fmla="*/ 0 60000 65536"/>
                      <a:gd name="T13" fmla="*/ 0 60000 65536"/>
                      <a:gd name="T14" fmla="*/ 0 60000 65536"/>
                      <a:gd name="T15" fmla="*/ 0 w 18"/>
                      <a:gd name="T16" fmla="*/ 0 h 470"/>
                      <a:gd name="T17" fmla="*/ 18 w 18"/>
                      <a:gd name="T18" fmla="*/ 470 h 470"/>
                    </a:gdLst>
                    <a:ahLst/>
                    <a:cxnLst>
                      <a:cxn ang="T10">
                        <a:pos x="T0" y="T1"/>
                      </a:cxn>
                      <a:cxn ang="T11">
                        <a:pos x="T2" y="T3"/>
                      </a:cxn>
                      <a:cxn ang="T12">
                        <a:pos x="T4" y="T5"/>
                      </a:cxn>
                      <a:cxn ang="T13">
                        <a:pos x="T6" y="T7"/>
                      </a:cxn>
                      <a:cxn ang="T14">
                        <a:pos x="T8" y="T9"/>
                      </a:cxn>
                    </a:cxnLst>
                    <a:rect l="T15" t="T16" r="T17" b="T18"/>
                    <a:pathLst>
                      <a:path w="18" h="470">
                        <a:moveTo>
                          <a:pt x="9" y="0"/>
                        </a:moveTo>
                        <a:lnTo>
                          <a:pt x="18" y="0"/>
                        </a:lnTo>
                        <a:lnTo>
                          <a:pt x="9" y="470"/>
                        </a:lnTo>
                        <a:lnTo>
                          <a:pt x="0" y="470"/>
                        </a:lnTo>
                        <a:lnTo>
                          <a:pt x="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851" name="Freeform 519"/>
                  <p:cNvSpPr>
                    <a:spLocks/>
                  </p:cNvSpPr>
                  <p:nvPr/>
                </p:nvSpPr>
                <p:spPr bwMode="auto">
                  <a:xfrm>
                    <a:off x="3529" y="1614"/>
                    <a:ext cx="20" cy="529"/>
                  </a:xfrm>
                  <a:custGeom>
                    <a:avLst/>
                    <a:gdLst>
                      <a:gd name="T0" fmla="*/ 24 w 18"/>
                      <a:gd name="T1" fmla="*/ 0 h 470"/>
                      <a:gd name="T2" fmla="*/ 51 w 18"/>
                      <a:gd name="T3" fmla="*/ 0 h 470"/>
                      <a:gd name="T4" fmla="*/ 24 w 18"/>
                      <a:gd name="T5" fmla="*/ 1534 h 470"/>
                      <a:gd name="T6" fmla="*/ 0 w 18"/>
                      <a:gd name="T7" fmla="*/ 1534 h 470"/>
                      <a:gd name="T8" fmla="*/ 24 w 18"/>
                      <a:gd name="T9" fmla="*/ 0 h 470"/>
                      <a:gd name="T10" fmla="*/ 0 60000 65536"/>
                      <a:gd name="T11" fmla="*/ 0 60000 65536"/>
                      <a:gd name="T12" fmla="*/ 0 60000 65536"/>
                      <a:gd name="T13" fmla="*/ 0 60000 65536"/>
                      <a:gd name="T14" fmla="*/ 0 60000 65536"/>
                      <a:gd name="T15" fmla="*/ 0 w 18"/>
                      <a:gd name="T16" fmla="*/ 0 h 470"/>
                      <a:gd name="T17" fmla="*/ 18 w 18"/>
                      <a:gd name="T18" fmla="*/ 470 h 470"/>
                    </a:gdLst>
                    <a:ahLst/>
                    <a:cxnLst>
                      <a:cxn ang="T10">
                        <a:pos x="T0" y="T1"/>
                      </a:cxn>
                      <a:cxn ang="T11">
                        <a:pos x="T2" y="T3"/>
                      </a:cxn>
                      <a:cxn ang="T12">
                        <a:pos x="T4" y="T5"/>
                      </a:cxn>
                      <a:cxn ang="T13">
                        <a:pos x="T6" y="T7"/>
                      </a:cxn>
                      <a:cxn ang="T14">
                        <a:pos x="T8" y="T9"/>
                      </a:cxn>
                    </a:cxnLst>
                    <a:rect l="T15" t="T16" r="T17" b="T18"/>
                    <a:pathLst>
                      <a:path w="18" h="470">
                        <a:moveTo>
                          <a:pt x="9" y="0"/>
                        </a:moveTo>
                        <a:lnTo>
                          <a:pt x="18" y="0"/>
                        </a:lnTo>
                        <a:lnTo>
                          <a:pt x="9" y="470"/>
                        </a:lnTo>
                        <a:lnTo>
                          <a:pt x="0" y="470"/>
                        </a:lnTo>
                        <a:lnTo>
                          <a:pt x="9" y="0"/>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852" name="Freeform 520"/>
                  <p:cNvSpPr>
                    <a:spLocks/>
                  </p:cNvSpPr>
                  <p:nvPr/>
                </p:nvSpPr>
                <p:spPr bwMode="auto">
                  <a:xfrm>
                    <a:off x="3525" y="1999"/>
                    <a:ext cx="20" cy="158"/>
                  </a:xfrm>
                  <a:custGeom>
                    <a:avLst/>
                    <a:gdLst>
                      <a:gd name="T0" fmla="*/ 8 w 19"/>
                      <a:gd name="T1" fmla="*/ 0 h 141"/>
                      <a:gd name="T2" fmla="*/ 23 w 19"/>
                      <a:gd name="T3" fmla="*/ 0 h 141"/>
                      <a:gd name="T4" fmla="*/ 24 w 19"/>
                      <a:gd name="T5" fmla="*/ 1 h 141"/>
                      <a:gd name="T6" fmla="*/ 27 w 19"/>
                      <a:gd name="T7" fmla="*/ 17 h 141"/>
                      <a:gd name="T8" fmla="*/ 29 w 19"/>
                      <a:gd name="T9" fmla="*/ 17 h 141"/>
                      <a:gd name="T10" fmla="*/ 29 w 19"/>
                      <a:gd name="T11" fmla="*/ 34 h 141"/>
                      <a:gd name="T12" fmla="*/ 26 w 19"/>
                      <a:gd name="T13" fmla="*/ 416 h 141"/>
                      <a:gd name="T14" fmla="*/ 26 w 19"/>
                      <a:gd name="T15" fmla="*/ 429 h 141"/>
                      <a:gd name="T16" fmla="*/ 23 w 19"/>
                      <a:gd name="T17" fmla="*/ 439 h 141"/>
                      <a:gd name="T18" fmla="*/ 23 w 19"/>
                      <a:gd name="T19" fmla="*/ 440 h 141"/>
                      <a:gd name="T20" fmla="*/ 20 w 19"/>
                      <a:gd name="T21" fmla="*/ 440 h 141"/>
                      <a:gd name="T22" fmla="*/ 4 w 19"/>
                      <a:gd name="T23" fmla="*/ 440 h 141"/>
                      <a:gd name="T24" fmla="*/ 3 w 19"/>
                      <a:gd name="T25" fmla="*/ 439 h 141"/>
                      <a:gd name="T26" fmla="*/ 1 w 19"/>
                      <a:gd name="T27" fmla="*/ 439 h 141"/>
                      <a:gd name="T28" fmla="*/ 0 w 19"/>
                      <a:gd name="T29" fmla="*/ 420 h 141"/>
                      <a:gd name="T30" fmla="*/ 0 w 19"/>
                      <a:gd name="T31" fmla="*/ 409 h 141"/>
                      <a:gd name="T32" fmla="*/ 1 w 19"/>
                      <a:gd name="T33" fmla="*/ 27 h 141"/>
                      <a:gd name="T34" fmla="*/ 1 w 19"/>
                      <a:gd name="T35" fmla="*/ 17 h 141"/>
                      <a:gd name="T36" fmla="*/ 4 w 19"/>
                      <a:gd name="T37" fmla="*/ 3 h 141"/>
                      <a:gd name="T38" fmla="*/ 4 w 19"/>
                      <a:gd name="T39" fmla="*/ 1 h 141"/>
                      <a:gd name="T40" fmla="*/ 8 w 19"/>
                      <a:gd name="T41" fmla="*/ 0 h 14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9"/>
                      <a:gd name="T64" fmla="*/ 0 h 141"/>
                      <a:gd name="T65" fmla="*/ 19 w 19"/>
                      <a:gd name="T66" fmla="*/ 141 h 14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9" h="141">
                        <a:moveTo>
                          <a:pt x="8" y="0"/>
                        </a:moveTo>
                        <a:lnTo>
                          <a:pt x="13" y="0"/>
                        </a:lnTo>
                        <a:lnTo>
                          <a:pt x="14" y="1"/>
                        </a:lnTo>
                        <a:lnTo>
                          <a:pt x="17" y="5"/>
                        </a:lnTo>
                        <a:lnTo>
                          <a:pt x="19" y="5"/>
                        </a:lnTo>
                        <a:lnTo>
                          <a:pt x="19" y="11"/>
                        </a:lnTo>
                        <a:lnTo>
                          <a:pt x="16" y="133"/>
                        </a:lnTo>
                        <a:lnTo>
                          <a:pt x="16" y="137"/>
                        </a:lnTo>
                        <a:lnTo>
                          <a:pt x="13" y="140"/>
                        </a:lnTo>
                        <a:lnTo>
                          <a:pt x="13" y="141"/>
                        </a:lnTo>
                        <a:lnTo>
                          <a:pt x="10" y="141"/>
                        </a:lnTo>
                        <a:lnTo>
                          <a:pt x="4" y="141"/>
                        </a:lnTo>
                        <a:lnTo>
                          <a:pt x="3" y="140"/>
                        </a:lnTo>
                        <a:lnTo>
                          <a:pt x="1" y="140"/>
                        </a:lnTo>
                        <a:lnTo>
                          <a:pt x="0" y="135"/>
                        </a:lnTo>
                        <a:lnTo>
                          <a:pt x="0" y="131"/>
                        </a:lnTo>
                        <a:lnTo>
                          <a:pt x="1" y="9"/>
                        </a:lnTo>
                        <a:lnTo>
                          <a:pt x="1" y="5"/>
                        </a:lnTo>
                        <a:lnTo>
                          <a:pt x="4" y="3"/>
                        </a:lnTo>
                        <a:lnTo>
                          <a:pt x="4" y="1"/>
                        </a:lnTo>
                        <a:lnTo>
                          <a:pt x="8" y="0"/>
                        </a:lnTo>
                        <a:close/>
                      </a:path>
                    </a:pathLst>
                  </a:custGeom>
                  <a:solidFill>
                    <a:srgbClr val="A0A0A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853" name="Freeform 521"/>
                  <p:cNvSpPr>
                    <a:spLocks/>
                  </p:cNvSpPr>
                  <p:nvPr/>
                </p:nvSpPr>
                <p:spPr bwMode="auto">
                  <a:xfrm>
                    <a:off x="3525" y="1999"/>
                    <a:ext cx="20" cy="158"/>
                  </a:xfrm>
                  <a:custGeom>
                    <a:avLst/>
                    <a:gdLst>
                      <a:gd name="T0" fmla="*/ 8 w 19"/>
                      <a:gd name="T1" fmla="*/ 0 h 141"/>
                      <a:gd name="T2" fmla="*/ 23 w 19"/>
                      <a:gd name="T3" fmla="*/ 0 h 141"/>
                      <a:gd name="T4" fmla="*/ 24 w 19"/>
                      <a:gd name="T5" fmla="*/ 1 h 141"/>
                      <a:gd name="T6" fmla="*/ 27 w 19"/>
                      <a:gd name="T7" fmla="*/ 17 h 141"/>
                      <a:gd name="T8" fmla="*/ 29 w 19"/>
                      <a:gd name="T9" fmla="*/ 17 h 141"/>
                      <a:gd name="T10" fmla="*/ 29 w 19"/>
                      <a:gd name="T11" fmla="*/ 34 h 141"/>
                      <a:gd name="T12" fmla="*/ 26 w 19"/>
                      <a:gd name="T13" fmla="*/ 416 h 141"/>
                      <a:gd name="T14" fmla="*/ 26 w 19"/>
                      <a:gd name="T15" fmla="*/ 429 h 141"/>
                      <a:gd name="T16" fmla="*/ 23 w 19"/>
                      <a:gd name="T17" fmla="*/ 439 h 141"/>
                      <a:gd name="T18" fmla="*/ 23 w 19"/>
                      <a:gd name="T19" fmla="*/ 440 h 141"/>
                      <a:gd name="T20" fmla="*/ 20 w 19"/>
                      <a:gd name="T21" fmla="*/ 440 h 141"/>
                      <a:gd name="T22" fmla="*/ 4 w 19"/>
                      <a:gd name="T23" fmla="*/ 440 h 141"/>
                      <a:gd name="T24" fmla="*/ 3 w 19"/>
                      <a:gd name="T25" fmla="*/ 439 h 141"/>
                      <a:gd name="T26" fmla="*/ 1 w 19"/>
                      <a:gd name="T27" fmla="*/ 439 h 141"/>
                      <a:gd name="T28" fmla="*/ 0 w 19"/>
                      <a:gd name="T29" fmla="*/ 420 h 141"/>
                      <a:gd name="T30" fmla="*/ 0 w 19"/>
                      <a:gd name="T31" fmla="*/ 409 h 141"/>
                      <a:gd name="T32" fmla="*/ 1 w 19"/>
                      <a:gd name="T33" fmla="*/ 27 h 141"/>
                      <a:gd name="T34" fmla="*/ 1 w 19"/>
                      <a:gd name="T35" fmla="*/ 17 h 141"/>
                      <a:gd name="T36" fmla="*/ 4 w 19"/>
                      <a:gd name="T37" fmla="*/ 3 h 141"/>
                      <a:gd name="T38" fmla="*/ 4 w 19"/>
                      <a:gd name="T39" fmla="*/ 1 h 141"/>
                      <a:gd name="T40" fmla="*/ 8 w 19"/>
                      <a:gd name="T41" fmla="*/ 0 h 14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9"/>
                      <a:gd name="T64" fmla="*/ 0 h 141"/>
                      <a:gd name="T65" fmla="*/ 19 w 19"/>
                      <a:gd name="T66" fmla="*/ 141 h 14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9" h="141">
                        <a:moveTo>
                          <a:pt x="8" y="0"/>
                        </a:moveTo>
                        <a:lnTo>
                          <a:pt x="13" y="0"/>
                        </a:lnTo>
                        <a:lnTo>
                          <a:pt x="14" y="1"/>
                        </a:lnTo>
                        <a:lnTo>
                          <a:pt x="17" y="5"/>
                        </a:lnTo>
                        <a:lnTo>
                          <a:pt x="19" y="5"/>
                        </a:lnTo>
                        <a:lnTo>
                          <a:pt x="19" y="11"/>
                        </a:lnTo>
                        <a:lnTo>
                          <a:pt x="16" y="133"/>
                        </a:lnTo>
                        <a:lnTo>
                          <a:pt x="16" y="137"/>
                        </a:lnTo>
                        <a:lnTo>
                          <a:pt x="13" y="140"/>
                        </a:lnTo>
                        <a:lnTo>
                          <a:pt x="13" y="141"/>
                        </a:lnTo>
                        <a:lnTo>
                          <a:pt x="10" y="141"/>
                        </a:lnTo>
                        <a:lnTo>
                          <a:pt x="4" y="141"/>
                        </a:lnTo>
                        <a:lnTo>
                          <a:pt x="3" y="140"/>
                        </a:lnTo>
                        <a:lnTo>
                          <a:pt x="1" y="140"/>
                        </a:lnTo>
                        <a:lnTo>
                          <a:pt x="0" y="135"/>
                        </a:lnTo>
                        <a:lnTo>
                          <a:pt x="0" y="131"/>
                        </a:lnTo>
                        <a:lnTo>
                          <a:pt x="1" y="9"/>
                        </a:lnTo>
                        <a:lnTo>
                          <a:pt x="1" y="5"/>
                        </a:lnTo>
                        <a:lnTo>
                          <a:pt x="4" y="3"/>
                        </a:lnTo>
                        <a:lnTo>
                          <a:pt x="4" y="1"/>
                        </a:lnTo>
                        <a:lnTo>
                          <a:pt x="8" y="0"/>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854" name="Freeform 522"/>
                  <p:cNvSpPr>
                    <a:spLocks/>
                  </p:cNvSpPr>
                  <p:nvPr/>
                </p:nvSpPr>
                <p:spPr bwMode="auto">
                  <a:xfrm>
                    <a:off x="3214" y="2179"/>
                    <a:ext cx="311" cy="235"/>
                  </a:xfrm>
                  <a:custGeom>
                    <a:avLst/>
                    <a:gdLst>
                      <a:gd name="T0" fmla="*/ 661 w 276"/>
                      <a:gd name="T1" fmla="*/ 129 h 208"/>
                      <a:gd name="T2" fmla="*/ 674 w 276"/>
                      <a:gd name="T3" fmla="*/ 183 h 208"/>
                      <a:gd name="T4" fmla="*/ 684 w 276"/>
                      <a:gd name="T5" fmla="*/ 225 h 208"/>
                      <a:gd name="T6" fmla="*/ 697 w 276"/>
                      <a:gd name="T7" fmla="*/ 246 h 208"/>
                      <a:gd name="T8" fmla="*/ 712 w 276"/>
                      <a:gd name="T9" fmla="*/ 264 h 208"/>
                      <a:gd name="T10" fmla="*/ 740 w 276"/>
                      <a:gd name="T11" fmla="*/ 285 h 208"/>
                      <a:gd name="T12" fmla="*/ 779 w 276"/>
                      <a:gd name="T13" fmla="*/ 286 h 208"/>
                      <a:gd name="T14" fmla="*/ 825 w 276"/>
                      <a:gd name="T15" fmla="*/ 293 h 208"/>
                      <a:gd name="T16" fmla="*/ 899 w 276"/>
                      <a:gd name="T17" fmla="*/ 306 h 208"/>
                      <a:gd name="T18" fmla="*/ 907 w 276"/>
                      <a:gd name="T19" fmla="*/ 385 h 208"/>
                      <a:gd name="T20" fmla="*/ 892 w 276"/>
                      <a:gd name="T21" fmla="*/ 449 h 208"/>
                      <a:gd name="T22" fmla="*/ 858 w 276"/>
                      <a:gd name="T23" fmla="*/ 491 h 208"/>
                      <a:gd name="T24" fmla="*/ 817 w 276"/>
                      <a:gd name="T25" fmla="*/ 525 h 208"/>
                      <a:gd name="T26" fmla="*/ 772 w 276"/>
                      <a:gd name="T27" fmla="*/ 555 h 208"/>
                      <a:gd name="T28" fmla="*/ 732 w 276"/>
                      <a:gd name="T29" fmla="*/ 582 h 208"/>
                      <a:gd name="T30" fmla="*/ 712 w 276"/>
                      <a:gd name="T31" fmla="*/ 641 h 208"/>
                      <a:gd name="T32" fmla="*/ 701 w 276"/>
                      <a:gd name="T33" fmla="*/ 707 h 208"/>
                      <a:gd name="T34" fmla="*/ 661 w 276"/>
                      <a:gd name="T35" fmla="*/ 707 h 208"/>
                      <a:gd name="T36" fmla="*/ 631 w 276"/>
                      <a:gd name="T37" fmla="*/ 707 h 208"/>
                      <a:gd name="T38" fmla="*/ 598 w 276"/>
                      <a:gd name="T39" fmla="*/ 707 h 208"/>
                      <a:gd name="T40" fmla="*/ 557 w 276"/>
                      <a:gd name="T41" fmla="*/ 707 h 208"/>
                      <a:gd name="T42" fmla="*/ 531 w 276"/>
                      <a:gd name="T43" fmla="*/ 707 h 208"/>
                      <a:gd name="T44" fmla="*/ 488 w 276"/>
                      <a:gd name="T45" fmla="*/ 707 h 208"/>
                      <a:gd name="T46" fmla="*/ 459 w 276"/>
                      <a:gd name="T47" fmla="*/ 707 h 208"/>
                      <a:gd name="T48" fmla="*/ 430 w 276"/>
                      <a:gd name="T49" fmla="*/ 707 h 208"/>
                      <a:gd name="T50" fmla="*/ 386 w 276"/>
                      <a:gd name="T51" fmla="*/ 707 h 208"/>
                      <a:gd name="T52" fmla="*/ 357 w 276"/>
                      <a:gd name="T53" fmla="*/ 707 h 208"/>
                      <a:gd name="T54" fmla="*/ 317 w 276"/>
                      <a:gd name="T55" fmla="*/ 707 h 208"/>
                      <a:gd name="T56" fmla="*/ 287 w 276"/>
                      <a:gd name="T57" fmla="*/ 707 h 208"/>
                      <a:gd name="T58" fmla="*/ 252 w 276"/>
                      <a:gd name="T59" fmla="*/ 707 h 208"/>
                      <a:gd name="T60" fmla="*/ 216 w 276"/>
                      <a:gd name="T61" fmla="*/ 707 h 208"/>
                      <a:gd name="T62" fmla="*/ 183 w 276"/>
                      <a:gd name="T63" fmla="*/ 707 h 208"/>
                      <a:gd name="T64" fmla="*/ 144 w 276"/>
                      <a:gd name="T65" fmla="*/ 707 h 208"/>
                      <a:gd name="T66" fmla="*/ 128 w 276"/>
                      <a:gd name="T67" fmla="*/ 655 h 208"/>
                      <a:gd name="T68" fmla="*/ 112 w 276"/>
                      <a:gd name="T69" fmla="*/ 611 h 208"/>
                      <a:gd name="T70" fmla="*/ 94 w 276"/>
                      <a:gd name="T71" fmla="*/ 576 h 208"/>
                      <a:gd name="T72" fmla="*/ 74 w 276"/>
                      <a:gd name="T73" fmla="*/ 529 h 208"/>
                      <a:gd name="T74" fmla="*/ 54 w 276"/>
                      <a:gd name="T75" fmla="*/ 469 h 208"/>
                      <a:gd name="T76" fmla="*/ 33 w 276"/>
                      <a:gd name="T77" fmla="*/ 442 h 208"/>
                      <a:gd name="T78" fmla="*/ 23 w 276"/>
                      <a:gd name="T79" fmla="*/ 391 h 208"/>
                      <a:gd name="T80" fmla="*/ 0 w 276"/>
                      <a:gd name="T81" fmla="*/ 346 h 208"/>
                      <a:gd name="T82" fmla="*/ 74 w 276"/>
                      <a:gd name="T83" fmla="*/ 337 h 208"/>
                      <a:gd name="T84" fmla="*/ 144 w 276"/>
                      <a:gd name="T85" fmla="*/ 323 h 208"/>
                      <a:gd name="T86" fmla="*/ 192 w 276"/>
                      <a:gd name="T87" fmla="*/ 306 h 208"/>
                      <a:gd name="T88" fmla="*/ 239 w 276"/>
                      <a:gd name="T89" fmla="*/ 271 h 208"/>
                      <a:gd name="T90" fmla="*/ 274 w 276"/>
                      <a:gd name="T91" fmla="*/ 228 h 208"/>
                      <a:gd name="T92" fmla="*/ 294 w 276"/>
                      <a:gd name="T93" fmla="*/ 183 h 208"/>
                      <a:gd name="T94" fmla="*/ 303 w 276"/>
                      <a:gd name="T95" fmla="*/ 124 h 208"/>
                      <a:gd name="T96" fmla="*/ 294 w 276"/>
                      <a:gd name="T97" fmla="*/ 58 h 208"/>
                      <a:gd name="T98" fmla="*/ 331 w 276"/>
                      <a:gd name="T99" fmla="*/ 20 h 208"/>
                      <a:gd name="T100" fmla="*/ 386 w 276"/>
                      <a:gd name="T101" fmla="*/ 3 h 208"/>
                      <a:gd name="T102" fmla="*/ 435 w 276"/>
                      <a:gd name="T103" fmla="*/ 0 h 208"/>
                      <a:gd name="T104" fmla="*/ 478 w 276"/>
                      <a:gd name="T105" fmla="*/ 20 h 208"/>
                      <a:gd name="T106" fmla="*/ 530 w 276"/>
                      <a:gd name="T107" fmla="*/ 37 h 208"/>
                      <a:gd name="T108" fmla="*/ 571 w 276"/>
                      <a:gd name="T109" fmla="*/ 58 h 208"/>
                      <a:gd name="T110" fmla="*/ 622 w 276"/>
                      <a:gd name="T111" fmla="*/ 96 h 208"/>
                      <a:gd name="T112" fmla="*/ 661 w 276"/>
                      <a:gd name="T113" fmla="*/ 129 h 20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76"/>
                      <a:gd name="T172" fmla="*/ 0 h 208"/>
                      <a:gd name="T173" fmla="*/ 276 w 276"/>
                      <a:gd name="T174" fmla="*/ 208 h 208"/>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76" h="208">
                        <a:moveTo>
                          <a:pt x="201" y="38"/>
                        </a:moveTo>
                        <a:lnTo>
                          <a:pt x="204" y="54"/>
                        </a:lnTo>
                        <a:lnTo>
                          <a:pt x="207" y="66"/>
                        </a:lnTo>
                        <a:lnTo>
                          <a:pt x="211" y="73"/>
                        </a:lnTo>
                        <a:lnTo>
                          <a:pt x="216" y="78"/>
                        </a:lnTo>
                        <a:lnTo>
                          <a:pt x="224" y="83"/>
                        </a:lnTo>
                        <a:lnTo>
                          <a:pt x="236" y="84"/>
                        </a:lnTo>
                        <a:lnTo>
                          <a:pt x="250" y="87"/>
                        </a:lnTo>
                        <a:lnTo>
                          <a:pt x="272" y="90"/>
                        </a:lnTo>
                        <a:lnTo>
                          <a:pt x="276" y="113"/>
                        </a:lnTo>
                        <a:lnTo>
                          <a:pt x="271" y="132"/>
                        </a:lnTo>
                        <a:lnTo>
                          <a:pt x="260" y="145"/>
                        </a:lnTo>
                        <a:lnTo>
                          <a:pt x="248" y="155"/>
                        </a:lnTo>
                        <a:lnTo>
                          <a:pt x="234" y="164"/>
                        </a:lnTo>
                        <a:lnTo>
                          <a:pt x="222" y="173"/>
                        </a:lnTo>
                        <a:lnTo>
                          <a:pt x="216" y="189"/>
                        </a:lnTo>
                        <a:lnTo>
                          <a:pt x="213" y="208"/>
                        </a:lnTo>
                        <a:lnTo>
                          <a:pt x="201" y="208"/>
                        </a:lnTo>
                        <a:lnTo>
                          <a:pt x="191" y="208"/>
                        </a:lnTo>
                        <a:lnTo>
                          <a:pt x="181" y="208"/>
                        </a:lnTo>
                        <a:lnTo>
                          <a:pt x="169" y="208"/>
                        </a:lnTo>
                        <a:lnTo>
                          <a:pt x="161" y="208"/>
                        </a:lnTo>
                        <a:lnTo>
                          <a:pt x="148" y="208"/>
                        </a:lnTo>
                        <a:lnTo>
                          <a:pt x="139" y="208"/>
                        </a:lnTo>
                        <a:lnTo>
                          <a:pt x="130" y="208"/>
                        </a:lnTo>
                        <a:lnTo>
                          <a:pt x="117" y="208"/>
                        </a:lnTo>
                        <a:lnTo>
                          <a:pt x="108" y="208"/>
                        </a:lnTo>
                        <a:lnTo>
                          <a:pt x="96" y="208"/>
                        </a:lnTo>
                        <a:lnTo>
                          <a:pt x="87" y="208"/>
                        </a:lnTo>
                        <a:lnTo>
                          <a:pt x="76" y="208"/>
                        </a:lnTo>
                        <a:lnTo>
                          <a:pt x="66" y="208"/>
                        </a:lnTo>
                        <a:lnTo>
                          <a:pt x="56" y="208"/>
                        </a:lnTo>
                        <a:lnTo>
                          <a:pt x="44" y="208"/>
                        </a:lnTo>
                        <a:lnTo>
                          <a:pt x="39" y="194"/>
                        </a:lnTo>
                        <a:lnTo>
                          <a:pt x="34" y="181"/>
                        </a:lnTo>
                        <a:lnTo>
                          <a:pt x="28" y="169"/>
                        </a:lnTo>
                        <a:lnTo>
                          <a:pt x="22" y="156"/>
                        </a:lnTo>
                        <a:lnTo>
                          <a:pt x="17" y="139"/>
                        </a:lnTo>
                        <a:lnTo>
                          <a:pt x="10" y="130"/>
                        </a:lnTo>
                        <a:lnTo>
                          <a:pt x="7" y="115"/>
                        </a:lnTo>
                        <a:lnTo>
                          <a:pt x="0" y="102"/>
                        </a:lnTo>
                        <a:lnTo>
                          <a:pt x="22" y="99"/>
                        </a:lnTo>
                        <a:lnTo>
                          <a:pt x="44" y="95"/>
                        </a:lnTo>
                        <a:lnTo>
                          <a:pt x="59" y="90"/>
                        </a:lnTo>
                        <a:lnTo>
                          <a:pt x="72" y="80"/>
                        </a:lnTo>
                        <a:lnTo>
                          <a:pt x="83" y="67"/>
                        </a:lnTo>
                        <a:lnTo>
                          <a:pt x="90" y="54"/>
                        </a:lnTo>
                        <a:lnTo>
                          <a:pt x="91" y="36"/>
                        </a:lnTo>
                        <a:lnTo>
                          <a:pt x="90" y="17"/>
                        </a:lnTo>
                        <a:lnTo>
                          <a:pt x="101" y="6"/>
                        </a:lnTo>
                        <a:lnTo>
                          <a:pt x="117" y="3"/>
                        </a:lnTo>
                        <a:lnTo>
                          <a:pt x="132" y="0"/>
                        </a:lnTo>
                        <a:lnTo>
                          <a:pt x="145" y="6"/>
                        </a:lnTo>
                        <a:lnTo>
                          <a:pt x="160" y="11"/>
                        </a:lnTo>
                        <a:lnTo>
                          <a:pt x="173" y="17"/>
                        </a:lnTo>
                        <a:lnTo>
                          <a:pt x="189" y="27"/>
                        </a:lnTo>
                        <a:lnTo>
                          <a:pt x="201" y="38"/>
                        </a:lnTo>
                        <a:close/>
                      </a:path>
                    </a:pathLst>
                  </a:custGeom>
                  <a:solidFill>
                    <a:srgbClr val="5A5A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855" name="Freeform 523"/>
                  <p:cNvSpPr>
                    <a:spLocks/>
                  </p:cNvSpPr>
                  <p:nvPr/>
                </p:nvSpPr>
                <p:spPr bwMode="auto">
                  <a:xfrm>
                    <a:off x="3059" y="2159"/>
                    <a:ext cx="285" cy="255"/>
                  </a:xfrm>
                  <a:custGeom>
                    <a:avLst/>
                    <a:gdLst>
                      <a:gd name="T0" fmla="*/ 668 w 253"/>
                      <a:gd name="T1" fmla="*/ 732 h 226"/>
                      <a:gd name="T2" fmla="*/ 762 w 253"/>
                      <a:gd name="T3" fmla="*/ 669 h 226"/>
                      <a:gd name="T4" fmla="*/ 823 w 253"/>
                      <a:gd name="T5" fmla="*/ 596 h 226"/>
                      <a:gd name="T6" fmla="*/ 835 w 253"/>
                      <a:gd name="T7" fmla="*/ 515 h 226"/>
                      <a:gd name="T8" fmla="*/ 733 w 253"/>
                      <a:gd name="T9" fmla="*/ 480 h 226"/>
                      <a:gd name="T10" fmla="*/ 668 w 253"/>
                      <a:gd name="T11" fmla="*/ 446 h 226"/>
                      <a:gd name="T12" fmla="*/ 668 w 253"/>
                      <a:gd name="T13" fmla="*/ 367 h 226"/>
                      <a:gd name="T14" fmla="*/ 620 w 253"/>
                      <a:gd name="T15" fmla="*/ 296 h 226"/>
                      <a:gd name="T16" fmla="*/ 540 w 253"/>
                      <a:gd name="T17" fmla="*/ 232 h 226"/>
                      <a:gd name="T18" fmla="*/ 554 w 253"/>
                      <a:gd name="T19" fmla="*/ 179 h 226"/>
                      <a:gd name="T20" fmla="*/ 600 w 253"/>
                      <a:gd name="T21" fmla="*/ 115 h 226"/>
                      <a:gd name="T22" fmla="*/ 678 w 253"/>
                      <a:gd name="T23" fmla="*/ 43 h 226"/>
                      <a:gd name="T24" fmla="*/ 668 w 253"/>
                      <a:gd name="T25" fmla="*/ 0 h 226"/>
                      <a:gd name="T26" fmla="*/ 569 w 253"/>
                      <a:gd name="T27" fmla="*/ 0 h 226"/>
                      <a:gd name="T28" fmla="*/ 479 w 253"/>
                      <a:gd name="T29" fmla="*/ 0 h 226"/>
                      <a:gd name="T30" fmla="*/ 415 w 253"/>
                      <a:gd name="T31" fmla="*/ 0 h 226"/>
                      <a:gd name="T32" fmla="*/ 330 w 253"/>
                      <a:gd name="T33" fmla="*/ 0 h 226"/>
                      <a:gd name="T34" fmla="*/ 259 w 253"/>
                      <a:gd name="T35" fmla="*/ 0 h 226"/>
                      <a:gd name="T36" fmla="*/ 180 w 253"/>
                      <a:gd name="T37" fmla="*/ 0 h 226"/>
                      <a:gd name="T38" fmla="*/ 69 w 253"/>
                      <a:gd name="T39" fmla="*/ 0 h 226"/>
                      <a:gd name="T40" fmla="*/ 33 w 253"/>
                      <a:gd name="T41" fmla="*/ 33 h 226"/>
                      <a:gd name="T42" fmla="*/ 53 w 253"/>
                      <a:gd name="T43" fmla="*/ 86 h 226"/>
                      <a:gd name="T44" fmla="*/ 37 w 253"/>
                      <a:gd name="T45" fmla="*/ 130 h 226"/>
                      <a:gd name="T46" fmla="*/ 20 w 253"/>
                      <a:gd name="T47" fmla="*/ 179 h 226"/>
                      <a:gd name="T48" fmla="*/ 26 w 253"/>
                      <a:gd name="T49" fmla="*/ 232 h 226"/>
                      <a:gd name="T50" fmla="*/ 83 w 253"/>
                      <a:gd name="T51" fmla="*/ 324 h 226"/>
                      <a:gd name="T52" fmla="*/ 142 w 253"/>
                      <a:gd name="T53" fmla="*/ 395 h 226"/>
                      <a:gd name="T54" fmla="*/ 205 w 253"/>
                      <a:gd name="T55" fmla="*/ 468 h 226"/>
                      <a:gd name="T56" fmla="*/ 271 w 253"/>
                      <a:gd name="T57" fmla="*/ 546 h 226"/>
                      <a:gd name="T58" fmla="*/ 342 w 253"/>
                      <a:gd name="T59" fmla="*/ 607 h 226"/>
                      <a:gd name="T60" fmla="*/ 419 w 253"/>
                      <a:gd name="T61" fmla="*/ 672 h 226"/>
                      <a:gd name="T62" fmla="*/ 505 w 253"/>
                      <a:gd name="T63" fmla="*/ 732 h 226"/>
                      <a:gd name="T64" fmla="*/ 569 w 253"/>
                      <a:gd name="T65" fmla="*/ 757 h 226"/>
                      <a:gd name="T66" fmla="*/ 599 w 253"/>
                      <a:gd name="T67" fmla="*/ 757 h 22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53"/>
                      <a:gd name="T103" fmla="*/ 0 h 226"/>
                      <a:gd name="T104" fmla="*/ 253 w 253"/>
                      <a:gd name="T105" fmla="*/ 226 h 22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53" h="226">
                        <a:moveTo>
                          <a:pt x="186" y="226"/>
                        </a:moveTo>
                        <a:lnTo>
                          <a:pt x="202" y="219"/>
                        </a:lnTo>
                        <a:lnTo>
                          <a:pt x="219" y="209"/>
                        </a:lnTo>
                        <a:lnTo>
                          <a:pt x="232" y="199"/>
                        </a:lnTo>
                        <a:lnTo>
                          <a:pt x="244" y="187"/>
                        </a:lnTo>
                        <a:lnTo>
                          <a:pt x="250" y="178"/>
                        </a:lnTo>
                        <a:lnTo>
                          <a:pt x="253" y="165"/>
                        </a:lnTo>
                        <a:lnTo>
                          <a:pt x="253" y="154"/>
                        </a:lnTo>
                        <a:lnTo>
                          <a:pt x="245" y="140"/>
                        </a:lnTo>
                        <a:lnTo>
                          <a:pt x="223" y="144"/>
                        </a:lnTo>
                        <a:lnTo>
                          <a:pt x="210" y="140"/>
                        </a:lnTo>
                        <a:lnTo>
                          <a:pt x="202" y="133"/>
                        </a:lnTo>
                        <a:lnTo>
                          <a:pt x="202" y="120"/>
                        </a:lnTo>
                        <a:lnTo>
                          <a:pt x="202" y="109"/>
                        </a:lnTo>
                        <a:lnTo>
                          <a:pt x="199" y="96"/>
                        </a:lnTo>
                        <a:lnTo>
                          <a:pt x="188" y="89"/>
                        </a:lnTo>
                        <a:lnTo>
                          <a:pt x="170" y="84"/>
                        </a:lnTo>
                        <a:lnTo>
                          <a:pt x="164" y="70"/>
                        </a:lnTo>
                        <a:lnTo>
                          <a:pt x="164" y="59"/>
                        </a:lnTo>
                        <a:lnTo>
                          <a:pt x="169" y="53"/>
                        </a:lnTo>
                        <a:lnTo>
                          <a:pt x="175" y="42"/>
                        </a:lnTo>
                        <a:lnTo>
                          <a:pt x="183" y="35"/>
                        </a:lnTo>
                        <a:lnTo>
                          <a:pt x="195" y="25"/>
                        </a:lnTo>
                        <a:lnTo>
                          <a:pt x="207" y="13"/>
                        </a:lnTo>
                        <a:lnTo>
                          <a:pt x="223" y="0"/>
                        </a:lnTo>
                        <a:lnTo>
                          <a:pt x="202" y="0"/>
                        </a:lnTo>
                        <a:lnTo>
                          <a:pt x="187" y="0"/>
                        </a:lnTo>
                        <a:lnTo>
                          <a:pt x="172" y="0"/>
                        </a:lnTo>
                        <a:lnTo>
                          <a:pt x="158" y="0"/>
                        </a:lnTo>
                        <a:lnTo>
                          <a:pt x="146" y="0"/>
                        </a:lnTo>
                        <a:lnTo>
                          <a:pt x="134" y="0"/>
                        </a:lnTo>
                        <a:lnTo>
                          <a:pt x="125" y="0"/>
                        </a:lnTo>
                        <a:lnTo>
                          <a:pt x="113" y="0"/>
                        </a:lnTo>
                        <a:lnTo>
                          <a:pt x="101" y="0"/>
                        </a:lnTo>
                        <a:lnTo>
                          <a:pt x="91" y="0"/>
                        </a:lnTo>
                        <a:lnTo>
                          <a:pt x="79" y="0"/>
                        </a:lnTo>
                        <a:lnTo>
                          <a:pt x="67" y="0"/>
                        </a:lnTo>
                        <a:lnTo>
                          <a:pt x="54" y="0"/>
                        </a:lnTo>
                        <a:lnTo>
                          <a:pt x="40" y="0"/>
                        </a:lnTo>
                        <a:lnTo>
                          <a:pt x="21" y="0"/>
                        </a:lnTo>
                        <a:lnTo>
                          <a:pt x="4" y="0"/>
                        </a:lnTo>
                        <a:lnTo>
                          <a:pt x="10" y="10"/>
                        </a:lnTo>
                        <a:lnTo>
                          <a:pt x="11" y="16"/>
                        </a:lnTo>
                        <a:lnTo>
                          <a:pt x="16" y="25"/>
                        </a:lnTo>
                        <a:lnTo>
                          <a:pt x="16" y="33"/>
                        </a:lnTo>
                        <a:lnTo>
                          <a:pt x="11" y="39"/>
                        </a:lnTo>
                        <a:lnTo>
                          <a:pt x="10" y="46"/>
                        </a:lnTo>
                        <a:lnTo>
                          <a:pt x="6" y="53"/>
                        </a:lnTo>
                        <a:lnTo>
                          <a:pt x="0" y="59"/>
                        </a:lnTo>
                        <a:lnTo>
                          <a:pt x="8" y="70"/>
                        </a:lnTo>
                        <a:lnTo>
                          <a:pt x="17" y="84"/>
                        </a:lnTo>
                        <a:lnTo>
                          <a:pt x="25" y="96"/>
                        </a:lnTo>
                        <a:lnTo>
                          <a:pt x="35" y="108"/>
                        </a:lnTo>
                        <a:lnTo>
                          <a:pt x="43" y="118"/>
                        </a:lnTo>
                        <a:lnTo>
                          <a:pt x="53" y="131"/>
                        </a:lnTo>
                        <a:lnTo>
                          <a:pt x="63" y="140"/>
                        </a:lnTo>
                        <a:lnTo>
                          <a:pt x="72" y="152"/>
                        </a:lnTo>
                        <a:lnTo>
                          <a:pt x="83" y="163"/>
                        </a:lnTo>
                        <a:lnTo>
                          <a:pt x="94" y="174"/>
                        </a:lnTo>
                        <a:lnTo>
                          <a:pt x="104" y="182"/>
                        </a:lnTo>
                        <a:lnTo>
                          <a:pt x="116" y="191"/>
                        </a:lnTo>
                        <a:lnTo>
                          <a:pt x="128" y="201"/>
                        </a:lnTo>
                        <a:lnTo>
                          <a:pt x="141" y="209"/>
                        </a:lnTo>
                        <a:lnTo>
                          <a:pt x="153" y="219"/>
                        </a:lnTo>
                        <a:lnTo>
                          <a:pt x="164" y="226"/>
                        </a:lnTo>
                        <a:lnTo>
                          <a:pt x="172" y="226"/>
                        </a:lnTo>
                        <a:lnTo>
                          <a:pt x="176" y="226"/>
                        </a:lnTo>
                        <a:lnTo>
                          <a:pt x="182" y="226"/>
                        </a:lnTo>
                        <a:lnTo>
                          <a:pt x="186" y="22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856" name="Freeform 524"/>
                  <p:cNvSpPr>
                    <a:spLocks/>
                  </p:cNvSpPr>
                  <p:nvPr/>
                </p:nvSpPr>
                <p:spPr bwMode="auto">
                  <a:xfrm>
                    <a:off x="3059" y="2159"/>
                    <a:ext cx="285" cy="255"/>
                  </a:xfrm>
                  <a:custGeom>
                    <a:avLst/>
                    <a:gdLst>
                      <a:gd name="T0" fmla="*/ 668 w 253"/>
                      <a:gd name="T1" fmla="*/ 732 h 226"/>
                      <a:gd name="T2" fmla="*/ 762 w 253"/>
                      <a:gd name="T3" fmla="*/ 669 h 226"/>
                      <a:gd name="T4" fmla="*/ 823 w 253"/>
                      <a:gd name="T5" fmla="*/ 596 h 226"/>
                      <a:gd name="T6" fmla="*/ 835 w 253"/>
                      <a:gd name="T7" fmla="*/ 515 h 226"/>
                      <a:gd name="T8" fmla="*/ 733 w 253"/>
                      <a:gd name="T9" fmla="*/ 480 h 226"/>
                      <a:gd name="T10" fmla="*/ 668 w 253"/>
                      <a:gd name="T11" fmla="*/ 446 h 226"/>
                      <a:gd name="T12" fmla="*/ 668 w 253"/>
                      <a:gd name="T13" fmla="*/ 367 h 226"/>
                      <a:gd name="T14" fmla="*/ 620 w 253"/>
                      <a:gd name="T15" fmla="*/ 296 h 226"/>
                      <a:gd name="T16" fmla="*/ 540 w 253"/>
                      <a:gd name="T17" fmla="*/ 232 h 226"/>
                      <a:gd name="T18" fmla="*/ 554 w 253"/>
                      <a:gd name="T19" fmla="*/ 179 h 226"/>
                      <a:gd name="T20" fmla="*/ 600 w 253"/>
                      <a:gd name="T21" fmla="*/ 115 h 226"/>
                      <a:gd name="T22" fmla="*/ 678 w 253"/>
                      <a:gd name="T23" fmla="*/ 43 h 226"/>
                      <a:gd name="T24" fmla="*/ 668 w 253"/>
                      <a:gd name="T25" fmla="*/ 0 h 226"/>
                      <a:gd name="T26" fmla="*/ 569 w 253"/>
                      <a:gd name="T27" fmla="*/ 0 h 226"/>
                      <a:gd name="T28" fmla="*/ 479 w 253"/>
                      <a:gd name="T29" fmla="*/ 0 h 226"/>
                      <a:gd name="T30" fmla="*/ 415 w 253"/>
                      <a:gd name="T31" fmla="*/ 0 h 226"/>
                      <a:gd name="T32" fmla="*/ 330 w 253"/>
                      <a:gd name="T33" fmla="*/ 0 h 226"/>
                      <a:gd name="T34" fmla="*/ 259 w 253"/>
                      <a:gd name="T35" fmla="*/ 0 h 226"/>
                      <a:gd name="T36" fmla="*/ 180 w 253"/>
                      <a:gd name="T37" fmla="*/ 0 h 226"/>
                      <a:gd name="T38" fmla="*/ 69 w 253"/>
                      <a:gd name="T39" fmla="*/ 0 h 226"/>
                      <a:gd name="T40" fmla="*/ 33 w 253"/>
                      <a:gd name="T41" fmla="*/ 33 h 226"/>
                      <a:gd name="T42" fmla="*/ 53 w 253"/>
                      <a:gd name="T43" fmla="*/ 86 h 226"/>
                      <a:gd name="T44" fmla="*/ 37 w 253"/>
                      <a:gd name="T45" fmla="*/ 130 h 226"/>
                      <a:gd name="T46" fmla="*/ 20 w 253"/>
                      <a:gd name="T47" fmla="*/ 179 h 226"/>
                      <a:gd name="T48" fmla="*/ 26 w 253"/>
                      <a:gd name="T49" fmla="*/ 232 h 226"/>
                      <a:gd name="T50" fmla="*/ 83 w 253"/>
                      <a:gd name="T51" fmla="*/ 324 h 226"/>
                      <a:gd name="T52" fmla="*/ 142 w 253"/>
                      <a:gd name="T53" fmla="*/ 395 h 226"/>
                      <a:gd name="T54" fmla="*/ 205 w 253"/>
                      <a:gd name="T55" fmla="*/ 468 h 226"/>
                      <a:gd name="T56" fmla="*/ 271 w 253"/>
                      <a:gd name="T57" fmla="*/ 546 h 226"/>
                      <a:gd name="T58" fmla="*/ 342 w 253"/>
                      <a:gd name="T59" fmla="*/ 607 h 226"/>
                      <a:gd name="T60" fmla="*/ 419 w 253"/>
                      <a:gd name="T61" fmla="*/ 672 h 226"/>
                      <a:gd name="T62" fmla="*/ 505 w 253"/>
                      <a:gd name="T63" fmla="*/ 732 h 226"/>
                      <a:gd name="T64" fmla="*/ 569 w 253"/>
                      <a:gd name="T65" fmla="*/ 757 h 226"/>
                      <a:gd name="T66" fmla="*/ 599 w 253"/>
                      <a:gd name="T67" fmla="*/ 757 h 22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53"/>
                      <a:gd name="T103" fmla="*/ 0 h 226"/>
                      <a:gd name="T104" fmla="*/ 253 w 253"/>
                      <a:gd name="T105" fmla="*/ 226 h 22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53" h="226">
                        <a:moveTo>
                          <a:pt x="186" y="226"/>
                        </a:moveTo>
                        <a:lnTo>
                          <a:pt x="202" y="219"/>
                        </a:lnTo>
                        <a:lnTo>
                          <a:pt x="219" y="209"/>
                        </a:lnTo>
                        <a:lnTo>
                          <a:pt x="232" y="199"/>
                        </a:lnTo>
                        <a:lnTo>
                          <a:pt x="244" y="187"/>
                        </a:lnTo>
                        <a:lnTo>
                          <a:pt x="250" y="178"/>
                        </a:lnTo>
                        <a:lnTo>
                          <a:pt x="253" y="165"/>
                        </a:lnTo>
                        <a:lnTo>
                          <a:pt x="253" y="154"/>
                        </a:lnTo>
                        <a:lnTo>
                          <a:pt x="245" y="140"/>
                        </a:lnTo>
                        <a:lnTo>
                          <a:pt x="223" y="144"/>
                        </a:lnTo>
                        <a:lnTo>
                          <a:pt x="210" y="140"/>
                        </a:lnTo>
                        <a:lnTo>
                          <a:pt x="202" y="133"/>
                        </a:lnTo>
                        <a:lnTo>
                          <a:pt x="202" y="120"/>
                        </a:lnTo>
                        <a:lnTo>
                          <a:pt x="202" y="109"/>
                        </a:lnTo>
                        <a:lnTo>
                          <a:pt x="199" y="96"/>
                        </a:lnTo>
                        <a:lnTo>
                          <a:pt x="188" y="89"/>
                        </a:lnTo>
                        <a:lnTo>
                          <a:pt x="170" y="84"/>
                        </a:lnTo>
                        <a:lnTo>
                          <a:pt x="164" y="70"/>
                        </a:lnTo>
                        <a:lnTo>
                          <a:pt x="164" y="59"/>
                        </a:lnTo>
                        <a:lnTo>
                          <a:pt x="169" y="53"/>
                        </a:lnTo>
                        <a:lnTo>
                          <a:pt x="175" y="42"/>
                        </a:lnTo>
                        <a:lnTo>
                          <a:pt x="183" y="35"/>
                        </a:lnTo>
                        <a:lnTo>
                          <a:pt x="195" y="25"/>
                        </a:lnTo>
                        <a:lnTo>
                          <a:pt x="207" y="13"/>
                        </a:lnTo>
                        <a:lnTo>
                          <a:pt x="223" y="0"/>
                        </a:lnTo>
                        <a:lnTo>
                          <a:pt x="202" y="0"/>
                        </a:lnTo>
                        <a:lnTo>
                          <a:pt x="187" y="0"/>
                        </a:lnTo>
                        <a:lnTo>
                          <a:pt x="172" y="0"/>
                        </a:lnTo>
                        <a:lnTo>
                          <a:pt x="158" y="0"/>
                        </a:lnTo>
                        <a:lnTo>
                          <a:pt x="146" y="0"/>
                        </a:lnTo>
                        <a:lnTo>
                          <a:pt x="134" y="0"/>
                        </a:lnTo>
                        <a:lnTo>
                          <a:pt x="125" y="0"/>
                        </a:lnTo>
                        <a:lnTo>
                          <a:pt x="113" y="0"/>
                        </a:lnTo>
                        <a:lnTo>
                          <a:pt x="101" y="0"/>
                        </a:lnTo>
                        <a:lnTo>
                          <a:pt x="91" y="0"/>
                        </a:lnTo>
                        <a:lnTo>
                          <a:pt x="79" y="0"/>
                        </a:lnTo>
                        <a:lnTo>
                          <a:pt x="67" y="0"/>
                        </a:lnTo>
                        <a:lnTo>
                          <a:pt x="54" y="0"/>
                        </a:lnTo>
                        <a:lnTo>
                          <a:pt x="40" y="0"/>
                        </a:lnTo>
                        <a:lnTo>
                          <a:pt x="21" y="0"/>
                        </a:lnTo>
                        <a:lnTo>
                          <a:pt x="4" y="0"/>
                        </a:lnTo>
                        <a:lnTo>
                          <a:pt x="10" y="10"/>
                        </a:lnTo>
                        <a:lnTo>
                          <a:pt x="11" y="16"/>
                        </a:lnTo>
                        <a:lnTo>
                          <a:pt x="16" y="25"/>
                        </a:lnTo>
                        <a:lnTo>
                          <a:pt x="16" y="33"/>
                        </a:lnTo>
                        <a:lnTo>
                          <a:pt x="11" y="39"/>
                        </a:lnTo>
                        <a:lnTo>
                          <a:pt x="10" y="46"/>
                        </a:lnTo>
                        <a:lnTo>
                          <a:pt x="6" y="53"/>
                        </a:lnTo>
                        <a:lnTo>
                          <a:pt x="0" y="59"/>
                        </a:lnTo>
                        <a:lnTo>
                          <a:pt x="8" y="70"/>
                        </a:lnTo>
                        <a:lnTo>
                          <a:pt x="17" y="84"/>
                        </a:lnTo>
                        <a:lnTo>
                          <a:pt x="25" y="96"/>
                        </a:lnTo>
                        <a:lnTo>
                          <a:pt x="35" y="108"/>
                        </a:lnTo>
                        <a:lnTo>
                          <a:pt x="43" y="118"/>
                        </a:lnTo>
                        <a:lnTo>
                          <a:pt x="53" y="131"/>
                        </a:lnTo>
                        <a:lnTo>
                          <a:pt x="63" y="140"/>
                        </a:lnTo>
                        <a:lnTo>
                          <a:pt x="72" y="152"/>
                        </a:lnTo>
                        <a:lnTo>
                          <a:pt x="83" y="163"/>
                        </a:lnTo>
                        <a:lnTo>
                          <a:pt x="94" y="174"/>
                        </a:lnTo>
                        <a:lnTo>
                          <a:pt x="104" y="182"/>
                        </a:lnTo>
                        <a:lnTo>
                          <a:pt x="116" y="191"/>
                        </a:lnTo>
                        <a:lnTo>
                          <a:pt x="128" y="201"/>
                        </a:lnTo>
                        <a:lnTo>
                          <a:pt x="141" y="209"/>
                        </a:lnTo>
                        <a:lnTo>
                          <a:pt x="153" y="219"/>
                        </a:lnTo>
                        <a:lnTo>
                          <a:pt x="164" y="226"/>
                        </a:lnTo>
                        <a:lnTo>
                          <a:pt x="172" y="226"/>
                        </a:lnTo>
                        <a:lnTo>
                          <a:pt x="176" y="226"/>
                        </a:lnTo>
                        <a:lnTo>
                          <a:pt x="182" y="226"/>
                        </a:lnTo>
                        <a:lnTo>
                          <a:pt x="186" y="226"/>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857" name="Freeform 525"/>
                  <p:cNvSpPr>
                    <a:spLocks/>
                  </p:cNvSpPr>
                  <p:nvPr/>
                </p:nvSpPr>
                <p:spPr bwMode="auto">
                  <a:xfrm>
                    <a:off x="2559" y="1650"/>
                    <a:ext cx="198" cy="507"/>
                  </a:xfrm>
                  <a:custGeom>
                    <a:avLst/>
                    <a:gdLst>
                      <a:gd name="T0" fmla="*/ 437 w 176"/>
                      <a:gd name="T1" fmla="*/ 1480 h 450"/>
                      <a:gd name="T2" fmla="*/ 376 w 176"/>
                      <a:gd name="T3" fmla="*/ 1480 h 450"/>
                      <a:gd name="T4" fmla="*/ 322 w 176"/>
                      <a:gd name="T5" fmla="*/ 1480 h 450"/>
                      <a:gd name="T6" fmla="*/ 270 w 176"/>
                      <a:gd name="T7" fmla="*/ 1480 h 450"/>
                      <a:gd name="T8" fmla="*/ 206 w 176"/>
                      <a:gd name="T9" fmla="*/ 1480 h 450"/>
                      <a:gd name="T10" fmla="*/ 144 w 176"/>
                      <a:gd name="T11" fmla="*/ 1480 h 450"/>
                      <a:gd name="T12" fmla="*/ 93 w 176"/>
                      <a:gd name="T13" fmla="*/ 1480 h 450"/>
                      <a:gd name="T14" fmla="*/ 37 w 176"/>
                      <a:gd name="T15" fmla="*/ 1480 h 450"/>
                      <a:gd name="T16" fmla="*/ 0 w 176"/>
                      <a:gd name="T17" fmla="*/ 1389 h 450"/>
                      <a:gd name="T18" fmla="*/ 0 w 176"/>
                      <a:gd name="T19" fmla="*/ 1201 h 450"/>
                      <a:gd name="T20" fmla="*/ 0 w 176"/>
                      <a:gd name="T21" fmla="*/ 1016 h 450"/>
                      <a:gd name="T22" fmla="*/ 0 w 176"/>
                      <a:gd name="T23" fmla="*/ 836 h 450"/>
                      <a:gd name="T24" fmla="*/ 0 w 176"/>
                      <a:gd name="T25" fmla="*/ 651 h 450"/>
                      <a:gd name="T26" fmla="*/ 0 w 176"/>
                      <a:gd name="T27" fmla="*/ 462 h 450"/>
                      <a:gd name="T28" fmla="*/ 0 w 176"/>
                      <a:gd name="T29" fmla="*/ 281 h 450"/>
                      <a:gd name="T30" fmla="*/ 0 w 176"/>
                      <a:gd name="T31" fmla="*/ 99 h 450"/>
                      <a:gd name="T32" fmla="*/ 33 w 176"/>
                      <a:gd name="T33" fmla="*/ 26 h 450"/>
                      <a:gd name="T34" fmla="*/ 78 w 176"/>
                      <a:gd name="T35" fmla="*/ 78 h 450"/>
                      <a:gd name="T36" fmla="*/ 144 w 176"/>
                      <a:gd name="T37" fmla="*/ 128 h 450"/>
                      <a:gd name="T38" fmla="*/ 226 w 176"/>
                      <a:gd name="T39" fmla="*/ 128 h 450"/>
                      <a:gd name="T40" fmla="*/ 304 w 176"/>
                      <a:gd name="T41" fmla="*/ 99 h 450"/>
                      <a:gd name="T42" fmla="*/ 322 w 176"/>
                      <a:gd name="T43" fmla="*/ 151 h 450"/>
                      <a:gd name="T44" fmla="*/ 321 w 176"/>
                      <a:gd name="T45" fmla="*/ 278 h 450"/>
                      <a:gd name="T46" fmla="*/ 285 w 176"/>
                      <a:gd name="T47" fmla="*/ 407 h 450"/>
                      <a:gd name="T48" fmla="*/ 225 w 176"/>
                      <a:gd name="T49" fmla="*/ 513 h 450"/>
                      <a:gd name="T50" fmla="*/ 201 w 176"/>
                      <a:gd name="T51" fmla="*/ 599 h 450"/>
                      <a:gd name="T52" fmla="*/ 213 w 176"/>
                      <a:gd name="T53" fmla="*/ 682 h 450"/>
                      <a:gd name="T54" fmla="*/ 253 w 176"/>
                      <a:gd name="T55" fmla="*/ 779 h 450"/>
                      <a:gd name="T56" fmla="*/ 371 w 176"/>
                      <a:gd name="T57" fmla="*/ 816 h 450"/>
                      <a:gd name="T58" fmla="*/ 504 w 176"/>
                      <a:gd name="T59" fmla="*/ 826 h 450"/>
                      <a:gd name="T60" fmla="*/ 567 w 176"/>
                      <a:gd name="T61" fmla="*/ 905 h 450"/>
                      <a:gd name="T62" fmla="*/ 563 w 176"/>
                      <a:gd name="T63" fmla="*/ 1014 h 450"/>
                      <a:gd name="T64" fmla="*/ 498 w 176"/>
                      <a:gd name="T65" fmla="*/ 1109 h 450"/>
                      <a:gd name="T66" fmla="*/ 419 w 176"/>
                      <a:gd name="T67" fmla="*/ 1207 h 450"/>
                      <a:gd name="T68" fmla="*/ 406 w 176"/>
                      <a:gd name="T69" fmla="*/ 1319 h 450"/>
                      <a:gd name="T70" fmla="*/ 422 w 176"/>
                      <a:gd name="T71" fmla="*/ 1422 h 45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76"/>
                      <a:gd name="T109" fmla="*/ 0 h 450"/>
                      <a:gd name="T110" fmla="*/ 176 w 176"/>
                      <a:gd name="T111" fmla="*/ 450 h 45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76" h="450">
                        <a:moveTo>
                          <a:pt x="143" y="450"/>
                        </a:moveTo>
                        <a:lnTo>
                          <a:pt x="135" y="450"/>
                        </a:lnTo>
                        <a:lnTo>
                          <a:pt x="125" y="450"/>
                        </a:lnTo>
                        <a:lnTo>
                          <a:pt x="116" y="450"/>
                        </a:lnTo>
                        <a:lnTo>
                          <a:pt x="107" y="450"/>
                        </a:lnTo>
                        <a:lnTo>
                          <a:pt x="99" y="450"/>
                        </a:lnTo>
                        <a:lnTo>
                          <a:pt x="89" y="450"/>
                        </a:lnTo>
                        <a:lnTo>
                          <a:pt x="82" y="450"/>
                        </a:lnTo>
                        <a:lnTo>
                          <a:pt x="72" y="450"/>
                        </a:lnTo>
                        <a:lnTo>
                          <a:pt x="64" y="450"/>
                        </a:lnTo>
                        <a:lnTo>
                          <a:pt x="56" y="450"/>
                        </a:lnTo>
                        <a:lnTo>
                          <a:pt x="44" y="450"/>
                        </a:lnTo>
                        <a:lnTo>
                          <a:pt x="37" y="450"/>
                        </a:lnTo>
                        <a:lnTo>
                          <a:pt x="28" y="450"/>
                        </a:lnTo>
                        <a:lnTo>
                          <a:pt x="18" y="450"/>
                        </a:lnTo>
                        <a:lnTo>
                          <a:pt x="11" y="450"/>
                        </a:lnTo>
                        <a:lnTo>
                          <a:pt x="0" y="450"/>
                        </a:lnTo>
                        <a:lnTo>
                          <a:pt x="0" y="422"/>
                        </a:lnTo>
                        <a:lnTo>
                          <a:pt x="0" y="393"/>
                        </a:lnTo>
                        <a:lnTo>
                          <a:pt x="0" y="365"/>
                        </a:lnTo>
                        <a:lnTo>
                          <a:pt x="0" y="335"/>
                        </a:lnTo>
                        <a:lnTo>
                          <a:pt x="0" y="308"/>
                        </a:lnTo>
                        <a:lnTo>
                          <a:pt x="0" y="281"/>
                        </a:lnTo>
                        <a:lnTo>
                          <a:pt x="0" y="254"/>
                        </a:lnTo>
                        <a:lnTo>
                          <a:pt x="0" y="226"/>
                        </a:lnTo>
                        <a:lnTo>
                          <a:pt x="0" y="198"/>
                        </a:lnTo>
                        <a:lnTo>
                          <a:pt x="0" y="170"/>
                        </a:lnTo>
                        <a:lnTo>
                          <a:pt x="0" y="140"/>
                        </a:lnTo>
                        <a:lnTo>
                          <a:pt x="0" y="113"/>
                        </a:lnTo>
                        <a:lnTo>
                          <a:pt x="0" y="85"/>
                        </a:lnTo>
                        <a:lnTo>
                          <a:pt x="0" y="58"/>
                        </a:lnTo>
                        <a:lnTo>
                          <a:pt x="0" y="30"/>
                        </a:lnTo>
                        <a:lnTo>
                          <a:pt x="0" y="0"/>
                        </a:lnTo>
                        <a:lnTo>
                          <a:pt x="10" y="8"/>
                        </a:lnTo>
                        <a:lnTo>
                          <a:pt x="17" y="15"/>
                        </a:lnTo>
                        <a:lnTo>
                          <a:pt x="24" y="24"/>
                        </a:lnTo>
                        <a:lnTo>
                          <a:pt x="35" y="34"/>
                        </a:lnTo>
                        <a:lnTo>
                          <a:pt x="44" y="39"/>
                        </a:lnTo>
                        <a:lnTo>
                          <a:pt x="57" y="45"/>
                        </a:lnTo>
                        <a:lnTo>
                          <a:pt x="69" y="39"/>
                        </a:lnTo>
                        <a:lnTo>
                          <a:pt x="86" y="31"/>
                        </a:lnTo>
                        <a:lnTo>
                          <a:pt x="92" y="30"/>
                        </a:lnTo>
                        <a:lnTo>
                          <a:pt x="95" y="34"/>
                        </a:lnTo>
                        <a:lnTo>
                          <a:pt x="99" y="46"/>
                        </a:lnTo>
                        <a:lnTo>
                          <a:pt x="101" y="64"/>
                        </a:lnTo>
                        <a:lnTo>
                          <a:pt x="98" y="84"/>
                        </a:lnTo>
                        <a:lnTo>
                          <a:pt x="94" y="104"/>
                        </a:lnTo>
                        <a:lnTo>
                          <a:pt x="87" y="123"/>
                        </a:lnTo>
                        <a:lnTo>
                          <a:pt x="82" y="140"/>
                        </a:lnTo>
                        <a:lnTo>
                          <a:pt x="68" y="156"/>
                        </a:lnTo>
                        <a:lnTo>
                          <a:pt x="61" y="170"/>
                        </a:lnTo>
                        <a:lnTo>
                          <a:pt x="61" y="182"/>
                        </a:lnTo>
                        <a:lnTo>
                          <a:pt x="61" y="196"/>
                        </a:lnTo>
                        <a:lnTo>
                          <a:pt x="65" y="207"/>
                        </a:lnTo>
                        <a:lnTo>
                          <a:pt x="72" y="221"/>
                        </a:lnTo>
                        <a:lnTo>
                          <a:pt x="77" y="236"/>
                        </a:lnTo>
                        <a:lnTo>
                          <a:pt x="82" y="254"/>
                        </a:lnTo>
                        <a:lnTo>
                          <a:pt x="114" y="248"/>
                        </a:lnTo>
                        <a:lnTo>
                          <a:pt x="140" y="247"/>
                        </a:lnTo>
                        <a:lnTo>
                          <a:pt x="155" y="251"/>
                        </a:lnTo>
                        <a:lnTo>
                          <a:pt x="168" y="259"/>
                        </a:lnTo>
                        <a:lnTo>
                          <a:pt x="174" y="275"/>
                        </a:lnTo>
                        <a:lnTo>
                          <a:pt x="176" y="290"/>
                        </a:lnTo>
                        <a:lnTo>
                          <a:pt x="173" y="307"/>
                        </a:lnTo>
                        <a:lnTo>
                          <a:pt x="171" y="324"/>
                        </a:lnTo>
                        <a:lnTo>
                          <a:pt x="153" y="336"/>
                        </a:lnTo>
                        <a:lnTo>
                          <a:pt x="137" y="353"/>
                        </a:lnTo>
                        <a:lnTo>
                          <a:pt x="129" y="367"/>
                        </a:lnTo>
                        <a:lnTo>
                          <a:pt x="124" y="382"/>
                        </a:lnTo>
                        <a:lnTo>
                          <a:pt x="124" y="400"/>
                        </a:lnTo>
                        <a:lnTo>
                          <a:pt x="125" y="416"/>
                        </a:lnTo>
                        <a:lnTo>
                          <a:pt x="130" y="431"/>
                        </a:lnTo>
                        <a:lnTo>
                          <a:pt x="143" y="450"/>
                        </a:lnTo>
                        <a:close/>
                      </a:path>
                    </a:pathLst>
                  </a:custGeom>
                  <a:solidFill>
                    <a:srgbClr val="003A3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858" name="Freeform 526"/>
                  <p:cNvSpPr>
                    <a:spLocks/>
                  </p:cNvSpPr>
                  <p:nvPr/>
                </p:nvSpPr>
                <p:spPr bwMode="auto">
                  <a:xfrm>
                    <a:off x="2559" y="1650"/>
                    <a:ext cx="198" cy="507"/>
                  </a:xfrm>
                  <a:custGeom>
                    <a:avLst/>
                    <a:gdLst>
                      <a:gd name="T0" fmla="*/ 437 w 176"/>
                      <a:gd name="T1" fmla="*/ 1480 h 450"/>
                      <a:gd name="T2" fmla="*/ 376 w 176"/>
                      <a:gd name="T3" fmla="*/ 1480 h 450"/>
                      <a:gd name="T4" fmla="*/ 322 w 176"/>
                      <a:gd name="T5" fmla="*/ 1480 h 450"/>
                      <a:gd name="T6" fmla="*/ 270 w 176"/>
                      <a:gd name="T7" fmla="*/ 1480 h 450"/>
                      <a:gd name="T8" fmla="*/ 206 w 176"/>
                      <a:gd name="T9" fmla="*/ 1480 h 450"/>
                      <a:gd name="T10" fmla="*/ 144 w 176"/>
                      <a:gd name="T11" fmla="*/ 1480 h 450"/>
                      <a:gd name="T12" fmla="*/ 93 w 176"/>
                      <a:gd name="T13" fmla="*/ 1480 h 450"/>
                      <a:gd name="T14" fmla="*/ 37 w 176"/>
                      <a:gd name="T15" fmla="*/ 1480 h 450"/>
                      <a:gd name="T16" fmla="*/ 0 w 176"/>
                      <a:gd name="T17" fmla="*/ 1389 h 450"/>
                      <a:gd name="T18" fmla="*/ 0 w 176"/>
                      <a:gd name="T19" fmla="*/ 1201 h 450"/>
                      <a:gd name="T20" fmla="*/ 0 w 176"/>
                      <a:gd name="T21" fmla="*/ 1016 h 450"/>
                      <a:gd name="T22" fmla="*/ 0 w 176"/>
                      <a:gd name="T23" fmla="*/ 836 h 450"/>
                      <a:gd name="T24" fmla="*/ 0 w 176"/>
                      <a:gd name="T25" fmla="*/ 651 h 450"/>
                      <a:gd name="T26" fmla="*/ 0 w 176"/>
                      <a:gd name="T27" fmla="*/ 462 h 450"/>
                      <a:gd name="T28" fmla="*/ 0 w 176"/>
                      <a:gd name="T29" fmla="*/ 281 h 450"/>
                      <a:gd name="T30" fmla="*/ 0 w 176"/>
                      <a:gd name="T31" fmla="*/ 99 h 450"/>
                      <a:gd name="T32" fmla="*/ 33 w 176"/>
                      <a:gd name="T33" fmla="*/ 26 h 450"/>
                      <a:gd name="T34" fmla="*/ 78 w 176"/>
                      <a:gd name="T35" fmla="*/ 78 h 450"/>
                      <a:gd name="T36" fmla="*/ 144 w 176"/>
                      <a:gd name="T37" fmla="*/ 128 h 450"/>
                      <a:gd name="T38" fmla="*/ 226 w 176"/>
                      <a:gd name="T39" fmla="*/ 128 h 450"/>
                      <a:gd name="T40" fmla="*/ 304 w 176"/>
                      <a:gd name="T41" fmla="*/ 99 h 450"/>
                      <a:gd name="T42" fmla="*/ 322 w 176"/>
                      <a:gd name="T43" fmla="*/ 151 h 450"/>
                      <a:gd name="T44" fmla="*/ 321 w 176"/>
                      <a:gd name="T45" fmla="*/ 278 h 450"/>
                      <a:gd name="T46" fmla="*/ 285 w 176"/>
                      <a:gd name="T47" fmla="*/ 407 h 450"/>
                      <a:gd name="T48" fmla="*/ 225 w 176"/>
                      <a:gd name="T49" fmla="*/ 513 h 450"/>
                      <a:gd name="T50" fmla="*/ 201 w 176"/>
                      <a:gd name="T51" fmla="*/ 599 h 450"/>
                      <a:gd name="T52" fmla="*/ 213 w 176"/>
                      <a:gd name="T53" fmla="*/ 682 h 450"/>
                      <a:gd name="T54" fmla="*/ 253 w 176"/>
                      <a:gd name="T55" fmla="*/ 779 h 450"/>
                      <a:gd name="T56" fmla="*/ 371 w 176"/>
                      <a:gd name="T57" fmla="*/ 816 h 450"/>
                      <a:gd name="T58" fmla="*/ 504 w 176"/>
                      <a:gd name="T59" fmla="*/ 826 h 450"/>
                      <a:gd name="T60" fmla="*/ 567 w 176"/>
                      <a:gd name="T61" fmla="*/ 905 h 450"/>
                      <a:gd name="T62" fmla="*/ 563 w 176"/>
                      <a:gd name="T63" fmla="*/ 1014 h 450"/>
                      <a:gd name="T64" fmla="*/ 498 w 176"/>
                      <a:gd name="T65" fmla="*/ 1109 h 450"/>
                      <a:gd name="T66" fmla="*/ 419 w 176"/>
                      <a:gd name="T67" fmla="*/ 1207 h 450"/>
                      <a:gd name="T68" fmla="*/ 406 w 176"/>
                      <a:gd name="T69" fmla="*/ 1319 h 450"/>
                      <a:gd name="T70" fmla="*/ 422 w 176"/>
                      <a:gd name="T71" fmla="*/ 1422 h 45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76"/>
                      <a:gd name="T109" fmla="*/ 0 h 450"/>
                      <a:gd name="T110" fmla="*/ 176 w 176"/>
                      <a:gd name="T111" fmla="*/ 450 h 45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76" h="450">
                        <a:moveTo>
                          <a:pt x="143" y="450"/>
                        </a:moveTo>
                        <a:lnTo>
                          <a:pt x="135" y="450"/>
                        </a:lnTo>
                        <a:lnTo>
                          <a:pt x="125" y="450"/>
                        </a:lnTo>
                        <a:lnTo>
                          <a:pt x="116" y="450"/>
                        </a:lnTo>
                        <a:lnTo>
                          <a:pt x="107" y="450"/>
                        </a:lnTo>
                        <a:lnTo>
                          <a:pt x="99" y="450"/>
                        </a:lnTo>
                        <a:lnTo>
                          <a:pt x="89" y="450"/>
                        </a:lnTo>
                        <a:lnTo>
                          <a:pt x="82" y="450"/>
                        </a:lnTo>
                        <a:lnTo>
                          <a:pt x="72" y="450"/>
                        </a:lnTo>
                        <a:lnTo>
                          <a:pt x="64" y="450"/>
                        </a:lnTo>
                        <a:lnTo>
                          <a:pt x="56" y="450"/>
                        </a:lnTo>
                        <a:lnTo>
                          <a:pt x="44" y="450"/>
                        </a:lnTo>
                        <a:lnTo>
                          <a:pt x="37" y="450"/>
                        </a:lnTo>
                        <a:lnTo>
                          <a:pt x="28" y="450"/>
                        </a:lnTo>
                        <a:lnTo>
                          <a:pt x="18" y="450"/>
                        </a:lnTo>
                        <a:lnTo>
                          <a:pt x="11" y="450"/>
                        </a:lnTo>
                        <a:lnTo>
                          <a:pt x="0" y="450"/>
                        </a:lnTo>
                        <a:lnTo>
                          <a:pt x="0" y="422"/>
                        </a:lnTo>
                        <a:lnTo>
                          <a:pt x="0" y="393"/>
                        </a:lnTo>
                        <a:lnTo>
                          <a:pt x="0" y="365"/>
                        </a:lnTo>
                        <a:lnTo>
                          <a:pt x="0" y="335"/>
                        </a:lnTo>
                        <a:lnTo>
                          <a:pt x="0" y="308"/>
                        </a:lnTo>
                        <a:lnTo>
                          <a:pt x="0" y="281"/>
                        </a:lnTo>
                        <a:lnTo>
                          <a:pt x="0" y="254"/>
                        </a:lnTo>
                        <a:lnTo>
                          <a:pt x="0" y="226"/>
                        </a:lnTo>
                        <a:lnTo>
                          <a:pt x="0" y="198"/>
                        </a:lnTo>
                        <a:lnTo>
                          <a:pt x="0" y="170"/>
                        </a:lnTo>
                        <a:lnTo>
                          <a:pt x="0" y="140"/>
                        </a:lnTo>
                        <a:lnTo>
                          <a:pt x="0" y="113"/>
                        </a:lnTo>
                        <a:lnTo>
                          <a:pt x="0" y="85"/>
                        </a:lnTo>
                        <a:lnTo>
                          <a:pt x="0" y="58"/>
                        </a:lnTo>
                        <a:lnTo>
                          <a:pt x="0" y="30"/>
                        </a:lnTo>
                        <a:lnTo>
                          <a:pt x="0" y="0"/>
                        </a:lnTo>
                        <a:lnTo>
                          <a:pt x="10" y="8"/>
                        </a:lnTo>
                        <a:lnTo>
                          <a:pt x="17" y="15"/>
                        </a:lnTo>
                        <a:lnTo>
                          <a:pt x="24" y="24"/>
                        </a:lnTo>
                        <a:lnTo>
                          <a:pt x="35" y="34"/>
                        </a:lnTo>
                        <a:lnTo>
                          <a:pt x="44" y="39"/>
                        </a:lnTo>
                        <a:lnTo>
                          <a:pt x="57" y="45"/>
                        </a:lnTo>
                        <a:lnTo>
                          <a:pt x="69" y="39"/>
                        </a:lnTo>
                        <a:lnTo>
                          <a:pt x="86" y="31"/>
                        </a:lnTo>
                        <a:lnTo>
                          <a:pt x="92" y="30"/>
                        </a:lnTo>
                        <a:lnTo>
                          <a:pt x="95" y="34"/>
                        </a:lnTo>
                        <a:lnTo>
                          <a:pt x="99" y="46"/>
                        </a:lnTo>
                        <a:lnTo>
                          <a:pt x="101" y="64"/>
                        </a:lnTo>
                        <a:lnTo>
                          <a:pt x="98" y="84"/>
                        </a:lnTo>
                        <a:lnTo>
                          <a:pt x="94" y="104"/>
                        </a:lnTo>
                        <a:lnTo>
                          <a:pt x="87" y="123"/>
                        </a:lnTo>
                        <a:lnTo>
                          <a:pt x="82" y="140"/>
                        </a:lnTo>
                        <a:lnTo>
                          <a:pt x="68" y="156"/>
                        </a:lnTo>
                        <a:lnTo>
                          <a:pt x="61" y="170"/>
                        </a:lnTo>
                        <a:lnTo>
                          <a:pt x="61" y="182"/>
                        </a:lnTo>
                        <a:lnTo>
                          <a:pt x="61" y="196"/>
                        </a:lnTo>
                        <a:lnTo>
                          <a:pt x="65" y="207"/>
                        </a:lnTo>
                        <a:lnTo>
                          <a:pt x="72" y="221"/>
                        </a:lnTo>
                        <a:lnTo>
                          <a:pt x="77" y="236"/>
                        </a:lnTo>
                        <a:lnTo>
                          <a:pt x="82" y="254"/>
                        </a:lnTo>
                        <a:lnTo>
                          <a:pt x="114" y="248"/>
                        </a:lnTo>
                        <a:lnTo>
                          <a:pt x="140" y="247"/>
                        </a:lnTo>
                        <a:lnTo>
                          <a:pt x="155" y="251"/>
                        </a:lnTo>
                        <a:lnTo>
                          <a:pt x="168" y="259"/>
                        </a:lnTo>
                        <a:lnTo>
                          <a:pt x="174" y="275"/>
                        </a:lnTo>
                        <a:lnTo>
                          <a:pt x="176" y="290"/>
                        </a:lnTo>
                        <a:lnTo>
                          <a:pt x="173" y="307"/>
                        </a:lnTo>
                        <a:lnTo>
                          <a:pt x="171" y="324"/>
                        </a:lnTo>
                        <a:lnTo>
                          <a:pt x="153" y="336"/>
                        </a:lnTo>
                        <a:lnTo>
                          <a:pt x="137" y="353"/>
                        </a:lnTo>
                        <a:lnTo>
                          <a:pt x="129" y="367"/>
                        </a:lnTo>
                        <a:lnTo>
                          <a:pt x="124" y="382"/>
                        </a:lnTo>
                        <a:lnTo>
                          <a:pt x="124" y="400"/>
                        </a:lnTo>
                        <a:lnTo>
                          <a:pt x="125" y="416"/>
                        </a:lnTo>
                        <a:lnTo>
                          <a:pt x="130" y="431"/>
                        </a:lnTo>
                        <a:lnTo>
                          <a:pt x="143" y="450"/>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859" name="Freeform 527"/>
                  <p:cNvSpPr>
                    <a:spLocks/>
                  </p:cNvSpPr>
                  <p:nvPr/>
                </p:nvSpPr>
                <p:spPr bwMode="auto">
                  <a:xfrm>
                    <a:off x="2905" y="1587"/>
                    <a:ext cx="615" cy="574"/>
                  </a:xfrm>
                  <a:custGeom>
                    <a:avLst/>
                    <a:gdLst>
                      <a:gd name="T0" fmla="*/ 449 w 546"/>
                      <a:gd name="T1" fmla="*/ 1694 h 509"/>
                      <a:gd name="T2" fmla="*/ 408 w 546"/>
                      <a:gd name="T3" fmla="*/ 1592 h 509"/>
                      <a:gd name="T4" fmla="*/ 408 w 546"/>
                      <a:gd name="T5" fmla="*/ 1510 h 509"/>
                      <a:gd name="T6" fmla="*/ 418 w 546"/>
                      <a:gd name="T7" fmla="*/ 1431 h 509"/>
                      <a:gd name="T8" fmla="*/ 440 w 546"/>
                      <a:gd name="T9" fmla="*/ 1349 h 509"/>
                      <a:gd name="T10" fmla="*/ 460 w 546"/>
                      <a:gd name="T11" fmla="*/ 1275 h 509"/>
                      <a:gd name="T12" fmla="*/ 474 w 546"/>
                      <a:gd name="T13" fmla="*/ 1196 h 509"/>
                      <a:gd name="T14" fmla="*/ 471 w 546"/>
                      <a:gd name="T15" fmla="*/ 1110 h 509"/>
                      <a:gd name="T16" fmla="*/ 434 w 546"/>
                      <a:gd name="T17" fmla="*/ 1017 h 509"/>
                      <a:gd name="T18" fmla="*/ 20 w 546"/>
                      <a:gd name="T19" fmla="*/ 789 h 509"/>
                      <a:gd name="T20" fmla="*/ 0 w 546"/>
                      <a:gd name="T21" fmla="*/ 695 h 509"/>
                      <a:gd name="T22" fmla="*/ 0 w 546"/>
                      <a:gd name="T23" fmla="*/ 581 h 509"/>
                      <a:gd name="T24" fmla="*/ 18 w 546"/>
                      <a:gd name="T25" fmla="*/ 468 h 509"/>
                      <a:gd name="T26" fmla="*/ 37 w 546"/>
                      <a:gd name="T27" fmla="*/ 368 h 509"/>
                      <a:gd name="T28" fmla="*/ 69 w 546"/>
                      <a:gd name="T29" fmla="*/ 288 h 509"/>
                      <a:gd name="T30" fmla="*/ 118 w 546"/>
                      <a:gd name="T31" fmla="*/ 251 h 509"/>
                      <a:gd name="T32" fmla="*/ 182 w 546"/>
                      <a:gd name="T33" fmla="*/ 258 h 509"/>
                      <a:gd name="T34" fmla="*/ 258 w 546"/>
                      <a:gd name="T35" fmla="*/ 308 h 509"/>
                      <a:gd name="T36" fmla="*/ 308 w 546"/>
                      <a:gd name="T37" fmla="*/ 325 h 509"/>
                      <a:gd name="T38" fmla="*/ 367 w 546"/>
                      <a:gd name="T39" fmla="*/ 300 h 509"/>
                      <a:gd name="T40" fmla="*/ 399 w 546"/>
                      <a:gd name="T41" fmla="*/ 218 h 509"/>
                      <a:gd name="T42" fmla="*/ 258 w 546"/>
                      <a:gd name="T43" fmla="*/ 2 h 509"/>
                      <a:gd name="T44" fmla="*/ 1296 w 546"/>
                      <a:gd name="T45" fmla="*/ 23 h 509"/>
                      <a:gd name="T46" fmla="*/ 1265 w 546"/>
                      <a:gd name="T47" fmla="*/ 87 h 509"/>
                      <a:gd name="T48" fmla="*/ 1223 w 546"/>
                      <a:gd name="T49" fmla="*/ 145 h 509"/>
                      <a:gd name="T50" fmla="*/ 1162 w 546"/>
                      <a:gd name="T51" fmla="*/ 177 h 509"/>
                      <a:gd name="T52" fmla="*/ 1061 w 546"/>
                      <a:gd name="T53" fmla="*/ 161 h 509"/>
                      <a:gd name="T54" fmla="*/ 988 w 546"/>
                      <a:gd name="T55" fmla="*/ 226 h 509"/>
                      <a:gd name="T56" fmla="*/ 953 w 546"/>
                      <a:gd name="T57" fmla="*/ 325 h 509"/>
                      <a:gd name="T58" fmla="*/ 930 w 546"/>
                      <a:gd name="T59" fmla="*/ 430 h 509"/>
                      <a:gd name="T60" fmla="*/ 916 w 546"/>
                      <a:gd name="T61" fmla="*/ 510 h 509"/>
                      <a:gd name="T62" fmla="*/ 916 w 546"/>
                      <a:gd name="T63" fmla="*/ 597 h 509"/>
                      <a:gd name="T64" fmla="*/ 916 w 546"/>
                      <a:gd name="T65" fmla="*/ 671 h 509"/>
                      <a:gd name="T66" fmla="*/ 930 w 546"/>
                      <a:gd name="T67" fmla="*/ 734 h 509"/>
                      <a:gd name="T68" fmla="*/ 963 w 546"/>
                      <a:gd name="T69" fmla="*/ 801 h 509"/>
                      <a:gd name="T70" fmla="*/ 1006 w 546"/>
                      <a:gd name="T71" fmla="*/ 858 h 509"/>
                      <a:gd name="T72" fmla="*/ 1066 w 546"/>
                      <a:gd name="T73" fmla="*/ 907 h 509"/>
                      <a:gd name="T74" fmla="*/ 1147 w 546"/>
                      <a:gd name="T75" fmla="*/ 952 h 509"/>
                      <a:gd name="T76" fmla="*/ 1224 w 546"/>
                      <a:gd name="T77" fmla="*/ 920 h 509"/>
                      <a:gd name="T78" fmla="*/ 1277 w 546"/>
                      <a:gd name="T79" fmla="*/ 815 h 509"/>
                      <a:gd name="T80" fmla="*/ 1346 w 546"/>
                      <a:gd name="T81" fmla="*/ 734 h 509"/>
                      <a:gd name="T82" fmla="*/ 1423 w 546"/>
                      <a:gd name="T83" fmla="*/ 686 h 509"/>
                      <a:gd name="T84" fmla="*/ 1492 w 546"/>
                      <a:gd name="T85" fmla="*/ 641 h 509"/>
                      <a:gd name="T86" fmla="*/ 1579 w 546"/>
                      <a:gd name="T87" fmla="*/ 610 h 509"/>
                      <a:gd name="T88" fmla="*/ 1664 w 546"/>
                      <a:gd name="T89" fmla="*/ 582 h 509"/>
                      <a:gd name="T90" fmla="*/ 1749 w 546"/>
                      <a:gd name="T91" fmla="*/ 581 h 509"/>
                      <a:gd name="T92" fmla="*/ 1797 w 546"/>
                      <a:gd name="T93" fmla="*/ 939 h 509"/>
                      <a:gd name="T94" fmla="*/ 1711 w 546"/>
                      <a:gd name="T95" fmla="*/ 1013 h 509"/>
                      <a:gd name="T96" fmla="*/ 1639 w 546"/>
                      <a:gd name="T97" fmla="*/ 1085 h 509"/>
                      <a:gd name="T98" fmla="*/ 1579 w 546"/>
                      <a:gd name="T99" fmla="*/ 1148 h 509"/>
                      <a:gd name="T100" fmla="*/ 1507 w 546"/>
                      <a:gd name="T101" fmla="*/ 1211 h 509"/>
                      <a:gd name="T102" fmla="*/ 1450 w 546"/>
                      <a:gd name="T103" fmla="*/ 1268 h 509"/>
                      <a:gd name="T104" fmla="*/ 1379 w 546"/>
                      <a:gd name="T105" fmla="*/ 1301 h 509"/>
                      <a:gd name="T106" fmla="*/ 1298 w 546"/>
                      <a:gd name="T107" fmla="*/ 1318 h 509"/>
                      <a:gd name="T108" fmla="*/ 1224 w 546"/>
                      <a:gd name="T109" fmla="*/ 1304 h 509"/>
                      <a:gd name="T110" fmla="*/ 1124 w 546"/>
                      <a:gd name="T111" fmla="*/ 1407 h 509"/>
                      <a:gd name="T112" fmla="*/ 1131 w 546"/>
                      <a:gd name="T113" fmla="*/ 1494 h 509"/>
                      <a:gd name="T114" fmla="*/ 1183 w 546"/>
                      <a:gd name="T115" fmla="*/ 1592 h 509"/>
                      <a:gd name="T116" fmla="*/ 1195 w 546"/>
                      <a:gd name="T117" fmla="*/ 1694 h 50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46"/>
                      <a:gd name="T178" fmla="*/ 0 h 509"/>
                      <a:gd name="T179" fmla="*/ 546 w 546"/>
                      <a:gd name="T180" fmla="*/ 509 h 509"/>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46" h="509">
                        <a:moveTo>
                          <a:pt x="363" y="509"/>
                        </a:moveTo>
                        <a:lnTo>
                          <a:pt x="137" y="509"/>
                        </a:lnTo>
                        <a:lnTo>
                          <a:pt x="129" y="493"/>
                        </a:lnTo>
                        <a:lnTo>
                          <a:pt x="124" y="478"/>
                        </a:lnTo>
                        <a:lnTo>
                          <a:pt x="124" y="467"/>
                        </a:lnTo>
                        <a:lnTo>
                          <a:pt x="124" y="454"/>
                        </a:lnTo>
                        <a:lnTo>
                          <a:pt x="124" y="441"/>
                        </a:lnTo>
                        <a:lnTo>
                          <a:pt x="127" y="430"/>
                        </a:lnTo>
                        <a:lnTo>
                          <a:pt x="131" y="417"/>
                        </a:lnTo>
                        <a:lnTo>
                          <a:pt x="134" y="406"/>
                        </a:lnTo>
                        <a:lnTo>
                          <a:pt x="138" y="397"/>
                        </a:lnTo>
                        <a:lnTo>
                          <a:pt x="140" y="384"/>
                        </a:lnTo>
                        <a:lnTo>
                          <a:pt x="143" y="373"/>
                        </a:lnTo>
                        <a:lnTo>
                          <a:pt x="145" y="360"/>
                        </a:lnTo>
                        <a:lnTo>
                          <a:pt x="143" y="347"/>
                        </a:lnTo>
                        <a:lnTo>
                          <a:pt x="143" y="333"/>
                        </a:lnTo>
                        <a:lnTo>
                          <a:pt x="138" y="322"/>
                        </a:lnTo>
                        <a:lnTo>
                          <a:pt x="132" y="306"/>
                        </a:lnTo>
                        <a:lnTo>
                          <a:pt x="8" y="252"/>
                        </a:lnTo>
                        <a:lnTo>
                          <a:pt x="6" y="238"/>
                        </a:lnTo>
                        <a:lnTo>
                          <a:pt x="3" y="226"/>
                        </a:lnTo>
                        <a:lnTo>
                          <a:pt x="0" y="208"/>
                        </a:lnTo>
                        <a:lnTo>
                          <a:pt x="0" y="191"/>
                        </a:lnTo>
                        <a:lnTo>
                          <a:pt x="0" y="175"/>
                        </a:lnTo>
                        <a:lnTo>
                          <a:pt x="0" y="158"/>
                        </a:lnTo>
                        <a:lnTo>
                          <a:pt x="5" y="140"/>
                        </a:lnTo>
                        <a:lnTo>
                          <a:pt x="7" y="125"/>
                        </a:lnTo>
                        <a:lnTo>
                          <a:pt x="11" y="110"/>
                        </a:lnTo>
                        <a:lnTo>
                          <a:pt x="16" y="95"/>
                        </a:lnTo>
                        <a:lnTo>
                          <a:pt x="21" y="86"/>
                        </a:lnTo>
                        <a:lnTo>
                          <a:pt x="31" y="78"/>
                        </a:lnTo>
                        <a:lnTo>
                          <a:pt x="36" y="75"/>
                        </a:lnTo>
                        <a:lnTo>
                          <a:pt x="44" y="74"/>
                        </a:lnTo>
                        <a:lnTo>
                          <a:pt x="56" y="78"/>
                        </a:lnTo>
                        <a:lnTo>
                          <a:pt x="68" y="86"/>
                        </a:lnTo>
                        <a:lnTo>
                          <a:pt x="78" y="93"/>
                        </a:lnTo>
                        <a:lnTo>
                          <a:pt x="86" y="97"/>
                        </a:lnTo>
                        <a:lnTo>
                          <a:pt x="94" y="97"/>
                        </a:lnTo>
                        <a:lnTo>
                          <a:pt x="103" y="93"/>
                        </a:lnTo>
                        <a:lnTo>
                          <a:pt x="111" y="90"/>
                        </a:lnTo>
                        <a:lnTo>
                          <a:pt x="116" y="78"/>
                        </a:lnTo>
                        <a:lnTo>
                          <a:pt x="122" y="66"/>
                        </a:lnTo>
                        <a:lnTo>
                          <a:pt x="127" y="51"/>
                        </a:lnTo>
                        <a:lnTo>
                          <a:pt x="78" y="2"/>
                        </a:lnTo>
                        <a:lnTo>
                          <a:pt x="403" y="0"/>
                        </a:lnTo>
                        <a:lnTo>
                          <a:pt x="395" y="7"/>
                        </a:lnTo>
                        <a:lnTo>
                          <a:pt x="387" y="17"/>
                        </a:lnTo>
                        <a:lnTo>
                          <a:pt x="384" y="26"/>
                        </a:lnTo>
                        <a:lnTo>
                          <a:pt x="378" y="37"/>
                        </a:lnTo>
                        <a:lnTo>
                          <a:pt x="372" y="44"/>
                        </a:lnTo>
                        <a:lnTo>
                          <a:pt x="364" y="51"/>
                        </a:lnTo>
                        <a:lnTo>
                          <a:pt x="353" y="52"/>
                        </a:lnTo>
                        <a:lnTo>
                          <a:pt x="337" y="51"/>
                        </a:lnTo>
                        <a:lnTo>
                          <a:pt x="322" y="49"/>
                        </a:lnTo>
                        <a:lnTo>
                          <a:pt x="312" y="55"/>
                        </a:lnTo>
                        <a:lnTo>
                          <a:pt x="301" y="67"/>
                        </a:lnTo>
                        <a:lnTo>
                          <a:pt x="295" y="81"/>
                        </a:lnTo>
                        <a:lnTo>
                          <a:pt x="290" y="97"/>
                        </a:lnTo>
                        <a:lnTo>
                          <a:pt x="287" y="114"/>
                        </a:lnTo>
                        <a:lnTo>
                          <a:pt x="283" y="129"/>
                        </a:lnTo>
                        <a:lnTo>
                          <a:pt x="280" y="143"/>
                        </a:lnTo>
                        <a:lnTo>
                          <a:pt x="278" y="153"/>
                        </a:lnTo>
                        <a:lnTo>
                          <a:pt x="278" y="167"/>
                        </a:lnTo>
                        <a:lnTo>
                          <a:pt x="278" y="179"/>
                        </a:lnTo>
                        <a:lnTo>
                          <a:pt x="278" y="188"/>
                        </a:lnTo>
                        <a:lnTo>
                          <a:pt x="278" y="201"/>
                        </a:lnTo>
                        <a:lnTo>
                          <a:pt x="280" y="212"/>
                        </a:lnTo>
                        <a:lnTo>
                          <a:pt x="283" y="221"/>
                        </a:lnTo>
                        <a:lnTo>
                          <a:pt x="287" y="233"/>
                        </a:lnTo>
                        <a:lnTo>
                          <a:pt x="292" y="241"/>
                        </a:lnTo>
                        <a:lnTo>
                          <a:pt x="297" y="252"/>
                        </a:lnTo>
                        <a:lnTo>
                          <a:pt x="306" y="259"/>
                        </a:lnTo>
                        <a:lnTo>
                          <a:pt x="313" y="268"/>
                        </a:lnTo>
                        <a:lnTo>
                          <a:pt x="324" y="273"/>
                        </a:lnTo>
                        <a:lnTo>
                          <a:pt x="337" y="281"/>
                        </a:lnTo>
                        <a:lnTo>
                          <a:pt x="349" y="286"/>
                        </a:lnTo>
                        <a:lnTo>
                          <a:pt x="365" y="292"/>
                        </a:lnTo>
                        <a:lnTo>
                          <a:pt x="373" y="277"/>
                        </a:lnTo>
                        <a:lnTo>
                          <a:pt x="381" y="260"/>
                        </a:lnTo>
                        <a:lnTo>
                          <a:pt x="390" y="245"/>
                        </a:lnTo>
                        <a:lnTo>
                          <a:pt x="398" y="234"/>
                        </a:lnTo>
                        <a:lnTo>
                          <a:pt x="409" y="221"/>
                        </a:lnTo>
                        <a:lnTo>
                          <a:pt x="420" y="212"/>
                        </a:lnTo>
                        <a:lnTo>
                          <a:pt x="432" y="206"/>
                        </a:lnTo>
                        <a:lnTo>
                          <a:pt x="442" y="196"/>
                        </a:lnTo>
                        <a:lnTo>
                          <a:pt x="454" y="192"/>
                        </a:lnTo>
                        <a:lnTo>
                          <a:pt x="465" y="187"/>
                        </a:lnTo>
                        <a:lnTo>
                          <a:pt x="480" y="184"/>
                        </a:lnTo>
                        <a:lnTo>
                          <a:pt x="490" y="179"/>
                        </a:lnTo>
                        <a:lnTo>
                          <a:pt x="506" y="176"/>
                        </a:lnTo>
                        <a:lnTo>
                          <a:pt x="519" y="176"/>
                        </a:lnTo>
                        <a:lnTo>
                          <a:pt x="533" y="175"/>
                        </a:lnTo>
                        <a:lnTo>
                          <a:pt x="546" y="174"/>
                        </a:lnTo>
                        <a:lnTo>
                          <a:pt x="546" y="282"/>
                        </a:lnTo>
                        <a:lnTo>
                          <a:pt x="535" y="292"/>
                        </a:lnTo>
                        <a:lnTo>
                          <a:pt x="521" y="304"/>
                        </a:lnTo>
                        <a:lnTo>
                          <a:pt x="510" y="312"/>
                        </a:lnTo>
                        <a:lnTo>
                          <a:pt x="499" y="325"/>
                        </a:lnTo>
                        <a:lnTo>
                          <a:pt x="489" y="336"/>
                        </a:lnTo>
                        <a:lnTo>
                          <a:pt x="480" y="346"/>
                        </a:lnTo>
                        <a:lnTo>
                          <a:pt x="467" y="356"/>
                        </a:lnTo>
                        <a:lnTo>
                          <a:pt x="459" y="364"/>
                        </a:lnTo>
                        <a:lnTo>
                          <a:pt x="448" y="374"/>
                        </a:lnTo>
                        <a:lnTo>
                          <a:pt x="440" y="380"/>
                        </a:lnTo>
                        <a:lnTo>
                          <a:pt x="431" y="387"/>
                        </a:lnTo>
                        <a:lnTo>
                          <a:pt x="420" y="391"/>
                        </a:lnTo>
                        <a:lnTo>
                          <a:pt x="409" y="397"/>
                        </a:lnTo>
                        <a:lnTo>
                          <a:pt x="396" y="397"/>
                        </a:lnTo>
                        <a:lnTo>
                          <a:pt x="386" y="397"/>
                        </a:lnTo>
                        <a:lnTo>
                          <a:pt x="373" y="392"/>
                        </a:lnTo>
                        <a:lnTo>
                          <a:pt x="350" y="409"/>
                        </a:lnTo>
                        <a:lnTo>
                          <a:pt x="342" y="423"/>
                        </a:lnTo>
                        <a:lnTo>
                          <a:pt x="339" y="437"/>
                        </a:lnTo>
                        <a:lnTo>
                          <a:pt x="344" y="449"/>
                        </a:lnTo>
                        <a:lnTo>
                          <a:pt x="350" y="463"/>
                        </a:lnTo>
                        <a:lnTo>
                          <a:pt x="360" y="478"/>
                        </a:lnTo>
                        <a:lnTo>
                          <a:pt x="364" y="493"/>
                        </a:lnTo>
                        <a:lnTo>
                          <a:pt x="363" y="50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860" name="Freeform 528"/>
                  <p:cNvSpPr>
                    <a:spLocks/>
                  </p:cNvSpPr>
                  <p:nvPr/>
                </p:nvSpPr>
                <p:spPr bwMode="auto">
                  <a:xfrm>
                    <a:off x="2905" y="1587"/>
                    <a:ext cx="615" cy="574"/>
                  </a:xfrm>
                  <a:custGeom>
                    <a:avLst/>
                    <a:gdLst>
                      <a:gd name="T0" fmla="*/ 449 w 546"/>
                      <a:gd name="T1" fmla="*/ 1694 h 509"/>
                      <a:gd name="T2" fmla="*/ 408 w 546"/>
                      <a:gd name="T3" fmla="*/ 1592 h 509"/>
                      <a:gd name="T4" fmla="*/ 408 w 546"/>
                      <a:gd name="T5" fmla="*/ 1510 h 509"/>
                      <a:gd name="T6" fmla="*/ 418 w 546"/>
                      <a:gd name="T7" fmla="*/ 1431 h 509"/>
                      <a:gd name="T8" fmla="*/ 440 w 546"/>
                      <a:gd name="T9" fmla="*/ 1349 h 509"/>
                      <a:gd name="T10" fmla="*/ 460 w 546"/>
                      <a:gd name="T11" fmla="*/ 1275 h 509"/>
                      <a:gd name="T12" fmla="*/ 474 w 546"/>
                      <a:gd name="T13" fmla="*/ 1196 h 509"/>
                      <a:gd name="T14" fmla="*/ 471 w 546"/>
                      <a:gd name="T15" fmla="*/ 1110 h 509"/>
                      <a:gd name="T16" fmla="*/ 434 w 546"/>
                      <a:gd name="T17" fmla="*/ 1017 h 509"/>
                      <a:gd name="T18" fmla="*/ 20 w 546"/>
                      <a:gd name="T19" fmla="*/ 789 h 509"/>
                      <a:gd name="T20" fmla="*/ 0 w 546"/>
                      <a:gd name="T21" fmla="*/ 695 h 509"/>
                      <a:gd name="T22" fmla="*/ 0 w 546"/>
                      <a:gd name="T23" fmla="*/ 581 h 509"/>
                      <a:gd name="T24" fmla="*/ 18 w 546"/>
                      <a:gd name="T25" fmla="*/ 468 h 509"/>
                      <a:gd name="T26" fmla="*/ 37 w 546"/>
                      <a:gd name="T27" fmla="*/ 368 h 509"/>
                      <a:gd name="T28" fmla="*/ 69 w 546"/>
                      <a:gd name="T29" fmla="*/ 288 h 509"/>
                      <a:gd name="T30" fmla="*/ 118 w 546"/>
                      <a:gd name="T31" fmla="*/ 251 h 509"/>
                      <a:gd name="T32" fmla="*/ 182 w 546"/>
                      <a:gd name="T33" fmla="*/ 258 h 509"/>
                      <a:gd name="T34" fmla="*/ 258 w 546"/>
                      <a:gd name="T35" fmla="*/ 308 h 509"/>
                      <a:gd name="T36" fmla="*/ 308 w 546"/>
                      <a:gd name="T37" fmla="*/ 325 h 509"/>
                      <a:gd name="T38" fmla="*/ 367 w 546"/>
                      <a:gd name="T39" fmla="*/ 300 h 509"/>
                      <a:gd name="T40" fmla="*/ 399 w 546"/>
                      <a:gd name="T41" fmla="*/ 218 h 509"/>
                      <a:gd name="T42" fmla="*/ 258 w 546"/>
                      <a:gd name="T43" fmla="*/ 2 h 509"/>
                      <a:gd name="T44" fmla="*/ 1296 w 546"/>
                      <a:gd name="T45" fmla="*/ 23 h 509"/>
                      <a:gd name="T46" fmla="*/ 1265 w 546"/>
                      <a:gd name="T47" fmla="*/ 87 h 509"/>
                      <a:gd name="T48" fmla="*/ 1223 w 546"/>
                      <a:gd name="T49" fmla="*/ 145 h 509"/>
                      <a:gd name="T50" fmla="*/ 1162 w 546"/>
                      <a:gd name="T51" fmla="*/ 177 h 509"/>
                      <a:gd name="T52" fmla="*/ 1061 w 546"/>
                      <a:gd name="T53" fmla="*/ 161 h 509"/>
                      <a:gd name="T54" fmla="*/ 988 w 546"/>
                      <a:gd name="T55" fmla="*/ 226 h 509"/>
                      <a:gd name="T56" fmla="*/ 953 w 546"/>
                      <a:gd name="T57" fmla="*/ 325 h 509"/>
                      <a:gd name="T58" fmla="*/ 930 w 546"/>
                      <a:gd name="T59" fmla="*/ 430 h 509"/>
                      <a:gd name="T60" fmla="*/ 916 w 546"/>
                      <a:gd name="T61" fmla="*/ 510 h 509"/>
                      <a:gd name="T62" fmla="*/ 916 w 546"/>
                      <a:gd name="T63" fmla="*/ 597 h 509"/>
                      <a:gd name="T64" fmla="*/ 916 w 546"/>
                      <a:gd name="T65" fmla="*/ 671 h 509"/>
                      <a:gd name="T66" fmla="*/ 930 w 546"/>
                      <a:gd name="T67" fmla="*/ 734 h 509"/>
                      <a:gd name="T68" fmla="*/ 963 w 546"/>
                      <a:gd name="T69" fmla="*/ 801 h 509"/>
                      <a:gd name="T70" fmla="*/ 1006 w 546"/>
                      <a:gd name="T71" fmla="*/ 858 h 509"/>
                      <a:gd name="T72" fmla="*/ 1066 w 546"/>
                      <a:gd name="T73" fmla="*/ 907 h 509"/>
                      <a:gd name="T74" fmla="*/ 1147 w 546"/>
                      <a:gd name="T75" fmla="*/ 952 h 509"/>
                      <a:gd name="T76" fmla="*/ 1224 w 546"/>
                      <a:gd name="T77" fmla="*/ 920 h 509"/>
                      <a:gd name="T78" fmla="*/ 1277 w 546"/>
                      <a:gd name="T79" fmla="*/ 815 h 509"/>
                      <a:gd name="T80" fmla="*/ 1346 w 546"/>
                      <a:gd name="T81" fmla="*/ 734 h 509"/>
                      <a:gd name="T82" fmla="*/ 1423 w 546"/>
                      <a:gd name="T83" fmla="*/ 686 h 509"/>
                      <a:gd name="T84" fmla="*/ 1492 w 546"/>
                      <a:gd name="T85" fmla="*/ 641 h 509"/>
                      <a:gd name="T86" fmla="*/ 1579 w 546"/>
                      <a:gd name="T87" fmla="*/ 610 h 509"/>
                      <a:gd name="T88" fmla="*/ 1664 w 546"/>
                      <a:gd name="T89" fmla="*/ 582 h 509"/>
                      <a:gd name="T90" fmla="*/ 1749 w 546"/>
                      <a:gd name="T91" fmla="*/ 581 h 509"/>
                      <a:gd name="T92" fmla="*/ 1797 w 546"/>
                      <a:gd name="T93" fmla="*/ 939 h 509"/>
                      <a:gd name="T94" fmla="*/ 1711 w 546"/>
                      <a:gd name="T95" fmla="*/ 1013 h 509"/>
                      <a:gd name="T96" fmla="*/ 1639 w 546"/>
                      <a:gd name="T97" fmla="*/ 1085 h 509"/>
                      <a:gd name="T98" fmla="*/ 1579 w 546"/>
                      <a:gd name="T99" fmla="*/ 1148 h 509"/>
                      <a:gd name="T100" fmla="*/ 1507 w 546"/>
                      <a:gd name="T101" fmla="*/ 1211 h 509"/>
                      <a:gd name="T102" fmla="*/ 1450 w 546"/>
                      <a:gd name="T103" fmla="*/ 1268 h 509"/>
                      <a:gd name="T104" fmla="*/ 1379 w 546"/>
                      <a:gd name="T105" fmla="*/ 1301 h 509"/>
                      <a:gd name="T106" fmla="*/ 1298 w 546"/>
                      <a:gd name="T107" fmla="*/ 1318 h 509"/>
                      <a:gd name="T108" fmla="*/ 1224 w 546"/>
                      <a:gd name="T109" fmla="*/ 1304 h 509"/>
                      <a:gd name="T110" fmla="*/ 1124 w 546"/>
                      <a:gd name="T111" fmla="*/ 1407 h 509"/>
                      <a:gd name="T112" fmla="*/ 1131 w 546"/>
                      <a:gd name="T113" fmla="*/ 1494 h 509"/>
                      <a:gd name="T114" fmla="*/ 1183 w 546"/>
                      <a:gd name="T115" fmla="*/ 1592 h 509"/>
                      <a:gd name="T116" fmla="*/ 1195 w 546"/>
                      <a:gd name="T117" fmla="*/ 1694 h 50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46"/>
                      <a:gd name="T178" fmla="*/ 0 h 509"/>
                      <a:gd name="T179" fmla="*/ 546 w 546"/>
                      <a:gd name="T180" fmla="*/ 509 h 509"/>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46" h="509">
                        <a:moveTo>
                          <a:pt x="363" y="509"/>
                        </a:moveTo>
                        <a:lnTo>
                          <a:pt x="137" y="509"/>
                        </a:lnTo>
                        <a:lnTo>
                          <a:pt x="129" y="493"/>
                        </a:lnTo>
                        <a:lnTo>
                          <a:pt x="124" y="478"/>
                        </a:lnTo>
                        <a:lnTo>
                          <a:pt x="124" y="467"/>
                        </a:lnTo>
                        <a:lnTo>
                          <a:pt x="124" y="454"/>
                        </a:lnTo>
                        <a:lnTo>
                          <a:pt x="124" y="441"/>
                        </a:lnTo>
                        <a:lnTo>
                          <a:pt x="127" y="430"/>
                        </a:lnTo>
                        <a:lnTo>
                          <a:pt x="131" y="417"/>
                        </a:lnTo>
                        <a:lnTo>
                          <a:pt x="134" y="406"/>
                        </a:lnTo>
                        <a:lnTo>
                          <a:pt x="138" y="397"/>
                        </a:lnTo>
                        <a:lnTo>
                          <a:pt x="140" y="384"/>
                        </a:lnTo>
                        <a:lnTo>
                          <a:pt x="143" y="373"/>
                        </a:lnTo>
                        <a:lnTo>
                          <a:pt x="145" y="360"/>
                        </a:lnTo>
                        <a:lnTo>
                          <a:pt x="143" y="347"/>
                        </a:lnTo>
                        <a:lnTo>
                          <a:pt x="143" y="333"/>
                        </a:lnTo>
                        <a:lnTo>
                          <a:pt x="138" y="322"/>
                        </a:lnTo>
                        <a:lnTo>
                          <a:pt x="132" y="306"/>
                        </a:lnTo>
                        <a:lnTo>
                          <a:pt x="8" y="252"/>
                        </a:lnTo>
                        <a:lnTo>
                          <a:pt x="6" y="238"/>
                        </a:lnTo>
                        <a:lnTo>
                          <a:pt x="3" y="226"/>
                        </a:lnTo>
                        <a:lnTo>
                          <a:pt x="0" y="208"/>
                        </a:lnTo>
                        <a:lnTo>
                          <a:pt x="0" y="191"/>
                        </a:lnTo>
                        <a:lnTo>
                          <a:pt x="0" y="175"/>
                        </a:lnTo>
                        <a:lnTo>
                          <a:pt x="0" y="158"/>
                        </a:lnTo>
                        <a:lnTo>
                          <a:pt x="5" y="140"/>
                        </a:lnTo>
                        <a:lnTo>
                          <a:pt x="7" y="125"/>
                        </a:lnTo>
                        <a:lnTo>
                          <a:pt x="11" y="110"/>
                        </a:lnTo>
                        <a:lnTo>
                          <a:pt x="16" y="95"/>
                        </a:lnTo>
                        <a:lnTo>
                          <a:pt x="21" y="86"/>
                        </a:lnTo>
                        <a:lnTo>
                          <a:pt x="31" y="78"/>
                        </a:lnTo>
                        <a:lnTo>
                          <a:pt x="36" y="75"/>
                        </a:lnTo>
                        <a:lnTo>
                          <a:pt x="44" y="74"/>
                        </a:lnTo>
                        <a:lnTo>
                          <a:pt x="56" y="78"/>
                        </a:lnTo>
                        <a:lnTo>
                          <a:pt x="68" y="86"/>
                        </a:lnTo>
                        <a:lnTo>
                          <a:pt x="78" y="93"/>
                        </a:lnTo>
                        <a:lnTo>
                          <a:pt x="86" y="97"/>
                        </a:lnTo>
                        <a:lnTo>
                          <a:pt x="94" y="97"/>
                        </a:lnTo>
                        <a:lnTo>
                          <a:pt x="103" y="93"/>
                        </a:lnTo>
                        <a:lnTo>
                          <a:pt x="111" y="90"/>
                        </a:lnTo>
                        <a:lnTo>
                          <a:pt x="116" y="78"/>
                        </a:lnTo>
                        <a:lnTo>
                          <a:pt x="122" y="66"/>
                        </a:lnTo>
                        <a:lnTo>
                          <a:pt x="127" y="51"/>
                        </a:lnTo>
                        <a:lnTo>
                          <a:pt x="78" y="2"/>
                        </a:lnTo>
                        <a:lnTo>
                          <a:pt x="403" y="0"/>
                        </a:lnTo>
                        <a:lnTo>
                          <a:pt x="395" y="7"/>
                        </a:lnTo>
                        <a:lnTo>
                          <a:pt x="387" y="17"/>
                        </a:lnTo>
                        <a:lnTo>
                          <a:pt x="384" y="26"/>
                        </a:lnTo>
                        <a:lnTo>
                          <a:pt x="378" y="37"/>
                        </a:lnTo>
                        <a:lnTo>
                          <a:pt x="372" y="44"/>
                        </a:lnTo>
                        <a:lnTo>
                          <a:pt x="364" y="51"/>
                        </a:lnTo>
                        <a:lnTo>
                          <a:pt x="353" y="52"/>
                        </a:lnTo>
                        <a:lnTo>
                          <a:pt x="337" y="51"/>
                        </a:lnTo>
                        <a:lnTo>
                          <a:pt x="322" y="49"/>
                        </a:lnTo>
                        <a:lnTo>
                          <a:pt x="312" y="55"/>
                        </a:lnTo>
                        <a:lnTo>
                          <a:pt x="301" y="67"/>
                        </a:lnTo>
                        <a:lnTo>
                          <a:pt x="295" y="81"/>
                        </a:lnTo>
                        <a:lnTo>
                          <a:pt x="290" y="97"/>
                        </a:lnTo>
                        <a:lnTo>
                          <a:pt x="287" y="114"/>
                        </a:lnTo>
                        <a:lnTo>
                          <a:pt x="283" y="129"/>
                        </a:lnTo>
                        <a:lnTo>
                          <a:pt x="280" y="143"/>
                        </a:lnTo>
                        <a:lnTo>
                          <a:pt x="278" y="153"/>
                        </a:lnTo>
                        <a:lnTo>
                          <a:pt x="278" y="167"/>
                        </a:lnTo>
                        <a:lnTo>
                          <a:pt x="278" y="179"/>
                        </a:lnTo>
                        <a:lnTo>
                          <a:pt x="278" y="188"/>
                        </a:lnTo>
                        <a:lnTo>
                          <a:pt x="278" y="201"/>
                        </a:lnTo>
                        <a:lnTo>
                          <a:pt x="280" y="212"/>
                        </a:lnTo>
                        <a:lnTo>
                          <a:pt x="283" y="221"/>
                        </a:lnTo>
                        <a:lnTo>
                          <a:pt x="287" y="233"/>
                        </a:lnTo>
                        <a:lnTo>
                          <a:pt x="292" y="241"/>
                        </a:lnTo>
                        <a:lnTo>
                          <a:pt x="297" y="252"/>
                        </a:lnTo>
                        <a:lnTo>
                          <a:pt x="306" y="259"/>
                        </a:lnTo>
                        <a:lnTo>
                          <a:pt x="313" y="268"/>
                        </a:lnTo>
                        <a:lnTo>
                          <a:pt x="324" y="273"/>
                        </a:lnTo>
                        <a:lnTo>
                          <a:pt x="337" y="281"/>
                        </a:lnTo>
                        <a:lnTo>
                          <a:pt x="349" y="286"/>
                        </a:lnTo>
                        <a:lnTo>
                          <a:pt x="365" y="292"/>
                        </a:lnTo>
                        <a:lnTo>
                          <a:pt x="373" y="277"/>
                        </a:lnTo>
                        <a:lnTo>
                          <a:pt x="381" y="260"/>
                        </a:lnTo>
                        <a:lnTo>
                          <a:pt x="390" y="245"/>
                        </a:lnTo>
                        <a:lnTo>
                          <a:pt x="398" y="234"/>
                        </a:lnTo>
                        <a:lnTo>
                          <a:pt x="409" y="221"/>
                        </a:lnTo>
                        <a:lnTo>
                          <a:pt x="420" y="212"/>
                        </a:lnTo>
                        <a:lnTo>
                          <a:pt x="432" y="206"/>
                        </a:lnTo>
                        <a:lnTo>
                          <a:pt x="442" y="196"/>
                        </a:lnTo>
                        <a:lnTo>
                          <a:pt x="454" y="192"/>
                        </a:lnTo>
                        <a:lnTo>
                          <a:pt x="465" y="187"/>
                        </a:lnTo>
                        <a:lnTo>
                          <a:pt x="480" y="184"/>
                        </a:lnTo>
                        <a:lnTo>
                          <a:pt x="490" y="179"/>
                        </a:lnTo>
                        <a:lnTo>
                          <a:pt x="506" y="176"/>
                        </a:lnTo>
                        <a:lnTo>
                          <a:pt x="519" y="176"/>
                        </a:lnTo>
                        <a:lnTo>
                          <a:pt x="533" y="175"/>
                        </a:lnTo>
                        <a:lnTo>
                          <a:pt x="546" y="174"/>
                        </a:lnTo>
                        <a:lnTo>
                          <a:pt x="546" y="282"/>
                        </a:lnTo>
                        <a:lnTo>
                          <a:pt x="535" y="292"/>
                        </a:lnTo>
                        <a:lnTo>
                          <a:pt x="521" y="304"/>
                        </a:lnTo>
                        <a:lnTo>
                          <a:pt x="510" y="312"/>
                        </a:lnTo>
                        <a:lnTo>
                          <a:pt x="499" y="325"/>
                        </a:lnTo>
                        <a:lnTo>
                          <a:pt x="489" y="336"/>
                        </a:lnTo>
                        <a:lnTo>
                          <a:pt x="480" y="346"/>
                        </a:lnTo>
                        <a:lnTo>
                          <a:pt x="467" y="356"/>
                        </a:lnTo>
                        <a:lnTo>
                          <a:pt x="459" y="364"/>
                        </a:lnTo>
                        <a:lnTo>
                          <a:pt x="448" y="374"/>
                        </a:lnTo>
                        <a:lnTo>
                          <a:pt x="440" y="380"/>
                        </a:lnTo>
                        <a:lnTo>
                          <a:pt x="431" y="387"/>
                        </a:lnTo>
                        <a:lnTo>
                          <a:pt x="420" y="391"/>
                        </a:lnTo>
                        <a:lnTo>
                          <a:pt x="409" y="397"/>
                        </a:lnTo>
                        <a:lnTo>
                          <a:pt x="396" y="397"/>
                        </a:lnTo>
                        <a:lnTo>
                          <a:pt x="386" y="397"/>
                        </a:lnTo>
                        <a:lnTo>
                          <a:pt x="373" y="392"/>
                        </a:lnTo>
                        <a:lnTo>
                          <a:pt x="350" y="409"/>
                        </a:lnTo>
                        <a:lnTo>
                          <a:pt x="342" y="423"/>
                        </a:lnTo>
                        <a:lnTo>
                          <a:pt x="339" y="437"/>
                        </a:lnTo>
                        <a:lnTo>
                          <a:pt x="344" y="449"/>
                        </a:lnTo>
                        <a:lnTo>
                          <a:pt x="350" y="463"/>
                        </a:lnTo>
                        <a:lnTo>
                          <a:pt x="360" y="478"/>
                        </a:lnTo>
                        <a:lnTo>
                          <a:pt x="364" y="493"/>
                        </a:lnTo>
                        <a:lnTo>
                          <a:pt x="363" y="509"/>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861" name="Rectangle 529"/>
                  <p:cNvSpPr>
                    <a:spLocks noChangeArrowheads="1"/>
                  </p:cNvSpPr>
                  <p:nvPr/>
                </p:nvSpPr>
                <p:spPr bwMode="auto">
                  <a:xfrm>
                    <a:off x="2593" y="1614"/>
                    <a:ext cx="909" cy="516"/>
                  </a:xfrm>
                  <a:prstGeom prst="rect">
                    <a:avLst/>
                  </a:prstGeom>
                  <a:noFill/>
                  <a:ln w="1588">
                    <a:solidFill>
                      <a:srgbClr val="80808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62" name="Rectangle 530"/>
                  <p:cNvSpPr>
                    <a:spLocks noChangeArrowheads="1"/>
                  </p:cNvSpPr>
                  <p:nvPr/>
                </p:nvSpPr>
                <p:spPr bwMode="auto">
                  <a:xfrm>
                    <a:off x="2723" y="1851"/>
                    <a:ext cx="176" cy="193"/>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863" name="Rectangle 531"/>
                  <p:cNvSpPr>
                    <a:spLocks noChangeArrowheads="1"/>
                  </p:cNvSpPr>
                  <p:nvPr/>
                </p:nvSpPr>
                <p:spPr bwMode="auto">
                  <a:xfrm>
                    <a:off x="3338" y="1871"/>
                    <a:ext cx="137" cy="216"/>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grpSp>
            <p:grpSp>
              <p:nvGrpSpPr>
                <p:cNvPr id="16772" name="Group 532"/>
                <p:cNvGrpSpPr>
                  <a:grpSpLocks/>
                </p:cNvGrpSpPr>
                <p:nvPr/>
              </p:nvGrpSpPr>
              <p:grpSpPr bwMode="auto">
                <a:xfrm>
                  <a:off x="2548" y="1296"/>
                  <a:ext cx="188" cy="301"/>
                  <a:chOff x="2150" y="2968"/>
                  <a:chExt cx="188" cy="301"/>
                </a:xfrm>
              </p:grpSpPr>
              <p:sp>
                <p:nvSpPr>
                  <p:cNvPr id="16773" name="Rectangle 533"/>
                  <p:cNvSpPr>
                    <a:spLocks noChangeArrowheads="1"/>
                  </p:cNvSpPr>
                  <p:nvPr/>
                </p:nvSpPr>
                <p:spPr bwMode="auto">
                  <a:xfrm>
                    <a:off x="2241" y="3065"/>
                    <a:ext cx="6" cy="158"/>
                  </a:xfrm>
                  <a:prstGeom prst="rect">
                    <a:avLst/>
                  </a:prstGeom>
                  <a:solidFill>
                    <a:srgbClr val="6666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774" name="Rectangle 534"/>
                  <p:cNvSpPr>
                    <a:spLocks noChangeArrowheads="1"/>
                  </p:cNvSpPr>
                  <p:nvPr/>
                </p:nvSpPr>
                <p:spPr bwMode="auto">
                  <a:xfrm>
                    <a:off x="2241" y="3065"/>
                    <a:ext cx="6" cy="158"/>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775" name="Rectangle 535"/>
                  <p:cNvSpPr>
                    <a:spLocks noChangeArrowheads="1"/>
                  </p:cNvSpPr>
                  <p:nvPr/>
                </p:nvSpPr>
                <p:spPr bwMode="auto">
                  <a:xfrm>
                    <a:off x="2180" y="2968"/>
                    <a:ext cx="125" cy="3"/>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776" name="Freeform 536"/>
                  <p:cNvSpPr>
                    <a:spLocks/>
                  </p:cNvSpPr>
                  <p:nvPr/>
                </p:nvSpPr>
                <p:spPr bwMode="auto">
                  <a:xfrm>
                    <a:off x="2247" y="3016"/>
                    <a:ext cx="91" cy="123"/>
                  </a:xfrm>
                  <a:custGeom>
                    <a:avLst/>
                    <a:gdLst>
                      <a:gd name="T0" fmla="*/ 0 w 273"/>
                      <a:gd name="T1" fmla="*/ 0 h 368"/>
                      <a:gd name="T2" fmla="*/ 0 w 273"/>
                      <a:gd name="T3" fmla="*/ 0 h 368"/>
                      <a:gd name="T4" fmla="*/ 0 w 273"/>
                      <a:gd name="T5" fmla="*/ 0 h 368"/>
                      <a:gd name="T6" fmla="*/ 0 w 273"/>
                      <a:gd name="T7" fmla="*/ 0 h 368"/>
                      <a:gd name="T8" fmla="*/ 0 w 273"/>
                      <a:gd name="T9" fmla="*/ 0 h 368"/>
                      <a:gd name="T10" fmla="*/ 0 60000 65536"/>
                      <a:gd name="T11" fmla="*/ 0 60000 65536"/>
                      <a:gd name="T12" fmla="*/ 0 60000 65536"/>
                      <a:gd name="T13" fmla="*/ 0 60000 65536"/>
                      <a:gd name="T14" fmla="*/ 0 60000 65536"/>
                      <a:gd name="T15" fmla="*/ 0 w 273"/>
                      <a:gd name="T16" fmla="*/ 0 h 368"/>
                      <a:gd name="T17" fmla="*/ 273 w 273"/>
                      <a:gd name="T18" fmla="*/ 368 h 368"/>
                    </a:gdLst>
                    <a:ahLst/>
                    <a:cxnLst>
                      <a:cxn ang="T10">
                        <a:pos x="T0" y="T1"/>
                      </a:cxn>
                      <a:cxn ang="T11">
                        <a:pos x="T2" y="T3"/>
                      </a:cxn>
                      <a:cxn ang="T12">
                        <a:pos x="T4" y="T5"/>
                      </a:cxn>
                      <a:cxn ang="T13">
                        <a:pos x="T6" y="T7"/>
                      </a:cxn>
                      <a:cxn ang="T14">
                        <a:pos x="T8" y="T9"/>
                      </a:cxn>
                    </a:cxnLst>
                    <a:rect l="T15" t="T16" r="T17" b="T18"/>
                    <a:pathLst>
                      <a:path w="273" h="368">
                        <a:moveTo>
                          <a:pt x="273" y="364"/>
                        </a:moveTo>
                        <a:lnTo>
                          <a:pt x="5" y="0"/>
                        </a:lnTo>
                        <a:lnTo>
                          <a:pt x="0" y="10"/>
                        </a:lnTo>
                        <a:lnTo>
                          <a:pt x="262" y="368"/>
                        </a:lnTo>
                        <a:lnTo>
                          <a:pt x="273" y="364"/>
                        </a:lnTo>
                        <a:close/>
                      </a:path>
                    </a:pathLst>
                  </a:custGeom>
                  <a:solidFill>
                    <a:srgbClr val="6666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77" name="Freeform 537"/>
                  <p:cNvSpPr>
                    <a:spLocks/>
                  </p:cNvSpPr>
                  <p:nvPr/>
                </p:nvSpPr>
                <p:spPr bwMode="auto">
                  <a:xfrm>
                    <a:off x="2247" y="3016"/>
                    <a:ext cx="91" cy="123"/>
                  </a:xfrm>
                  <a:custGeom>
                    <a:avLst/>
                    <a:gdLst>
                      <a:gd name="T0" fmla="*/ 0 w 273"/>
                      <a:gd name="T1" fmla="*/ 0 h 368"/>
                      <a:gd name="T2" fmla="*/ 0 w 273"/>
                      <a:gd name="T3" fmla="*/ 0 h 368"/>
                      <a:gd name="T4" fmla="*/ 0 w 273"/>
                      <a:gd name="T5" fmla="*/ 0 h 368"/>
                      <a:gd name="T6" fmla="*/ 0 w 273"/>
                      <a:gd name="T7" fmla="*/ 0 h 368"/>
                      <a:gd name="T8" fmla="*/ 0 w 273"/>
                      <a:gd name="T9" fmla="*/ 0 h 368"/>
                      <a:gd name="T10" fmla="*/ 0 60000 65536"/>
                      <a:gd name="T11" fmla="*/ 0 60000 65536"/>
                      <a:gd name="T12" fmla="*/ 0 60000 65536"/>
                      <a:gd name="T13" fmla="*/ 0 60000 65536"/>
                      <a:gd name="T14" fmla="*/ 0 60000 65536"/>
                      <a:gd name="T15" fmla="*/ 0 w 273"/>
                      <a:gd name="T16" fmla="*/ 0 h 368"/>
                      <a:gd name="T17" fmla="*/ 273 w 273"/>
                      <a:gd name="T18" fmla="*/ 368 h 368"/>
                    </a:gdLst>
                    <a:ahLst/>
                    <a:cxnLst>
                      <a:cxn ang="T10">
                        <a:pos x="T0" y="T1"/>
                      </a:cxn>
                      <a:cxn ang="T11">
                        <a:pos x="T2" y="T3"/>
                      </a:cxn>
                      <a:cxn ang="T12">
                        <a:pos x="T4" y="T5"/>
                      </a:cxn>
                      <a:cxn ang="T13">
                        <a:pos x="T6" y="T7"/>
                      </a:cxn>
                      <a:cxn ang="T14">
                        <a:pos x="T8" y="T9"/>
                      </a:cxn>
                    </a:cxnLst>
                    <a:rect l="T15" t="T16" r="T17" b="T18"/>
                    <a:pathLst>
                      <a:path w="273" h="368">
                        <a:moveTo>
                          <a:pt x="273" y="364"/>
                        </a:moveTo>
                        <a:lnTo>
                          <a:pt x="5" y="0"/>
                        </a:lnTo>
                        <a:lnTo>
                          <a:pt x="0" y="10"/>
                        </a:lnTo>
                        <a:lnTo>
                          <a:pt x="262" y="368"/>
                        </a:lnTo>
                        <a:lnTo>
                          <a:pt x="273" y="364"/>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778" name="Freeform 538"/>
                  <p:cNvSpPr>
                    <a:spLocks/>
                  </p:cNvSpPr>
                  <p:nvPr/>
                </p:nvSpPr>
                <p:spPr bwMode="auto">
                  <a:xfrm>
                    <a:off x="2150" y="3016"/>
                    <a:ext cx="91" cy="123"/>
                  </a:xfrm>
                  <a:custGeom>
                    <a:avLst/>
                    <a:gdLst>
                      <a:gd name="T0" fmla="*/ 0 w 274"/>
                      <a:gd name="T1" fmla="*/ 0 h 368"/>
                      <a:gd name="T2" fmla="*/ 0 w 274"/>
                      <a:gd name="T3" fmla="*/ 0 h 368"/>
                      <a:gd name="T4" fmla="*/ 0 w 274"/>
                      <a:gd name="T5" fmla="*/ 0 h 368"/>
                      <a:gd name="T6" fmla="*/ 0 w 274"/>
                      <a:gd name="T7" fmla="*/ 0 h 368"/>
                      <a:gd name="T8" fmla="*/ 0 w 274"/>
                      <a:gd name="T9" fmla="*/ 0 h 368"/>
                      <a:gd name="T10" fmla="*/ 0 60000 65536"/>
                      <a:gd name="T11" fmla="*/ 0 60000 65536"/>
                      <a:gd name="T12" fmla="*/ 0 60000 65536"/>
                      <a:gd name="T13" fmla="*/ 0 60000 65536"/>
                      <a:gd name="T14" fmla="*/ 0 60000 65536"/>
                      <a:gd name="T15" fmla="*/ 0 w 274"/>
                      <a:gd name="T16" fmla="*/ 0 h 368"/>
                      <a:gd name="T17" fmla="*/ 274 w 274"/>
                      <a:gd name="T18" fmla="*/ 368 h 368"/>
                    </a:gdLst>
                    <a:ahLst/>
                    <a:cxnLst>
                      <a:cxn ang="T10">
                        <a:pos x="T0" y="T1"/>
                      </a:cxn>
                      <a:cxn ang="T11">
                        <a:pos x="T2" y="T3"/>
                      </a:cxn>
                      <a:cxn ang="T12">
                        <a:pos x="T4" y="T5"/>
                      </a:cxn>
                      <a:cxn ang="T13">
                        <a:pos x="T6" y="T7"/>
                      </a:cxn>
                      <a:cxn ang="T14">
                        <a:pos x="T8" y="T9"/>
                      </a:cxn>
                    </a:cxnLst>
                    <a:rect l="T15" t="T16" r="T17" b="T18"/>
                    <a:pathLst>
                      <a:path w="274" h="368">
                        <a:moveTo>
                          <a:pt x="6" y="368"/>
                        </a:moveTo>
                        <a:lnTo>
                          <a:pt x="274" y="5"/>
                        </a:lnTo>
                        <a:lnTo>
                          <a:pt x="264" y="0"/>
                        </a:lnTo>
                        <a:lnTo>
                          <a:pt x="0" y="358"/>
                        </a:lnTo>
                        <a:lnTo>
                          <a:pt x="6" y="368"/>
                        </a:lnTo>
                        <a:close/>
                      </a:path>
                    </a:pathLst>
                  </a:custGeom>
                  <a:solidFill>
                    <a:srgbClr val="6666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79" name="Freeform 539"/>
                  <p:cNvSpPr>
                    <a:spLocks/>
                  </p:cNvSpPr>
                  <p:nvPr/>
                </p:nvSpPr>
                <p:spPr bwMode="auto">
                  <a:xfrm>
                    <a:off x="2150" y="3016"/>
                    <a:ext cx="91" cy="123"/>
                  </a:xfrm>
                  <a:custGeom>
                    <a:avLst/>
                    <a:gdLst>
                      <a:gd name="T0" fmla="*/ 0 w 274"/>
                      <a:gd name="T1" fmla="*/ 0 h 368"/>
                      <a:gd name="T2" fmla="*/ 0 w 274"/>
                      <a:gd name="T3" fmla="*/ 0 h 368"/>
                      <a:gd name="T4" fmla="*/ 0 w 274"/>
                      <a:gd name="T5" fmla="*/ 0 h 368"/>
                      <a:gd name="T6" fmla="*/ 0 w 274"/>
                      <a:gd name="T7" fmla="*/ 0 h 368"/>
                      <a:gd name="T8" fmla="*/ 0 w 274"/>
                      <a:gd name="T9" fmla="*/ 0 h 368"/>
                      <a:gd name="T10" fmla="*/ 0 60000 65536"/>
                      <a:gd name="T11" fmla="*/ 0 60000 65536"/>
                      <a:gd name="T12" fmla="*/ 0 60000 65536"/>
                      <a:gd name="T13" fmla="*/ 0 60000 65536"/>
                      <a:gd name="T14" fmla="*/ 0 60000 65536"/>
                      <a:gd name="T15" fmla="*/ 0 w 274"/>
                      <a:gd name="T16" fmla="*/ 0 h 368"/>
                      <a:gd name="T17" fmla="*/ 274 w 274"/>
                      <a:gd name="T18" fmla="*/ 368 h 368"/>
                    </a:gdLst>
                    <a:ahLst/>
                    <a:cxnLst>
                      <a:cxn ang="T10">
                        <a:pos x="T0" y="T1"/>
                      </a:cxn>
                      <a:cxn ang="T11">
                        <a:pos x="T2" y="T3"/>
                      </a:cxn>
                      <a:cxn ang="T12">
                        <a:pos x="T4" y="T5"/>
                      </a:cxn>
                      <a:cxn ang="T13">
                        <a:pos x="T6" y="T7"/>
                      </a:cxn>
                      <a:cxn ang="T14">
                        <a:pos x="T8" y="T9"/>
                      </a:cxn>
                    </a:cxnLst>
                    <a:rect l="T15" t="T16" r="T17" b="T18"/>
                    <a:pathLst>
                      <a:path w="274" h="368">
                        <a:moveTo>
                          <a:pt x="6" y="368"/>
                        </a:moveTo>
                        <a:lnTo>
                          <a:pt x="274" y="5"/>
                        </a:lnTo>
                        <a:lnTo>
                          <a:pt x="264" y="0"/>
                        </a:lnTo>
                        <a:lnTo>
                          <a:pt x="0" y="358"/>
                        </a:lnTo>
                        <a:lnTo>
                          <a:pt x="6" y="368"/>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780" name="Freeform 540"/>
                  <p:cNvSpPr>
                    <a:spLocks/>
                  </p:cNvSpPr>
                  <p:nvPr/>
                </p:nvSpPr>
                <p:spPr bwMode="auto">
                  <a:xfrm>
                    <a:off x="2247" y="3011"/>
                    <a:ext cx="66" cy="130"/>
                  </a:xfrm>
                  <a:custGeom>
                    <a:avLst/>
                    <a:gdLst>
                      <a:gd name="T0" fmla="*/ 0 w 198"/>
                      <a:gd name="T1" fmla="*/ 0 h 389"/>
                      <a:gd name="T2" fmla="*/ 0 w 198"/>
                      <a:gd name="T3" fmla="*/ 0 h 389"/>
                      <a:gd name="T4" fmla="*/ 0 w 198"/>
                      <a:gd name="T5" fmla="*/ 0 h 389"/>
                      <a:gd name="T6" fmla="*/ 0 w 198"/>
                      <a:gd name="T7" fmla="*/ 0 h 389"/>
                      <a:gd name="T8" fmla="*/ 0 w 198"/>
                      <a:gd name="T9" fmla="*/ 0 h 389"/>
                      <a:gd name="T10" fmla="*/ 0 60000 65536"/>
                      <a:gd name="T11" fmla="*/ 0 60000 65536"/>
                      <a:gd name="T12" fmla="*/ 0 60000 65536"/>
                      <a:gd name="T13" fmla="*/ 0 60000 65536"/>
                      <a:gd name="T14" fmla="*/ 0 60000 65536"/>
                      <a:gd name="T15" fmla="*/ 0 w 198"/>
                      <a:gd name="T16" fmla="*/ 0 h 389"/>
                      <a:gd name="T17" fmla="*/ 198 w 198"/>
                      <a:gd name="T18" fmla="*/ 389 h 389"/>
                    </a:gdLst>
                    <a:ahLst/>
                    <a:cxnLst>
                      <a:cxn ang="T10">
                        <a:pos x="T0" y="T1"/>
                      </a:cxn>
                      <a:cxn ang="T11">
                        <a:pos x="T2" y="T3"/>
                      </a:cxn>
                      <a:cxn ang="T12">
                        <a:pos x="T4" y="T5"/>
                      </a:cxn>
                      <a:cxn ang="T13">
                        <a:pos x="T6" y="T7"/>
                      </a:cxn>
                      <a:cxn ang="T14">
                        <a:pos x="T8" y="T9"/>
                      </a:cxn>
                    </a:cxnLst>
                    <a:rect l="T15" t="T16" r="T17" b="T18"/>
                    <a:pathLst>
                      <a:path w="198" h="389">
                        <a:moveTo>
                          <a:pt x="198" y="379"/>
                        </a:moveTo>
                        <a:lnTo>
                          <a:pt x="5" y="0"/>
                        </a:lnTo>
                        <a:lnTo>
                          <a:pt x="0" y="5"/>
                        </a:lnTo>
                        <a:lnTo>
                          <a:pt x="188" y="389"/>
                        </a:lnTo>
                        <a:lnTo>
                          <a:pt x="198" y="379"/>
                        </a:lnTo>
                        <a:close/>
                      </a:path>
                    </a:pathLst>
                  </a:custGeom>
                  <a:solidFill>
                    <a:srgbClr val="6666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81" name="Freeform 541"/>
                  <p:cNvSpPr>
                    <a:spLocks/>
                  </p:cNvSpPr>
                  <p:nvPr/>
                </p:nvSpPr>
                <p:spPr bwMode="auto">
                  <a:xfrm>
                    <a:off x="2247" y="3011"/>
                    <a:ext cx="66" cy="130"/>
                  </a:xfrm>
                  <a:custGeom>
                    <a:avLst/>
                    <a:gdLst>
                      <a:gd name="T0" fmla="*/ 0 w 198"/>
                      <a:gd name="T1" fmla="*/ 0 h 389"/>
                      <a:gd name="T2" fmla="*/ 0 w 198"/>
                      <a:gd name="T3" fmla="*/ 0 h 389"/>
                      <a:gd name="T4" fmla="*/ 0 w 198"/>
                      <a:gd name="T5" fmla="*/ 0 h 389"/>
                      <a:gd name="T6" fmla="*/ 0 w 198"/>
                      <a:gd name="T7" fmla="*/ 0 h 389"/>
                      <a:gd name="T8" fmla="*/ 0 w 198"/>
                      <a:gd name="T9" fmla="*/ 0 h 389"/>
                      <a:gd name="T10" fmla="*/ 0 60000 65536"/>
                      <a:gd name="T11" fmla="*/ 0 60000 65536"/>
                      <a:gd name="T12" fmla="*/ 0 60000 65536"/>
                      <a:gd name="T13" fmla="*/ 0 60000 65536"/>
                      <a:gd name="T14" fmla="*/ 0 60000 65536"/>
                      <a:gd name="T15" fmla="*/ 0 w 198"/>
                      <a:gd name="T16" fmla="*/ 0 h 389"/>
                      <a:gd name="T17" fmla="*/ 198 w 198"/>
                      <a:gd name="T18" fmla="*/ 389 h 389"/>
                    </a:gdLst>
                    <a:ahLst/>
                    <a:cxnLst>
                      <a:cxn ang="T10">
                        <a:pos x="T0" y="T1"/>
                      </a:cxn>
                      <a:cxn ang="T11">
                        <a:pos x="T2" y="T3"/>
                      </a:cxn>
                      <a:cxn ang="T12">
                        <a:pos x="T4" y="T5"/>
                      </a:cxn>
                      <a:cxn ang="T13">
                        <a:pos x="T6" y="T7"/>
                      </a:cxn>
                      <a:cxn ang="T14">
                        <a:pos x="T8" y="T9"/>
                      </a:cxn>
                    </a:cxnLst>
                    <a:rect l="T15" t="T16" r="T17" b="T18"/>
                    <a:pathLst>
                      <a:path w="198" h="389">
                        <a:moveTo>
                          <a:pt x="198" y="379"/>
                        </a:moveTo>
                        <a:lnTo>
                          <a:pt x="5" y="0"/>
                        </a:lnTo>
                        <a:lnTo>
                          <a:pt x="0" y="5"/>
                        </a:lnTo>
                        <a:lnTo>
                          <a:pt x="188" y="389"/>
                        </a:lnTo>
                        <a:lnTo>
                          <a:pt x="198" y="379"/>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782" name="Freeform 542"/>
                  <p:cNvSpPr>
                    <a:spLocks/>
                  </p:cNvSpPr>
                  <p:nvPr/>
                </p:nvSpPr>
                <p:spPr bwMode="auto">
                  <a:xfrm>
                    <a:off x="2175" y="3011"/>
                    <a:ext cx="66" cy="128"/>
                  </a:xfrm>
                  <a:custGeom>
                    <a:avLst/>
                    <a:gdLst>
                      <a:gd name="T0" fmla="*/ 0 w 198"/>
                      <a:gd name="T1" fmla="*/ 0 h 383"/>
                      <a:gd name="T2" fmla="*/ 0 w 198"/>
                      <a:gd name="T3" fmla="*/ 0 h 383"/>
                      <a:gd name="T4" fmla="*/ 0 w 198"/>
                      <a:gd name="T5" fmla="*/ 0 h 383"/>
                      <a:gd name="T6" fmla="*/ 0 w 198"/>
                      <a:gd name="T7" fmla="*/ 0 h 383"/>
                      <a:gd name="T8" fmla="*/ 0 w 198"/>
                      <a:gd name="T9" fmla="*/ 0 h 383"/>
                      <a:gd name="T10" fmla="*/ 0 60000 65536"/>
                      <a:gd name="T11" fmla="*/ 0 60000 65536"/>
                      <a:gd name="T12" fmla="*/ 0 60000 65536"/>
                      <a:gd name="T13" fmla="*/ 0 60000 65536"/>
                      <a:gd name="T14" fmla="*/ 0 60000 65536"/>
                      <a:gd name="T15" fmla="*/ 0 w 198"/>
                      <a:gd name="T16" fmla="*/ 0 h 383"/>
                      <a:gd name="T17" fmla="*/ 198 w 198"/>
                      <a:gd name="T18" fmla="*/ 383 h 383"/>
                    </a:gdLst>
                    <a:ahLst/>
                    <a:cxnLst>
                      <a:cxn ang="T10">
                        <a:pos x="T0" y="T1"/>
                      </a:cxn>
                      <a:cxn ang="T11">
                        <a:pos x="T2" y="T3"/>
                      </a:cxn>
                      <a:cxn ang="T12">
                        <a:pos x="T4" y="T5"/>
                      </a:cxn>
                      <a:cxn ang="T13">
                        <a:pos x="T6" y="T7"/>
                      </a:cxn>
                      <a:cxn ang="T14">
                        <a:pos x="T8" y="T9"/>
                      </a:cxn>
                    </a:cxnLst>
                    <a:rect l="T15" t="T16" r="T17" b="T18"/>
                    <a:pathLst>
                      <a:path w="198" h="383">
                        <a:moveTo>
                          <a:pt x="11" y="383"/>
                        </a:moveTo>
                        <a:lnTo>
                          <a:pt x="198" y="5"/>
                        </a:lnTo>
                        <a:lnTo>
                          <a:pt x="188" y="0"/>
                        </a:lnTo>
                        <a:lnTo>
                          <a:pt x="0" y="379"/>
                        </a:lnTo>
                        <a:lnTo>
                          <a:pt x="11" y="383"/>
                        </a:lnTo>
                        <a:close/>
                      </a:path>
                    </a:pathLst>
                  </a:custGeom>
                  <a:solidFill>
                    <a:srgbClr val="6666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83" name="Freeform 543"/>
                  <p:cNvSpPr>
                    <a:spLocks/>
                  </p:cNvSpPr>
                  <p:nvPr/>
                </p:nvSpPr>
                <p:spPr bwMode="auto">
                  <a:xfrm>
                    <a:off x="2175" y="3011"/>
                    <a:ext cx="66" cy="128"/>
                  </a:xfrm>
                  <a:custGeom>
                    <a:avLst/>
                    <a:gdLst>
                      <a:gd name="T0" fmla="*/ 0 w 198"/>
                      <a:gd name="T1" fmla="*/ 0 h 383"/>
                      <a:gd name="T2" fmla="*/ 0 w 198"/>
                      <a:gd name="T3" fmla="*/ 0 h 383"/>
                      <a:gd name="T4" fmla="*/ 0 w 198"/>
                      <a:gd name="T5" fmla="*/ 0 h 383"/>
                      <a:gd name="T6" fmla="*/ 0 w 198"/>
                      <a:gd name="T7" fmla="*/ 0 h 383"/>
                      <a:gd name="T8" fmla="*/ 0 w 198"/>
                      <a:gd name="T9" fmla="*/ 0 h 383"/>
                      <a:gd name="T10" fmla="*/ 0 60000 65536"/>
                      <a:gd name="T11" fmla="*/ 0 60000 65536"/>
                      <a:gd name="T12" fmla="*/ 0 60000 65536"/>
                      <a:gd name="T13" fmla="*/ 0 60000 65536"/>
                      <a:gd name="T14" fmla="*/ 0 60000 65536"/>
                      <a:gd name="T15" fmla="*/ 0 w 198"/>
                      <a:gd name="T16" fmla="*/ 0 h 383"/>
                      <a:gd name="T17" fmla="*/ 198 w 198"/>
                      <a:gd name="T18" fmla="*/ 383 h 383"/>
                    </a:gdLst>
                    <a:ahLst/>
                    <a:cxnLst>
                      <a:cxn ang="T10">
                        <a:pos x="T0" y="T1"/>
                      </a:cxn>
                      <a:cxn ang="T11">
                        <a:pos x="T2" y="T3"/>
                      </a:cxn>
                      <a:cxn ang="T12">
                        <a:pos x="T4" y="T5"/>
                      </a:cxn>
                      <a:cxn ang="T13">
                        <a:pos x="T6" y="T7"/>
                      </a:cxn>
                      <a:cxn ang="T14">
                        <a:pos x="T8" y="T9"/>
                      </a:cxn>
                    </a:cxnLst>
                    <a:rect l="T15" t="T16" r="T17" b="T18"/>
                    <a:pathLst>
                      <a:path w="198" h="383">
                        <a:moveTo>
                          <a:pt x="11" y="383"/>
                        </a:moveTo>
                        <a:lnTo>
                          <a:pt x="198" y="5"/>
                        </a:lnTo>
                        <a:lnTo>
                          <a:pt x="188" y="0"/>
                        </a:lnTo>
                        <a:lnTo>
                          <a:pt x="0" y="379"/>
                        </a:lnTo>
                        <a:lnTo>
                          <a:pt x="11" y="383"/>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784" name="Freeform 544"/>
                  <p:cNvSpPr>
                    <a:spLocks/>
                  </p:cNvSpPr>
                  <p:nvPr/>
                </p:nvSpPr>
                <p:spPr bwMode="auto">
                  <a:xfrm>
                    <a:off x="2239" y="3013"/>
                    <a:ext cx="41" cy="126"/>
                  </a:xfrm>
                  <a:custGeom>
                    <a:avLst/>
                    <a:gdLst>
                      <a:gd name="T0" fmla="*/ 0 w 123"/>
                      <a:gd name="T1" fmla="*/ 0 h 378"/>
                      <a:gd name="T2" fmla="*/ 0 w 123"/>
                      <a:gd name="T3" fmla="*/ 0 h 378"/>
                      <a:gd name="T4" fmla="*/ 0 w 123"/>
                      <a:gd name="T5" fmla="*/ 0 h 378"/>
                      <a:gd name="T6" fmla="*/ 0 w 123"/>
                      <a:gd name="T7" fmla="*/ 0 h 378"/>
                      <a:gd name="T8" fmla="*/ 0 w 123"/>
                      <a:gd name="T9" fmla="*/ 0 h 378"/>
                      <a:gd name="T10" fmla="*/ 0 60000 65536"/>
                      <a:gd name="T11" fmla="*/ 0 60000 65536"/>
                      <a:gd name="T12" fmla="*/ 0 60000 65536"/>
                      <a:gd name="T13" fmla="*/ 0 60000 65536"/>
                      <a:gd name="T14" fmla="*/ 0 60000 65536"/>
                      <a:gd name="T15" fmla="*/ 0 w 123"/>
                      <a:gd name="T16" fmla="*/ 0 h 378"/>
                      <a:gd name="T17" fmla="*/ 123 w 123"/>
                      <a:gd name="T18" fmla="*/ 378 h 378"/>
                    </a:gdLst>
                    <a:ahLst/>
                    <a:cxnLst>
                      <a:cxn ang="T10">
                        <a:pos x="T0" y="T1"/>
                      </a:cxn>
                      <a:cxn ang="T11">
                        <a:pos x="T2" y="T3"/>
                      </a:cxn>
                      <a:cxn ang="T12">
                        <a:pos x="T4" y="T5"/>
                      </a:cxn>
                      <a:cxn ang="T13">
                        <a:pos x="T6" y="T7"/>
                      </a:cxn>
                      <a:cxn ang="T14">
                        <a:pos x="T8" y="T9"/>
                      </a:cxn>
                    </a:cxnLst>
                    <a:rect l="T15" t="T16" r="T17" b="T18"/>
                    <a:pathLst>
                      <a:path w="123" h="378">
                        <a:moveTo>
                          <a:pt x="123" y="378"/>
                        </a:moveTo>
                        <a:lnTo>
                          <a:pt x="10" y="0"/>
                        </a:lnTo>
                        <a:lnTo>
                          <a:pt x="0" y="0"/>
                        </a:lnTo>
                        <a:lnTo>
                          <a:pt x="107" y="378"/>
                        </a:lnTo>
                        <a:lnTo>
                          <a:pt x="123" y="378"/>
                        </a:lnTo>
                        <a:close/>
                      </a:path>
                    </a:pathLst>
                  </a:custGeom>
                  <a:solidFill>
                    <a:srgbClr val="6666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85" name="Freeform 545"/>
                  <p:cNvSpPr>
                    <a:spLocks/>
                  </p:cNvSpPr>
                  <p:nvPr/>
                </p:nvSpPr>
                <p:spPr bwMode="auto">
                  <a:xfrm>
                    <a:off x="2239" y="3013"/>
                    <a:ext cx="41" cy="126"/>
                  </a:xfrm>
                  <a:custGeom>
                    <a:avLst/>
                    <a:gdLst>
                      <a:gd name="T0" fmla="*/ 0 w 123"/>
                      <a:gd name="T1" fmla="*/ 0 h 378"/>
                      <a:gd name="T2" fmla="*/ 0 w 123"/>
                      <a:gd name="T3" fmla="*/ 0 h 378"/>
                      <a:gd name="T4" fmla="*/ 0 w 123"/>
                      <a:gd name="T5" fmla="*/ 0 h 378"/>
                      <a:gd name="T6" fmla="*/ 0 w 123"/>
                      <a:gd name="T7" fmla="*/ 0 h 378"/>
                      <a:gd name="T8" fmla="*/ 0 w 123"/>
                      <a:gd name="T9" fmla="*/ 0 h 378"/>
                      <a:gd name="T10" fmla="*/ 0 60000 65536"/>
                      <a:gd name="T11" fmla="*/ 0 60000 65536"/>
                      <a:gd name="T12" fmla="*/ 0 60000 65536"/>
                      <a:gd name="T13" fmla="*/ 0 60000 65536"/>
                      <a:gd name="T14" fmla="*/ 0 60000 65536"/>
                      <a:gd name="T15" fmla="*/ 0 w 123"/>
                      <a:gd name="T16" fmla="*/ 0 h 378"/>
                      <a:gd name="T17" fmla="*/ 123 w 123"/>
                      <a:gd name="T18" fmla="*/ 378 h 378"/>
                    </a:gdLst>
                    <a:ahLst/>
                    <a:cxnLst>
                      <a:cxn ang="T10">
                        <a:pos x="T0" y="T1"/>
                      </a:cxn>
                      <a:cxn ang="T11">
                        <a:pos x="T2" y="T3"/>
                      </a:cxn>
                      <a:cxn ang="T12">
                        <a:pos x="T4" y="T5"/>
                      </a:cxn>
                      <a:cxn ang="T13">
                        <a:pos x="T6" y="T7"/>
                      </a:cxn>
                      <a:cxn ang="T14">
                        <a:pos x="T8" y="T9"/>
                      </a:cxn>
                    </a:cxnLst>
                    <a:rect l="T15" t="T16" r="T17" b="T18"/>
                    <a:pathLst>
                      <a:path w="123" h="378">
                        <a:moveTo>
                          <a:pt x="123" y="378"/>
                        </a:moveTo>
                        <a:lnTo>
                          <a:pt x="10" y="0"/>
                        </a:lnTo>
                        <a:lnTo>
                          <a:pt x="0" y="0"/>
                        </a:lnTo>
                        <a:lnTo>
                          <a:pt x="107" y="378"/>
                        </a:lnTo>
                        <a:lnTo>
                          <a:pt x="123" y="378"/>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786" name="Freeform 546"/>
                  <p:cNvSpPr>
                    <a:spLocks/>
                  </p:cNvSpPr>
                  <p:nvPr/>
                </p:nvSpPr>
                <p:spPr bwMode="auto">
                  <a:xfrm>
                    <a:off x="2209" y="3013"/>
                    <a:ext cx="39" cy="126"/>
                  </a:xfrm>
                  <a:custGeom>
                    <a:avLst/>
                    <a:gdLst>
                      <a:gd name="T0" fmla="*/ 0 w 118"/>
                      <a:gd name="T1" fmla="*/ 0 h 378"/>
                      <a:gd name="T2" fmla="*/ 0 w 118"/>
                      <a:gd name="T3" fmla="*/ 0 h 378"/>
                      <a:gd name="T4" fmla="*/ 0 w 118"/>
                      <a:gd name="T5" fmla="*/ 0 h 378"/>
                      <a:gd name="T6" fmla="*/ 0 w 118"/>
                      <a:gd name="T7" fmla="*/ 0 h 378"/>
                      <a:gd name="T8" fmla="*/ 0 w 118"/>
                      <a:gd name="T9" fmla="*/ 0 h 378"/>
                      <a:gd name="T10" fmla="*/ 0 60000 65536"/>
                      <a:gd name="T11" fmla="*/ 0 60000 65536"/>
                      <a:gd name="T12" fmla="*/ 0 60000 65536"/>
                      <a:gd name="T13" fmla="*/ 0 60000 65536"/>
                      <a:gd name="T14" fmla="*/ 0 60000 65536"/>
                      <a:gd name="T15" fmla="*/ 0 w 118"/>
                      <a:gd name="T16" fmla="*/ 0 h 378"/>
                      <a:gd name="T17" fmla="*/ 118 w 118"/>
                      <a:gd name="T18" fmla="*/ 378 h 378"/>
                    </a:gdLst>
                    <a:ahLst/>
                    <a:cxnLst>
                      <a:cxn ang="T10">
                        <a:pos x="T0" y="T1"/>
                      </a:cxn>
                      <a:cxn ang="T11">
                        <a:pos x="T2" y="T3"/>
                      </a:cxn>
                      <a:cxn ang="T12">
                        <a:pos x="T4" y="T5"/>
                      </a:cxn>
                      <a:cxn ang="T13">
                        <a:pos x="T6" y="T7"/>
                      </a:cxn>
                      <a:cxn ang="T14">
                        <a:pos x="T8" y="T9"/>
                      </a:cxn>
                    </a:cxnLst>
                    <a:rect l="T15" t="T16" r="T17" b="T18"/>
                    <a:pathLst>
                      <a:path w="118" h="378">
                        <a:moveTo>
                          <a:pt x="10" y="378"/>
                        </a:moveTo>
                        <a:lnTo>
                          <a:pt x="118" y="5"/>
                        </a:lnTo>
                        <a:lnTo>
                          <a:pt x="107" y="0"/>
                        </a:lnTo>
                        <a:lnTo>
                          <a:pt x="0" y="378"/>
                        </a:lnTo>
                        <a:lnTo>
                          <a:pt x="10" y="378"/>
                        </a:lnTo>
                        <a:close/>
                      </a:path>
                    </a:pathLst>
                  </a:custGeom>
                  <a:solidFill>
                    <a:srgbClr val="6666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87" name="Freeform 547"/>
                  <p:cNvSpPr>
                    <a:spLocks/>
                  </p:cNvSpPr>
                  <p:nvPr/>
                </p:nvSpPr>
                <p:spPr bwMode="auto">
                  <a:xfrm>
                    <a:off x="2209" y="3013"/>
                    <a:ext cx="39" cy="126"/>
                  </a:xfrm>
                  <a:custGeom>
                    <a:avLst/>
                    <a:gdLst>
                      <a:gd name="T0" fmla="*/ 0 w 118"/>
                      <a:gd name="T1" fmla="*/ 0 h 378"/>
                      <a:gd name="T2" fmla="*/ 0 w 118"/>
                      <a:gd name="T3" fmla="*/ 0 h 378"/>
                      <a:gd name="T4" fmla="*/ 0 w 118"/>
                      <a:gd name="T5" fmla="*/ 0 h 378"/>
                      <a:gd name="T6" fmla="*/ 0 w 118"/>
                      <a:gd name="T7" fmla="*/ 0 h 378"/>
                      <a:gd name="T8" fmla="*/ 0 w 118"/>
                      <a:gd name="T9" fmla="*/ 0 h 378"/>
                      <a:gd name="T10" fmla="*/ 0 60000 65536"/>
                      <a:gd name="T11" fmla="*/ 0 60000 65536"/>
                      <a:gd name="T12" fmla="*/ 0 60000 65536"/>
                      <a:gd name="T13" fmla="*/ 0 60000 65536"/>
                      <a:gd name="T14" fmla="*/ 0 60000 65536"/>
                      <a:gd name="T15" fmla="*/ 0 w 118"/>
                      <a:gd name="T16" fmla="*/ 0 h 378"/>
                      <a:gd name="T17" fmla="*/ 118 w 118"/>
                      <a:gd name="T18" fmla="*/ 378 h 378"/>
                    </a:gdLst>
                    <a:ahLst/>
                    <a:cxnLst>
                      <a:cxn ang="T10">
                        <a:pos x="T0" y="T1"/>
                      </a:cxn>
                      <a:cxn ang="T11">
                        <a:pos x="T2" y="T3"/>
                      </a:cxn>
                      <a:cxn ang="T12">
                        <a:pos x="T4" y="T5"/>
                      </a:cxn>
                      <a:cxn ang="T13">
                        <a:pos x="T6" y="T7"/>
                      </a:cxn>
                      <a:cxn ang="T14">
                        <a:pos x="T8" y="T9"/>
                      </a:cxn>
                    </a:cxnLst>
                    <a:rect l="T15" t="T16" r="T17" b="T18"/>
                    <a:pathLst>
                      <a:path w="118" h="378">
                        <a:moveTo>
                          <a:pt x="10" y="378"/>
                        </a:moveTo>
                        <a:lnTo>
                          <a:pt x="118" y="5"/>
                        </a:lnTo>
                        <a:lnTo>
                          <a:pt x="107" y="0"/>
                        </a:lnTo>
                        <a:lnTo>
                          <a:pt x="0" y="378"/>
                        </a:lnTo>
                        <a:lnTo>
                          <a:pt x="10" y="378"/>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788" name="Freeform 548"/>
                  <p:cNvSpPr>
                    <a:spLocks/>
                  </p:cNvSpPr>
                  <p:nvPr/>
                </p:nvSpPr>
                <p:spPr bwMode="auto">
                  <a:xfrm>
                    <a:off x="2227" y="2968"/>
                    <a:ext cx="32" cy="37"/>
                  </a:xfrm>
                  <a:custGeom>
                    <a:avLst/>
                    <a:gdLst>
                      <a:gd name="T0" fmla="*/ 0 w 97"/>
                      <a:gd name="T1" fmla="*/ 0 h 111"/>
                      <a:gd name="T2" fmla="*/ 0 w 97"/>
                      <a:gd name="T3" fmla="*/ 0 h 111"/>
                      <a:gd name="T4" fmla="*/ 0 w 97"/>
                      <a:gd name="T5" fmla="*/ 0 h 111"/>
                      <a:gd name="T6" fmla="*/ 0 w 97"/>
                      <a:gd name="T7" fmla="*/ 0 h 111"/>
                      <a:gd name="T8" fmla="*/ 0 60000 65536"/>
                      <a:gd name="T9" fmla="*/ 0 60000 65536"/>
                      <a:gd name="T10" fmla="*/ 0 60000 65536"/>
                      <a:gd name="T11" fmla="*/ 0 60000 65536"/>
                      <a:gd name="T12" fmla="*/ 0 w 97"/>
                      <a:gd name="T13" fmla="*/ 0 h 111"/>
                      <a:gd name="T14" fmla="*/ 97 w 97"/>
                      <a:gd name="T15" fmla="*/ 111 h 111"/>
                    </a:gdLst>
                    <a:ahLst/>
                    <a:cxnLst>
                      <a:cxn ang="T8">
                        <a:pos x="T0" y="T1"/>
                      </a:cxn>
                      <a:cxn ang="T9">
                        <a:pos x="T2" y="T3"/>
                      </a:cxn>
                      <a:cxn ang="T10">
                        <a:pos x="T4" y="T5"/>
                      </a:cxn>
                      <a:cxn ang="T11">
                        <a:pos x="T6" y="T7"/>
                      </a:cxn>
                    </a:cxnLst>
                    <a:rect l="T12" t="T13" r="T14" b="T15"/>
                    <a:pathLst>
                      <a:path w="97" h="111">
                        <a:moveTo>
                          <a:pt x="48" y="111"/>
                        </a:moveTo>
                        <a:lnTo>
                          <a:pt x="0" y="0"/>
                        </a:lnTo>
                        <a:lnTo>
                          <a:pt x="97" y="0"/>
                        </a:lnTo>
                        <a:lnTo>
                          <a:pt x="48" y="111"/>
                        </a:lnTo>
                        <a:close/>
                      </a:path>
                    </a:pathLst>
                  </a:custGeom>
                  <a:solidFill>
                    <a:srgbClr val="6666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89" name="Freeform 549"/>
                  <p:cNvSpPr>
                    <a:spLocks/>
                  </p:cNvSpPr>
                  <p:nvPr/>
                </p:nvSpPr>
                <p:spPr bwMode="auto">
                  <a:xfrm>
                    <a:off x="2227" y="2968"/>
                    <a:ext cx="32" cy="37"/>
                  </a:xfrm>
                  <a:custGeom>
                    <a:avLst/>
                    <a:gdLst>
                      <a:gd name="T0" fmla="*/ 0 w 97"/>
                      <a:gd name="T1" fmla="*/ 0 h 111"/>
                      <a:gd name="T2" fmla="*/ 0 w 97"/>
                      <a:gd name="T3" fmla="*/ 0 h 111"/>
                      <a:gd name="T4" fmla="*/ 0 w 97"/>
                      <a:gd name="T5" fmla="*/ 0 h 111"/>
                      <a:gd name="T6" fmla="*/ 0 w 97"/>
                      <a:gd name="T7" fmla="*/ 0 h 111"/>
                      <a:gd name="T8" fmla="*/ 0 60000 65536"/>
                      <a:gd name="T9" fmla="*/ 0 60000 65536"/>
                      <a:gd name="T10" fmla="*/ 0 60000 65536"/>
                      <a:gd name="T11" fmla="*/ 0 60000 65536"/>
                      <a:gd name="T12" fmla="*/ 0 w 97"/>
                      <a:gd name="T13" fmla="*/ 0 h 111"/>
                      <a:gd name="T14" fmla="*/ 97 w 97"/>
                      <a:gd name="T15" fmla="*/ 111 h 111"/>
                    </a:gdLst>
                    <a:ahLst/>
                    <a:cxnLst>
                      <a:cxn ang="T8">
                        <a:pos x="T0" y="T1"/>
                      </a:cxn>
                      <a:cxn ang="T9">
                        <a:pos x="T2" y="T3"/>
                      </a:cxn>
                      <a:cxn ang="T10">
                        <a:pos x="T4" y="T5"/>
                      </a:cxn>
                      <a:cxn ang="T11">
                        <a:pos x="T6" y="T7"/>
                      </a:cxn>
                    </a:cxnLst>
                    <a:rect l="T12" t="T13" r="T14" b="T15"/>
                    <a:pathLst>
                      <a:path w="97" h="111">
                        <a:moveTo>
                          <a:pt x="48" y="111"/>
                        </a:moveTo>
                        <a:lnTo>
                          <a:pt x="0" y="0"/>
                        </a:lnTo>
                        <a:lnTo>
                          <a:pt x="97" y="0"/>
                        </a:lnTo>
                        <a:lnTo>
                          <a:pt x="48" y="111"/>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790" name="Freeform 550"/>
                  <p:cNvSpPr>
                    <a:spLocks/>
                  </p:cNvSpPr>
                  <p:nvPr/>
                </p:nvSpPr>
                <p:spPr bwMode="auto">
                  <a:xfrm>
                    <a:off x="2202" y="3005"/>
                    <a:ext cx="82" cy="60"/>
                  </a:xfrm>
                  <a:custGeom>
                    <a:avLst/>
                    <a:gdLst>
                      <a:gd name="T0" fmla="*/ 0 w 246"/>
                      <a:gd name="T1" fmla="*/ 0 h 182"/>
                      <a:gd name="T2" fmla="*/ 0 w 246"/>
                      <a:gd name="T3" fmla="*/ 0 h 182"/>
                      <a:gd name="T4" fmla="*/ 0 w 246"/>
                      <a:gd name="T5" fmla="*/ 0 h 182"/>
                      <a:gd name="T6" fmla="*/ 0 w 246"/>
                      <a:gd name="T7" fmla="*/ 0 h 182"/>
                      <a:gd name="T8" fmla="*/ 0 60000 65536"/>
                      <a:gd name="T9" fmla="*/ 0 60000 65536"/>
                      <a:gd name="T10" fmla="*/ 0 60000 65536"/>
                      <a:gd name="T11" fmla="*/ 0 60000 65536"/>
                      <a:gd name="T12" fmla="*/ 0 w 246"/>
                      <a:gd name="T13" fmla="*/ 0 h 182"/>
                      <a:gd name="T14" fmla="*/ 246 w 246"/>
                      <a:gd name="T15" fmla="*/ 182 h 182"/>
                    </a:gdLst>
                    <a:ahLst/>
                    <a:cxnLst>
                      <a:cxn ang="T8">
                        <a:pos x="T0" y="T1"/>
                      </a:cxn>
                      <a:cxn ang="T9">
                        <a:pos x="T2" y="T3"/>
                      </a:cxn>
                      <a:cxn ang="T10">
                        <a:pos x="T4" y="T5"/>
                      </a:cxn>
                      <a:cxn ang="T11">
                        <a:pos x="T6" y="T7"/>
                      </a:cxn>
                    </a:cxnLst>
                    <a:rect l="T12" t="T13" r="T14" b="T15"/>
                    <a:pathLst>
                      <a:path w="246" h="182">
                        <a:moveTo>
                          <a:pt x="122" y="0"/>
                        </a:moveTo>
                        <a:lnTo>
                          <a:pt x="246" y="182"/>
                        </a:lnTo>
                        <a:lnTo>
                          <a:pt x="0" y="182"/>
                        </a:lnTo>
                        <a:lnTo>
                          <a:pt x="122" y="0"/>
                        </a:lnTo>
                        <a:close/>
                      </a:path>
                    </a:pathLst>
                  </a:custGeom>
                  <a:solidFill>
                    <a:srgbClr val="6666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91" name="Freeform 551"/>
                  <p:cNvSpPr>
                    <a:spLocks/>
                  </p:cNvSpPr>
                  <p:nvPr/>
                </p:nvSpPr>
                <p:spPr bwMode="auto">
                  <a:xfrm>
                    <a:off x="2202" y="3005"/>
                    <a:ext cx="82" cy="60"/>
                  </a:xfrm>
                  <a:custGeom>
                    <a:avLst/>
                    <a:gdLst>
                      <a:gd name="T0" fmla="*/ 0 w 246"/>
                      <a:gd name="T1" fmla="*/ 0 h 182"/>
                      <a:gd name="T2" fmla="*/ 0 w 246"/>
                      <a:gd name="T3" fmla="*/ 0 h 182"/>
                      <a:gd name="T4" fmla="*/ 0 w 246"/>
                      <a:gd name="T5" fmla="*/ 0 h 182"/>
                      <a:gd name="T6" fmla="*/ 0 w 246"/>
                      <a:gd name="T7" fmla="*/ 0 h 182"/>
                      <a:gd name="T8" fmla="*/ 0 60000 65536"/>
                      <a:gd name="T9" fmla="*/ 0 60000 65536"/>
                      <a:gd name="T10" fmla="*/ 0 60000 65536"/>
                      <a:gd name="T11" fmla="*/ 0 60000 65536"/>
                      <a:gd name="T12" fmla="*/ 0 w 246"/>
                      <a:gd name="T13" fmla="*/ 0 h 182"/>
                      <a:gd name="T14" fmla="*/ 246 w 246"/>
                      <a:gd name="T15" fmla="*/ 182 h 182"/>
                    </a:gdLst>
                    <a:ahLst/>
                    <a:cxnLst>
                      <a:cxn ang="T8">
                        <a:pos x="T0" y="T1"/>
                      </a:cxn>
                      <a:cxn ang="T9">
                        <a:pos x="T2" y="T3"/>
                      </a:cxn>
                      <a:cxn ang="T10">
                        <a:pos x="T4" y="T5"/>
                      </a:cxn>
                      <a:cxn ang="T11">
                        <a:pos x="T6" y="T7"/>
                      </a:cxn>
                    </a:cxnLst>
                    <a:rect l="T12" t="T13" r="T14" b="T15"/>
                    <a:pathLst>
                      <a:path w="246" h="182">
                        <a:moveTo>
                          <a:pt x="122" y="0"/>
                        </a:moveTo>
                        <a:lnTo>
                          <a:pt x="246" y="182"/>
                        </a:lnTo>
                        <a:lnTo>
                          <a:pt x="0" y="182"/>
                        </a:lnTo>
                        <a:lnTo>
                          <a:pt x="122"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792" name="Rectangle 552"/>
                  <p:cNvSpPr>
                    <a:spLocks noChangeArrowheads="1"/>
                  </p:cNvSpPr>
                  <p:nvPr/>
                </p:nvSpPr>
                <p:spPr bwMode="auto">
                  <a:xfrm>
                    <a:off x="2238" y="2991"/>
                    <a:ext cx="10" cy="22"/>
                  </a:xfrm>
                  <a:prstGeom prst="rect">
                    <a:avLst/>
                  </a:prstGeom>
                  <a:solidFill>
                    <a:srgbClr val="6666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793" name="Rectangle 553"/>
                  <p:cNvSpPr>
                    <a:spLocks noChangeArrowheads="1"/>
                  </p:cNvSpPr>
                  <p:nvPr/>
                </p:nvSpPr>
                <p:spPr bwMode="auto">
                  <a:xfrm>
                    <a:off x="2238" y="2991"/>
                    <a:ext cx="10" cy="22"/>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794" name="Rectangle 554"/>
                  <p:cNvSpPr>
                    <a:spLocks noChangeArrowheads="1"/>
                  </p:cNvSpPr>
                  <p:nvPr/>
                </p:nvSpPr>
                <p:spPr bwMode="auto">
                  <a:xfrm>
                    <a:off x="2227" y="3206"/>
                    <a:ext cx="32" cy="43"/>
                  </a:xfrm>
                  <a:prstGeom prst="rect">
                    <a:avLst/>
                  </a:prstGeom>
                  <a:solidFill>
                    <a:srgbClr val="6666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795" name="Rectangle 555"/>
                  <p:cNvSpPr>
                    <a:spLocks noChangeArrowheads="1"/>
                  </p:cNvSpPr>
                  <p:nvPr/>
                </p:nvSpPr>
                <p:spPr bwMode="auto">
                  <a:xfrm>
                    <a:off x="2227" y="3206"/>
                    <a:ext cx="32" cy="43"/>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796" name="Rectangle 556"/>
                  <p:cNvSpPr>
                    <a:spLocks noChangeArrowheads="1"/>
                  </p:cNvSpPr>
                  <p:nvPr/>
                </p:nvSpPr>
                <p:spPr bwMode="auto">
                  <a:xfrm>
                    <a:off x="2189" y="3249"/>
                    <a:ext cx="79" cy="20"/>
                  </a:xfrm>
                  <a:prstGeom prst="rect">
                    <a:avLst/>
                  </a:prstGeom>
                  <a:solidFill>
                    <a:srgbClr val="6666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797" name="Rectangle 557"/>
                  <p:cNvSpPr>
                    <a:spLocks noChangeArrowheads="1"/>
                  </p:cNvSpPr>
                  <p:nvPr/>
                </p:nvSpPr>
                <p:spPr bwMode="auto">
                  <a:xfrm>
                    <a:off x="2189" y="3249"/>
                    <a:ext cx="79" cy="20"/>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grpSp>
          </p:grpSp>
          <p:sp>
            <p:nvSpPr>
              <p:cNvPr id="15735" name="Freeform 558"/>
              <p:cNvSpPr>
                <a:spLocks/>
              </p:cNvSpPr>
              <p:nvPr/>
            </p:nvSpPr>
            <p:spPr bwMode="auto">
              <a:xfrm>
                <a:off x="4486" y="1634"/>
                <a:ext cx="556" cy="145"/>
              </a:xfrm>
              <a:custGeom>
                <a:avLst/>
                <a:gdLst>
                  <a:gd name="T0" fmla="*/ 0 w 1104"/>
                  <a:gd name="T1" fmla="*/ 1 h 251"/>
                  <a:gd name="T2" fmla="*/ 1 w 1104"/>
                  <a:gd name="T3" fmla="*/ 0 h 251"/>
                  <a:gd name="T4" fmla="*/ 1 w 1104"/>
                  <a:gd name="T5" fmla="*/ 1 h 251"/>
                  <a:gd name="T6" fmla="*/ 1 w 1104"/>
                  <a:gd name="T7" fmla="*/ 1 h 251"/>
                  <a:gd name="T8" fmla="*/ 1 w 1104"/>
                  <a:gd name="T9" fmla="*/ 1 h 251"/>
                  <a:gd name="T10" fmla="*/ 1 w 1104"/>
                  <a:gd name="T11" fmla="*/ 1 h 251"/>
                  <a:gd name="T12" fmla="*/ 2 w 1104"/>
                  <a:gd name="T13" fmla="*/ 1 h 251"/>
                  <a:gd name="T14" fmla="*/ 1 w 1104"/>
                  <a:gd name="T15" fmla="*/ 1 h 251"/>
                  <a:gd name="T16" fmla="*/ 1 w 1104"/>
                  <a:gd name="T17" fmla="*/ 1 h 251"/>
                  <a:gd name="T18" fmla="*/ 0 w 1104"/>
                  <a:gd name="T19" fmla="*/ 1 h 25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04"/>
                  <a:gd name="T31" fmla="*/ 0 h 251"/>
                  <a:gd name="T32" fmla="*/ 1104 w 1104"/>
                  <a:gd name="T33" fmla="*/ 251 h 25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04" h="251">
                    <a:moveTo>
                      <a:pt x="0" y="95"/>
                    </a:moveTo>
                    <a:lnTo>
                      <a:pt x="209" y="0"/>
                    </a:lnTo>
                    <a:lnTo>
                      <a:pt x="455" y="28"/>
                    </a:lnTo>
                    <a:lnTo>
                      <a:pt x="642" y="44"/>
                    </a:lnTo>
                    <a:lnTo>
                      <a:pt x="744" y="70"/>
                    </a:lnTo>
                    <a:lnTo>
                      <a:pt x="911" y="98"/>
                    </a:lnTo>
                    <a:lnTo>
                      <a:pt x="1104" y="112"/>
                    </a:lnTo>
                    <a:lnTo>
                      <a:pt x="904" y="251"/>
                    </a:lnTo>
                    <a:lnTo>
                      <a:pt x="268" y="193"/>
                    </a:lnTo>
                    <a:lnTo>
                      <a:pt x="0" y="95"/>
                    </a:lnTo>
                    <a:close/>
                  </a:path>
                </a:pathLst>
              </a:custGeom>
              <a:solidFill>
                <a:srgbClr val="808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736" name="Freeform 559"/>
              <p:cNvSpPr>
                <a:spLocks/>
              </p:cNvSpPr>
              <p:nvPr/>
            </p:nvSpPr>
            <p:spPr bwMode="auto">
              <a:xfrm>
                <a:off x="4487" y="1633"/>
                <a:ext cx="556" cy="143"/>
              </a:xfrm>
              <a:custGeom>
                <a:avLst/>
                <a:gdLst>
                  <a:gd name="T0" fmla="*/ 0 w 1105"/>
                  <a:gd name="T1" fmla="*/ 1 h 250"/>
                  <a:gd name="T2" fmla="*/ 1 w 1105"/>
                  <a:gd name="T3" fmla="*/ 0 h 250"/>
                  <a:gd name="T4" fmla="*/ 1 w 1105"/>
                  <a:gd name="T5" fmla="*/ 1 h 250"/>
                  <a:gd name="T6" fmla="*/ 1 w 1105"/>
                  <a:gd name="T7" fmla="*/ 1 h 250"/>
                  <a:gd name="T8" fmla="*/ 1 w 1105"/>
                  <a:gd name="T9" fmla="*/ 1 h 250"/>
                  <a:gd name="T10" fmla="*/ 1 w 1105"/>
                  <a:gd name="T11" fmla="*/ 1 h 250"/>
                  <a:gd name="T12" fmla="*/ 2 w 1105"/>
                  <a:gd name="T13" fmla="*/ 1 h 250"/>
                  <a:gd name="T14" fmla="*/ 1 w 1105"/>
                  <a:gd name="T15" fmla="*/ 1 h 250"/>
                  <a:gd name="T16" fmla="*/ 1 w 1105"/>
                  <a:gd name="T17" fmla="*/ 1 h 2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05"/>
                  <a:gd name="T28" fmla="*/ 0 h 250"/>
                  <a:gd name="T29" fmla="*/ 1105 w 1105"/>
                  <a:gd name="T30" fmla="*/ 250 h 2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05" h="250">
                    <a:moveTo>
                      <a:pt x="0" y="95"/>
                    </a:moveTo>
                    <a:lnTo>
                      <a:pt x="208" y="0"/>
                    </a:lnTo>
                    <a:lnTo>
                      <a:pt x="455" y="28"/>
                    </a:lnTo>
                    <a:lnTo>
                      <a:pt x="642" y="44"/>
                    </a:lnTo>
                    <a:lnTo>
                      <a:pt x="744" y="70"/>
                    </a:lnTo>
                    <a:lnTo>
                      <a:pt x="911" y="98"/>
                    </a:lnTo>
                    <a:lnTo>
                      <a:pt x="1105" y="112"/>
                    </a:lnTo>
                    <a:lnTo>
                      <a:pt x="904" y="250"/>
                    </a:lnTo>
                    <a:lnTo>
                      <a:pt x="268" y="192"/>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737" name="Freeform 560"/>
              <p:cNvSpPr>
                <a:spLocks/>
              </p:cNvSpPr>
              <p:nvPr/>
            </p:nvSpPr>
            <p:spPr bwMode="auto">
              <a:xfrm>
                <a:off x="4486" y="1687"/>
                <a:ext cx="456" cy="274"/>
              </a:xfrm>
              <a:custGeom>
                <a:avLst/>
                <a:gdLst>
                  <a:gd name="T0" fmla="*/ 0 w 906"/>
                  <a:gd name="T1" fmla="*/ 1 h 477"/>
                  <a:gd name="T2" fmla="*/ 1 w 906"/>
                  <a:gd name="T3" fmla="*/ 0 h 477"/>
                  <a:gd name="T4" fmla="*/ 1 w 906"/>
                  <a:gd name="T5" fmla="*/ 1 h 477"/>
                  <a:gd name="T6" fmla="*/ 1 w 906"/>
                  <a:gd name="T7" fmla="*/ 2 h 477"/>
                  <a:gd name="T8" fmla="*/ 1 w 906"/>
                  <a:gd name="T9" fmla="*/ 2 h 477"/>
                  <a:gd name="T10" fmla="*/ 0 w 906"/>
                  <a:gd name="T11" fmla="*/ 1 h 477"/>
                  <a:gd name="T12" fmla="*/ 0 60000 65536"/>
                  <a:gd name="T13" fmla="*/ 0 60000 65536"/>
                  <a:gd name="T14" fmla="*/ 0 60000 65536"/>
                  <a:gd name="T15" fmla="*/ 0 60000 65536"/>
                  <a:gd name="T16" fmla="*/ 0 60000 65536"/>
                  <a:gd name="T17" fmla="*/ 0 60000 65536"/>
                  <a:gd name="T18" fmla="*/ 0 w 906"/>
                  <a:gd name="T19" fmla="*/ 0 h 477"/>
                  <a:gd name="T20" fmla="*/ 906 w 906"/>
                  <a:gd name="T21" fmla="*/ 477 h 477"/>
                </a:gdLst>
                <a:ahLst/>
                <a:cxnLst>
                  <a:cxn ang="T12">
                    <a:pos x="T0" y="T1"/>
                  </a:cxn>
                  <a:cxn ang="T13">
                    <a:pos x="T2" y="T3"/>
                  </a:cxn>
                  <a:cxn ang="T14">
                    <a:pos x="T4" y="T5"/>
                  </a:cxn>
                  <a:cxn ang="T15">
                    <a:pos x="T6" y="T7"/>
                  </a:cxn>
                  <a:cxn ang="T16">
                    <a:pos x="T8" y="T9"/>
                  </a:cxn>
                  <a:cxn ang="T17">
                    <a:pos x="T10" y="T11"/>
                  </a:cxn>
                </a:cxnLst>
                <a:rect l="T18" t="T19" r="T20" b="T21"/>
                <a:pathLst>
                  <a:path w="906" h="477">
                    <a:moveTo>
                      <a:pt x="0" y="187"/>
                    </a:moveTo>
                    <a:lnTo>
                      <a:pt x="2" y="0"/>
                    </a:lnTo>
                    <a:lnTo>
                      <a:pt x="906" y="126"/>
                    </a:lnTo>
                    <a:lnTo>
                      <a:pt x="899" y="477"/>
                    </a:lnTo>
                    <a:lnTo>
                      <a:pt x="654" y="437"/>
                    </a:lnTo>
                    <a:lnTo>
                      <a:pt x="0" y="187"/>
                    </a:lnTo>
                    <a:close/>
                  </a:path>
                </a:pathLst>
              </a:custGeom>
              <a:solidFill>
                <a:srgbClr val="808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738" name="Freeform 561"/>
              <p:cNvSpPr>
                <a:spLocks/>
              </p:cNvSpPr>
              <p:nvPr/>
            </p:nvSpPr>
            <p:spPr bwMode="auto">
              <a:xfrm>
                <a:off x="4921" y="1706"/>
                <a:ext cx="201" cy="261"/>
              </a:xfrm>
              <a:custGeom>
                <a:avLst/>
                <a:gdLst>
                  <a:gd name="T0" fmla="*/ 1 w 400"/>
                  <a:gd name="T1" fmla="*/ 2 h 453"/>
                  <a:gd name="T2" fmla="*/ 1 w 400"/>
                  <a:gd name="T3" fmla="*/ 2 h 453"/>
                  <a:gd name="T4" fmla="*/ 1 w 400"/>
                  <a:gd name="T5" fmla="*/ 1 h 453"/>
                  <a:gd name="T6" fmla="*/ 1 w 400"/>
                  <a:gd name="T7" fmla="*/ 0 h 453"/>
                  <a:gd name="T8" fmla="*/ 0 w 400"/>
                  <a:gd name="T9" fmla="*/ 1 h 453"/>
                  <a:gd name="T10" fmla="*/ 1 w 400"/>
                  <a:gd name="T11" fmla="*/ 2 h 453"/>
                  <a:gd name="T12" fmla="*/ 0 60000 65536"/>
                  <a:gd name="T13" fmla="*/ 0 60000 65536"/>
                  <a:gd name="T14" fmla="*/ 0 60000 65536"/>
                  <a:gd name="T15" fmla="*/ 0 60000 65536"/>
                  <a:gd name="T16" fmla="*/ 0 60000 65536"/>
                  <a:gd name="T17" fmla="*/ 0 60000 65536"/>
                  <a:gd name="T18" fmla="*/ 0 w 400"/>
                  <a:gd name="T19" fmla="*/ 0 h 453"/>
                  <a:gd name="T20" fmla="*/ 400 w 400"/>
                  <a:gd name="T21" fmla="*/ 453 h 453"/>
                </a:gdLst>
                <a:ahLst/>
                <a:cxnLst>
                  <a:cxn ang="T12">
                    <a:pos x="T0" y="T1"/>
                  </a:cxn>
                  <a:cxn ang="T13">
                    <a:pos x="T2" y="T3"/>
                  </a:cxn>
                  <a:cxn ang="T14">
                    <a:pos x="T4" y="T5"/>
                  </a:cxn>
                  <a:cxn ang="T15">
                    <a:pos x="T6" y="T7"/>
                  </a:cxn>
                  <a:cxn ang="T16">
                    <a:pos x="T8" y="T9"/>
                  </a:cxn>
                  <a:cxn ang="T17">
                    <a:pos x="T10" y="T11"/>
                  </a:cxn>
                </a:cxnLst>
                <a:rect l="T18" t="T19" r="T20" b="T21"/>
                <a:pathLst>
                  <a:path w="400" h="453">
                    <a:moveTo>
                      <a:pt x="7" y="453"/>
                    </a:moveTo>
                    <a:lnTo>
                      <a:pt x="395" y="376"/>
                    </a:lnTo>
                    <a:lnTo>
                      <a:pt x="400" y="60"/>
                    </a:lnTo>
                    <a:lnTo>
                      <a:pt x="198" y="0"/>
                    </a:lnTo>
                    <a:lnTo>
                      <a:pt x="0" y="101"/>
                    </a:lnTo>
                    <a:lnTo>
                      <a:pt x="7" y="453"/>
                    </a:lnTo>
                    <a:close/>
                  </a:path>
                </a:pathLst>
              </a:custGeom>
              <a:solidFill>
                <a:srgbClr val="808000"/>
              </a:solidFill>
              <a:ln w="1588">
                <a:solidFill>
                  <a:srgbClr val="000000"/>
                </a:solidFill>
                <a:round/>
                <a:headEnd/>
                <a:tailEnd/>
              </a:ln>
            </p:spPr>
            <p:txBody>
              <a:bodyPr/>
              <a:lstStyle/>
              <a:p>
                <a:endParaRPr lang="es-CL"/>
              </a:p>
            </p:txBody>
          </p:sp>
          <p:sp>
            <p:nvSpPr>
              <p:cNvPr id="15739" name="Freeform 562"/>
              <p:cNvSpPr>
                <a:spLocks/>
              </p:cNvSpPr>
              <p:nvPr/>
            </p:nvSpPr>
            <p:spPr bwMode="auto">
              <a:xfrm>
                <a:off x="4990" y="1756"/>
                <a:ext cx="53" cy="202"/>
              </a:xfrm>
              <a:custGeom>
                <a:avLst/>
                <a:gdLst>
                  <a:gd name="T0" fmla="*/ 1 w 106"/>
                  <a:gd name="T1" fmla="*/ 0 h 352"/>
                  <a:gd name="T2" fmla="*/ 1 w 106"/>
                  <a:gd name="T3" fmla="*/ 1 h 352"/>
                  <a:gd name="T4" fmla="*/ 1 w 106"/>
                  <a:gd name="T5" fmla="*/ 1 h 352"/>
                  <a:gd name="T6" fmla="*/ 1 w 106"/>
                  <a:gd name="T7" fmla="*/ 1 h 352"/>
                  <a:gd name="T8" fmla="*/ 1 w 106"/>
                  <a:gd name="T9" fmla="*/ 1 h 352"/>
                  <a:gd name="T10" fmla="*/ 1 w 106"/>
                  <a:gd name="T11" fmla="*/ 1 h 352"/>
                  <a:gd name="T12" fmla="*/ 1 w 106"/>
                  <a:gd name="T13" fmla="*/ 1 h 352"/>
                  <a:gd name="T14" fmla="*/ 1 w 106"/>
                  <a:gd name="T15" fmla="*/ 1 h 352"/>
                  <a:gd name="T16" fmla="*/ 0 w 106"/>
                  <a:gd name="T17" fmla="*/ 1 h 352"/>
                  <a:gd name="T18" fmla="*/ 1 w 106"/>
                  <a:gd name="T19" fmla="*/ 0 h 35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6"/>
                  <a:gd name="T31" fmla="*/ 0 h 352"/>
                  <a:gd name="T32" fmla="*/ 106 w 106"/>
                  <a:gd name="T33" fmla="*/ 352 h 35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6" h="352">
                    <a:moveTo>
                      <a:pt x="106" y="0"/>
                    </a:moveTo>
                    <a:lnTo>
                      <a:pt x="106" y="102"/>
                    </a:lnTo>
                    <a:lnTo>
                      <a:pt x="91" y="207"/>
                    </a:lnTo>
                    <a:lnTo>
                      <a:pt x="76" y="319"/>
                    </a:lnTo>
                    <a:lnTo>
                      <a:pt x="70" y="352"/>
                    </a:lnTo>
                    <a:lnTo>
                      <a:pt x="42" y="345"/>
                    </a:lnTo>
                    <a:lnTo>
                      <a:pt x="70" y="231"/>
                    </a:lnTo>
                    <a:lnTo>
                      <a:pt x="47" y="334"/>
                    </a:lnTo>
                    <a:lnTo>
                      <a:pt x="0" y="334"/>
                    </a:lnTo>
                    <a:lnTo>
                      <a:pt x="106" y="0"/>
                    </a:lnTo>
                    <a:close/>
                  </a:path>
                </a:pathLst>
              </a:custGeom>
              <a:solidFill>
                <a:srgbClr val="808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740" name="Freeform 563"/>
              <p:cNvSpPr>
                <a:spLocks/>
              </p:cNvSpPr>
              <p:nvPr/>
            </p:nvSpPr>
            <p:spPr bwMode="auto">
              <a:xfrm>
                <a:off x="5043" y="1787"/>
                <a:ext cx="67" cy="155"/>
              </a:xfrm>
              <a:custGeom>
                <a:avLst/>
                <a:gdLst>
                  <a:gd name="T0" fmla="*/ 0 w 134"/>
                  <a:gd name="T1" fmla="*/ 0 h 269"/>
                  <a:gd name="T2" fmla="*/ 1 w 134"/>
                  <a:gd name="T3" fmla="*/ 1 h 269"/>
                  <a:gd name="T4" fmla="*/ 1 w 134"/>
                  <a:gd name="T5" fmla="*/ 1 h 269"/>
                  <a:gd name="T6" fmla="*/ 1 w 134"/>
                  <a:gd name="T7" fmla="*/ 1 h 269"/>
                  <a:gd name="T8" fmla="*/ 1 w 134"/>
                  <a:gd name="T9" fmla="*/ 1 h 269"/>
                  <a:gd name="T10" fmla="*/ 1 w 134"/>
                  <a:gd name="T11" fmla="*/ 1 h 269"/>
                  <a:gd name="T12" fmla="*/ 1 w 134"/>
                  <a:gd name="T13" fmla="*/ 1 h 269"/>
                  <a:gd name="T14" fmla="*/ 1 w 134"/>
                  <a:gd name="T15" fmla="*/ 1 h 269"/>
                  <a:gd name="T16" fmla="*/ 1 w 134"/>
                  <a:gd name="T17" fmla="*/ 1 h 269"/>
                  <a:gd name="T18" fmla="*/ 1 w 134"/>
                  <a:gd name="T19" fmla="*/ 1 h 269"/>
                  <a:gd name="T20" fmla="*/ 1 w 134"/>
                  <a:gd name="T21" fmla="*/ 1 h 269"/>
                  <a:gd name="T22" fmla="*/ 1 w 134"/>
                  <a:gd name="T23" fmla="*/ 1 h 269"/>
                  <a:gd name="T24" fmla="*/ 1 w 134"/>
                  <a:gd name="T25" fmla="*/ 1 h 269"/>
                  <a:gd name="T26" fmla="*/ 0 w 134"/>
                  <a:gd name="T27" fmla="*/ 0 h 26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34"/>
                  <a:gd name="T43" fmla="*/ 0 h 269"/>
                  <a:gd name="T44" fmla="*/ 134 w 134"/>
                  <a:gd name="T45" fmla="*/ 269 h 26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34" h="269">
                    <a:moveTo>
                      <a:pt x="0" y="0"/>
                    </a:moveTo>
                    <a:lnTo>
                      <a:pt x="14" y="155"/>
                    </a:lnTo>
                    <a:lnTo>
                      <a:pt x="49" y="255"/>
                    </a:lnTo>
                    <a:lnTo>
                      <a:pt x="88" y="259"/>
                    </a:lnTo>
                    <a:lnTo>
                      <a:pt x="99" y="269"/>
                    </a:lnTo>
                    <a:lnTo>
                      <a:pt x="88" y="244"/>
                    </a:lnTo>
                    <a:lnTo>
                      <a:pt x="75" y="244"/>
                    </a:lnTo>
                    <a:lnTo>
                      <a:pt x="103" y="238"/>
                    </a:lnTo>
                    <a:lnTo>
                      <a:pt x="134" y="248"/>
                    </a:lnTo>
                    <a:lnTo>
                      <a:pt x="103" y="235"/>
                    </a:lnTo>
                    <a:lnTo>
                      <a:pt x="59" y="189"/>
                    </a:lnTo>
                    <a:lnTo>
                      <a:pt x="33" y="111"/>
                    </a:lnTo>
                    <a:lnTo>
                      <a:pt x="19" y="47"/>
                    </a:lnTo>
                    <a:lnTo>
                      <a:pt x="0" y="0"/>
                    </a:lnTo>
                    <a:close/>
                  </a:path>
                </a:pathLst>
              </a:custGeom>
              <a:solidFill>
                <a:srgbClr val="808000"/>
              </a:solidFill>
              <a:ln w="1588">
                <a:solidFill>
                  <a:srgbClr val="000000"/>
                </a:solidFill>
                <a:round/>
                <a:headEnd/>
                <a:tailEnd/>
              </a:ln>
            </p:spPr>
            <p:txBody>
              <a:bodyPr/>
              <a:lstStyle/>
              <a:p>
                <a:endParaRPr lang="es-CL"/>
              </a:p>
            </p:txBody>
          </p:sp>
          <p:sp>
            <p:nvSpPr>
              <p:cNvPr id="15741" name="Freeform 564"/>
              <p:cNvSpPr>
                <a:spLocks/>
              </p:cNvSpPr>
              <p:nvPr/>
            </p:nvSpPr>
            <p:spPr bwMode="auto">
              <a:xfrm>
                <a:off x="5025" y="1815"/>
                <a:ext cx="42" cy="119"/>
              </a:xfrm>
              <a:custGeom>
                <a:avLst/>
                <a:gdLst>
                  <a:gd name="T0" fmla="*/ 0 w 85"/>
                  <a:gd name="T1" fmla="*/ 0 h 206"/>
                  <a:gd name="T2" fmla="*/ 0 w 85"/>
                  <a:gd name="T3" fmla="*/ 1 h 206"/>
                  <a:gd name="T4" fmla="*/ 0 w 85"/>
                  <a:gd name="T5" fmla="*/ 1 h 206"/>
                  <a:gd name="T6" fmla="*/ 0 w 85"/>
                  <a:gd name="T7" fmla="*/ 0 h 206"/>
                  <a:gd name="T8" fmla="*/ 0 60000 65536"/>
                  <a:gd name="T9" fmla="*/ 0 60000 65536"/>
                  <a:gd name="T10" fmla="*/ 0 60000 65536"/>
                  <a:gd name="T11" fmla="*/ 0 60000 65536"/>
                  <a:gd name="T12" fmla="*/ 0 w 85"/>
                  <a:gd name="T13" fmla="*/ 0 h 206"/>
                  <a:gd name="T14" fmla="*/ 85 w 85"/>
                  <a:gd name="T15" fmla="*/ 206 h 206"/>
                </a:gdLst>
                <a:ahLst/>
                <a:cxnLst>
                  <a:cxn ang="T8">
                    <a:pos x="T0" y="T1"/>
                  </a:cxn>
                  <a:cxn ang="T9">
                    <a:pos x="T2" y="T3"/>
                  </a:cxn>
                  <a:cxn ang="T10">
                    <a:pos x="T4" y="T5"/>
                  </a:cxn>
                  <a:cxn ang="T11">
                    <a:pos x="T6" y="T7"/>
                  </a:cxn>
                </a:cxnLst>
                <a:rect l="T12" t="T13" r="T14" b="T15"/>
                <a:pathLst>
                  <a:path w="85" h="206">
                    <a:moveTo>
                      <a:pt x="29" y="0"/>
                    </a:moveTo>
                    <a:lnTo>
                      <a:pt x="85" y="206"/>
                    </a:lnTo>
                    <a:lnTo>
                      <a:pt x="0" y="206"/>
                    </a:lnTo>
                    <a:lnTo>
                      <a:pt x="2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742" name="Freeform 565"/>
              <p:cNvSpPr>
                <a:spLocks/>
              </p:cNvSpPr>
              <p:nvPr/>
            </p:nvSpPr>
            <p:spPr bwMode="auto">
              <a:xfrm>
                <a:off x="4989" y="1756"/>
                <a:ext cx="53" cy="202"/>
              </a:xfrm>
              <a:custGeom>
                <a:avLst/>
                <a:gdLst>
                  <a:gd name="T0" fmla="*/ 1 w 105"/>
                  <a:gd name="T1" fmla="*/ 0 h 353"/>
                  <a:gd name="T2" fmla="*/ 1 w 105"/>
                  <a:gd name="T3" fmla="*/ 1 h 353"/>
                  <a:gd name="T4" fmla="*/ 1 w 105"/>
                  <a:gd name="T5" fmla="*/ 1 h 353"/>
                  <a:gd name="T6" fmla="*/ 1 w 105"/>
                  <a:gd name="T7" fmla="*/ 1 h 353"/>
                  <a:gd name="T8" fmla="*/ 1 w 105"/>
                  <a:gd name="T9" fmla="*/ 1 h 353"/>
                  <a:gd name="T10" fmla="*/ 1 w 105"/>
                  <a:gd name="T11" fmla="*/ 1 h 353"/>
                  <a:gd name="T12" fmla="*/ 1 w 105"/>
                  <a:gd name="T13" fmla="*/ 1 h 353"/>
                  <a:gd name="T14" fmla="*/ 1 w 105"/>
                  <a:gd name="T15" fmla="*/ 1 h 353"/>
                  <a:gd name="T16" fmla="*/ 0 w 105"/>
                  <a:gd name="T17" fmla="*/ 1 h 3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5"/>
                  <a:gd name="T28" fmla="*/ 0 h 353"/>
                  <a:gd name="T29" fmla="*/ 105 w 105"/>
                  <a:gd name="T30" fmla="*/ 353 h 35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5" h="353">
                    <a:moveTo>
                      <a:pt x="105" y="0"/>
                    </a:moveTo>
                    <a:lnTo>
                      <a:pt x="105" y="104"/>
                    </a:lnTo>
                    <a:lnTo>
                      <a:pt x="91" y="208"/>
                    </a:lnTo>
                    <a:lnTo>
                      <a:pt x="75" y="320"/>
                    </a:lnTo>
                    <a:lnTo>
                      <a:pt x="70" y="353"/>
                    </a:lnTo>
                    <a:lnTo>
                      <a:pt x="42" y="346"/>
                    </a:lnTo>
                    <a:lnTo>
                      <a:pt x="70" y="232"/>
                    </a:lnTo>
                    <a:lnTo>
                      <a:pt x="46" y="335"/>
                    </a:lnTo>
                    <a:lnTo>
                      <a:pt x="0" y="335"/>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743" name="Line 566"/>
              <p:cNvSpPr>
                <a:spLocks noChangeShapeType="1"/>
              </p:cNvSpPr>
              <p:nvPr/>
            </p:nvSpPr>
            <p:spPr bwMode="auto">
              <a:xfrm>
                <a:off x="4487" y="1688"/>
                <a:ext cx="450" cy="68"/>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744" name="Freeform 567"/>
              <p:cNvSpPr>
                <a:spLocks/>
              </p:cNvSpPr>
              <p:nvPr/>
            </p:nvSpPr>
            <p:spPr bwMode="auto">
              <a:xfrm>
                <a:off x="4486" y="1687"/>
                <a:ext cx="454" cy="274"/>
              </a:xfrm>
              <a:custGeom>
                <a:avLst/>
                <a:gdLst>
                  <a:gd name="T0" fmla="*/ 1 w 902"/>
                  <a:gd name="T1" fmla="*/ 0 h 478"/>
                  <a:gd name="T2" fmla="*/ 0 w 902"/>
                  <a:gd name="T3" fmla="*/ 1 h 478"/>
                  <a:gd name="T4" fmla="*/ 1 w 902"/>
                  <a:gd name="T5" fmla="*/ 1 h 478"/>
                  <a:gd name="T6" fmla="*/ 1 w 902"/>
                  <a:gd name="T7" fmla="*/ 2 h 478"/>
                  <a:gd name="T8" fmla="*/ 1 w 902"/>
                  <a:gd name="T9" fmla="*/ 2 h 478"/>
                  <a:gd name="T10" fmla="*/ 1 w 902"/>
                  <a:gd name="T11" fmla="*/ 1 h 478"/>
                  <a:gd name="T12" fmla="*/ 0 60000 65536"/>
                  <a:gd name="T13" fmla="*/ 0 60000 65536"/>
                  <a:gd name="T14" fmla="*/ 0 60000 65536"/>
                  <a:gd name="T15" fmla="*/ 0 60000 65536"/>
                  <a:gd name="T16" fmla="*/ 0 60000 65536"/>
                  <a:gd name="T17" fmla="*/ 0 60000 65536"/>
                  <a:gd name="T18" fmla="*/ 0 w 902"/>
                  <a:gd name="T19" fmla="*/ 0 h 478"/>
                  <a:gd name="T20" fmla="*/ 902 w 902"/>
                  <a:gd name="T21" fmla="*/ 478 h 478"/>
                </a:gdLst>
                <a:ahLst/>
                <a:cxnLst>
                  <a:cxn ang="T12">
                    <a:pos x="T0" y="T1"/>
                  </a:cxn>
                  <a:cxn ang="T13">
                    <a:pos x="T2" y="T3"/>
                  </a:cxn>
                  <a:cxn ang="T14">
                    <a:pos x="T4" y="T5"/>
                  </a:cxn>
                  <a:cxn ang="T15">
                    <a:pos x="T6" y="T7"/>
                  </a:cxn>
                  <a:cxn ang="T16">
                    <a:pos x="T8" y="T9"/>
                  </a:cxn>
                  <a:cxn ang="T17">
                    <a:pos x="T10" y="T11"/>
                  </a:cxn>
                </a:cxnLst>
                <a:rect l="T18" t="T19" r="T20" b="T21"/>
                <a:pathLst>
                  <a:path w="902" h="478">
                    <a:moveTo>
                      <a:pt x="1" y="0"/>
                    </a:moveTo>
                    <a:lnTo>
                      <a:pt x="0" y="187"/>
                    </a:lnTo>
                    <a:lnTo>
                      <a:pt x="1" y="187"/>
                    </a:lnTo>
                    <a:lnTo>
                      <a:pt x="659" y="441"/>
                    </a:lnTo>
                    <a:lnTo>
                      <a:pt x="902" y="478"/>
                    </a:lnTo>
                    <a:lnTo>
                      <a:pt x="902" y="122"/>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745" name="Freeform 568"/>
              <p:cNvSpPr>
                <a:spLocks/>
              </p:cNvSpPr>
              <p:nvPr/>
            </p:nvSpPr>
            <p:spPr bwMode="auto">
              <a:xfrm>
                <a:off x="4239" y="1698"/>
                <a:ext cx="554" cy="144"/>
              </a:xfrm>
              <a:custGeom>
                <a:avLst/>
                <a:gdLst>
                  <a:gd name="T0" fmla="*/ 0 w 1103"/>
                  <a:gd name="T1" fmla="*/ 1 h 250"/>
                  <a:gd name="T2" fmla="*/ 1 w 1103"/>
                  <a:gd name="T3" fmla="*/ 0 h 250"/>
                  <a:gd name="T4" fmla="*/ 1 w 1103"/>
                  <a:gd name="T5" fmla="*/ 1 h 250"/>
                  <a:gd name="T6" fmla="*/ 1 w 1103"/>
                  <a:gd name="T7" fmla="*/ 1 h 250"/>
                  <a:gd name="T8" fmla="*/ 1 w 1103"/>
                  <a:gd name="T9" fmla="*/ 1 h 250"/>
                  <a:gd name="T10" fmla="*/ 1 w 1103"/>
                  <a:gd name="T11" fmla="*/ 1 h 250"/>
                  <a:gd name="T12" fmla="*/ 2 w 1103"/>
                  <a:gd name="T13" fmla="*/ 1 h 250"/>
                  <a:gd name="T14" fmla="*/ 1 w 1103"/>
                  <a:gd name="T15" fmla="*/ 1 h 250"/>
                  <a:gd name="T16" fmla="*/ 1 w 1103"/>
                  <a:gd name="T17" fmla="*/ 1 h 250"/>
                  <a:gd name="T18" fmla="*/ 0 w 1103"/>
                  <a:gd name="T19" fmla="*/ 1 h 25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03"/>
                  <a:gd name="T31" fmla="*/ 0 h 250"/>
                  <a:gd name="T32" fmla="*/ 1103 w 1103"/>
                  <a:gd name="T33" fmla="*/ 250 h 25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03" h="250">
                    <a:moveTo>
                      <a:pt x="0" y="95"/>
                    </a:moveTo>
                    <a:lnTo>
                      <a:pt x="208" y="0"/>
                    </a:lnTo>
                    <a:lnTo>
                      <a:pt x="454" y="30"/>
                    </a:lnTo>
                    <a:lnTo>
                      <a:pt x="641" y="44"/>
                    </a:lnTo>
                    <a:lnTo>
                      <a:pt x="745" y="70"/>
                    </a:lnTo>
                    <a:lnTo>
                      <a:pt x="911" y="99"/>
                    </a:lnTo>
                    <a:lnTo>
                      <a:pt x="1103" y="113"/>
                    </a:lnTo>
                    <a:lnTo>
                      <a:pt x="903" y="250"/>
                    </a:lnTo>
                    <a:lnTo>
                      <a:pt x="268" y="192"/>
                    </a:lnTo>
                    <a:lnTo>
                      <a:pt x="0" y="95"/>
                    </a:lnTo>
                    <a:close/>
                  </a:path>
                </a:pathLst>
              </a:custGeom>
              <a:solidFill>
                <a:srgbClr val="808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746" name="Freeform 569"/>
              <p:cNvSpPr>
                <a:spLocks/>
              </p:cNvSpPr>
              <p:nvPr/>
            </p:nvSpPr>
            <p:spPr bwMode="auto">
              <a:xfrm>
                <a:off x="4240" y="1697"/>
                <a:ext cx="555" cy="144"/>
              </a:xfrm>
              <a:custGeom>
                <a:avLst/>
                <a:gdLst>
                  <a:gd name="T0" fmla="*/ 0 w 1104"/>
                  <a:gd name="T1" fmla="*/ 1 h 250"/>
                  <a:gd name="T2" fmla="*/ 1 w 1104"/>
                  <a:gd name="T3" fmla="*/ 0 h 250"/>
                  <a:gd name="T4" fmla="*/ 1 w 1104"/>
                  <a:gd name="T5" fmla="*/ 1 h 250"/>
                  <a:gd name="T6" fmla="*/ 1 w 1104"/>
                  <a:gd name="T7" fmla="*/ 1 h 250"/>
                  <a:gd name="T8" fmla="*/ 1 w 1104"/>
                  <a:gd name="T9" fmla="*/ 1 h 250"/>
                  <a:gd name="T10" fmla="*/ 1 w 1104"/>
                  <a:gd name="T11" fmla="*/ 1 h 250"/>
                  <a:gd name="T12" fmla="*/ 2 w 1104"/>
                  <a:gd name="T13" fmla="*/ 1 h 250"/>
                  <a:gd name="T14" fmla="*/ 1 w 1104"/>
                  <a:gd name="T15" fmla="*/ 1 h 250"/>
                  <a:gd name="T16" fmla="*/ 1 w 1104"/>
                  <a:gd name="T17" fmla="*/ 1 h 2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04"/>
                  <a:gd name="T28" fmla="*/ 0 h 250"/>
                  <a:gd name="T29" fmla="*/ 1104 w 1104"/>
                  <a:gd name="T30" fmla="*/ 250 h 2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04" h="250">
                    <a:moveTo>
                      <a:pt x="0" y="94"/>
                    </a:moveTo>
                    <a:lnTo>
                      <a:pt x="209" y="0"/>
                    </a:lnTo>
                    <a:lnTo>
                      <a:pt x="454" y="30"/>
                    </a:lnTo>
                    <a:lnTo>
                      <a:pt x="642" y="44"/>
                    </a:lnTo>
                    <a:lnTo>
                      <a:pt x="745" y="70"/>
                    </a:lnTo>
                    <a:lnTo>
                      <a:pt x="910" y="99"/>
                    </a:lnTo>
                    <a:lnTo>
                      <a:pt x="1104" y="113"/>
                    </a:lnTo>
                    <a:lnTo>
                      <a:pt x="903" y="250"/>
                    </a:lnTo>
                    <a:lnTo>
                      <a:pt x="268" y="193"/>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747" name="Freeform 570"/>
              <p:cNvSpPr>
                <a:spLocks/>
              </p:cNvSpPr>
              <p:nvPr/>
            </p:nvSpPr>
            <p:spPr bwMode="auto">
              <a:xfrm>
                <a:off x="4238" y="1751"/>
                <a:ext cx="455" cy="275"/>
              </a:xfrm>
              <a:custGeom>
                <a:avLst/>
                <a:gdLst>
                  <a:gd name="T0" fmla="*/ 0 w 906"/>
                  <a:gd name="T1" fmla="*/ 1 h 477"/>
                  <a:gd name="T2" fmla="*/ 1 w 906"/>
                  <a:gd name="T3" fmla="*/ 0 h 477"/>
                  <a:gd name="T4" fmla="*/ 1 w 906"/>
                  <a:gd name="T5" fmla="*/ 1 h 477"/>
                  <a:gd name="T6" fmla="*/ 1 w 906"/>
                  <a:gd name="T7" fmla="*/ 2 h 477"/>
                  <a:gd name="T8" fmla="*/ 1 w 906"/>
                  <a:gd name="T9" fmla="*/ 2 h 477"/>
                  <a:gd name="T10" fmla="*/ 0 w 906"/>
                  <a:gd name="T11" fmla="*/ 1 h 477"/>
                  <a:gd name="T12" fmla="*/ 0 60000 65536"/>
                  <a:gd name="T13" fmla="*/ 0 60000 65536"/>
                  <a:gd name="T14" fmla="*/ 0 60000 65536"/>
                  <a:gd name="T15" fmla="*/ 0 60000 65536"/>
                  <a:gd name="T16" fmla="*/ 0 60000 65536"/>
                  <a:gd name="T17" fmla="*/ 0 60000 65536"/>
                  <a:gd name="T18" fmla="*/ 0 w 906"/>
                  <a:gd name="T19" fmla="*/ 0 h 477"/>
                  <a:gd name="T20" fmla="*/ 906 w 906"/>
                  <a:gd name="T21" fmla="*/ 477 h 477"/>
                </a:gdLst>
                <a:ahLst/>
                <a:cxnLst>
                  <a:cxn ang="T12">
                    <a:pos x="T0" y="T1"/>
                  </a:cxn>
                  <a:cxn ang="T13">
                    <a:pos x="T2" y="T3"/>
                  </a:cxn>
                  <a:cxn ang="T14">
                    <a:pos x="T4" y="T5"/>
                  </a:cxn>
                  <a:cxn ang="T15">
                    <a:pos x="T6" y="T7"/>
                  </a:cxn>
                  <a:cxn ang="T16">
                    <a:pos x="T8" y="T9"/>
                  </a:cxn>
                  <a:cxn ang="T17">
                    <a:pos x="T10" y="T11"/>
                  </a:cxn>
                </a:cxnLst>
                <a:rect l="T18" t="T19" r="T20" b="T21"/>
                <a:pathLst>
                  <a:path w="906" h="477">
                    <a:moveTo>
                      <a:pt x="0" y="188"/>
                    </a:moveTo>
                    <a:lnTo>
                      <a:pt x="3" y="0"/>
                    </a:lnTo>
                    <a:lnTo>
                      <a:pt x="906" y="127"/>
                    </a:lnTo>
                    <a:lnTo>
                      <a:pt x="900" y="477"/>
                    </a:lnTo>
                    <a:lnTo>
                      <a:pt x="655" y="439"/>
                    </a:lnTo>
                    <a:lnTo>
                      <a:pt x="0" y="188"/>
                    </a:lnTo>
                    <a:close/>
                  </a:path>
                </a:pathLst>
              </a:custGeom>
              <a:solidFill>
                <a:srgbClr val="808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748" name="Freeform 571"/>
              <p:cNvSpPr>
                <a:spLocks/>
              </p:cNvSpPr>
              <p:nvPr/>
            </p:nvSpPr>
            <p:spPr bwMode="auto">
              <a:xfrm>
                <a:off x="4690" y="1761"/>
                <a:ext cx="202" cy="261"/>
              </a:xfrm>
              <a:custGeom>
                <a:avLst/>
                <a:gdLst>
                  <a:gd name="T0" fmla="*/ 1 w 400"/>
                  <a:gd name="T1" fmla="*/ 2 h 454"/>
                  <a:gd name="T2" fmla="*/ 1 w 400"/>
                  <a:gd name="T3" fmla="*/ 2 h 454"/>
                  <a:gd name="T4" fmla="*/ 1 w 400"/>
                  <a:gd name="T5" fmla="*/ 1 h 454"/>
                  <a:gd name="T6" fmla="*/ 1 w 400"/>
                  <a:gd name="T7" fmla="*/ 0 h 454"/>
                  <a:gd name="T8" fmla="*/ 0 w 400"/>
                  <a:gd name="T9" fmla="*/ 1 h 454"/>
                  <a:gd name="T10" fmla="*/ 1 w 400"/>
                  <a:gd name="T11" fmla="*/ 2 h 454"/>
                  <a:gd name="T12" fmla="*/ 0 60000 65536"/>
                  <a:gd name="T13" fmla="*/ 0 60000 65536"/>
                  <a:gd name="T14" fmla="*/ 0 60000 65536"/>
                  <a:gd name="T15" fmla="*/ 0 60000 65536"/>
                  <a:gd name="T16" fmla="*/ 0 60000 65536"/>
                  <a:gd name="T17" fmla="*/ 0 60000 65536"/>
                  <a:gd name="T18" fmla="*/ 0 w 400"/>
                  <a:gd name="T19" fmla="*/ 0 h 454"/>
                  <a:gd name="T20" fmla="*/ 400 w 400"/>
                  <a:gd name="T21" fmla="*/ 454 h 454"/>
                </a:gdLst>
                <a:ahLst/>
                <a:cxnLst>
                  <a:cxn ang="T12">
                    <a:pos x="T0" y="T1"/>
                  </a:cxn>
                  <a:cxn ang="T13">
                    <a:pos x="T2" y="T3"/>
                  </a:cxn>
                  <a:cxn ang="T14">
                    <a:pos x="T4" y="T5"/>
                  </a:cxn>
                  <a:cxn ang="T15">
                    <a:pos x="T6" y="T7"/>
                  </a:cxn>
                  <a:cxn ang="T16">
                    <a:pos x="T8" y="T9"/>
                  </a:cxn>
                  <a:cxn ang="T17">
                    <a:pos x="T10" y="T11"/>
                  </a:cxn>
                </a:cxnLst>
                <a:rect l="T18" t="T19" r="T20" b="T21"/>
                <a:pathLst>
                  <a:path w="400" h="454">
                    <a:moveTo>
                      <a:pt x="6" y="454"/>
                    </a:moveTo>
                    <a:lnTo>
                      <a:pt x="393" y="376"/>
                    </a:lnTo>
                    <a:lnTo>
                      <a:pt x="400" y="59"/>
                    </a:lnTo>
                    <a:lnTo>
                      <a:pt x="198" y="0"/>
                    </a:lnTo>
                    <a:lnTo>
                      <a:pt x="0" y="101"/>
                    </a:lnTo>
                    <a:lnTo>
                      <a:pt x="6" y="454"/>
                    </a:lnTo>
                    <a:close/>
                  </a:path>
                </a:pathLst>
              </a:custGeom>
              <a:solidFill>
                <a:srgbClr val="808000"/>
              </a:solidFill>
              <a:ln w="1588">
                <a:solidFill>
                  <a:srgbClr val="000000"/>
                </a:solidFill>
                <a:round/>
                <a:headEnd/>
                <a:tailEnd/>
              </a:ln>
            </p:spPr>
            <p:txBody>
              <a:bodyPr/>
              <a:lstStyle/>
              <a:p>
                <a:endParaRPr lang="es-CL"/>
              </a:p>
            </p:txBody>
          </p:sp>
          <p:sp>
            <p:nvSpPr>
              <p:cNvPr id="15749" name="Freeform 572"/>
              <p:cNvSpPr>
                <a:spLocks/>
              </p:cNvSpPr>
              <p:nvPr/>
            </p:nvSpPr>
            <p:spPr bwMode="auto">
              <a:xfrm>
                <a:off x="4742" y="1820"/>
                <a:ext cx="53" cy="202"/>
              </a:xfrm>
              <a:custGeom>
                <a:avLst/>
                <a:gdLst>
                  <a:gd name="T0" fmla="*/ 1 w 104"/>
                  <a:gd name="T1" fmla="*/ 0 h 353"/>
                  <a:gd name="T2" fmla="*/ 1 w 104"/>
                  <a:gd name="T3" fmla="*/ 1 h 353"/>
                  <a:gd name="T4" fmla="*/ 1 w 104"/>
                  <a:gd name="T5" fmla="*/ 1 h 353"/>
                  <a:gd name="T6" fmla="*/ 1 w 104"/>
                  <a:gd name="T7" fmla="*/ 1 h 353"/>
                  <a:gd name="T8" fmla="*/ 1 w 104"/>
                  <a:gd name="T9" fmla="*/ 1 h 353"/>
                  <a:gd name="T10" fmla="*/ 1 w 104"/>
                  <a:gd name="T11" fmla="*/ 1 h 353"/>
                  <a:gd name="T12" fmla="*/ 1 w 104"/>
                  <a:gd name="T13" fmla="*/ 1 h 353"/>
                  <a:gd name="T14" fmla="*/ 1 w 104"/>
                  <a:gd name="T15" fmla="*/ 1 h 353"/>
                  <a:gd name="T16" fmla="*/ 0 w 104"/>
                  <a:gd name="T17" fmla="*/ 1 h 353"/>
                  <a:gd name="T18" fmla="*/ 1 w 104"/>
                  <a:gd name="T19" fmla="*/ 0 h 35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4"/>
                  <a:gd name="T31" fmla="*/ 0 h 353"/>
                  <a:gd name="T32" fmla="*/ 104 w 104"/>
                  <a:gd name="T33" fmla="*/ 353 h 35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4" h="353">
                    <a:moveTo>
                      <a:pt x="104" y="0"/>
                    </a:moveTo>
                    <a:lnTo>
                      <a:pt x="104" y="102"/>
                    </a:lnTo>
                    <a:lnTo>
                      <a:pt x="91" y="206"/>
                    </a:lnTo>
                    <a:lnTo>
                      <a:pt x="75" y="319"/>
                    </a:lnTo>
                    <a:lnTo>
                      <a:pt x="70" y="353"/>
                    </a:lnTo>
                    <a:lnTo>
                      <a:pt x="41" y="344"/>
                    </a:lnTo>
                    <a:lnTo>
                      <a:pt x="70" y="230"/>
                    </a:lnTo>
                    <a:lnTo>
                      <a:pt x="47" y="333"/>
                    </a:lnTo>
                    <a:lnTo>
                      <a:pt x="0" y="333"/>
                    </a:lnTo>
                    <a:lnTo>
                      <a:pt x="104" y="0"/>
                    </a:lnTo>
                    <a:close/>
                  </a:path>
                </a:pathLst>
              </a:custGeom>
              <a:solidFill>
                <a:srgbClr val="808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750" name="Freeform 573"/>
              <p:cNvSpPr>
                <a:spLocks/>
              </p:cNvSpPr>
              <p:nvPr/>
            </p:nvSpPr>
            <p:spPr bwMode="auto">
              <a:xfrm>
                <a:off x="4795" y="1851"/>
                <a:ext cx="68" cy="155"/>
              </a:xfrm>
              <a:custGeom>
                <a:avLst/>
                <a:gdLst>
                  <a:gd name="T0" fmla="*/ 0 w 134"/>
                  <a:gd name="T1" fmla="*/ 0 h 271"/>
                  <a:gd name="T2" fmla="*/ 1 w 134"/>
                  <a:gd name="T3" fmla="*/ 1 h 271"/>
                  <a:gd name="T4" fmla="*/ 1 w 134"/>
                  <a:gd name="T5" fmla="*/ 1 h 271"/>
                  <a:gd name="T6" fmla="*/ 1 w 134"/>
                  <a:gd name="T7" fmla="*/ 1 h 271"/>
                  <a:gd name="T8" fmla="*/ 1 w 134"/>
                  <a:gd name="T9" fmla="*/ 1 h 271"/>
                  <a:gd name="T10" fmla="*/ 1 w 134"/>
                  <a:gd name="T11" fmla="*/ 1 h 271"/>
                  <a:gd name="T12" fmla="*/ 1 w 134"/>
                  <a:gd name="T13" fmla="*/ 1 h 271"/>
                  <a:gd name="T14" fmla="*/ 1 w 134"/>
                  <a:gd name="T15" fmla="*/ 1 h 271"/>
                  <a:gd name="T16" fmla="*/ 1 w 134"/>
                  <a:gd name="T17" fmla="*/ 1 h 271"/>
                  <a:gd name="T18" fmla="*/ 1 w 134"/>
                  <a:gd name="T19" fmla="*/ 1 h 271"/>
                  <a:gd name="T20" fmla="*/ 1 w 134"/>
                  <a:gd name="T21" fmla="*/ 1 h 271"/>
                  <a:gd name="T22" fmla="*/ 1 w 134"/>
                  <a:gd name="T23" fmla="*/ 1 h 271"/>
                  <a:gd name="T24" fmla="*/ 1 w 134"/>
                  <a:gd name="T25" fmla="*/ 1 h 271"/>
                  <a:gd name="T26" fmla="*/ 0 w 134"/>
                  <a:gd name="T27" fmla="*/ 0 h 27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34"/>
                  <a:gd name="T43" fmla="*/ 0 h 271"/>
                  <a:gd name="T44" fmla="*/ 134 w 134"/>
                  <a:gd name="T45" fmla="*/ 271 h 27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34" h="271">
                    <a:moveTo>
                      <a:pt x="0" y="0"/>
                    </a:moveTo>
                    <a:lnTo>
                      <a:pt x="15" y="156"/>
                    </a:lnTo>
                    <a:lnTo>
                      <a:pt x="49" y="256"/>
                    </a:lnTo>
                    <a:lnTo>
                      <a:pt x="89" y="259"/>
                    </a:lnTo>
                    <a:lnTo>
                      <a:pt x="99" y="271"/>
                    </a:lnTo>
                    <a:lnTo>
                      <a:pt x="89" y="245"/>
                    </a:lnTo>
                    <a:lnTo>
                      <a:pt x="75" y="245"/>
                    </a:lnTo>
                    <a:lnTo>
                      <a:pt x="104" y="240"/>
                    </a:lnTo>
                    <a:lnTo>
                      <a:pt x="134" y="251"/>
                    </a:lnTo>
                    <a:lnTo>
                      <a:pt x="104" y="236"/>
                    </a:lnTo>
                    <a:lnTo>
                      <a:pt x="60" y="191"/>
                    </a:lnTo>
                    <a:lnTo>
                      <a:pt x="34" y="114"/>
                    </a:lnTo>
                    <a:lnTo>
                      <a:pt x="20" y="49"/>
                    </a:lnTo>
                    <a:lnTo>
                      <a:pt x="0" y="0"/>
                    </a:lnTo>
                    <a:close/>
                  </a:path>
                </a:pathLst>
              </a:custGeom>
              <a:solidFill>
                <a:srgbClr val="808000"/>
              </a:solidFill>
              <a:ln w="1588">
                <a:solidFill>
                  <a:srgbClr val="000000"/>
                </a:solidFill>
                <a:round/>
                <a:headEnd/>
                <a:tailEnd/>
              </a:ln>
            </p:spPr>
            <p:txBody>
              <a:bodyPr/>
              <a:lstStyle/>
              <a:p>
                <a:endParaRPr lang="es-CL"/>
              </a:p>
            </p:txBody>
          </p:sp>
          <p:sp>
            <p:nvSpPr>
              <p:cNvPr id="15751" name="Freeform 574"/>
              <p:cNvSpPr>
                <a:spLocks/>
              </p:cNvSpPr>
              <p:nvPr/>
            </p:nvSpPr>
            <p:spPr bwMode="auto">
              <a:xfrm>
                <a:off x="4776" y="1880"/>
                <a:ext cx="42" cy="118"/>
              </a:xfrm>
              <a:custGeom>
                <a:avLst/>
                <a:gdLst>
                  <a:gd name="T0" fmla="*/ 1 w 83"/>
                  <a:gd name="T1" fmla="*/ 0 h 206"/>
                  <a:gd name="T2" fmla="*/ 1 w 83"/>
                  <a:gd name="T3" fmla="*/ 1 h 206"/>
                  <a:gd name="T4" fmla="*/ 0 w 83"/>
                  <a:gd name="T5" fmla="*/ 1 h 206"/>
                  <a:gd name="T6" fmla="*/ 1 w 83"/>
                  <a:gd name="T7" fmla="*/ 0 h 206"/>
                  <a:gd name="T8" fmla="*/ 0 60000 65536"/>
                  <a:gd name="T9" fmla="*/ 0 60000 65536"/>
                  <a:gd name="T10" fmla="*/ 0 60000 65536"/>
                  <a:gd name="T11" fmla="*/ 0 60000 65536"/>
                  <a:gd name="T12" fmla="*/ 0 w 83"/>
                  <a:gd name="T13" fmla="*/ 0 h 206"/>
                  <a:gd name="T14" fmla="*/ 83 w 83"/>
                  <a:gd name="T15" fmla="*/ 206 h 206"/>
                </a:gdLst>
                <a:ahLst/>
                <a:cxnLst>
                  <a:cxn ang="T8">
                    <a:pos x="T0" y="T1"/>
                  </a:cxn>
                  <a:cxn ang="T9">
                    <a:pos x="T2" y="T3"/>
                  </a:cxn>
                  <a:cxn ang="T10">
                    <a:pos x="T4" y="T5"/>
                  </a:cxn>
                  <a:cxn ang="T11">
                    <a:pos x="T6" y="T7"/>
                  </a:cxn>
                </a:cxnLst>
                <a:rect l="T12" t="T13" r="T14" b="T15"/>
                <a:pathLst>
                  <a:path w="83" h="206">
                    <a:moveTo>
                      <a:pt x="28" y="0"/>
                    </a:moveTo>
                    <a:lnTo>
                      <a:pt x="83" y="206"/>
                    </a:lnTo>
                    <a:lnTo>
                      <a:pt x="0" y="206"/>
                    </a:lnTo>
                    <a:lnTo>
                      <a:pt x="2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752" name="Freeform 575"/>
              <p:cNvSpPr>
                <a:spLocks/>
              </p:cNvSpPr>
              <p:nvPr/>
            </p:nvSpPr>
            <p:spPr bwMode="auto">
              <a:xfrm>
                <a:off x="4741" y="1820"/>
                <a:ext cx="52" cy="202"/>
              </a:xfrm>
              <a:custGeom>
                <a:avLst/>
                <a:gdLst>
                  <a:gd name="T0" fmla="*/ 1 w 103"/>
                  <a:gd name="T1" fmla="*/ 0 h 352"/>
                  <a:gd name="T2" fmla="*/ 1 w 103"/>
                  <a:gd name="T3" fmla="*/ 1 h 352"/>
                  <a:gd name="T4" fmla="*/ 1 w 103"/>
                  <a:gd name="T5" fmla="*/ 1 h 352"/>
                  <a:gd name="T6" fmla="*/ 1 w 103"/>
                  <a:gd name="T7" fmla="*/ 1 h 352"/>
                  <a:gd name="T8" fmla="*/ 1 w 103"/>
                  <a:gd name="T9" fmla="*/ 1 h 352"/>
                  <a:gd name="T10" fmla="*/ 1 w 103"/>
                  <a:gd name="T11" fmla="*/ 1 h 352"/>
                  <a:gd name="T12" fmla="*/ 1 w 103"/>
                  <a:gd name="T13" fmla="*/ 1 h 352"/>
                  <a:gd name="T14" fmla="*/ 1 w 103"/>
                  <a:gd name="T15" fmla="*/ 1 h 352"/>
                  <a:gd name="T16" fmla="*/ 0 w 103"/>
                  <a:gd name="T17" fmla="*/ 1 h 3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3"/>
                  <a:gd name="T28" fmla="*/ 0 h 352"/>
                  <a:gd name="T29" fmla="*/ 103 w 103"/>
                  <a:gd name="T30" fmla="*/ 352 h 35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3" h="352">
                    <a:moveTo>
                      <a:pt x="103" y="0"/>
                    </a:moveTo>
                    <a:lnTo>
                      <a:pt x="103" y="102"/>
                    </a:lnTo>
                    <a:lnTo>
                      <a:pt x="89" y="206"/>
                    </a:lnTo>
                    <a:lnTo>
                      <a:pt x="74" y="319"/>
                    </a:lnTo>
                    <a:lnTo>
                      <a:pt x="70" y="352"/>
                    </a:lnTo>
                    <a:lnTo>
                      <a:pt x="40" y="345"/>
                    </a:lnTo>
                    <a:lnTo>
                      <a:pt x="70" y="230"/>
                    </a:lnTo>
                    <a:lnTo>
                      <a:pt x="46" y="333"/>
                    </a:lnTo>
                    <a:lnTo>
                      <a:pt x="0" y="333"/>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753" name="Line 576"/>
              <p:cNvSpPr>
                <a:spLocks noChangeShapeType="1"/>
              </p:cNvSpPr>
              <p:nvPr/>
            </p:nvSpPr>
            <p:spPr bwMode="auto">
              <a:xfrm>
                <a:off x="4240" y="1753"/>
                <a:ext cx="448" cy="67"/>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754" name="Freeform 577"/>
              <p:cNvSpPr>
                <a:spLocks/>
              </p:cNvSpPr>
              <p:nvPr/>
            </p:nvSpPr>
            <p:spPr bwMode="auto">
              <a:xfrm>
                <a:off x="4238" y="1751"/>
                <a:ext cx="453" cy="275"/>
              </a:xfrm>
              <a:custGeom>
                <a:avLst/>
                <a:gdLst>
                  <a:gd name="T0" fmla="*/ 1 w 902"/>
                  <a:gd name="T1" fmla="*/ 0 h 478"/>
                  <a:gd name="T2" fmla="*/ 0 w 902"/>
                  <a:gd name="T3" fmla="*/ 1 h 478"/>
                  <a:gd name="T4" fmla="*/ 1 w 902"/>
                  <a:gd name="T5" fmla="*/ 1 h 478"/>
                  <a:gd name="T6" fmla="*/ 1 w 902"/>
                  <a:gd name="T7" fmla="*/ 2 h 478"/>
                  <a:gd name="T8" fmla="*/ 1 w 902"/>
                  <a:gd name="T9" fmla="*/ 2 h 478"/>
                  <a:gd name="T10" fmla="*/ 1 w 902"/>
                  <a:gd name="T11" fmla="*/ 1 h 478"/>
                  <a:gd name="T12" fmla="*/ 0 60000 65536"/>
                  <a:gd name="T13" fmla="*/ 0 60000 65536"/>
                  <a:gd name="T14" fmla="*/ 0 60000 65536"/>
                  <a:gd name="T15" fmla="*/ 0 60000 65536"/>
                  <a:gd name="T16" fmla="*/ 0 60000 65536"/>
                  <a:gd name="T17" fmla="*/ 0 60000 65536"/>
                  <a:gd name="T18" fmla="*/ 0 w 902"/>
                  <a:gd name="T19" fmla="*/ 0 h 478"/>
                  <a:gd name="T20" fmla="*/ 902 w 902"/>
                  <a:gd name="T21" fmla="*/ 478 h 478"/>
                </a:gdLst>
                <a:ahLst/>
                <a:cxnLst>
                  <a:cxn ang="T12">
                    <a:pos x="T0" y="T1"/>
                  </a:cxn>
                  <a:cxn ang="T13">
                    <a:pos x="T2" y="T3"/>
                  </a:cxn>
                  <a:cxn ang="T14">
                    <a:pos x="T4" y="T5"/>
                  </a:cxn>
                  <a:cxn ang="T15">
                    <a:pos x="T6" y="T7"/>
                  </a:cxn>
                  <a:cxn ang="T16">
                    <a:pos x="T8" y="T9"/>
                  </a:cxn>
                  <a:cxn ang="T17">
                    <a:pos x="T10" y="T11"/>
                  </a:cxn>
                </a:cxnLst>
                <a:rect l="T18" t="T19" r="T20" b="T21"/>
                <a:pathLst>
                  <a:path w="902" h="478">
                    <a:moveTo>
                      <a:pt x="2" y="0"/>
                    </a:moveTo>
                    <a:lnTo>
                      <a:pt x="0" y="188"/>
                    </a:lnTo>
                    <a:lnTo>
                      <a:pt x="2" y="188"/>
                    </a:lnTo>
                    <a:lnTo>
                      <a:pt x="659" y="443"/>
                    </a:lnTo>
                    <a:lnTo>
                      <a:pt x="902" y="478"/>
                    </a:lnTo>
                    <a:lnTo>
                      <a:pt x="902" y="124"/>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755" name="Freeform 578"/>
              <p:cNvSpPr>
                <a:spLocks/>
              </p:cNvSpPr>
              <p:nvPr/>
            </p:nvSpPr>
            <p:spPr bwMode="auto">
              <a:xfrm>
                <a:off x="4012" y="1772"/>
                <a:ext cx="556" cy="143"/>
              </a:xfrm>
              <a:custGeom>
                <a:avLst/>
                <a:gdLst>
                  <a:gd name="T0" fmla="*/ 0 w 1104"/>
                  <a:gd name="T1" fmla="*/ 1 h 251"/>
                  <a:gd name="T2" fmla="*/ 1 w 1104"/>
                  <a:gd name="T3" fmla="*/ 0 h 251"/>
                  <a:gd name="T4" fmla="*/ 1 w 1104"/>
                  <a:gd name="T5" fmla="*/ 1 h 251"/>
                  <a:gd name="T6" fmla="*/ 1 w 1104"/>
                  <a:gd name="T7" fmla="*/ 1 h 251"/>
                  <a:gd name="T8" fmla="*/ 1 w 1104"/>
                  <a:gd name="T9" fmla="*/ 1 h 251"/>
                  <a:gd name="T10" fmla="*/ 1 w 1104"/>
                  <a:gd name="T11" fmla="*/ 1 h 251"/>
                  <a:gd name="T12" fmla="*/ 2 w 1104"/>
                  <a:gd name="T13" fmla="*/ 1 h 251"/>
                  <a:gd name="T14" fmla="*/ 1 w 1104"/>
                  <a:gd name="T15" fmla="*/ 1 h 251"/>
                  <a:gd name="T16" fmla="*/ 1 w 1104"/>
                  <a:gd name="T17" fmla="*/ 1 h 251"/>
                  <a:gd name="T18" fmla="*/ 0 w 1104"/>
                  <a:gd name="T19" fmla="*/ 1 h 25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04"/>
                  <a:gd name="T31" fmla="*/ 0 h 251"/>
                  <a:gd name="T32" fmla="*/ 1104 w 1104"/>
                  <a:gd name="T33" fmla="*/ 251 h 25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04" h="251">
                    <a:moveTo>
                      <a:pt x="0" y="93"/>
                    </a:moveTo>
                    <a:lnTo>
                      <a:pt x="209" y="0"/>
                    </a:lnTo>
                    <a:lnTo>
                      <a:pt x="454" y="29"/>
                    </a:lnTo>
                    <a:lnTo>
                      <a:pt x="641" y="43"/>
                    </a:lnTo>
                    <a:lnTo>
                      <a:pt x="745" y="69"/>
                    </a:lnTo>
                    <a:lnTo>
                      <a:pt x="912" y="98"/>
                    </a:lnTo>
                    <a:lnTo>
                      <a:pt x="1104" y="112"/>
                    </a:lnTo>
                    <a:lnTo>
                      <a:pt x="903" y="251"/>
                    </a:lnTo>
                    <a:lnTo>
                      <a:pt x="268" y="192"/>
                    </a:lnTo>
                    <a:lnTo>
                      <a:pt x="0" y="93"/>
                    </a:lnTo>
                    <a:close/>
                  </a:path>
                </a:pathLst>
              </a:custGeom>
              <a:solidFill>
                <a:srgbClr val="808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756" name="Freeform 579"/>
              <p:cNvSpPr>
                <a:spLocks/>
              </p:cNvSpPr>
              <p:nvPr/>
            </p:nvSpPr>
            <p:spPr bwMode="auto">
              <a:xfrm>
                <a:off x="4013" y="1771"/>
                <a:ext cx="556" cy="143"/>
              </a:xfrm>
              <a:custGeom>
                <a:avLst/>
                <a:gdLst>
                  <a:gd name="T0" fmla="*/ 0 w 1104"/>
                  <a:gd name="T1" fmla="*/ 1 h 251"/>
                  <a:gd name="T2" fmla="*/ 1 w 1104"/>
                  <a:gd name="T3" fmla="*/ 0 h 251"/>
                  <a:gd name="T4" fmla="*/ 1 w 1104"/>
                  <a:gd name="T5" fmla="*/ 1 h 251"/>
                  <a:gd name="T6" fmla="*/ 1 w 1104"/>
                  <a:gd name="T7" fmla="*/ 1 h 251"/>
                  <a:gd name="T8" fmla="*/ 1 w 1104"/>
                  <a:gd name="T9" fmla="*/ 1 h 251"/>
                  <a:gd name="T10" fmla="*/ 1 w 1104"/>
                  <a:gd name="T11" fmla="*/ 1 h 251"/>
                  <a:gd name="T12" fmla="*/ 2 w 1104"/>
                  <a:gd name="T13" fmla="*/ 1 h 251"/>
                  <a:gd name="T14" fmla="*/ 1 w 1104"/>
                  <a:gd name="T15" fmla="*/ 1 h 251"/>
                  <a:gd name="T16" fmla="*/ 1 w 1104"/>
                  <a:gd name="T17" fmla="*/ 1 h 25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04"/>
                  <a:gd name="T28" fmla="*/ 0 h 251"/>
                  <a:gd name="T29" fmla="*/ 1104 w 1104"/>
                  <a:gd name="T30" fmla="*/ 251 h 25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04" h="251">
                    <a:moveTo>
                      <a:pt x="0" y="94"/>
                    </a:moveTo>
                    <a:lnTo>
                      <a:pt x="209" y="0"/>
                    </a:lnTo>
                    <a:lnTo>
                      <a:pt x="454" y="30"/>
                    </a:lnTo>
                    <a:lnTo>
                      <a:pt x="642" y="44"/>
                    </a:lnTo>
                    <a:lnTo>
                      <a:pt x="745" y="70"/>
                    </a:lnTo>
                    <a:lnTo>
                      <a:pt x="912" y="99"/>
                    </a:lnTo>
                    <a:lnTo>
                      <a:pt x="1104" y="114"/>
                    </a:lnTo>
                    <a:lnTo>
                      <a:pt x="903" y="251"/>
                    </a:lnTo>
                    <a:lnTo>
                      <a:pt x="268" y="193"/>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757" name="Freeform 580"/>
              <p:cNvSpPr>
                <a:spLocks/>
              </p:cNvSpPr>
              <p:nvPr/>
            </p:nvSpPr>
            <p:spPr bwMode="auto">
              <a:xfrm>
                <a:off x="4012" y="1825"/>
                <a:ext cx="456" cy="274"/>
              </a:xfrm>
              <a:custGeom>
                <a:avLst/>
                <a:gdLst>
                  <a:gd name="T0" fmla="*/ 0 w 906"/>
                  <a:gd name="T1" fmla="*/ 1 h 478"/>
                  <a:gd name="T2" fmla="*/ 1 w 906"/>
                  <a:gd name="T3" fmla="*/ 0 h 478"/>
                  <a:gd name="T4" fmla="*/ 1 w 906"/>
                  <a:gd name="T5" fmla="*/ 1 h 478"/>
                  <a:gd name="T6" fmla="*/ 1 w 906"/>
                  <a:gd name="T7" fmla="*/ 2 h 478"/>
                  <a:gd name="T8" fmla="*/ 1 w 906"/>
                  <a:gd name="T9" fmla="*/ 2 h 478"/>
                  <a:gd name="T10" fmla="*/ 0 w 906"/>
                  <a:gd name="T11" fmla="*/ 1 h 478"/>
                  <a:gd name="T12" fmla="*/ 0 60000 65536"/>
                  <a:gd name="T13" fmla="*/ 0 60000 65536"/>
                  <a:gd name="T14" fmla="*/ 0 60000 65536"/>
                  <a:gd name="T15" fmla="*/ 0 60000 65536"/>
                  <a:gd name="T16" fmla="*/ 0 60000 65536"/>
                  <a:gd name="T17" fmla="*/ 0 60000 65536"/>
                  <a:gd name="T18" fmla="*/ 0 w 906"/>
                  <a:gd name="T19" fmla="*/ 0 h 478"/>
                  <a:gd name="T20" fmla="*/ 906 w 906"/>
                  <a:gd name="T21" fmla="*/ 478 h 478"/>
                </a:gdLst>
                <a:ahLst/>
                <a:cxnLst>
                  <a:cxn ang="T12">
                    <a:pos x="T0" y="T1"/>
                  </a:cxn>
                  <a:cxn ang="T13">
                    <a:pos x="T2" y="T3"/>
                  </a:cxn>
                  <a:cxn ang="T14">
                    <a:pos x="T4" y="T5"/>
                  </a:cxn>
                  <a:cxn ang="T15">
                    <a:pos x="T6" y="T7"/>
                  </a:cxn>
                  <a:cxn ang="T16">
                    <a:pos x="T8" y="T9"/>
                  </a:cxn>
                  <a:cxn ang="T17">
                    <a:pos x="T10" y="T11"/>
                  </a:cxn>
                </a:cxnLst>
                <a:rect l="T18" t="T19" r="T20" b="T21"/>
                <a:pathLst>
                  <a:path w="906" h="478">
                    <a:moveTo>
                      <a:pt x="0" y="188"/>
                    </a:moveTo>
                    <a:lnTo>
                      <a:pt x="3" y="0"/>
                    </a:lnTo>
                    <a:lnTo>
                      <a:pt x="906" y="128"/>
                    </a:lnTo>
                    <a:lnTo>
                      <a:pt x="900" y="478"/>
                    </a:lnTo>
                    <a:lnTo>
                      <a:pt x="655" y="440"/>
                    </a:lnTo>
                    <a:lnTo>
                      <a:pt x="0" y="188"/>
                    </a:lnTo>
                    <a:close/>
                  </a:path>
                </a:pathLst>
              </a:custGeom>
              <a:solidFill>
                <a:srgbClr val="808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758" name="Freeform 581"/>
              <p:cNvSpPr>
                <a:spLocks/>
              </p:cNvSpPr>
              <p:nvPr/>
            </p:nvSpPr>
            <p:spPr bwMode="auto">
              <a:xfrm>
                <a:off x="4465" y="1835"/>
                <a:ext cx="200" cy="261"/>
              </a:xfrm>
              <a:custGeom>
                <a:avLst/>
                <a:gdLst>
                  <a:gd name="T0" fmla="*/ 1 w 400"/>
                  <a:gd name="T1" fmla="*/ 2 h 453"/>
                  <a:gd name="T2" fmla="*/ 1 w 400"/>
                  <a:gd name="T3" fmla="*/ 2 h 453"/>
                  <a:gd name="T4" fmla="*/ 1 w 400"/>
                  <a:gd name="T5" fmla="*/ 1 h 453"/>
                  <a:gd name="T6" fmla="*/ 1 w 400"/>
                  <a:gd name="T7" fmla="*/ 0 h 453"/>
                  <a:gd name="T8" fmla="*/ 0 w 400"/>
                  <a:gd name="T9" fmla="*/ 1 h 453"/>
                  <a:gd name="T10" fmla="*/ 1 w 400"/>
                  <a:gd name="T11" fmla="*/ 2 h 453"/>
                  <a:gd name="T12" fmla="*/ 0 60000 65536"/>
                  <a:gd name="T13" fmla="*/ 0 60000 65536"/>
                  <a:gd name="T14" fmla="*/ 0 60000 65536"/>
                  <a:gd name="T15" fmla="*/ 0 60000 65536"/>
                  <a:gd name="T16" fmla="*/ 0 60000 65536"/>
                  <a:gd name="T17" fmla="*/ 0 60000 65536"/>
                  <a:gd name="T18" fmla="*/ 0 w 400"/>
                  <a:gd name="T19" fmla="*/ 0 h 453"/>
                  <a:gd name="T20" fmla="*/ 400 w 400"/>
                  <a:gd name="T21" fmla="*/ 453 h 453"/>
                </a:gdLst>
                <a:ahLst/>
                <a:cxnLst>
                  <a:cxn ang="T12">
                    <a:pos x="T0" y="T1"/>
                  </a:cxn>
                  <a:cxn ang="T13">
                    <a:pos x="T2" y="T3"/>
                  </a:cxn>
                  <a:cxn ang="T14">
                    <a:pos x="T4" y="T5"/>
                  </a:cxn>
                  <a:cxn ang="T15">
                    <a:pos x="T6" y="T7"/>
                  </a:cxn>
                  <a:cxn ang="T16">
                    <a:pos x="T8" y="T9"/>
                  </a:cxn>
                  <a:cxn ang="T17">
                    <a:pos x="T10" y="T11"/>
                  </a:cxn>
                </a:cxnLst>
                <a:rect l="T18" t="T19" r="T20" b="T21"/>
                <a:pathLst>
                  <a:path w="400" h="453">
                    <a:moveTo>
                      <a:pt x="6" y="453"/>
                    </a:moveTo>
                    <a:lnTo>
                      <a:pt x="394" y="374"/>
                    </a:lnTo>
                    <a:lnTo>
                      <a:pt x="400" y="59"/>
                    </a:lnTo>
                    <a:lnTo>
                      <a:pt x="199" y="0"/>
                    </a:lnTo>
                    <a:lnTo>
                      <a:pt x="0" y="99"/>
                    </a:lnTo>
                    <a:lnTo>
                      <a:pt x="6" y="453"/>
                    </a:lnTo>
                    <a:close/>
                  </a:path>
                </a:pathLst>
              </a:custGeom>
              <a:solidFill>
                <a:srgbClr val="808000"/>
              </a:solidFill>
              <a:ln w="1588">
                <a:solidFill>
                  <a:srgbClr val="000000"/>
                </a:solidFill>
                <a:round/>
                <a:headEnd/>
                <a:tailEnd/>
              </a:ln>
            </p:spPr>
            <p:txBody>
              <a:bodyPr/>
              <a:lstStyle/>
              <a:p>
                <a:endParaRPr lang="es-CL"/>
              </a:p>
            </p:txBody>
          </p:sp>
          <p:sp>
            <p:nvSpPr>
              <p:cNvPr id="15759" name="Freeform 582"/>
              <p:cNvSpPr>
                <a:spLocks/>
              </p:cNvSpPr>
              <p:nvPr/>
            </p:nvSpPr>
            <p:spPr bwMode="auto">
              <a:xfrm>
                <a:off x="4516" y="1892"/>
                <a:ext cx="53" cy="204"/>
              </a:xfrm>
              <a:custGeom>
                <a:avLst/>
                <a:gdLst>
                  <a:gd name="T0" fmla="*/ 1 w 104"/>
                  <a:gd name="T1" fmla="*/ 0 h 354"/>
                  <a:gd name="T2" fmla="*/ 1 w 104"/>
                  <a:gd name="T3" fmla="*/ 1 h 354"/>
                  <a:gd name="T4" fmla="*/ 1 w 104"/>
                  <a:gd name="T5" fmla="*/ 1 h 354"/>
                  <a:gd name="T6" fmla="*/ 1 w 104"/>
                  <a:gd name="T7" fmla="*/ 1 h 354"/>
                  <a:gd name="T8" fmla="*/ 1 w 104"/>
                  <a:gd name="T9" fmla="*/ 1 h 354"/>
                  <a:gd name="T10" fmla="*/ 1 w 104"/>
                  <a:gd name="T11" fmla="*/ 1 h 354"/>
                  <a:gd name="T12" fmla="*/ 1 w 104"/>
                  <a:gd name="T13" fmla="*/ 1 h 354"/>
                  <a:gd name="T14" fmla="*/ 1 w 104"/>
                  <a:gd name="T15" fmla="*/ 1 h 354"/>
                  <a:gd name="T16" fmla="*/ 0 w 104"/>
                  <a:gd name="T17" fmla="*/ 1 h 354"/>
                  <a:gd name="T18" fmla="*/ 1 w 104"/>
                  <a:gd name="T19" fmla="*/ 0 h 35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4"/>
                  <a:gd name="T31" fmla="*/ 0 h 354"/>
                  <a:gd name="T32" fmla="*/ 104 w 104"/>
                  <a:gd name="T33" fmla="*/ 354 h 35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4" h="354">
                    <a:moveTo>
                      <a:pt x="104" y="0"/>
                    </a:moveTo>
                    <a:lnTo>
                      <a:pt x="104" y="104"/>
                    </a:lnTo>
                    <a:lnTo>
                      <a:pt x="91" y="207"/>
                    </a:lnTo>
                    <a:lnTo>
                      <a:pt x="76" y="321"/>
                    </a:lnTo>
                    <a:lnTo>
                      <a:pt x="70" y="354"/>
                    </a:lnTo>
                    <a:lnTo>
                      <a:pt x="41" y="345"/>
                    </a:lnTo>
                    <a:lnTo>
                      <a:pt x="70" y="230"/>
                    </a:lnTo>
                    <a:lnTo>
                      <a:pt x="47" y="335"/>
                    </a:lnTo>
                    <a:lnTo>
                      <a:pt x="0" y="335"/>
                    </a:lnTo>
                    <a:lnTo>
                      <a:pt x="104" y="0"/>
                    </a:lnTo>
                    <a:close/>
                  </a:path>
                </a:pathLst>
              </a:custGeom>
              <a:solidFill>
                <a:srgbClr val="808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760" name="Freeform 583"/>
              <p:cNvSpPr>
                <a:spLocks/>
              </p:cNvSpPr>
              <p:nvPr/>
            </p:nvSpPr>
            <p:spPr bwMode="auto">
              <a:xfrm>
                <a:off x="4569" y="1925"/>
                <a:ext cx="68" cy="153"/>
              </a:xfrm>
              <a:custGeom>
                <a:avLst/>
                <a:gdLst>
                  <a:gd name="T0" fmla="*/ 0 w 136"/>
                  <a:gd name="T1" fmla="*/ 0 h 270"/>
                  <a:gd name="T2" fmla="*/ 1 w 136"/>
                  <a:gd name="T3" fmla="*/ 1 h 270"/>
                  <a:gd name="T4" fmla="*/ 1 w 136"/>
                  <a:gd name="T5" fmla="*/ 1 h 270"/>
                  <a:gd name="T6" fmla="*/ 1 w 136"/>
                  <a:gd name="T7" fmla="*/ 1 h 270"/>
                  <a:gd name="T8" fmla="*/ 1 w 136"/>
                  <a:gd name="T9" fmla="*/ 1 h 270"/>
                  <a:gd name="T10" fmla="*/ 1 w 136"/>
                  <a:gd name="T11" fmla="*/ 1 h 270"/>
                  <a:gd name="T12" fmla="*/ 1 w 136"/>
                  <a:gd name="T13" fmla="*/ 1 h 270"/>
                  <a:gd name="T14" fmla="*/ 1 w 136"/>
                  <a:gd name="T15" fmla="*/ 1 h 270"/>
                  <a:gd name="T16" fmla="*/ 1 w 136"/>
                  <a:gd name="T17" fmla="*/ 1 h 270"/>
                  <a:gd name="T18" fmla="*/ 1 w 136"/>
                  <a:gd name="T19" fmla="*/ 1 h 270"/>
                  <a:gd name="T20" fmla="*/ 1 w 136"/>
                  <a:gd name="T21" fmla="*/ 1 h 270"/>
                  <a:gd name="T22" fmla="*/ 1 w 136"/>
                  <a:gd name="T23" fmla="*/ 1 h 270"/>
                  <a:gd name="T24" fmla="*/ 1 w 136"/>
                  <a:gd name="T25" fmla="*/ 1 h 270"/>
                  <a:gd name="T26" fmla="*/ 0 w 136"/>
                  <a:gd name="T27" fmla="*/ 0 h 27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36"/>
                  <a:gd name="T43" fmla="*/ 0 h 270"/>
                  <a:gd name="T44" fmla="*/ 136 w 136"/>
                  <a:gd name="T45" fmla="*/ 270 h 27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36" h="270">
                    <a:moveTo>
                      <a:pt x="0" y="0"/>
                    </a:moveTo>
                    <a:lnTo>
                      <a:pt x="16" y="155"/>
                    </a:lnTo>
                    <a:lnTo>
                      <a:pt x="49" y="256"/>
                    </a:lnTo>
                    <a:lnTo>
                      <a:pt x="90" y="259"/>
                    </a:lnTo>
                    <a:lnTo>
                      <a:pt x="99" y="270"/>
                    </a:lnTo>
                    <a:lnTo>
                      <a:pt x="90" y="244"/>
                    </a:lnTo>
                    <a:lnTo>
                      <a:pt x="75" y="244"/>
                    </a:lnTo>
                    <a:lnTo>
                      <a:pt x="104" y="240"/>
                    </a:lnTo>
                    <a:lnTo>
                      <a:pt x="136" y="249"/>
                    </a:lnTo>
                    <a:lnTo>
                      <a:pt x="104" y="236"/>
                    </a:lnTo>
                    <a:lnTo>
                      <a:pt x="61" y="190"/>
                    </a:lnTo>
                    <a:lnTo>
                      <a:pt x="35" y="113"/>
                    </a:lnTo>
                    <a:lnTo>
                      <a:pt x="21" y="49"/>
                    </a:lnTo>
                    <a:lnTo>
                      <a:pt x="0" y="0"/>
                    </a:lnTo>
                    <a:close/>
                  </a:path>
                </a:pathLst>
              </a:custGeom>
              <a:solidFill>
                <a:srgbClr val="808000"/>
              </a:solidFill>
              <a:ln w="1588">
                <a:solidFill>
                  <a:srgbClr val="000000"/>
                </a:solidFill>
                <a:round/>
                <a:headEnd/>
                <a:tailEnd/>
              </a:ln>
            </p:spPr>
            <p:txBody>
              <a:bodyPr/>
              <a:lstStyle/>
              <a:p>
                <a:endParaRPr lang="es-CL"/>
              </a:p>
            </p:txBody>
          </p:sp>
          <p:sp>
            <p:nvSpPr>
              <p:cNvPr id="15761" name="Freeform 584"/>
              <p:cNvSpPr>
                <a:spLocks/>
              </p:cNvSpPr>
              <p:nvPr/>
            </p:nvSpPr>
            <p:spPr bwMode="auto">
              <a:xfrm>
                <a:off x="4551" y="1953"/>
                <a:ext cx="42" cy="119"/>
              </a:xfrm>
              <a:custGeom>
                <a:avLst/>
                <a:gdLst>
                  <a:gd name="T0" fmla="*/ 1 w 83"/>
                  <a:gd name="T1" fmla="*/ 0 h 206"/>
                  <a:gd name="T2" fmla="*/ 1 w 83"/>
                  <a:gd name="T3" fmla="*/ 1 h 206"/>
                  <a:gd name="T4" fmla="*/ 0 w 83"/>
                  <a:gd name="T5" fmla="*/ 1 h 206"/>
                  <a:gd name="T6" fmla="*/ 1 w 83"/>
                  <a:gd name="T7" fmla="*/ 0 h 206"/>
                  <a:gd name="T8" fmla="*/ 0 60000 65536"/>
                  <a:gd name="T9" fmla="*/ 0 60000 65536"/>
                  <a:gd name="T10" fmla="*/ 0 60000 65536"/>
                  <a:gd name="T11" fmla="*/ 0 60000 65536"/>
                  <a:gd name="T12" fmla="*/ 0 w 83"/>
                  <a:gd name="T13" fmla="*/ 0 h 206"/>
                  <a:gd name="T14" fmla="*/ 83 w 83"/>
                  <a:gd name="T15" fmla="*/ 206 h 206"/>
                </a:gdLst>
                <a:ahLst/>
                <a:cxnLst>
                  <a:cxn ang="T8">
                    <a:pos x="T0" y="T1"/>
                  </a:cxn>
                  <a:cxn ang="T9">
                    <a:pos x="T2" y="T3"/>
                  </a:cxn>
                  <a:cxn ang="T10">
                    <a:pos x="T4" y="T5"/>
                  </a:cxn>
                  <a:cxn ang="T11">
                    <a:pos x="T6" y="T7"/>
                  </a:cxn>
                </a:cxnLst>
                <a:rect l="T12" t="T13" r="T14" b="T15"/>
                <a:pathLst>
                  <a:path w="83" h="206">
                    <a:moveTo>
                      <a:pt x="29" y="0"/>
                    </a:moveTo>
                    <a:lnTo>
                      <a:pt x="83" y="206"/>
                    </a:lnTo>
                    <a:lnTo>
                      <a:pt x="0" y="206"/>
                    </a:lnTo>
                    <a:lnTo>
                      <a:pt x="2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762" name="Freeform 585"/>
              <p:cNvSpPr>
                <a:spLocks/>
              </p:cNvSpPr>
              <p:nvPr/>
            </p:nvSpPr>
            <p:spPr bwMode="auto">
              <a:xfrm>
                <a:off x="4515" y="1894"/>
                <a:ext cx="53" cy="203"/>
              </a:xfrm>
              <a:custGeom>
                <a:avLst/>
                <a:gdLst>
                  <a:gd name="T0" fmla="*/ 1 w 104"/>
                  <a:gd name="T1" fmla="*/ 0 h 353"/>
                  <a:gd name="T2" fmla="*/ 1 w 104"/>
                  <a:gd name="T3" fmla="*/ 1 h 353"/>
                  <a:gd name="T4" fmla="*/ 1 w 104"/>
                  <a:gd name="T5" fmla="*/ 1 h 353"/>
                  <a:gd name="T6" fmla="*/ 1 w 104"/>
                  <a:gd name="T7" fmla="*/ 1 h 353"/>
                  <a:gd name="T8" fmla="*/ 1 w 104"/>
                  <a:gd name="T9" fmla="*/ 1 h 353"/>
                  <a:gd name="T10" fmla="*/ 1 w 104"/>
                  <a:gd name="T11" fmla="*/ 1 h 353"/>
                  <a:gd name="T12" fmla="*/ 1 w 104"/>
                  <a:gd name="T13" fmla="*/ 1 h 353"/>
                  <a:gd name="T14" fmla="*/ 1 w 104"/>
                  <a:gd name="T15" fmla="*/ 1 h 353"/>
                  <a:gd name="T16" fmla="*/ 0 w 104"/>
                  <a:gd name="T17" fmla="*/ 1 h 3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4"/>
                  <a:gd name="T28" fmla="*/ 0 h 353"/>
                  <a:gd name="T29" fmla="*/ 104 w 104"/>
                  <a:gd name="T30" fmla="*/ 353 h 35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4" h="353">
                    <a:moveTo>
                      <a:pt x="104" y="0"/>
                    </a:moveTo>
                    <a:lnTo>
                      <a:pt x="104" y="103"/>
                    </a:lnTo>
                    <a:lnTo>
                      <a:pt x="90" y="206"/>
                    </a:lnTo>
                    <a:lnTo>
                      <a:pt x="75" y="319"/>
                    </a:lnTo>
                    <a:lnTo>
                      <a:pt x="70" y="353"/>
                    </a:lnTo>
                    <a:lnTo>
                      <a:pt x="41" y="344"/>
                    </a:lnTo>
                    <a:lnTo>
                      <a:pt x="70" y="229"/>
                    </a:lnTo>
                    <a:lnTo>
                      <a:pt x="46" y="334"/>
                    </a:lnTo>
                    <a:lnTo>
                      <a:pt x="0" y="334"/>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763" name="Line 586"/>
              <p:cNvSpPr>
                <a:spLocks noChangeShapeType="1"/>
              </p:cNvSpPr>
              <p:nvPr/>
            </p:nvSpPr>
            <p:spPr bwMode="auto">
              <a:xfrm>
                <a:off x="4014" y="1826"/>
                <a:ext cx="449" cy="66"/>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764" name="Freeform 587"/>
              <p:cNvSpPr>
                <a:spLocks/>
              </p:cNvSpPr>
              <p:nvPr/>
            </p:nvSpPr>
            <p:spPr bwMode="auto">
              <a:xfrm>
                <a:off x="4012" y="1825"/>
                <a:ext cx="454" cy="274"/>
              </a:xfrm>
              <a:custGeom>
                <a:avLst/>
                <a:gdLst>
                  <a:gd name="T0" fmla="*/ 1 w 902"/>
                  <a:gd name="T1" fmla="*/ 0 h 479"/>
                  <a:gd name="T2" fmla="*/ 0 w 902"/>
                  <a:gd name="T3" fmla="*/ 1 h 479"/>
                  <a:gd name="T4" fmla="*/ 1 w 902"/>
                  <a:gd name="T5" fmla="*/ 1 h 479"/>
                  <a:gd name="T6" fmla="*/ 1 w 902"/>
                  <a:gd name="T7" fmla="*/ 2 h 479"/>
                  <a:gd name="T8" fmla="*/ 1 w 902"/>
                  <a:gd name="T9" fmla="*/ 2 h 479"/>
                  <a:gd name="T10" fmla="*/ 1 w 902"/>
                  <a:gd name="T11" fmla="*/ 1 h 479"/>
                  <a:gd name="T12" fmla="*/ 0 60000 65536"/>
                  <a:gd name="T13" fmla="*/ 0 60000 65536"/>
                  <a:gd name="T14" fmla="*/ 0 60000 65536"/>
                  <a:gd name="T15" fmla="*/ 0 60000 65536"/>
                  <a:gd name="T16" fmla="*/ 0 60000 65536"/>
                  <a:gd name="T17" fmla="*/ 0 60000 65536"/>
                  <a:gd name="T18" fmla="*/ 0 w 902"/>
                  <a:gd name="T19" fmla="*/ 0 h 479"/>
                  <a:gd name="T20" fmla="*/ 902 w 902"/>
                  <a:gd name="T21" fmla="*/ 479 h 479"/>
                </a:gdLst>
                <a:ahLst/>
                <a:cxnLst>
                  <a:cxn ang="T12">
                    <a:pos x="T0" y="T1"/>
                  </a:cxn>
                  <a:cxn ang="T13">
                    <a:pos x="T2" y="T3"/>
                  </a:cxn>
                  <a:cxn ang="T14">
                    <a:pos x="T4" y="T5"/>
                  </a:cxn>
                  <a:cxn ang="T15">
                    <a:pos x="T6" y="T7"/>
                  </a:cxn>
                  <a:cxn ang="T16">
                    <a:pos x="T8" y="T9"/>
                  </a:cxn>
                  <a:cxn ang="T17">
                    <a:pos x="T10" y="T11"/>
                  </a:cxn>
                </a:cxnLst>
                <a:rect l="T18" t="T19" r="T20" b="T21"/>
                <a:pathLst>
                  <a:path w="902" h="479">
                    <a:moveTo>
                      <a:pt x="2" y="0"/>
                    </a:moveTo>
                    <a:lnTo>
                      <a:pt x="0" y="188"/>
                    </a:lnTo>
                    <a:lnTo>
                      <a:pt x="2" y="188"/>
                    </a:lnTo>
                    <a:lnTo>
                      <a:pt x="661" y="443"/>
                    </a:lnTo>
                    <a:lnTo>
                      <a:pt x="902" y="479"/>
                    </a:lnTo>
                    <a:lnTo>
                      <a:pt x="902" y="124"/>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765" name="Rectangle 588"/>
              <p:cNvSpPr>
                <a:spLocks noChangeArrowheads="1"/>
              </p:cNvSpPr>
              <p:nvPr/>
            </p:nvSpPr>
            <p:spPr bwMode="auto">
              <a:xfrm>
                <a:off x="5284" y="1570"/>
                <a:ext cx="321" cy="256"/>
              </a:xfrm>
              <a:prstGeom prst="rect">
                <a:avLst/>
              </a:prstGeom>
              <a:solidFill>
                <a:schemeClr val="bg1"/>
              </a:solidFill>
              <a:ln w="9525">
                <a:solidFill>
                  <a:schemeClr val="tx1"/>
                </a:solidFill>
                <a:miter lim="800000"/>
                <a:headEnd/>
                <a:tailEnd/>
              </a:ln>
            </p:spPr>
            <p:txBody>
              <a:bodyPr lIns="0" tIns="0" rIns="0" bIns="0">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s-CL" sz="1300">
                    <a:solidFill>
                      <a:srgbClr val="000000"/>
                    </a:solidFill>
                  </a:rPr>
                  <a:t> PM </a:t>
                </a:r>
              </a:p>
              <a:p>
                <a:r>
                  <a:rPr lang="en-US" altLang="es-CL" sz="1300">
                    <a:solidFill>
                      <a:srgbClr val="000000"/>
                    </a:solidFill>
                  </a:rPr>
                  <a:t> FAA</a:t>
                </a:r>
                <a:endParaRPr lang="en-US" altLang="es-CL" sz="2400">
                  <a:latin typeface="Times New Roman" panose="02020603050405020304" pitchFamily="18" charset="0"/>
                </a:endParaRPr>
              </a:p>
            </p:txBody>
          </p:sp>
          <p:sp>
            <p:nvSpPr>
              <p:cNvPr id="15766" name="Line 589"/>
              <p:cNvSpPr>
                <a:spLocks noChangeShapeType="1"/>
              </p:cNvSpPr>
              <p:nvPr/>
            </p:nvSpPr>
            <p:spPr bwMode="auto">
              <a:xfrm>
                <a:off x="4740" y="1389"/>
                <a:ext cx="1" cy="23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767" name="Oval 590"/>
              <p:cNvSpPr>
                <a:spLocks noChangeArrowheads="1"/>
              </p:cNvSpPr>
              <p:nvPr/>
            </p:nvSpPr>
            <p:spPr bwMode="auto">
              <a:xfrm>
                <a:off x="4921" y="1389"/>
                <a:ext cx="38" cy="22"/>
              </a:xfrm>
              <a:prstGeom prst="ellipse">
                <a:avLst/>
              </a:prstGeom>
              <a:pattFill prst="ltVert">
                <a:fgClr>
                  <a:srgbClr val="000000"/>
                </a:fgClr>
                <a:bgClr>
                  <a:srgbClr val="FFFFFF"/>
                </a:bgClr>
              </a:pattFill>
              <a:ln w="9525">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768" name="Line 591"/>
              <p:cNvSpPr>
                <a:spLocks noChangeShapeType="1"/>
              </p:cNvSpPr>
              <p:nvPr/>
            </p:nvSpPr>
            <p:spPr bwMode="auto">
              <a:xfrm>
                <a:off x="3846" y="2055"/>
                <a:ext cx="1" cy="22"/>
              </a:xfrm>
              <a:prstGeom prst="line">
                <a:avLst/>
              </a:prstGeom>
              <a:noFill/>
              <a:ln w="1588">
                <a:solidFill>
                  <a:srgbClr val="91919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769" name="Freeform 592"/>
              <p:cNvSpPr>
                <a:spLocks/>
              </p:cNvSpPr>
              <p:nvPr/>
            </p:nvSpPr>
            <p:spPr bwMode="auto">
              <a:xfrm>
                <a:off x="3867" y="2038"/>
                <a:ext cx="18" cy="19"/>
              </a:xfrm>
              <a:custGeom>
                <a:avLst/>
                <a:gdLst>
                  <a:gd name="T0" fmla="*/ 1 w 36"/>
                  <a:gd name="T1" fmla="*/ 1 h 33"/>
                  <a:gd name="T2" fmla="*/ 1 w 36"/>
                  <a:gd name="T3" fmla="*/ 0 h 33"/>
                  <a:gd name="T4" fmla="*/ 0 w 36"/>
                  <a:gd name="T5" fmla="*/ 0 h 33"/>
                  <a:gd name="T6" fmla="*/ 0 w 36"/>
                  <a:gd name="T7" fmla="*/ 1 h 33"/>
                  <a:gd name="T8" fmla="*/ 0 60000 65536"/>
                  <a:gd name="T9" fmla="*/ 0 60000 65536"/>
                  <a:gd name="T10" fmla="*/ 0 60000 65536"/>
                  <a:gd name="T11" fmla="*/ 0 60000 65536"/>
                  <a:gd name="T12" fmla="*/ 0 w 36"/>
                  <a:gd name="T13" fmla="*/ 0 h 33"/>
                  <a:gd name="T14" fmla="*/ 36 w 36"/>
                  <a:gd name="T15" fmla="*/ 33 h 33"/>
                </a:gdLst>
                <a:ahLst/>
                <a:cxnLst>
                  <a:cxn ang="T8">
                    <a:pos x="T0" y="T1"/>
                  </a:cxn>
                  <a:cxn ang="T9">
                    <a:pos x="T2" y="T3"/>
                  </a:cxn>
                  <a:cxn ang="T10">
                    <a:pos x="T4" y="T5"/>
                  </a:cxn>
                  <a:cxn ang="T11">
                    <a:pos x="T6" y="T7"/>
                  </a:cxn>
                </a:cxnLst>
                <a:rect l="T12" t="T13" r="T14" b="T15"/>
                <a:pathLst>
                  <a:path w="36" h="33">
                    <a:moveTo>
                      <a:pt x="36" y="33"/>
                    </a:moveTo>
                    <a:lnTo>
                      <a:pt x="36" y="0"/>
                    </a:lnTo>
                    <a:lnTo>
                      <a:pt x="0" y="0"/>
                    </a:lnTo>
                    <a:lnTo>
                      <a:pt x="0" y="15"/>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770" name="Line 593"/>
              <p:cNvSpPr>
                <a:spLocks noChangeShapeType="1"/>
              </p:cNvSpPr>
              <p:nvPr/>
            </p:nvSpPr>
            <p:spPr bwMode="auto">
              <a:xfrm>
                <a:off x="3911" y="1865"/>
                <a:ext cx="1" cy="24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771" name="Line 594"/>
              <p:cNvSpPr>
                <a:spLocks noChangeShapeType="1"/>
              </p:cNvSpPr>
              <p:nvPr/>
            </p:nvSpPr>
            <p:spPr bwMode="auto">
              <a:xfrm>
                <a:off x="4468" y="1434"/>
                <a:ext cx="1" cy="27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772" name="Freeform 595"/>
              <p:cNvSpPr>
                <a:spLocks/>
              </p:cNvSpPr>
              <p:nvPr/>
            </p:nvSpPr>
            <p:spPr bwMode="auto">
              <a:xfrm>
                <a:off x="3886" y="2007"/>
                <a:ext cx="25" cy="81"/>
              </a:xfrm>
              <a:custGeom>
                <a:avLst/>
                <a:gdLst>
                  <a:gd name="T0" fmla="*/ 0 w 50"/>
                  <a:gd name="T1" fmla="*/ 0 h 141"/>
                  <a:gd name="T2" fmla="*/ 1 w 50"/>
                  <a:gd name="T3" fmla="*/ 1 h 141"/>
                  <a:gd name="T4" fmla="*/ 1 w 50"/>
                  <a:gd name="T5" fmla="*/ 1 h 141"/>
                  <a:gd name="T6" fmla="*/ 1 w 50"/>
                  <a:gd name="T7" fmla="*/ 1 h 141"/>
                  <a:gd name="T8" fmla="*/ 1 w 50"/>
                  <a:gd name="T9" fmla="*/ 1 h 141"/>
                  <a:gd name="T10" fmla="*/ 1 w 50"/>
                  <a:gd name="T11" fmla="*/ 1 h 141"/>
                  <a:gd name="T12" fmla="*/ 0 60000 65536"/>
                  <a:gd name="T13" fmla="*/ 0 60000 65536"/>
                  <a:gd name="T14" fmla="*/ 0 60000 65536"/>
                  <a:gd name="T15" fmla="*/ 0 60000 65536"/>
                  <a:gd name="T16" fmla="*/ 0 60000 65536"/>
                  <a:gd name="T17" fmla="*/ 0 60000 65536"/>
                  <a:gd name="T18" fmla="*/ 0 w 50"/>
                  <a:gd name="T19" fmla="*/ 0 h 141"/>
                  <a:gd name="T20" fmla="*/ 50 w 50"/>
                  <a:gd name="T21" fmla="*/ 141 h 141"/>
                </a:gdLst>
                <a:ahLst/>
                <a:cxnLst>
                  <a:cxn ang="T12">
                    <a:pos x="T0" y="T1"/>
                  </a:cxn>
                  <a:cxn ang="T13">
                    <a:pos x="T2" y="T3"/>
                  </a:cxn>
                  <a:cxn ang="T14">
                    <a:pos x="T4" y="T5"/>
                  </a:cxn>
                  <a:cxn ang="T15">
                    <a:pos x="T6" y="T7"/>
                  </a:cxn>
                  <a:cxn ang="T16">
                    <a:pos x="T8" y="T9"/>
                  </a:cxn>
                  <a:cxn ang="T17">
                    <a:pos x="T10" y="T11"/>
                  </a:cxn>
                </a:cxnLst>
                <a:rect l="T18" t="T19" r="T20" b="T21"/>
                <a:pathLst>
                  <a:path w="50" h="141">
                    <a:moveTo>
                      <a:pt x="0" y="0"/>
                    </a:moveTo>
                    <a:lnTo>
                      <a:pt x="5" y="3"/>
                    </a:lnTo>
                    <a:lnTo>
                      <a:pt x="17" y="30"/>
                    </a:lnTo>
                    <a:lnTo>
                      <a:pt x="21" y="85"/>
                    </a:lnTo>
                    <a:lnTo>
                      <a:pt x="39" y="138"/>
                    </a:lnTo>
                    <a:lnTo>
                      <a:pt x="50" y="141"/>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773" name="Oval 596"/>
              <p:cNvSpPr>
                <a:spLocks noChangeArrowheads="1"/>
              </p:cNvSpPr>
              <p:nvPr/>
            </p:nvSpPr>
            <p:spPr bwMode="auto">
              <a:xfrm>
                <a:off x="3891" y="1849"/>
                <a:ext cx="39" cy="25"/>
              </a:xfrm>
              <a:prstGeom prst="ellipse">
                <a:avLst/>
              </a:prstGeom>
              <a:pattFill prst="ltVert">
                <a:fgClr>
                  <a:srgbClr val="000000"/>
                </a:fgClr>
                <a:bgClr>
                  <a:srgbClr val="FFFFFF"/>
                </a:bgClr>
              </a:pattFill>
              <a:ln w="9525">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774" name="Oval 597"/>
              <p:cNvSpPr>
                <a:spLocks noChangeArrowheads="1"/>
              </p:cNvSpPr>
              <p:nvPr/>
            </p:nvSpPr>
            <p:spPr bwMode="auto">
              <a:xfrm>
                <a:off x="4468" y="1434"/>
                <a:ext cx="38" cy="25"/>
              </a:xfrm>
              <a:prstGeom prst="ellipse">
                <a:avLst/>
              </a:prstGeom>
              <a:pattFill prst="ltVert">
                <a:fgClr>
                  <a:srgbClr val="000000"/>
                </a:fgClr>
                <a:bgClr>
                  <a:srgbClr val="FFFFFF"/>
                </a:bgClr>
              </a:pattFill>
              <a:ln w="9525">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775" name="Freeform 598"/>
              <p:cNvSpPr>
                <a:spLocks/>
              </p:cNvSpPr>
              <p:nvPr/>
            </p:nvSpPr>
            <p:spPr bwMode="auto">
              <a:xfrm>
                <a:off x="3888" y="1988"/>
                <a:ext cx="53" cy="81"/>
              </a:xfrm>
              <a:custGeom>
                <a:avLst/>
                <a:gdLst>
                  <a:gd name="T0" fmla="*/ 0 w 105"/>
                  <a:gd name="T1" fmla="*/ 0 h 143"/>
                  <a:gd name="T2" fmla="*/ 1 w 105"/>
                  <a:gd name="T3" fmla="*/ 1 h 143"/>
                  <a:gd name="T4" fmla="*/ 1 w 105"/>
                  <a:gd name="T5" fmla="*/ 1 h 143"/>
                  <a:gd name="T6" fmla="*/ 1 w 105"/>
                  <a:gd name="T7" fmla="*/ 1 h 143"/>
                  <a:gd name="T8" fmla="*/ 1 w 105"/>
                  <a:gd name="T9" fmla="*/ 1 h 143"/>
                  <a:gd name="T10" fmla="*/ 1 w 105"/>
                  <a:gd name="T11" fmla="*/ 1 h 143"/>
                  <a:gd name="T12" fmla="*/ 0 60000 65536"/>
                  <a:gd name="T13" fmla="*/ 0 60000 65536"/>
                  <a:gd name="T14" fmla="*/ 0 60000 65536"/>
                  <a:gd name="T15" fmla="*/ 0 60000 65536"/>
                  <a:gd name="T16" fmla="*/ 0 60000 65536"/>
                  <a:gd name="T17" fmla="*/ 0 60000 65536"/>
                  <a:gd name="T18" fmla="*/ 0 w 105"/>
                  <a:gd name="T19" fmla="*/ 0 h 143"/>
                  <a:gd name="T20" fmla="*/ 105 w 105"/>
                  <a:gd name="T21" fmla="*/ 143 h 143"/>
                </a:gdLst>
                <a:ahLst/>
                <a:cxnLst>
                  <a:cxn ang="T12">
                    <a:pos x="T0" y="T1"/>
                  </a:cxn>
                  <a:cxn ang="T13">
                    <a:pos x="T2" y="T3"/>
                  </a:cxn>
                  <a:cxn ang="T14">
                    <a:pos x="T4" y="T5"/>
                  </a:cxn>
                  <a:cxn ang="T15">
                    <a:pos x="T6" y="T7"/>
                  </a:cxn>
                  <a:cxn ang="T16">
                    <a:pos x="T8" y="T9"/>
                  </a:cxn>
                  <a:cxn ang="T17">
                    <a:pos x="T10" y="T11"/>
                  </a:cxn>
                </a:cxnLst>
                <a:rect l="T18" t="T19" r="T20" b="T21"/>
                <a:pathLst>
                  <a:path w="105" h="143">
                    <a:moveTo>
                      <a:pt x="0" y="0"/>
                    </a:moveTo>
                    <a:lnTo>
                      <a:pt x="14" y="3"/>
                    </a:lnTo>
                    <a:lnTo>
                      <a:pt x="37" y="31"/>
                    </a:lnTo>
                    <a:lnTo>
                      <a:pt x="45" y="86"/>
                    </a:lnTo>
                    <a:lnTo>
                      <a:pt x="84" y="139"/>
                    </a:lnTo>
                    <a:lnTo>
                      <a:pt x="105" y="143"/>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776" name="Line 599"/>
              <p:cNvSpPr>
                <a:spLocks noChangeShapeType="1"/>
              </p:cNvSpPr>
              <p:nvPr/>
            </p:nvSpPr>
            <p:spPr bwMode="auto">
              <a:xfrm flipV="1">
                <a:off x="3886" y="2017"/>
                <a:ext cx="25" cy="93"/>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777" name="Line 600"/>
              <p:cNvSpPr>
                <a:spLocks noChangeShapeType="1"/>
              </p:cNvSpPr>
              <p:nvPr/>
            </p:nvSpPr>
            <p:spPr bwMode="auto">
              <a:xfrm>
                <a:off x="3911" y="2024"/>
                <a:ext cx="22" cy="84"/>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778" name="Line 601"/>
              <p:cNvSpPr>
                <a:spLocks noChangeShapeType="1"/>
              </p:cNvSpPr>
              <p:nvPr/>
            </p:nvSpPr>
            <p:spPr bwMode="auto">
              <a:xfrm flipH="1">
                <a:off x="3923" y="1996"/>
                <a:ext cx="21" cy="92"/>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779" name="Line 602"/>
              <p:cNvSpPr>
                <a:spLocks noChangeShapeType="1"/>
              </p:cNvSpPr>
              <p:nvPr/>
            </p:nvSpPr>
            <p:spPr bwMode="auto">
              <a:xfrm>
                <a:off x="3944" y="2008"/>
                <a:ext cx="15" cy="74"/>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780" name="Freeform 603"/>
              <p:cNvSpPr>
                <a:spLocks/>
              </p:cNvSpPr>
              <p:nvPr/>
            </p:nvSpPr>
            <p:spPr bwMode="auto">
              <a:xfrm>
                <a:off x="5117" y="1494"/>
                <a:ext cx="15" cy="31"/>
              </a:xfrm>
              <a:custGeom>
                <a:avLst/>
                <a:gdLst>
                  <a:gd name="T0" fmla="*/ 0 w 455"/>
                  <a:gd name="T1" fmla="*/ 0 h 997"/>
                  <a:gd name="T2" fmla="*/ 0 w 455"/>
                  <a:gd name="T3" fmla="*/ 0 h 997"/>
                  <a:gd name="T4" fmla="*/ 0 w 455"/>
                  <a:gd name="T5" fmla="*/ 0 h 997"/>
                  <a:gd name="T6" fmla="*/ 0 w 455"/>
                  <a:gd name="T7" fmla="*/ 0 h 997"/>
                  <a:gd name="T8" fmla="*/ 0 w 455"/>
                  <a:gd name="T9" fmla="*/ 0 h 997"/>
                  <a:gd name="T10" fmla="*/ 0 w 455"/>
                  <a:gd name="T11" fmla="*/ 0 h 997"/>
                  <a:gd name="T12" fmla="*/ 0 w 455"/>
                  <a:gd name="T13" fmla="*/ 0 h 997"/>
                  <a:gd name="T14" fmla="*/ 0 w 455"/>
                  <a:gd name="T15" fmla="*/ 0 h 997"/>
                  <a:gd name="T16" fmla="*/ 0 w 455"/>
                  <a:gd name="T17" fmla="*/ 0 h 997"/>
                  <a:gd name="T18" fmla="*/ 0 w 455"/>
                  <a:gd name="T19" fmla="*/ 0 h 997"/>
                  <a:gd name="T20" fmla="*/ 0 w 455"/>
                  <a:gd name="T21" fmla="*/ 0 h 997"/>
                  <a:gd name="T22" fmla="*/ 0 w 455"/>
                  <a:gd name="T23" fmla="*/ 0 h 99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55"/>
                  <a:gd name="T37" fmla="*/ 0 h 997"/>
                  <a:gd name="T38" fmla="*/ 455 w 455"/>
                  <a:gd name="T39" fmla="*/ 997 h 99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55" h="997">
                    <a:moveTo>
                      <a:pt x="32" y="997"/>
                    </a:moveTo>
                    <a:lnTo>
                      <a:pt x="455" y="977"/>
                    </a:lnTo>
                    <a:lnTo>
                      <a:pt x="426" y="148"/>
                    </a:lnTo>
                    <a:lnTo>
                      <a:pt x="405" y="78"/>
                    </a:lnTo>
                    <a:lnTo>
                      <a:pt x="356" y="34"/>
                    </a:lnTo>
                    <a:lnTo>
                      <a:pt x="287" y="9"/>
                    </a:lnTo>
                    <a:lnTo>
                      <a:pt x="209" y="0"/>
                    </a:lnTo>
                    <a:lnTo>
                      <a:pt x="131" y="17"/>
                    </a:lnTo>
                    <a:lnTo>
                      <a:pt x="61" y="49"/>
                    </a:lnTo>
                    <a:lnTo>
                      <a:pt x="15" y="99"/>
                    </a:lnTo>
                    <a:lnTo>
                      <a:pt x="0" y="169"/>
                    </a:lnTo>
                    <a:lnTo>
                      <a:pt x="32" y="997"/>
                    </a:ln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781" name="Freeform 604"/>
              <p:cNvSpPr>
                <a:spLocks/>
              </p:cNvSpPr>
              <p:nvPr/>
            </p:nvSpPr>
            <p:spPr bwMode="auto">
              <a:xfrm>
                <a:off x="5117" y="1494"/>
                <a:ext cx="15" cy="31"/>
              </a:xfrm>
              <a:custGeom>
                <a:avLst/>
                <a:gdLst>
                  <a:gd name="T0" fmla="*/ 0 w 455"/>
                  <a:gd name="T1" fmla="*/ 0 h 997"/>
                  <a:gd name="T2" fmla="*/ 0 w 455"/>
                  <a:gd name="T3" fmla="*/ 0 h 997"/>
                  <a:gd name="T4" fmla="*/ 0 w 455"/>
                  <a:gd name="T5" fmla="*/ 0 h 997"/>
                  <a:gd name="T6" fmla="*/ 0 w 455"/>
                  <a:gd name="T7" fmla="*/ 0 h 997"/>
                  <a:gd name="T8" fmla="*/ 0 w 455"/>
                  <a:gd name="T9" fmla="*/ 0 h 997"/>
                  <a:gd name="T10" fmla="*/ 0 w 455"/>
                  <a:gd name="T11" fmla="*/ 0 h 997"/>
                  <a:gd name="T12" fmla="*/ 0 w 455"/>
                  <a:gd name="T13" fmla="*/ 0 h 997"/>
                  <a:gd name="T14" fmla="*/ 0 w 455"/>
                  <a:gd name="T15" fmla="*/ 0 h 997"/>
                  <a:gd name="T16" fmla="*/ 0 w 455"/>
                  <a:gd name="T17" fmla="*/ 0 h 997"/>
                  <a:gd name="T18" fmla="*/ 0 w 455"/>
                  <a:gd name="T19" fmla="*/ 0 h 997"/>
                  <a:gd name="T20" fmla="*/ 0 w 455"/>
                  <a:gd name="T21" fmla="*/ 0 h 997"/>
                  <a:gd name="T22" fmla="*/ 0 w 455"/>
                  <a:gd name="T23" fmla="*/ 0 h 99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55"/>
                  <a:gd name="T37" fmla="*/ 0 h 997"/>
                  <a:gd name="T38" fmla="*/ 455 w 455"/>
                  <a:gd name="T39" fmla="*/ 997 h 99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55" h="997">
                    <a:moveTo>
                      <a:pt x="32" y="997"/>
                    </a:moveTo>
                    <a:lnTo>
                      <a:pt x="455" y="977"/>
                    </a:lnTo>
                    <a:lnTo>
                      <a:pt x="426" y="148"/>
                    </a:lnTo>
                    <a:lnTo>
                      <a:pt x="405" y="78"/>
                    </a:lnTo>
                    <a:lnTo>
                      <a:pt x="356" y="34"/>
                    </a:lnTo>
                    <a:lnTo>
                      <a:pt x="287" y="9"/>
                    </a:lnTo>
                    <a:lnTo>
                      <a:pt x="209" y="0"/>
                    </a:lnTo>
                    <a:lnTo>
                      <a:pt x="131" y="17"/>
                    </a:lnTo>
                    <a:lnTo>
                      <a:pt x="61" y="49"/>
                    </a:lnTo>
                    <a:lnTo>
                      <a:pt x="15" y="99"/>
                    </a:lnTo>
                    <a:lnTo>
                      <a:pt x="0" y="169"/>
                    </a:lnTo>
                    <a:lnTo>
                      <a:pt x="32" y="997"/>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782" name="Freeform 605"/>
              <p:cNvSpPr>
                <a:spLocks/>
              </p:cNvSpPr>
              <p:nvPr/>
            </p:nvSpPr>
            <p:spPr bwMode="auto">
              <a:xfrm>
                <a:off x="5115" y="1495"/>
                <a:ext cx="15" cy="30"/>
              </a:xfrm>
              <a:custGeom>
                <a:avLst/>
                <a:gdLst>
                  <a:gd name="T0" fmla="*/ 0 w 453"/>
                  <a:gd name="T1" fmla="*/ 0 h 948"/>
                  <a:gd name="T2" fmla="*/ 0 w 453"/>
                  <a:gd name="T3" fmla="*/ 0 h 948"/>
                  <a:gd name="T4" fmla="*/ 0 w 453"/>
                  <a:gd name="T5" fmla="*/ 0 h 948"/>
                  <a:gd name="T6" fmla="*/ 0 w 453"/>
                  <a:gd name="T7" fmla="*/ 0 h 948"/>
                  <a:gd name="T8" fmla="*/ 0 w 453"/>
                  <a:gd name="T9" fmla="*/ 0 h 948"/>
                  <a:gd name="T10" fmla="*/ 0 w 453"/>
                  <a:gd name="T11" fmla="*/ 0 h 948"/>
                  <a:gd name="T12" fmla="*/ 0 w 453"/>
                  <a:gd name="T13" fmla="*/ 0 h 948"/>
                  <a:gd name="T14" fmla="*/ 0 w 453"/>
                  <a:gd name="T15" fmla="*/ 0 h 948"/>
                  <a:gd name="T16" fmla="*/ 0 w 453"/>
                  <a:gd name="T17" fmla="*/ 0 h 948"/>
                  <a:gd name="T18" fmla="*/ 0 w 453"/>
                  <a:gd name="T19" fmla="*/ 0 h 948"/>
                  <a:gd name="T20" fmla="*/ 0 w 453"/>
                  <a:gd name="T21" fmla="*/ 0 h 948"/>
                  <a:gd name="T22" fmla="*/ 0 w 453"/>
                  <a:gd name="T23" fmla="*/ 0 h 94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53"/>
                  <a:gd name="T37" fmla="*/ 0 h 948"/>
                  <a:gd name="T38" fmla="*/ 453 w 453"/>
                  <a:gd name="T39" fmla="*/ 948 h 94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53" h="948">
                    <a:moveTo>
                      <a:pt x="38" y="948"/>
                    </a:moveTo>
                    <a:lnTo>
                      <a:pt x="453" y="932"/>
                    </a:lnTo>
                    <a:lnTo>
                      <a:pt x="432" y="149"/>
                    </a:lnTo>
                    <a:lnTo>
                      <a:pt x="424" y="78"/>
                    </a:lnTo>
                    <a:lnTo>
                      <a:pt x="383" y="34"/>
                    </a:lnTo>
                    <a:lnTo>
                      <a:pt x="312" y="6"/>
                    </a:lnTo>
                    <a:lnTo>
                      <a:pt x="234" y="0"/>
                    </a:lnTo>
                    <a:lnTo>
                      <a:pt x="152" y="13"/>
                    </a:lnTo>
                    <a:lnTo>
                      <a:pt x="78" y="46"/>
                    </a:lnTo>
                    <a:lnTo>
                      <a:pt x="25" y="99"/>
                    </a:lnTo>
                    <a:lnTo>
                      <a:pt x="0" y="165"/>
                    </a:lnTo>
                    <a:lnTo>
                      <a:pt x="38" y="948"/>
                    </a:lnTo>
                    <a:close/>
                  </a:path>
                </a:pathLst>
              </a:custGeom>
              <a:solidFill>
                <a:srgbClr val="7F604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783" name="Freeform 606"/>
              <p:cNvSpPr>
                <a:spLocks/>
              </p:cNvSpPr>
              <p:nvPr/>
            </p:nvSpPr>
            <p:spPr bwMode="auto">
              <a:xfrm>
                <a:off x="5115" y="1495"/>
                <a:ext cx="15" cy="30"/>
              </a:xfrm>
              <a:custGeom>
                <a:avLst/>
                <a:gdLst>
                  <a:gd name="T0" fmla="*/ 0 w 453"/>
                  <a:gd name="T1" fmla="*/ 0 h 948"/>
                  <a:gd name="T2" fmla="*/ 0 w 453"/>
                  <a:gd name="T3" fmla="*/ 0 h 948"/>
                  <a:gd name="T4" fmla="*/ 0 w 453"/>
                  <a:gd name="T5" fmla="*/ 0 h 948"/>
                  <a:gd name="T6" fmla="*/ 0 w 453"/>
                  <a:gd name="T7" fmla="*/ 0 h 948"/>
                  <a:gd name="T8" fmla="*/ 0 w 453"/>
                  <a:gd name="T9" fmla="*/ 0 h 948"/>
                  <a:gd name="T10" fmla="*/ 0 w 453"/>
                  <a:gd name="T11" fmla="*/ 0 h 948"/>
                  <a:gd name="T12" fmla="*/ 0 w 453"/>
                  <a:gd name="T13" fmla="*/ 0 h 948"/>
                  <a:gd name="T14" fmla="*/ 0 w 453"/>
                  <a:gd name="T15" fmla="*/ 0 h 948"/>
                  <a:gd name="T16" fmla="*/ 0 w 453"/>
                  <a:gd name="T17" fmla="*/ 0 h 948"/>
                  <a:gd name="T18" fmla="*/ 0 w 453"/>
                  <a:gd name="T19" fmla="*/ 0 h 948"/>
                  <a:gd name="T20" fmla="*/ 0 w 453"/>
                  <a:gd name="T21" fmla="*/ 0 h 948"/>
                  <a:gd name="T22" fmla="*/ 0 w 453"/>
                  <a:gd name="T23" fmla="*/ 0 h 94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53"/>
                  <a:gd name="T37" fmla="*/ 0 h 948"/>
                  <a:gd name="T38" fmla="*/ 453 w 453"/>
                  <a:gd name="T39" fmla="*/ 948 h 94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53" h="948">
                    <a:moveTo>
                      <a:pt x="38" y="948"/>
                    </a:moveTo>
                    <a:lnTo>
                      <a:pt x="453" y="932"/>
                    </a:lnTo>
                    <a:lnTo>
                      <a:pt x="432" y="149"/>
                    </a:lnTo>
                    <a:lnTo>
                      <a:pt x="424" y="78"/>
                    </a:lnTo>
                    <a:lnTo>
                      <a:pt x="383" y="34"/>
                    </a:lnTo>
                    <a:lnTo>
                      <a:pt x="312" y="6"/>
                    </a:lnTo>
                    <a:lnTo>
                      <a:pt x="234" y="0"/>
                    </a:lnTo>
                    <a:lnTo>
                      <a:pt x="152" y="13"/>
                    </a:lnTo>
                    <a:lnTo>
                      <a:pt x="78" y="46"/>
                    </a:lnTo>
                    <a:lnTo>
                      <a:pt x="25" y="99"/>
                    </a:lnTo>
                    <a:lnTo>
                      <a:pt x="0" y="165"/>
                    </a:lnTo>
                    <a:lnTo>
                      <a:pt x="38" y="948"/>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784" name="Freeform 607"/>
              <p:cNvSpPr>
                <a:spLocks/>
              </p:cNvSpPr>
              <p:nvPr/>
            </p:nvSpPr>
            <p:spPr bwMode="auto">
              <a:xfrm>
                <a:off x="5112" y="1494"/>
                <a:ext cx="15" cy="31"/>
              </a:xfrm>
              <a:custGeom>
                <a:avLst/>
                <a:gdLst>
                  <a:gd name="T0" fmla="*/ 0 w 456"/>
                  <a:gd name="T1" fmla="*/ 0 h 993"/>
                  <a:gd name="T2" fmla="*/ 0 w 456"/>
                  <a:gd name="T3" fmla="*/ 0 h 993"/>
                  <a:gd name="T4" fmla="*/ 0 w 456"/>
                  <a:gd name="T5" fmla="*/ 0 h 993"/>
                  <a:gd name="T6" fmla="*/ 0 w 456"/>
                  <a:gd name="T7" fmla="*/ 0 h 993"/>
                  <a:gd name="T8" fmla="*/ 0 w 456"/>
                  <a:gd name="T9" fmla="*/ 0 h 993"/>
                  <a:gd name="T10" fmla="*/ 0 w 456"/>
                  <a:gd name="T11" fmla="*/ 0 h 993"/>
                  <a:gd name="T12" fmla="*/ 0 w 456"/>
                  <a:gd name="T13" fmla="*/ 0 h 993"/>
                  <a:gd name="T14" fmla="*/ 0 w 456"/>
                  <a:gd name="T15" fmla="*/ 0 h 993"/>
                  <a:gd name="T16" fmla="*/ 0 w 456"/>
                  <a:gd name="T17" fmla="*/ 0 h 993"/>
                  <a:gd name="T18" fmla="*/ 0 w 456"/>
                  <a:gd name="T19" fmla="*/ 0 h 993"/>
                  <a:gd name="T20" fmla="*/ 0 w 456"/>
                  <a:gd name="T21" fmla="*/ 0 h 993"/>
                  <a:gd name="T22" fmla="*/ 0 w 456"/>
                  <a:gd name="T23" fmla="*/ 0 h 99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56"/>
                  <a:gd name="T37" fmla="*/ 0 h 993"/>
                  <a:gd name="T38" fmla="*/ 456 w 456"/>
                  <a:gd name="T39" fmla="*/ 993 h 99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56" h="993">
                    <a:moveTo>
                      <a:pt x="32" y="993"/>
                    </a:moveTo>
                    <a:lnTo>
                      <a:pt x="456" y="976"/>
                    </a:lnTo>
                    <a:lnTo>
                      <a:pt x="428" y="147"/>
                    </a:lnTo>
                    <a:lnTo>
                      <a:pt x="407" y="78"/>
                    </a:lnTo>
                    <a:lnTo>
                      <a:pt x="357" y="33"/>
                    </a:lnTo>
                    <a:lnTo>
                      <a:pt x="287" y="8"/>
                    </a:lnTo>
                    <a:lnTo>
                      <a:pt x="209" y="0"/>
                    </a:lnTo>
                    <a:lnTo>
                      <a:pt x="131" y="16"/>
                    </a:lnTo>
                    <a:lnTo>
                      <a:pt x="61" y="49"/>
                    </a:lnTo>
                    <a:lnTo>
                      <a:pt x="17" y="103"/>
                    </a:lnTo>
                    <a:lnTo>
                      <a:pt x="0" y="172"/>
                    </a:lnTo>
                    <a:lnTo>
                      <a:pt x="32" y="993"/>
                    </a:ln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785" name="Freeform 608"/>
              <p:cNvSpPr>
                <a:spLocks/>
              </p:cNvSpPr>
              <p:nvPr/>
            </p:nvSpPr>
            <p:spPr bwMode="auto">
              <a:xfrm>
                <a:off x="5112" y="1494"/>
                <a:ext cx="15" cy="31"/>
              </a:xfrm>
              <a:custGeom>
                <a:avLst/>
                <a:gdLst>
                  <a:gd name="T0" fmla="*/ 0 w 456"/>
                  <a:gd name="T1" fmla="*/ 0 h 993"/>
                  <a:gd name="T2" fmla="*/ 0 w 456"/>
                  <a:gd name="T3" fmla="*/ 0 h 993"/>
                  <a:gd name="T4" fmla="*/ 0 w 456"/>
                  <a:gd name="T5" fmla="*/ 0 h 993"/>
                  <a:gd name="T6" fmla="*/ 0 w 456"/>
                  <a:gd name="T7" fmla="*/ 0 h 993"/>
                  <a:gd name="T8" fmla="*/ 0 w 456"/>
                  <a:gd name="T9" fmla="*/ 0 h 993"/>
                  <a:gd name="T10" fmla="*/ 0 w 456"/>
                  <a:gd name="T11" fmla="*/ 0 h 993"/>
                  <a:gd name="T12" fmla="*/ 0 w 456"/>
                  <a:gd name="T13" fmla="*/ 0 h 993"/>
                  <a:gd name="T14" fmla="*/ 0 w 456"/>
                  <a:gd name="T15" fmla="*/ 0 h 993"/>
                  <a:gd name="T16" fmla="*/ 0 w 456"/>
                  <a:gd name="T17" fmla="*/ 0 h 993"/>
                  <a:gd name="T18" fmla="*/ 0 w 456"/>
                  <a:gd name="T19" fmla="*/ 0 h 993"/>
                  <a:gd name="T20" fmla="*/ 0 w 456"/>
                  <a:gd name="T21" fmla="*/ 0 h 993"/>
                  <a:gd name="T22" fmla="*/ 0 w 456"/>
                  <a:gd name="T23" fmla="*/ 0 h 99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56"/>
                  <a:gd name="T37" fmla="*/ 0 h 993"/>
                  <a:gd name="T38" fmla="*/ 456 w 456"/>
                  <a:gd name="T39" fmla="*/ 993 h 99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56" h="993">
                    <a:moveTo>
                      <a:pt x="32" y="993"/>
                    </a:moveTo>
                    <a:lnTo>
                      <a:pt x="456" y="976"/>
                    </a:lnTo>
                    <a:lnTo>
                      <a:pt x="428" y="147"/>
                    </a:lnTo>
                    <a:lnTo>
                      <a:pt x="407" y="78"/>
                    </a:lnTo>
                    <a:lnTo>
                      <a:pt x="357" y="33"/>
                    </a:lnTo>
                    <a:lnTo>
                      <a:pt x="287" y="8"/>
                    </a:lnTo>
                    <a:lnTo>
                      <a:pt x="209" y="0"/>
                    </a:lnTo>
                    <a:lnTo>
                      <a:pt x="131" y="16"/>
                    </a:lnTo>
                    <a:lnTo>
                      <a:pt x="61" y="49"/>
                    </a:lnTo>
                    <a:lnTo>
                      <a:pt x="17" y="103"/>
                    </a:lnTo>
                    <a:lnTo>
                      <a:pt x="0" y="172"/>
                    </a:lnTo>
                    <a:lnTo>
                      <a:pt x="32" y="993"/>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786" name="Freeform 609"/>
              <p:cNvSpPr>
                <a:spLocks/>
              </p:cNvSpPr>
              <p:nvPr/>
            </p:nvSpPr>
            <p:spPr bwMode="auto">
              <a:xfrm>
                <a:off x="5110" y="1494"/>
                <a:ext cx="14" cy="31"/>
              </a:xfrm>
              <a:custGeom>
                <a:avLst/>
                <a:gdLst>
                  <a:gd name="T0" fmla="*/ 0 w 456"/>
                  <a:gd name="T1" fmla="*/ 0 h 989"/>
                  <a:gd name="T2" fmla="*/ 0 w 456"/>
                  <a:gd name="T3" fmla="*/ 0 h 989"/>
                  <a:gd name="T4" fmla="*/ 0 w 456"/>
                  <a:gd name="T5" fmla="*/ 0 h 989"/>
                  <a:gd name="T6" fmla="*/ 0 w 456"/>
                  <a:gd name="T7" fmla="*/ 0 h 989"/>
                  <a:gd name="T8" fmla="*/ 0 w 456"/>
                  <a:gd name="T9" fmla="*/ 0 h 989"/>
                  <a:gd name="T10" fmla="*/ 0 w 456"/>
                  <a:gd name="T11" fmla="*/ 0 h 989"/>
                  <a:gd name="T12" fmla="*/ 0 w 456"/>
                  <a:gd name="T13" fmla="*/ 0 h 989"/>
                  <a:gd name="T14" fmla="*/ 0 w 456"/>
                  <a:gd name="T15" fmla="*/ 0 h 989"/>
                  <a:gd name="T16" fmla="*/ 0 w 456"/>
                  <a:gd name="T17" fmla="*/ 0 h 989"/>
                  <a:gd name="T18" fmla="*/ 0 w 456"/>
                  <a:gd name="T19" fmla="*/ 0 h 989"/>
                  <a:gd name="T20" fmla="*/ 0 w 456"/>
                  <a:gd name="T21" fmla="*/ 0 h 989"/>
                  <a:gd name="T22" fmla="*/ 0 w 456"/>
                  <a:gd name="T23" fmla="*/ 0 h 98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56"/>
                  <a:gd name="T37" fmla="*/ 0 h 989"/>
                  <a:gd name="T38" fmla="*/ 456 w 456"/>
                  <a:gd name="T39" fmla="*/ 989 h 98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56" h="989">
                    <a:moveTo>
                      <a:pt x="37" y="989"/>
                    </a:moveTo>
                    <a:lnTo>
                      <a:pt x="456" y="976"/>
                    </a:lnTo>
                    <a:lnTo>
                      <a:pt x="427" y="148"/>
                    </a:lnTo>
                    <a:lnTo>
                      <a:pt x="407" y="78"/>
                    </a:lnTo>
                    <a:lnTo>
                      <a:pt x="357" y="32"/>
                    </a:lnTo>
                    <a:lnTo>
                      <a:pt x="287" y="4"/>
                    </a:lnTo>
                    <a:lnTo>
                      <a:pt x="209" y="0"/>
                    </a:lnTo>
                    <a:lnTo>
                      <a:pt x="131" y="12"/>
                    </a:lnTo>
                    <a:lnTo>
                      <a:pt x="62" y="45"/>
                    </a:lnTo>
                    <a:lnTo>
                      <a:pt x="17" y="99"/>
                    </a:lnTo>
                    <a:lnTo>
                      <a:pt x="0" y="168"/>
                    </a:lnTo>
                    <a:lnTo>
                      <a:pt x="37" y="989"/>
                    </a:lnTo>
                    <a:close/>
                  </a:path>
                </a:pathLst>
              </a:custGeom>
              <a:solidFill>
                <a:srgbClr val="7F604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787" name="Freeform 610"/>
              <p:cNvSpPr>
                <a:spLocks/>
              </p:cNvSpPr>
              <p:nvPr/>
            </p:nvSpPr>
            <p:spPr bwMode="auto">
              <a:xfrm>
                <a:off x="5110" y="1494"/>
                <a:ext cx="14" cy="31"/>
              </a:xfrm>
              <a:custGeom>
                <a:avLst/>
                <a:gdLst>
                  <a:gd name="T0" fmla="*/ 0 w 456"/>
                  <a:gd name="T1" fmla="*/ 0 h 989"/>
                  <a:gd name="T2" fmla="*/ 0 w 456"/>
                  <a:gd name="T3" fmla="*/ 0 h 989"/>
                  <a:gd name="T4" fmla="*/ 0 w 456"/>
                  <a:gd name="T5" fmla="*/ 0 h 989"/>
                  <a:gd name="T6" fmla="*/ 0 w 456"/>
                  <a:gd name="T7" fmla="*/ 0 h 989"/>
                  <a:gd name="T8" fmla="*/ 0 w 456"/>
                  <a:gd name="T9" fmla="*/ 0 h 989"/>
                  <a:gd name="T10" fmla="*/ 0 w 456"/>
                  <a:gd name="T11" fmla="*/ 0 h 989"/>
                  <a:gd name="T12" fmla="*/ 0 w 456"/>
                  <a:gd name="T13" fmla="*/ 0 h 989"/>
                  <a:gd name="T14" fmla="*/ 0 w 456"/>
                  <a:gd name="T15" fmla="*/ 0 h 989"/>
                  <a:gd name="T16" fmla="*/ 0 w 456"/>
                  <a:gd name="T17" fmla="*/ 0 h 989"/>
                  <a:gd name="T18" fmla="*/ 0 w 456"/>
                  <a:gd name="T19" fmla="*/ 0 h 989"/>
                  <a:gd name="T20" fmla="*/ 0 w 456"/>
                  <a:gd name="T21" fmla="*/ 0 h 989"/>
                  <a:gd name="T22" fmla="*/ 0 w 456"/>
                  <a:gd name="T23" fmla="*/ 0 h 98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56"/>
                  <a:gd name="T37" fmla="*/ 0 h 989"/>
                  <a:gd name="T38" fmla="*/ 456 w 456"/>
                  <a:gd name="T39" fmla="*/ 989 h 98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56" h="989">
                    <a:moveTo>
                      <a:pt x="37" y="989"/>
                    </a:moveTo>
                    <a:lnTo>
                      <a:pt x="456" y="976"/>
                    </a:lnTo>
                    <a:lnTo>
                      <a:pt x="427" y="148"/>
                    </a:lnTo>
                    <a:lnTo>
                      <a:pt x="407" y="78"/>
                    </a:lnTo>
                    <a:lnTo>
                      <a:pt x="357" y="32"/>
                    </a:lnTo>
                    <a:lnTo>
                      <a:pt x="287" y="4"/>
                    </a:lnTo>
                    <a:lnTo>
                      <a:pt x="209" y="0"/>
                    </a:lnTo>
                    <a:lnTo>
                      <a:pt x="131" y="12"/>
                    </a:lnTo>
                    <a:lnTo>
                      <a:pt x="62" y="45"/>
                    </a:lnTo>
                    <a:lnTo>
                      <a:pt x="17" y="99"/>
                    </a:lnTo>
                    <a:lnTo>
                      <a:pt x="0" y="168"/>
                    </a:lnTo>
                    <a:lnTo>
                      <a:pt x="37" y="989"/>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788" name="Freeform 611"/>
              <p:cNvSpPr>
                <a:spLocks/>
              </p:cNvSpPr>
              <p:nvPr/>
            </p:nvSpPr>
            <p:spPr bwMode="auto">
              <a:xfrm>
                <a:off x="5084" y="1499"/>
                <a:ext cx="37" cy="4"/>
              </a:xfrm>
              <a:custGeom>
                <a:avLst/>
                <a:gdLst>
                  <a:gd name="T0" fmla="*/ 0 w 1146"/>
                  <a:gd name="T1" fmla="*/ 0 h 127"/>
                  <a:gd name="T2" fmla="*/ 0 w 1146"/>
                  <a:gd name="T3" fmla="*/ 0 h 127"/>
                  <a:gd name="T4" fmla="*/ 0 w 1146"/>
                  <a:gd name="T5" fmla="*/ 0 h 127"/>
                  <a:gd name="T6" fmla="*/ 0 w 1146"/>
                  <a:gd name="T7" fmla="*/ 0 h 127"/>
                  <a:gd name="T8" fmla="*/ 0 w 1146"/>
                  <a:gd name="T9" fmla="*/ 0 h 127"/>
                  <a:gd name="T10" fmla="*/ 0 60000 65536"/>
                  <a:gd name="T11" fmla="*/ 0 60000 65536"/>
                  <a:gd name="T12" fmla="*/ 0 60000 65536"/>
                  <a:gd name="T13" fmla="*/ 0 60000 65536"/>
                  <a:gd name="T14" fmla="*/ 0 60000 65536"/>
                  <a:gd name="T15" fmla="*/ 0 w 1146"/>
                  <a:gd name="T16" fmla="*/ 0 h 127"/>
                  <a:gd name="T17" fmla="*/ 1146 w 1146"/>
                  <a:gd name="T18" fmla="*/ 127 h 127"/>
                </a:gdLst>
                <a:ahLst/>
                <a:cxnLst>
                  <a:cxn ang="T10">
                    <a:pos x="T0" y="T1"/>
                  </a:cxn>
                  <a:cxn ang="T11">
                    <a:pos x="T2" y="T3"/>
                  </a:cxn>
                  <a:cxn ang="T12">
                    <a:pos x="T4" y="T5"/>
                  </a:cxn>
                  <a:cxn ang="T13">
                    <a:pos x="T6" y="T7"/>
                  </a:cxn>
                  <a:cxn ang="T14">
                    <a:pos x="T8" y="T9"/>
                  </a:cxn>
                </a:cxnLst>
                <a:rect l="T15" t="T16" r="T17" b="T18"/>
                <a:pathLst>
                  <a:path w="1146" h="127">
                    <a:moveTo>
                      <a:pt x="0" y="21"/>
                    </a:moveTo>
                    <a:lnTo>
                      <a:pt x="1140" y="0"/>
                    </a:lnTo>
                    <a:lnTo>
                      <a:pt x="1146" y="107"/>
                    </a:lnTo>
                    <a:lnTo>
                      <a:pt x="4" y="127"/>
                    </a:lnTo>
                    <a:lnTo>
                      <a:pt x="0" y="21"/>
                    </a:ln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789" name="Freeform 612"/>
              <p:cNvSpPr>
                <a:spLocks/>
              </p:cNvSpPr>
              <p:nvPr/>
            </p:nvSpPr>
            <p:spPr bwMode="auto">
              <a:xfrm>
                <a:off x="5084" y="1499"/>
                <a:ext cx="37" cy="4"/>
              </a:xfrm>
              <a:custGeom>
                <a:avLst/>
                <a:gdLst>
                  <a:gd name="T0" fmla="*/ 0 w 1146"/>
                  <a:gd name="T1" fmla="*/ 0 h 127"/>
                  <a:gd name="T2" fmla="*/ 0 w 1146"/>
                  <a:gd name="T3" fmla="*/ 0 h 127"/>
                  <a:gd name="T4" fmla="*/ 0 w 1146"/>
                  <a:gd name="T5" fmla="*/ 0 h 127"/>
                  <a:gd name="T6" fmla="*/ 0 w 1146"/>
                  <a:gd name="T7" fmla="*/ 0 h 127"/>
                  <a:gd name="T8" fmla="*/ 0 w 1146"/>
                  <a:gd name="T9" fmla="*/ 0 h 127"/>
                  <a:gd name="T10" fmla="*/ 0 60000 65536"/>
                  <a:gd name="T11" fmla="*/ 0 60000 65536"/>
                  <a:gd name="T12" fmla="*/ 0 60000 65536"/>
                  <a:gd name="T13" fmla="*/ 0 60000 65536"/>
                  <a:gd name="T14" fmla="*/ 0 60000 65536"/>
                  <a:gd name="T15" fmla="*/ 0 w 1146"/>
                  <a:gd name="T16" fmla="*/ 0 h 127"/>
                  <a:gd name="T17" fmla="*/ 1146 w 1146"/>
                  <a:gd name="T18" fmla="*/ 127 h 127"/>
                </a:gdLst>
                <a:ahLst/>
                <a:cxnLst>
                  <a:cxn ang="T10">
                    <a:pos x="T0" y="T1"/>
                  </a:cxn>
                  <a:cxn ang="T11">
                    <a:pos x="T2" y="T3"/>
                  </a:cxn>
                  <a:cxn ang="T12">
                    <a:pos x="T4" y="T5"/>
                  </a:cxn>
                  <a:cxn ang="T13">
                    <a:pos x="T6" y="T7"/>
                  </a:cxn>
                  <a:cxn ang="T14">
                    <a:pos x="T8" y="T9"/>
                  </a:cxn>
                </a:cxnLst>
                <a:rect l="T15" t="T16" r="T17" b="T18"/>
                <a:pathLst>
                  <a:path w="1146" h="127">
                    <a:moveTo>
                      <a:pt x="0" y="21"/>
                    </a:moveTo>
                    <a:lnTo>
                      <a:pt x="1140" y="0"/>
                    </a:lnTo>
                    <a:lnTo>
                      <a:pt x="1146" y="107"/>
                    </a:lnTo>
                    <a:lnTo>
                      <a:pt x="4" y="127"/>
                    </a:lnTo>
                    <a:lnTo>
                      <a:pt x="0" y="21"/>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790" name="Freeform 613"/>
              <p:cNvSpPr>
                <a:spLocks/>
              </p:cNvSpPr>
              <p:nvPr/>
            </p:nvSpPr>
            <p:spPr bwMode="auto">
              <a:xfrm>
                <a:off x="5084" y="1501"/>
                <a:ext cx="37" cy="25"/>
              </a:xfrm>
              <a:custGeom>
                <a:avLst/>
                <a:gdLst>
                  <a:gd name="T0" fmla="*/ 0 w 1153"/>
                  <a:gd name="T1" fmla="*/ 0 h 780"/>
                  <a:gd name="T2" fmla="*/ 0 w 1153"/>
                  <a:gd name="T3" fmla="*/ 0 h 780"/>
                  <a:gd name="T4" fmla="*/ 0 w 1153"/>
                  <a:gd name="T5" fmla="*/ 0 h 780"/>
                  <a:gd name="T6" fmla="*/ 0 w 1153"/>
                  <a:gd name="T7" fmla="*/ 0 h 780"/>
                  <a:gd name="T8" fmla="*/ 0 w 1153"/>
                  <a:gd name="T9" fmla="*/ 0 h 780"/>
                  <a:gd name="T10" fmla="*/ 0 60000 65536"/>
                  <a:gd name="T11" fmla="*/ 0 60000 65536"/>
                  <a:gd name="T12" fmla="*/ 0 60000 65536"/>
                  <a:gd name="T13" fmla="*/ 0 60000 65536"/>
                  <a:gd name="T14" fmla="*/ 0 60000 65536"/>
                  <a:gd name="T15" fmla="*/ 0 w 1153"/>
                  <a:gd name="T16" fmla="*/ 0 h 780"/>
                  <a:gd name="T17" fmla="*/ 1153 w 1153"/>
                  <a:gd name="T18" fmla="*/ 780 h 780"/>
                </a:gdLst>
                <a:ahLst/>
                <a:cxnLst>
                  <a:cxn ang="T10">
                    <a:pos x="T0" y="T1"/>
                  </a:cxn>
                  <a:cxn ang="T11">
                    <a:pos x="T2" y="T3"/>
                  </a:cxn>
                  <a:cxn ang="T12">
                    <a:pos x="T4" y="T5"/>
                  </a:cxn>
                  <a:cxn ang="T13">
                    <a:pos x="T6" y="T7"/>
                  </a:cxn>
                  <a:cxn ang="T14">
                    <a:pos x="T8" y="T9"/>
                  </a:cxn>
                </a:cxnLst>
                <a:rect l="T15" t="T16" r="T17" b="T18"/>
                <a:pathLst>
                  <a:path w="1153" h="780">
                    <a:moveTo>
                      <a:pt x="0" y="21"/>
                    </a:moveTo>
                    <a:lnTo>
                      <a:pt x="1142" y="0"/>
                    </a:lnTo>
                    <a:lnTo>
                      <a:pt x="1153" y="759"/>
                    </a:lnTo>
                    <a:lnTo>
                      <a:pt x="12" y="780"/>
                    </a:lnTo>
                    <a:lnTo>
                      <a:pt x="0" y="21"/>
                    </a:lnTo>
                    <a:close/>
                  </a:path>
                </a:pathLst>
              </a:custGeom>
              <a:solidFill>
                <a:srgbClr val="4F4F4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791" name="Freeform 614"/>
              <p:cNvSpPr>
                <a:spLocks/>
              </p:cNvSpPr>
              <p:nvPr/>
            </p:nvSpPr>
            <p:spPr bwMode="auto">
              <a:xfrm>
                <a:off x="5084" y="1501"/>
                <a:ext cx="37" cy="25"/>
              </a:xfrm>
              <a:custGeom>
                <a:avLst/>
                <a:gdLst>
                  <a:gd name="T0" fmla="*/ 0 w 1153"/>
                  <a:gd name="T1" fmla="*/ 0 h 780"/>
                  <a:gd name="T2" fmla="*/ 0 w 1153"/>
                  <a:gd name="T3" fmla="*/ 0 h 780"/>
                  <a:gd name="T4" fmla="*/ 0 w 1153"/>
                  <a:gd name="T5" fmla="*/ 0 h 780"/>
                  <a:gd name="T6" fmla="*/ 0 w 1153"/>
                  <a:gd name="T7" fmla="*/ 0 h 780"/>
                  <a:gd name="T8" fmla="*/ 0 w 1153"/>
                  <a:gd name="T9" fmla="*/ 0 h 780"/>
                  <a:gd name="T10" fmla="*/ 0 60000 65536"/>
                  <a:gd name="T11" fmla="*/ 0 60000 65536"/>
                  <a:gd name="T12" fmla="*/ 0 60000 65536"/>
                  <a:gd name="T13" fmla="*/ 0 60000 65536"/>
                  <a:gd name="T14" fmla="*/ 0 60000 65536"/>
                  <a:gd name="T15" fmla="*/ 0 w 1153"/>
                  <a:gd name="T16" fmla="*/ 0 h 780"/>
                  <a:gd name="T17" fmla="*/ 1153 w 1153"/>
                  <a:gd name="T18" fmla="*/ 780 h 780"/>
                </a:gdLst>
                <a:ahLst/>
                <a:cxnLst>
                  <a:cxn ang="T10">
                    <a:pos x="T0" y="T1"/>
                  </a:cxn>
                  <a:cxn ang="T11">
                    <a:pos x="T2" y="T3"/>
                  </a:cxn>
                  <a:cxn ang="T12">
                    <a:pos x="T4" y="T5"/>
                  </a:cxn>
                  <a:cxn ang="T13">
                    <a:pos x="T6" y="T7"/>
                  </a:cxn>
                  <a:cxn ang="T14">
                    <a:pos x="T8" y="T9"/>
                  </a:cxn>
                </a:cxnLst>
                <a:rect l="T15" t="T16" r="T17" b="T18"/>
                <a:pathLst>
                  <a:path w="1153" h="780">
                    <a:moveTo>
                      <a:pt x="0" y="21"/>
                    </a:moveTo>
                    <a:lnTo>
                      <a:pt x="1142" y="0"/>
                    </a:lnTo>
                    <a:lnTo>
                      <a:pt x="1153" y="759"/>
                    </a:lnTo>
                    <a:lnTo>
                      <a:pt x="12" y="780"/>
                    </a:lnTo>
                    <a:lnTo>
                      <a:pt x="0" y="21"/>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792" name="Freeform 615"/>
              <p:cNvSpPr>
                <a:spLocks/>
              </p:cNvSpPr>
              <p:nvPr/>
            </p:nvSpPr>
            <p:spPr bwMode="auto">
              <a:xfrm>
                <a:off x="5085" y="1502"/>
                <a:ext cx="32" cy="12"/>
              </a:xfrm>
              <a:custGeom>
                <a:avLst/>
                <a:gdLst>
                  <a:gd name="T0" fmla="*/ 0 w 985"/>
                  <a:gd name="T1" fmla="*/ 0 h 397"/>
                  <a:gd name="T2" fmla="*/ 0 w 985"/>
                  <a:gd name="T3" fmla="*/ 0 h 397"/>
                  <a:gd name="T4" fmla="*/ 0 w 985"/>
                  <a:gd name="T5" fmla="*/ 0 h 397"/>
                  <a:gd name="T6" fmla="*/ 0 w 985"/>
                  <a:gd name="T7" fmla="*/ 0 h 397"/>
                  <a:gd name="T8" fmla="*/ 0 w 985"/>
                  <a:gd name="T9" fmla="*/ 0 h 397"/>
                  <a:gd name="T10" fmla="*/ 0 60000 65536"/>
                  <a:gd name="T11" fmla="*/ 0 60000 65536"/>
                  <a:gd name="T12" fmla="*/ 0 60000 65536"/>
                  <a:gd name="T13" fmla="*/ 0 60000 65536"/>
                  <a:gd name="T14" fmla="*/ 0 60000 65536"/>
                  <a:gd name="T15" fmla="*/ 0 w 985"/>
                  <a:gd name="T16" fmla="*/ 0 h 397"/>
                  <a:gd name="T17" fmla="*/ 985 w 985"/>
                  <a:gd name="T18" fmla="*/ 397 h 397"/>
                </a:gdLst>
                <a:ahLst/>
                <a:cxnLst>
                  <a:cxn ang="T10">
                    <a:pos x="T0" y="T1"/>
                  </a:cxn>
                  <a:cxn ang="T11">
                    <a:pos x="T2" y="T3"/>
                  </a:cxn>
                  <a:cxn ang="T12">
                    <a:pos x="T4" y="T5"/>
                  </a:cxn>
                  <a:cxn ang="T13">
                    <a:pos x="T6" y="T7"/>
                  </a:cxn>
                  <a:cxn ang="T14">
                    <a:pos x="T8" y="T9"/>
                  </a:cxn>
                </a:cxnLst>
                <a:rect l="T15" t="T16" r="T17" b="T18"/>
                <a:pathLst>
                  <a:path w="985" h="397">
                    <a:moveTo>
                      <a:pt x="0" y="17"/>
                    </a:moveTo>
                    <a:lnTo>
                      <a:pt x="976" y="0"/>
                    </a:lnTo>
                    <a:lnTo>
                      <a:pt x="985" y="386"/>
                    </a:lnTo>
                    <a:lnTo>
                      <a:pt x="4" y="397"/>
                    </a:lnTo>
                    <a:lnTo>
                      <a:pt x="0" y="17"/>
                    </a:ln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793" name="Freeform 616"/>
              <p:cNvSpPr>
                <a:spLocks/>
              </p:cNvSpPr>
              <p:nvPr/>
            </p:nvSpPr>
            <p:spPr bwMode="auto">
              <a:xfrm>
                <a:off x="5085" y="1502"/>
                <a:ext cx="32" cy="12"/>
              </a:xfrm>
              <a:custGeom>
                <a:avLst/>
                <a:gdLst>
                  <a:gd name="T0" fmla="*/ 0 w 985"/>
                  <a:gd name="T1" fmla="*/ 0 h 397"/>
                  <a:gd name="T2" fmla="*/ 0 w 985"/>
                  <a:gd name="T3" fmla="*/ 0 h 397"/>
                  <a:gd name="T4" fmla="*/ 0 w 985"/>
                  <a:gd name="T5" fmla="*/ 0 h 397"/>
                  <a:gd name="T6" fmla="*/ 0 w 985"/>
                  <a:gd name="T7" fmla="*/ 0 h 397"/>
                  <a:gd name="T8" fmla="*/ 0 w 985"/>
                  <a:gd name="T9" fmla="*/ 0 h 397"/>
                  <a:gd name="T10" fmla="*/ 0 60000 65536"/>
                  <a:gd name="T11" fmla="*/ 0 60000 65536"/>
                  <a:gd name="T12" fmla="*/ 0 60000 65536"/>
                  <a:gd name="T13" fmla="*/ 0 60000 65536"/>
                  <a:gd name="T14" fmla="*/ 0 60000 65536"/>
                  <a:gd name="T15" fmla="*/ 0 w 985"/>
                  <a:gd name="T16" fmla="*/ 0 h 397"/>
                  <a:gd name="T17" fmla="*/ 985 w 985"/>
                  <a:gd name="T18" fmla="*/ 397 h 397"/>
                </a:gdLst>
                <a:ahLst/>
                <a:cxnLst>
                  <a:cxn ang="T10">
                    <a:pos x="T0" y="T1"/>
                  </a:cxn>
                  <a:cxn ang="T11">
                    <a:pos x="T2" y="T3"/>
                  </a:cxn>
                  <a:cxn ang="T12">
                    <a:pos x="T4" y="T5"/>
                  </a:cxn>
                  <a:cxn ang="T13">
                    <a:pos x="T6" y="T7"/>
                  </a:cxn>
                  <a:cxn ang="T14">
                    <a:pos x="T8" y="T9"/>
                  </a:cxn>
                </a:cxnLst>
                <a:rect l="T15" t="T16" r="T17" b="T18"/>
                <a:pathLst>
                  <a:path w="985" h="397">
                    <a:moveTo>
                      <a:pt x="0" y="17"/>
                    </a:moveTo>
                    <a:lnTo>
                      <a:pt x="976" y="0"/>
                    </a:lnTo>
                    <a:lnTo>
                      <a:pt x="985" y="386"/>
                    </a:lnTo>
                    <a:lnTo>
                      <a:pt x="4" y="397"/>
                    </a:lnTo>
                    <a:lnTo>
                      <a:pt x="0" y="17"/>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794" name="Freeform 617"/>
              <p:cNvSpPr>
                <a:spLocks/>
              </p:cNvSpPr>
              <p:nvPr/>
            </p:nvSpPr>
            <p:spPr bwMode="auto">
              <a:xfrm>
                <a:off x="5075" y="1495"/>
                <a:ext cx="14" cy="31"/>
              </a:xfrm>
              <a:custGeom>
                <a:avLst/>
                <a:gdLst>
                  <a:gd name="T0" fmla="*/ 0 w 455"/>
                  <a:gd name="T1" fmla="*/ 0 h 997"/>
                  <a:gd name="T2" fmla="*/ 0 w 455"/>
                  <a:gd name="T3" fmla="*/ 0 h 997"/>
                  <a:gd name="T4" fmla="*/ 0 w 455"/>
                  <a:gd name="T5" fmla="*/ 0 h 997"/>
                  <a:gd name="T6" fmla="*/ 0 w 455"/>
                  <a:gd name="T7" fmla="*/ 0 h 997"/>
                  <a:gd name="T8" fmla="*/ 0 w 455"/>
                  <a:gd name="T9" fmla="*/ 0 h 997"/>
                  <a:gd name="T10" fmla="*/ 0 w 455"/>
                  <a:gd name="T11" fmla="*/ 0 h 997"/>
                  <a:gd name="T12" fmla="*/ 0 w 455"/>
                  <a:gd name="T13" fmla="*/ 0 h 997"/>
                  <a:gd name="T14" fmla="*/ 0 w 455"/>
                  <a:gd name="T15" fmla="*/ 0 h 997"/>
                  <a:gd name="T16" fmla="*/ 0 w 455"/>
                  <a:gd name="T17" fmla="*/ 0 h 997"/>
                  <a:gd name="T18" fmla="*/ 0 w 455"/>
                  <a:gd name="T19" fmla="*/ 0 h 997"/>
                  <a:gd name="T20" fmla="*/ 0 w 455"/>
                  <a:gd name="T21" fmla="*/ 0 h 997"/>
                  <a:gd name="T22" fmla="*/ 0 w 455"/>
                  <a:gd name="T23" fmla="*/ 0 h 99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55"/>
                  <a:gd name="T37" fmla="*/ 0 h 997"/>
                  <a:gd name="T38" fmla="*/ 455 w 455"/>
                  <a:gd name="T39" fmla="*/ 997 h 99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55" h="997">
                    <a:moveTo>
                      <a:pt x="20" y="997"/>
                    </a:moveTo>
                    <a:lnTo>
                      <a:pt x="455" y="985"/>
                    </a:lnTo>
                    <a:lnTo>
                      <a:pt x="430" y="152"/>
                    </a:lnTo>
                    <a:lnTo>
                      <a:pt x="409" y="82"/>
                    </a:lnTo>
                    <a:lnTo>
                      <a:pt x="361" y="37"/>
                    </a:lnTo>
                    <a:lnTo>
                      <a:pt x="291" y="9"/>
                    </a:lnTo>
                    <a:lnTo>
                      <a:pt x="213" y="0"/>
                    </a:lnTo>
                    <a:lnTo>
                      <a:pt x="135" y="17"/>
                    </a:lnTo>
                    <a:lnTo>
                      <a:pt x="65" y="49"/>
                    </a:lnTo>
                    <a:lnTo>
                      <a:pt x="16" y="99"/>
                    </a:lnTo>
                    <a:lnTo>
                      <a:pt x="0" y="169"/>
                    </a:lnTo>
                    <a:lnTo>
                      <a:pt x="20" y="997"/>
                    </a:ln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795" name="Freeform 618"/>
              <p:cNvSpPr>
                <a:spLocks/>
              </p:cNvSpPr>
              <p:nvPr/>
            </p:nvSpPr>
            <p:spPr bwMode="auto">
              <a:xfrm>
                <a:off x="5075" y="1495"/>
                <a:ext cx="14" cy="31"/>
              </a:xfrm>
              <a:custGeom>
                <a:avLst/>
                <a:gdLst>
                  <a:gd name="T0" fmla="*/ 0 w 455"/>
                  <a:gd name="T1" fmla="*/ 0 h 997"/>
                  <a:gd name="T2" fmla="*/ 0 w 455"/>
                  <a:gd name="T3" fmla="*/ 0 h 997"/>
                  <a:gd name="T4" fmla="*/ 0 w 455"/>
                  <a:gd name="T5" fmla="*/ 0 h 997"/>
                  <a:gd name="T6" fmla="*/ 0 w 455"/>
                  <a:gd name="T7" fmla="*/ 0 h 997"/>
                  <a:gd name="T8" fmla="*/ 0 w 455"/>
                  <a:gd name="T9" fmla="*/ 0 h 997"/>
                  <a:gd name="T10" fmla="*/ 0 w 455"/>
                  <a:gd name="T11" fmla="*/ 0 h 997"/>
                  <a:gd name="T12" fmla="*/ 0 w 455"/>
                  <a:gd name="T13" fmla="*/ 0 h 997"/>
                  <a:gd name="T14" fmla="*/ 0 w 455"/>
                  <a:gd name="T15" fmla="*/ 0 h 997"/>
                  <a:gd name="T16" fmla="*/ 0 w 455"/>
                  <a:gd name="T17" fmla="*/ 0 h 997"/>
                  <a:gd name="T18" fmla="*/ 0 w 455"/>
                  <a:gd name="T19" fmla="*/ 0 h 997"/>
                  <a:gd name="T20" fmla="*/ 0 w 455"/>
                  <a:gd name="T21" fmla="*/ 0 h 997"/>
                  <a:gd name="T22" fmla="*/ 0 w 455"/>
                  <a:gd name="T23" fmla="*/ 0 h 99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55"/>
                  <a:gd name="T37" fmla="*/ 0 h 997"/>
                  <a:gd name="T38" fmla="*/ 455 w 455"/>
                  <a:gd name="T39" fmla="*/ 997 h 99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55" h="997">
                    <a:moveTo>
                      <a:pt x="20" y="997"/>
                    </a:moveTo>
                    <a:lnTo>
                      <a:pt x="455" y="985"/>
                    </a:lnTo>
                    <a:lnTo>
                      <a:pt x="430" y="152"/>
                    </a:lnTo>
                    <a:lnTo>
                      <a:pt x="409" y="82"/>
                    </a:lnTo>
                    <a:lnTo>
                      <a:pt x="361" y="37"/>
                    </a:lnTo>
                    <a:lnTo>
                      <a:pt x="291" y="9"/>
                    </a:lnTo>
                    <a:lnTo>
                      <a:pt x="213" y="0"/>
                    </a:lnTo>
                    <a:lnTo>
                      <a:pt x="135" y="17"/>
                    </a:lnTo>
                    <a:lnTo>
                      <a:pt x="65" y="49"/>
                    </a:lnTo>
                    <a:lnTo>
                      <a:pt x="16" y="99"/>
                    </a:lnTo>
                    <a:lnTo>
                      <a:pt x="0" y="169"/>
                    </a:lnTo>
                    <a:lnTo>
                      <a:pt x="20" y="997"/>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796" name="Freeform 619"/>
              <p:cNvSpPr>
                <a:spLocks/>
              </p:cNvSpPr>
              <p:nvPr/>
            </p:nvSpPr>
            <p:spPr bwMode="auto">
              <a:xfrm>
                <a:off x="5072" y="1496"/>
                <a:ext cx="15" cy="30"/>
              </a:xfrm>
              <a:custGeom>
                <a:avLst/>
                <a:gdLst>
                  <a:gd name="T0" fmla="*/ 0 w 456"/>
                  <a:gd name="T1" fmla="*/ 0 h 940"/>
                  <a:gd name="T2" fmla="*/ 0 w 456"/>
                  <a:gd name="T3" fmla="*/ 0 h 940"/>
                  <a:gd name="T4" fmla="*/ 0 w 456"/>
                  <a:gd name="T5" fmla="*/ 0 h 940"/>
                  <a:gd name="T6" fmla="*/ 0 w 456"/>
                  <a:gd name="T7" fmla="*/ 0 h 940"/>
                  <a:gd name="T8" fmla="*/ 0 w 456"/>
                  <a:gd name="T9" fmla="*/ 0 h 940"/>
                  <a:gd name="T10" fmla="*/ 0 w 456"/>
                  <a:gd name="T11" fmla="*/ 0 h 940"/>
                  <a:gd name="T12" fmla="*/ 0 w 456"/>
                  <a:gd name="T13" fmla="*/ 0 h 940"/>
                  <a:gd name="T14" fmla="*/ 0 w 456"/>
                  <a:gd name="T15" fmla="*/ 0 h 940"/>
                  <a:gd name="T16" fmla="*/ 0 w 456"/>
                  <a:gd name="T17" fmla="*/ 0 h 940"/>
                  <a:gd name="T18" fmla="*/ 0 w 456"/>
                  <a:gd name="T19" fmla="*/ 0 h 940"/>
                  <a:gd name="T20" fmla="*/ 0 w 456"/>
                  <a:gd name="T21" fmla="*/ 0 h 940"/>
                  <a:gd name="T22" fmla="*/ 0 w 456"/>
                  <a:gd name="T23" fmla="*/ 0 h 94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56"/>
                  <a:gd name="T37" fmla="*/ 0 h 940"/>
                  <a:gd name="T38" fmla="*/ 456 w 456"/>
                  <a:gd name="T39" fmla="*/ 940 h 94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56" h="940">
                    <a:moveTo>
                      <a:pt x="28" y="940"/>
                    </a:moveTo>
                    <a:lnTo>
                      <a:pt x="456" y="932"/>
                    </a:lnTo>
                    <a:lnTo>
                      <a:pt x="443" y="148"/>
                    </a:lnTo>
                    <a:lnTo>
                      <a:pt x="435" y="78"/>
                    </a:lnTo>
                    <a:lnTo>
                      <a:pt x="390" y="34"/>
                    </a:lnTo>
                    <a:lnTo>
                      <a:pt x="320" y="9"/>
                    </a:lnTo>
                    <a:lnTo>
                      <a:pt x="242" y="0"/>
                    </a:lnTo>
                    <a:lnTo>
                      <a:pt x="156" y="13"/>
                    </a:lnTo>
                    <a:lnTo>
                      <a:pt x="82" y="46"/>
                    </a:lnTo>
                    <a:lnTo>
                      <a:pt x="24" y="95"/>
                    </a:lnTo>
                    <a:lnTo>
                      <a:pt x="0" y="160"/>
                    </a:lnTo>
                    <a:lnTo>
                      <a:pt x="28" y="940"/>
                    </a:lnTo>
                    <a:close/>
                  </a:path>
                </a:pathLst>
              </a:custGeom>
              <a:solidFill>
                <a:srgbClr val="7F604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797" name="Freeform 620"/>
              <p:cNvSpPr>
                <a:spLocks/>
              </p:cNvSpPr>
              <p:nvPr/>
            </p:nvSpPr>
            <p:spPr bwMode="auto">
              <a:xfrm>
                <a:off x="5072" y="1496"/>
                <a:ext cx="15" cy="30"/>
              </a:xfrm>
              <a:custGeom>
                <a:avLst/>
                <a:gdLst>
                  <a:gd name="T0" fmla="*/ 0 w 456"/>
                  <a:gd name="T1" fmla="*/ 0 h 940"/>
                  <a:gd name="T2" fmla="*/ 0 w 456"/>
                  <a:gd name="T3" fmla="*/ 0 h 940"/>
                  <a:gd name="T4" fmla="*/ 0 w 456"/>
                  <a:gd name="T5" fmla="*/ 0 h 940"/>
                  <a:gd name="T6" fmla="*/ 0 w 456"/>
                  <a:gd name="T7" fmla="*/ 0 h 940"/>
                  <a:gd name="T8" fmla="*/ 0 w 456"/>
                  <a:gd name="T9" fmla="*/ 0 h 940"/>
                  <a:gd name="T10" fmla="*/ 0 w 456"/>
                  <a:gd name="T11" fmla="*/ 0 h 940"/>
                  <a:gd name="T12" fmla="*/ 0 w 456"/>
                  <a:gd name="T13" fmla="*/ 0 h 940"/>
                  <a:gd name="T14" fmla="*/ 0 w 456"/>
                  <a:gd name="T15" fmla="*/ 0 h 940"/>
                  <a:gd name="T16" fmla="*/ 0 w 456"/>
                  <a:gd name="T17" fmla="*/ 0 h 940"/>
                  <a:gd name="T18" fmla="*/ 0 w 456"/>
                  <a:gd name="T19" fmla="*/ 0 h 940"/>
                  <a:gd name="T20" fmla="*/ 0 w 456"/>
                  <a:gd name="T21" fmla="*/ 0 h 940"/>
                  <a:gd name="T22" fmla="*/ 0 w 456"/>
                  <a:gd name="T23" fmla="*/ 0 h 94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56"/>
                  <a:gd name="T37" fmla="*/ 0 h 940"/>
                  <a:gd name="T38" fmla="*/ 456 w 456"/>
                  <a:gd name="T39" fmla="*/ 940 h 94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56" h="940">
                    <a:moveTo>
                      <a:pt x="28" y="940"/>
                    </a:moveTo>
                    <a:lnTo>
                      <a:pt x="456" y="932"/>
                    </a:lnTo>
                    <a:lnTo>
                      <a:pt x="443" y="148"/>
                    </a:lnTo>
                    <a:lnTo>
                      <a:pt x="435" y="78"/>
                    </a:lnTo>
                    <a:lnTo>
                      <a:pt x="390" y="34"/>
                    </a:lnTo>
                    <a:lnTo>
                      <a:pt x="320" y="9"/>
                    </a:lnTo>
                    <a:lnTo>
                      <a:pt x="242" y="0"/>
                    </a:lnTo>
                    <a:lnTo>
                      <a:pt x="156" y="13"/>
                    </a:lnTo>
                    <a:lnTo>
                      <a:pt x="82" y="46"/>
                    </a:lnTo>
                    <a:lnTo>
                      <a:pt x="24" y="95"/>
                    </a:lnTo>
                    <a:lnTo>
                      <a:pt x="0" y="160"/>
                    </a:lnTo>
                    <a:lnTo>
                      <a:pt x="28" y="94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798" name="Freeform 621"/>
              <p:cNvSpPr>
                <a:spLocks/>
              </p:cNvSpPr>
              <p:nvPr/>
            </p:nvSpPr>
            <p:spPr bwMode="auto">
              <a:xfrm>
                <a:off x="5069" y="1495"/>
                <a:ext cx="14" cy="31"/>
              </a:xfrm>
              <a:custGeom>
                <a:avLst/>
                <a:gdLst>
                  <a:gd name="T0" fmla="*/ 0 w 447"/>
                  <a:gd name="T1" fmla="*/ 0 h 991"/>
                  <a:gd name="T2" fmla="*/ 0 w 447"/>
                  <a:gd name="T3" fmla="*/ 0 h 991"/>
                  <a:gd name="T4" fmla="*/ 0 w 447"/>
                  <a:gd name="T5" fmla="*/ 0 h 991"/>
                  <a:gd name="T6" fmla="*/ 0 w 447"/>
                  <a:gd name="T7" fmla="*/ 0 h 991"/>
                  <a:gd name="T8" fmla="*/ 0 w 447"/>
                  <a:gd name="T9" fmla="*/ 0 h 991"/>
                  <a:gd name="T10" fmla="*/ 0 w 447"/>
                  <a:gd name="T11" fmla="*/ 0 h 991"/>
                  <a:gd name="T12" fmla="*/ 0 w 447"/>
                  <a:gd name="T13" fmla="*/ 0 h 991"/>
                  <a:gd name="T14" fmla="*/ 0 w 447"/>
                  <a:gd name="T15" fmla="*/ 0 h 991"/>
                  <a:gd name="T16" fmla="*/ 0 w 447"/>
                  <a:gd name="T17" fmla="*/ 0 h 991"/>
                  <a:gd name="T18" fmla="*/ 0 w 447"/>
                  <a:gd name="T19" fmla="*/ 0 h 991"/>
                  <a:gd name="T20" fmla="*/ 0 w 447"/>
                  <a:gd name="T21" fmla="*/ 0 h 991"/>
                  <a:gd name="T22" fmla="*/ 0 w 447"/>
                  <a:gd name="T23" fmla="*/ 0 h 9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47"/>
                  <a:gd name="T37" fmla="*/ 0 h 991"/>
                  <a:gd name="T38" fmla="*/ 447 w 447"/>
                  <a:gd name="T39" fmla="*/ 991 h 99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47" h="991">
                    <a:moveTo>
                      <a:pt x="17" y="991"/>
                    </a:moveTo>
                    <a:lnTo>
                      <a:pt x="447" y="980"/>
                    </a:lnTo>
                    <a:lnTo>
                      <a:pt x="423" y="151"/>
                    </a:lnTo>
                    <a:lnTo>
                      <a:pt x="403" y="82"/>
                    </a:lnTo>
                    <a:lnTo>
                      <a:pt x="358" y="32"/>
                    </a:lnTo>
                    <a:lnTo>
                      <a:pt x="287" y="8"/>
                    </a:lnTo>
                    <a:lnTo>
                      <a:pt x="209" y="0"/>
                    </a:lnTo>
                    <a:lnTo>
                      <a:pt x="131" y="12"/>
                    </a:lnTo>
                    <a:lnTo>
                      <a:pt x="62" y="44"/>
                    </a:lnTo>
                    <a:lnTo>
                      <a:pt x="17" y="93"/>
                    </a:lnTo>
                    <a:lnTo>
                      <a:pt x="0" y="164"/>
                    </a:lnTo>
                    <a:lnTo>
                      <a:pt x="17" y="991"/>
                    </a:ln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799" name="Freeform 622"/>
              <p:cNvSpPr>
                <a:spLocks/>
              </p:cNvSpPr>
              <p:nvPr/>
            </p:nvSpPr>
            <p:spPr bwMode="auto">
              <a:xfrm>
                <a:off x="5069" y="1495"/>
                <a:ext cx="14" cy="31"/>
              </a:xfrm>
              <a:custGeom>
                <a:avLst/>
                <a:gdLst>
                  <a:gd name="T0" fmla="*/ 0 w 447"/>
                  <a:gd name="T1" fmla="*/ 0 h 991"/>
                  <a:gd name="T2" fmla="*/ 0 w 447"/>
                  <a:gd name="T3" fmla="*/ 0 h 991"/>
                  <a:gd name="T4" fmla="*/ 0 w 447"/>
                  <a:gd name="T5" fmla="*/ 0 h 991"/>
                  <a:gd name="T6" fmla="*/ 0 w 447"/>
                  <a:gd name="T7" fmla="*/ 0 h 991"/>
                  <a:gd name="T8" fmla="*/ 0 w 447"/>
                  <a:gd name="T9" fmla="*/ 0 h 991"/>
                  <a:gd name="T10" fmla="*/ 0 w 447"/>
                  <a:gd name="T11" fmla="*/ 0 h 991"/>
                  <a:gd name="T12" fmla="*/ 0 w 447"/>
                  <a:gd name="T13" fmla="*/ 0 h 991"/>
                  <a:gd name="T14" fmla="*/ 0 w 447"/>
                  <a:gd name="T15" fmla="*/ 0 h 991"/>
                  <a:gd name="T16" fmla="*/ 0 w 447"/>
                  <a:gd name="T17" fmla="*/ 0 h 991"/>
                  <a:gd name="T18" fmla="*/ 0 w 447"/>
                  <a:gd name="T19" fmla="*/ 0 h 991"/>
                  <a:gd name="T20" fmla="*/ 0 w 447"/>
                  <a:gd name="T21" fmla="*/ 0 h 991"/>
                  <a:gd name="T22" fmla="*/ 0 w 447"/>
                  <a:gd name="T23" fmla="*/ 0 h 9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47"/>
                  <a:gd name="T37" fmla="*/ 0 h 991"/>
                  <a:gd name="T38" fmla="*/ 447 w 447"/>
                  <a:gd name="T39" fmla="*/ 991 h 99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47" h="991">
                    <a:moveTo>
                      <a:pt x="17" y="991"/>
                    </a:moveTo>
                    <a:lnTo>
                      <a:pt x="447" y="980"/>
                    </a:lnTo>
                    <a:lnTo>
                      <a:pt x="423" y="151"/>
                    </a:lnTo>
                    <a:lnTo>
                      <a:pt x="403" y="82"/>
                    </a:lnTo>
                    <a:lnTo>
                      <a:pt x="358" y="32"/>
                    </a:lnTo>
                    <a:lnTo>
                      <a:pt x="287" y="8"/>
                    </a:lnTo>
                    <a:lnTo>
                      <a:pt x="209" y="0"/>
                    </a:lnTo>
                    <a:lnTo>
                      <a:pt x="131" y="12"/>
                    </a:lnTo>
                    <a:lnTo>
                      <a:pt x="62" y="44"/>
                    </a:lnTo>
                    <a:lnTo>
                      <a:pt x="17" y="93"/>
                    </a:lnTo>
                    <a:lnTo>
                      <a:pt x="0" y="164"/>
                    </a:lnTo>
                    <a:lnTo>
                      <a:pt x="17" y="991"/>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800" name="Freeform 623"/>
              <p:cNvSpPr>
                <a:spLocks/>
              </p:cNvSpPr>
              <p:nvPr/>
            </p:nvSpPr>
            <p:spPr bwMode="auto">
              <a:xfrm>
                <a:off x="5067" y="1495"/>
                <a:ext cx="14" cy="31"/>
              </a:xfrm>
              <a:custGeom>
                <a:avLst/>
                <a:gdLst>
                  <a:gd name="T0" fmla="*/ 0 w 447"/>
                  <a:gd name="T1" fmla="*/ 0 h 991"/>
                  <a:gd name="T2" fmla="*/ 0 w 447"/>
                  <a:gd name="T3" fmla="*/ 0 h 991"/>
                  <a:gd name="T4" fmla="*/ 0 w 447"/>
                  <a:gd name="T5" fmla="*/ 0 h 991"/>
                  <a:gd name="T6" fmla="*/ 0 w 447"/>
                  <a:gd name="T7" fmla="*/ 0 h 991"/>
                  <a:gd name="T8" fmla="*/ 0 w 447"/>
                  <a:gd name="T9" fmla="*/ 0 h 991"/>
                  <a:gd name="T10" fmla="*/ 0 w 447"/>
                  <a:gd name="T11" fmla="*/ 0 h 991"/>
                  <a:gd name="T12" fmla="*/ 0 w 447"/>
                  <a:gd name="T13" fmla="*/ 0 h 991"/>
                  <a:gd name="T14" fmla="*/ 0 w 447"/>
                  <a:gd name="T15" fmla="*/ 0 h 991"/>
                  <a:gd name="T16" fmla="*/ 0 w 447"/>
                  <a:gd name="T17" fmla="*/ 0 h 991"/>
                  <a:gd name="T18" fmla="*/ 0 w 447"/>
                  <a:gd name="T19" fmla="*/ 0 h 991"/>
                  <a:gd name="T20" fmla="*/ 0 w 447"/>
                  <a:gd name="T21" fmla="*/ 0 h 991"/>
                  <a:gd name="T22" fmla="*/ 0 w 447"/>
                  <a:gd name="T23" fmla="*/ 0 h 9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47"/>
                  <a:gd name="T37" fmla="*/ 0 h 991"/>
                  <a:gd name="T38" fmla="*/ 447 w 447"/>
                  <a:gd name="T39" fmla="*/ 991 h 99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47" h="991">
                    <a:moveTo>
                      <a:pt x="20" y="991"/>
                    </a:moveTo>
                    <a:lnTo>
                      <a:pt x="447" y="980"/>
                    </a:lnTo>
                    <a:lnTo>
                      <a:pt x="427" y="151"/>
                    </a:lnTo>
                    <a:lnTo>
                      <a:pt x="406" y="82"/>
                    </a:lnTo>
                    <a:lnTo>
                      <a:pt x="356" y="36"/>
                    </a:lnTo>
                    <a:lnTo>
                      <a:pt x="291" y="8"/>
                    </a:lnTo>
                    <a:lnTo>
                      <a:pt x="209" y="0"/>
                    </a:lnTo>
                    <a:lnTo>
                      <a:pt x="131" y="15"/>
                    </a:lnTo>
                    <a:lnTo>
                      <a:pt x="61" y="48"/>
                    </a:lnTo>
                    <a:lnTo>
                      <a:pt x="16" y="97"/>
                    </a:lnTo>
                    <a:lnTo>
                      <a:pt x="0" y="168"/>
                    </a:lnTo>
                    <a:lnTo>
                      <a:pt x="20" y="991"/>
                    </a:lnTo>
                    <a:close/>
                  </a:path>
                </a:pathLst>
              </a:custGeom>
              <a:solidFill>
                <a:srgbClr val="7F604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801" name="Freeform 624"/>
              <p:cNvSpPr>
                <a:spLocks/>
              </p:cNvSpPr>
              <p:nvPr/>
            </p:nvSpPr>
            <p:spPr bwMode="auto">
              <a:xfrm>
                <a:off x="5067" y="1495"/>
                <a:ext cx="14" cy="31"/>
              </a:xfrm>
              <a:custGeom>
                <a:avLst/>
                <a:gdLst>
                  <a:gd name="T0" fmla="*/ 0 w 447"/>
                  <a:gd name="T1" fmla="*/ 0 h 991"/>
                  <a:gd name="T2" fmla="*/ 0 w 447"/>
                  <a:gd name="T3" fmla="*/ 0 h 991"/>
                  <a:gd name="T4" fmla="*/ 0 w 447"/>
                  <a:gd name="T5" fmla="*/ 0 h 991"/>
                  <a:gd name="T6" fmla="*/ 0 w 447"/>
                  <a:gd name="T7" fmla="*/ 0 h 991"/>
                  <a:gd name="T8" fmla="*/ 0 w 447"/>
                  <a:gd name="T9" fmla="*/ 0 h 991"/>
                  <a:gd name="T10" fmla="*/ 0 w 447"/>
                  <a:gd name="T11" fmla="*/ 0 h 991"/>
                  <a:gd name="T12" fmla="*/ 0 w 447"/>
                  <a:gd name="T13" fmla="*/ 0 h 991"/>
                  <a:gd name="T14" fmla="*/ 0 w 447"/>
                  <a:gd name="T15" fmla="*/ 0 h 991"/>
                  <a:gd name="T16" fmla="*/ 0 w 447"/>
                  <a:gd name="T17" fmla="*/ 0 h 991"/>
                  <a:gd name="T18" fmla="*/ 0 w 447"/>
                  <a:gd name="T19" fmla="*/ 0 h 991"/>
                  <a:gd name="T20" fmla="*/ 0 w 447"/>
                  <a:gd name="T21" fmla="*/ 0 h 991"/>
                  <a:gd name="T22" fmla="*/ 0 w 447"/>
                  <a:gd name="T23" fmla="*/ 0 h 9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47"/>
                  <a:gd name="T37" fmla="*/ 0 h 991"/>
                  <a:gd name="T38" fmla="*/ 447 w 447"/>
                  <a:gd name="T39" fmla="*/ 991 h 99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47" h="991">
                    <a:moveTo>
                      <a:pt x="20" y="991"/>
                    </a:moveTo>
                    <a:lnTo>
                      <a:pt x="447" y="980"/>
                    </a:lnTo>
                    <a:lnTo>
                      <a:pt x="427" y="151"/>
                    </a:lnTo>
                    <a:lnTo>
                      <a:pt x="406" y="82"/>
                    </a:lnTo>
                    <a:lnTo>
                      <a:pt x="356" y="36"/>
                    </a:lnTo>
                    <a:lnTo>
                      <a:pt x="291" y="8"/>
                    </a:lnTo>
                    <a:lnTo>
                      <a:pt x="209" y="0"/>
                    </a:lnTo>
                    <a:lnTo>
                      <a:pt x="131" y="15"/>
                    </a:lnTo>
                    <a:lnTo>
                      <a:pt x="61" y="48"/>
                    </a:lnTo>
                    <a:lnTo>
                      <a:pt x="16" y="97"/>
                    </a:lnTo>
                    <a:lnTo>
                      <a:pt x="0" y="168"/>
                    </a:lnTo>
                    <a:lnTo>
                      <a:pt x="20" y="991"/>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802" name="Freeform 625"/>
              <p:cNvSpPr>
                <a:spLocks/>
              </p:cNvSpPr>
              <p:nvPr/>
            </p:nvSpPr>
            <p:spPr bwMode="auto">
              <a:xfrm>
                <a:off x="5060" y="1497"/>
                <a:ext cx="16" cy="10"/>
              </a:xfrm>
              <a:custGeom>
                <a:avLst/>
                <a:gdLst>
                  <a:gd name="T0" fmla="*/ 0 w 517"/>
                  <a:gd name="T1" fmla="*/ 0 h 332"/>
                  <a:gd name="T2" fmla="*/ 0 w 517"/>
                  <a:gd name="T3" fmla="*/ 0 h 332"/>
                  <a:gd name="T4" fmla="*/ 0 w 517"/>
                  <a:gd name="T5" fmla="*/ 0 h 332"/>
                  <a:gd name="T6" fmla="*/ 0 w 517"/>
                  <a:gd name="T7" fmla="*/ 0 h 332"/>
                  <a:gd name="T8" fmla="*/ 0 w 517"/>
                  <a:gd name="T9" fmla="*/ 0 h 332"/>
                  <a:gd name="T10" fmla="*/ 0 w 517"/>
                  <a:gd name="T11" fmla="*/ 0 h 332"/>
                  <a:gd name="T12" fmla="*/ 0 w 517"/>
                  <a:gd name="T13" fmla="*/ 0 h 332"/>
                  <a:gd name="T14" fmla="*/ 0 w 517"/>
                  <a:gd name="T15" fmla="*/ 0 h 332"/>
                  <a:gd name="T16" fmla="*/ 0 w 517"/>
                  <a:gd name="T17" fmla="*/ 0 h 332"/>
                  <a:gd name="T18" fmla="*/ 0 w 517"/>
                  <a:gd name="T19" fmla="*/ 0 h 332"/>
                  <a:gd name="T20" fmla="*/ 0 w 517"/>
                  <a:gd name="T21" fmla="*/ 0 h 332"/>
                  <a:gd name="T22" fmla="*/ 0 w 517"/>
                  <a:gd name="T23" fmla="*/ 0 h 332"/>
                  <a:gd name="T24" fmla="*/ 0 w 517"/>
                  <a:gd name="T25" fmla="*/ 0 h 332"/>
                  <a:gd name="T26" fmla="*/ 0 w 517"/>
                  <a:gd name="T27" fmla="*/ 0 h 332"/>
                  <a:gd name="T28" fmla="*/ 0 w 517"/>
                  <a:gd name="T29" fmla="*/ 0 h 332"/>
                  <a:gd name="T30" fmla="*/ 0 w 517"/>
                  <a:gd name="T31" fmla="*/ 0 h 332"/>
                  <a:gd name="T32" fmla="*/ 0 w 517"/>
                  <a:gd name="T33" fmla="*/ 0 h 332"/>
                  <a:gd name="T34" fmla="*/ 0 w 517"/>
                  <a:gd name="T35" fmla="*/ 0 h 332"/>
                  <a:gd name="T36" fmla="*/ 0 w 517"/>
                  <a:gd name="T37" fmla="*/ 0 h 332"/>
                  <a:gd name="T38" fmla="*/ 0 w 517"/>
                  <a:gd name="T39" fmla="*/ 0 h 332"/>
                  <a:gd name="T40" fmla="*/ 0 w 517"/>
                  <a:gd name="T41" fmla="*/ 0 h 33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17"/>
                  <a:gd name="T64" fmla="*/ 0 h 332"/>
                  <a:gd name="T65" fmla="*/ 517 w 517"/>
                  <a:gd name="T66" fmla="*/ 332 h 33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17" h="332">
                    <a:moveTo>
                      <a:pt x="99" y="0"/>
                    </a:moveTo>
                    <a:lnTo>
                      <a:pt x="398" y="0"/>
                    </a:lnTo>
                    <a:lnTo>
                      <a:pt x="443" y="0"/>
                    </a:lnTo>
                    <a:lnTo>
                      <a:pt x="480" y="17"/>
                    </a:lnTo>
                    <a:lnTo>
                      <a:pt x="500" y="37"/>
                    </a:lnTo>
                    <a:lnTo>
                      <a:pt x="509" y="70"/>
                    </a:lnTo>
                    <a:lnTo>
                      <a:pt x="517" y="241"/>
                    </a:lnTo>
                    <a:lnTo>
                      <a:pt x="509" y="275"/>
                    </a:lnTo>
                    <a:lnTo>
                      <a:pt x="489" y="300"/>
                    </a:lnTo>
                    <a:lnTo>
                      <a:pt x="456" y="316"/>
                    </a:lnTo>
                    <a:lnTo>
                      <a:pt x="415" y="319"/>
                    </a:lnTo>
                    <a:lnTo>
                      <a:pt x="106" y="332"/>
                    </a:lnTo>
                    <a:lnTo>
                      <a:pt x="66" y="329"/>
                    </a:lnTo>
                    <a:lnTo>
                      <a:pt x="32" y="312"/>
                    </a:lnTo>
                    <a:lnTo>
                      <a:pt x="8" y="291"/>
                    </a:lnTo>
                    <a:lnTo>
                      <a:pt x="0" y="262"/>
                    </a:lnTo>
                    <a:lnTo>
                      <a:pt x="4" y="82"/>
                    </a:lnTo>
                    <a:lnTo>
                      <a:pt x="8" y="53"/>
                    </a:lnTo>
                    <a:lnTo>
                      <a:pt x="29" y="24"/>
                    </a:lnTo>
                    <a:lnTo>
                      <a:pt x="57" y="9"/>
                    </a:lnTo>
                    <a:lnTo>
                      <a:pt x="99" y="0"/>
                    </a:lnTo>
                    <a:close/>
                  </a:path>
                </a:pathLst>
              </a:custGeom>
              <a:solidFill>
                <a:srgbClr val="7F604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803" name="Freeform 626"/>
              <p:cNvSpPr>
                <a:spLocks/>
              </p:cNvSpPr>
              <p:nvPr/>
            </p:nvSpPr>
            <p:spPr bwMode="auto">
              <a:xfrm>
                <a:off x="5060" y="1497"/>
                <a:ext cx="16" cy="10"/>
              </a:xfrm>
              <a:custGeom>
                <a:avLst/>
                <a:gdLst>
                  <a:gd name="T0" fmla="*/ 0 w 517"/>
                  <a:gd name="T1" fmla="*/ 0 h 332"/>
                  <a:gd name="T2" fmla="*/ 0 w 517"/>
                  <a:gd name="T3" fmla="*/ 0 h 332"/>
                  <a:gd name="T4" fmla="*/ 0 w 517"/>
                  <a:gd name="T5" fmla="*/ 0 h 332"/>
                  <a:gd name="T6" fmla="*/ 0 w 517"/>
                  <a:gd name="T7" fmla="*/ 0 h 332"/>
                  <a:gd name="T8" fmla="*/ 0 w 517"/>
                  <a:gd name="T9" fmla="*/ 0 h 332"/>
                  <a:gd name="T10" fmla="*/ 0 w 517"/>
                  <a:gd name="T11" fmla="*/ 0 h 332"/>
                  <a:gd name="T12" fmla="*/ 0 w 517"/>
                  <a:gd name="T13" fmla="*/ 0 h 332"/>
                  <a:gd name="T14" fmla="*/ 0 w 517"/>
                  <a:gd name="T15" fmla="*/ 0 h 332"/>
                  <a:gd name="T16" fmla="*/ 0 w 517"/>
                  <a:gd name="T17" fmla="*/ 0 h 332"/>
                  <a:gd name="T18" fmla="*/ 0 w 517"/>
                  <a:gd name="T19" fmla="*/ 0 h 332"/>
                  <a:gd name="T20" fmla="*/ 0 w 517"/>
                  <a:gd name="T21" fmla="*/ 0 h 332"/>
                  <a:gd name="T22" fmla="*/ 0 w 517"/>
                  <a:gd name="T23" fmla="*/ 0 h 332"/>
                  <a:gd name="T24" fmla="*/ 0 w 517"/>
                  <a:gd name="T25" fmla="*/ 0 h 332"/>
                  <a:gd name="T26" fmla="*/ 0 w 517"/>
                  <a:gd name="T27" fmla="*/ 0 h 332"/>
                  <a:gd name="T28" fmla="*/ 0 w 517"/>
                  <a:gd name="T29" fmla="*/ 0 h 332"/>
                  <a:gd name="T30" fmla="*/ 0 w 517"/>
                  <a:gd name="T31" fmla="*/ 0 h 332"/>
                  <a:gd name="T32" fmla="*/ 0 w 517"/>
                  <a:gd name="T33" fmla="*/ 0 h 332"/>
                  <a:gd name="T34" fmla="*/ 0 w 517"/>
                  <a:gd name="T35" fmla="*/ 0 h 332"/>
                  <a:gd name="T36" fmla="*/ 0 w 517"/>
                  <a:gd name="T37" fmla="*/ 0 h 332"/>
                  <a:gd name="T38" fmla="*/ 0 w 517"/>
                  <a:gd name="T39" fmla="*/ 0 h 332"/>
                  <a:gd name="T40" fmla="*/ 0 w 517"/>
                  <a:gd name="T41" fmla="*/ 0 h 33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17"/>
                  <a:gd name="T64" fmla="*/ 0 h 332"/>
                  <a:gd name="T65" fmla="*/ 517 w 517"/>
                  <a:gd name="T66" fmla="*/ 332 h 33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17" h="332">
                    <a:moveTo>
                      <a:pt x="99" y="0"/>
                    </a:moveTo>
                    <a:lnTo>
                      <a:pt x="398" y="0"/>
                    </a:lnTo>
                    <a:lnTo>
                      <a:pt x="443" y="0"/>
                    </a:lnTo>
                    <a:lnTo>
                      <a:pt x="480" y="17"/>
                    </a:lnTo>
                    <a:lnTo>
                      <a:pt x="500" y="37"/>
                    </a:lnTo>
                    <a:lnTo>
                      <a:pt x="509" y="70"/>
                    </a:lnTo>
                    <a:lnTo>
                      <a:pt x="517" y="241"/>
                    </a:lnTo>
                    <a:lnTo>
                      <a:pt x="509" y="275"/>
                    </a:lnTo>
                    <a:lnTo>
                      <a:pt x="489" y="300"/>
                    </a:lnTo>
                    <a:lnTo>
                      <a:pt x="456" y="316"/>
                    </a:lnTo>
                    <a:lnTo>
                      <a:pt x="415" y="319"/>
                    </a:lnTo>
                    <a:lnTo>
                      <a:pt x="106" y="332"/>
                    </a:lnTo>
                    <a:lnTo>
                      <a:pt x="66" y="329"/>
                    </a:lnTo>
                    <a:lnTo>
                      <a:pt x="32" y="312"/>
                    </a:lnTo>
                    <a:lnTo>
                      <a:pt x="8" y="291"/>
                    </a:lnTo>
                    <a:lnTo>
                      <a:pt x="0" y="262"/>
                    </a:lnTo>
                    <a:lnTo>
                      <a:pt x="4" y="82"/>
                    </a:lnTo>
                    <a:lnTo>
                      <a:pt x="8" y="53"/>
                    </a:lnTo>
                    <a:lnTo>
                      <a:pt x="29" y="24"/>
                    </a:lnTo>
                    <a:lnTo>
                      <a:pt x="57" y="9"/>
                    </a:lnTo>
                    <a:lnTo>
                      <a:pt x="99"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804" name="Freeform 627"/>
              <p:cNvSpPr>
                <a:spLocks/>
              </p:cNvSpPr>
              <p:nvPr/>
            </p:nvSpPr>
            <p:spPr bwMode="auto">
              <a:xfrm>
                <a:off x="5061" y="1507"/>
                <a:ext cx="14" cy="6"/>
              </a:xfrm>
              <a:custGeom>
                <a:avLst/>
                <a:gdLst>
                  <a:gd name="T0" fmla="*/ 0 w 448"/>
                  <a:gd name="T1" fmla="*/ 0 h 192"/>
                  <a:gd name="T2" fmla="*/ 0 w 448"/>
                  <a:gd name="T3" fmla="*/ 0 h 192"/>
                  <a:gd name="T4" fmla="*/ 0 w 448"/>
                  <a:gd name="T5" fmla="*/ 0 h 192"/>
                  <a:gd name="T6" fmla="*/ 0 w 448"/>
                  <a:gd name="T7" fmla="*/ 0 h 192"/>
                  <a:gd name="T8" fmla="*/ 0 w 448"/>
                  <a:gd name="T9" fmla="*/ 0 h 192"/>
                  <a:gd name="T10" fmla="*/ 0 w 448"/>
                  <a:gd name="T11" fmla="*/ 0 h 192"/>
                  <a:gd name="T12" fmla="*/ 0 w 448"/>
                  <a:gd name="T13" fmla="*/ 0 h 192"/>
                  <a:gd name="T14" fmla="*/ 0 w 448"/>
                  <a:gd name="T15" fmla="*/ 0 h 192"/>
                  <a:gd name="T16" fmla="*/ 0 w 448"/>
                  <a:gd name="T17" fmla="*/ 0 h 192"/>
                  <a:gd name="T18" fmla="*/ 0 w 448"/>
                  <a:gd name="T19" fmla="*/ 0 h 192"/>
                  <a:gd name="T20" fmla="*/ 0 w 448"/>
                  <a:gd name="T21" fmla="*/ 0 h 192"/>
                  <a:gd name="T22" fmla="*/ 0 w 448"/>
                  <a:gd name="T23" fmla="*/ 0 h 192"/>
                  <a:gd name="T24" fmla="*/ 0 w 448"/>
                  <a:gd name="T25" fmla="*/ 0 h 192"/>
                  <a:gd name="T26" fmla="*/ 0 w 448"/>
                  <a:gd name="T27" fmla="*/ 0 h 192"/>
                  <a:gd name="T28" fmla="*/ 0 w 448"/>
                  <a:gd name="T29" fmla="*/ 0 h 192"/>
                  <a:gd name="T30" fmla="*/ 0 w 448"/>
                  <a:gd name="T31" fmla="*/ 0 h 192"/>
                  <a:gd name="T32" fmla="*/ 0 w 448"/>
                  <a:gd name="T33" fmla="*/ 0 h 192"/>
                  <a:gd name="T34" fmla="*/ 0 w 448"/>
                  <a:gd name="T35" fmla="*/ 0 h 192"/>
                  <a:gd name="T36" fmla="*/ 0 w 448"/>
                  <a:gd name="T37" fmla="*/ 0 h 192"/>
                  <a:gd name="T38" fmla="*/ 0 w 448"/>
                  <a:gd name="T39" fmla="*/ 0 h 192"/>
                  <a:gd name="T40" fmla="*/ 0 w 448"/>
                  <a:gd name="T41" fmla="*/ 0 h 19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48"/>
                  <a:gd name="T64" fmla="*/ 0 h 192"/>
                  <a:gd name="T65" fmla="*/ 448 w 448"/>
                  <a:gd name="T66" fmla="*/ 192 h 19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48" h="192">
                    <a:moveTo>
                      <a:pt x="46" y="21"/>
                    </a:moveTo>
                    <a:lnTo>
                      <a:pt x="394" y="0"/>
                    </a:lnTo>
                    <a:lnTo>
                      <a:pt x="419" y="4"/>
                    </a:lnTo>
                    <a:lnTo>
                      <a:pt x="436" y="8"/>
                    </a:lnTo>
                    <a:lnTo>
                      <a:pt x="440" y="15"/>
                    </a:lnTo>
                    <a:lnTo>
                      <a:pt x="440" y="28"/>
                    </a:lnTo>
                    <a:lnTo>
                      <a:pt x="448" y="156"/>
                    </a:lnTo>
                    <a:lnTo>
                      <a:pt x="448" y="168"/>
                    </a:lnTo>
                    <a:lnTo>
                      <a:pt x="436" y="177"/>
                    </a:lnTo>
                    <a:lnTo>
                      <a:pt x="419" y="181"/>
                    </a:lnTo>
                    <a:lnTo>
                      <a:pt x="399" y="181"/>
                    </a:lnTo>
                    <a:lnTo>
                      <a:pt x="58" y="192"/>
                    </a:lnTo>
                    <a:lnTo>
                      <a:pt x="38" y="192"/>
                    </a:lnTo>
                    <a:lnTo>
                      <a:pt x="25" y="188"/>
                    </a:lnTo>
                    <a:lnTo>
                      <a:pt x="13" y="181"/>
                    </a:lnTo>
                    <a:lnTo>
                      <a:pt x="10" y="168"/>
                    </a:lnTo>
                    <a:lnTo>
                      <a:pt x="0" y="36"/>
                    </a:lnTo>
                    <a:lnTo>
                      <a:pt x="4" y="25"/>
                    </a:lnTo>
                    <a:lnTo>
                      <a:pt x="13" y="21"/>
                    </a:lnTo>
                    <a:lnTo>
                      <a:pt x="25" y="15"/>
                    </a:lnTo>
                    <a:lnTo>
                      <a:pt x="46" y="21"/>
                    </a:lnTo>
                    <a:close/>
                  </a:path>
                </a:pathLst>
              </a:custGeom>
              <a:solidFill>
                <a:srgbClr val="7F604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805" name="Freeform 628"/>
              <p:cNvSpPr>
                <a:spLocks/>
              </p:cNvSpPr>
              <p:nvPr/>
            </p:nvSpPr>
            <p:spPr bwMode="auto">
              <a:xfrm>
                <a:off x="5061" y="1507"/>
                <a:ext cx="14" cy="6"/>
              </a:xfrm>
              <a:custGeom>
                <a:avLst/>
                <a:gdLst>
                  <a:gd name="T0" fmla="*/ 0 w 448"/>
                  <a:gd name="T1" fmla="*/ 0 h 192"/>
                  <a:gd name="T2" fmla="*/ 0 w 448"/>
                  <a:gd name="T3" fmla="*/ 0 h 192"/>
                  <a:gd name="T4" fmla="*/ 0 w 448"/>
                  <a:gd name="T5" fmla="*/ 0 h 192"/>
                  <a:gd name="T6" fmla="*/ 0 w 448"/>
                  <a:gd name="T7" fmla="*/ 0 h 192"/>
                  <a:gd name="T8" fmla="*/ 0 w 448"/>
                  <a:gd name="T9" fmla="*/ 0 h 192"/>
                  <a:gd name="T10" fmla="*/ 0 w 448"/>
                  <a:gd name="T11" fmla="*/ 0 h 192"/>
                  <a:gd name="T12" fmla="*/ 0 w 448"/>
                  <a:gd name="T13" fmla="*/ 0 h 192"/>
                  <a:gd name="T14" fmla="*/ 0 w 448"/>
                  <a:gd name="T15" fmla="*/ 0 h 192"/>
                  <a:gd name="T16" fmla="*/ 0 w 448"/>
                  <a:gd name="T17" fmla="*/ 0 h 192"/>
                  <a:gd name="T18" fmla="*/ 0 w 448"/>
                  <a:gd name="T19" fmla="*/ 0 h 192"/>
                  <a:gd name="T20" fmla="*/ 0 w 448"/>
                  <a:gd name="T21" fmla="*/ 0 h 192"/>
                  <a:gd name="T22" fmla="*/ 0 w 448"/>
                  <a:gd name="T23" fmla="*/ 0 h 192"/>
                  <a:gd name="T24" fmla="*/ 0 w 448"/>
                  <a:gd name="T25" fmla="*/ 0 h 192"/>
                  <a:gd name="T26" fmla="*/ 0 w 448"/>
                  <a:gd name="T27" fmla="*/ 0 h 192"/>
                  <a:gd name="T28" fmla="*/ 0 w 448"/>
                  <a:gd name="T29" fmla="*/ 0 h 192"/>
                  <a:gd name="T30" fmla="*/ 0 w 448"/>
                  <a:gd name="T31" fmla="*/ 0 h 192"/>
                  <a:gd name="T32" fmla="*/ 0 w 448"/>
                  <a:gd name="T33" fmla="*/ 0 h 192"/>
                  <a:gd name="T34" fmla="*/ 0 w 448"/>
                  <a:gd name="T35" fmla="*/ 0 h 192"/>
                  <a:gd name="T36" fmla="*/ 0 w 448"/>
                  <a:gd name="T37" fmla="*/ 0 h 192"/>
                  <a:gd name="T38" fmla="*/ 0 w 448"/>
                  <a:gd name="T39" fmla="*/ 0 h 192"/>
                  <a:gd name="T40" fmla="*/ 0 w 448"/>
                  <a:gd name="T41" fmla="*/ 0 h 19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48"/>
                  <a:gd name="T64" fmla="*/ 0 h 192"/>
                  <a:gd name="T65" fmla="*/ 448 w 448"/>
                  <a:gd name="T66" fmla="*/ 192 h 19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48" h="192">
                    <a:moveTo>
                      <a:pt x="46" y="21"/>
                    </a:moveTo>
                    <a:lnTo>
                      <a:pt x="394" y="0"/>
                    </a:lnTo>
                    <a:lnTo>
                      <a:pt x="419" y="4"/>
                    </a:lnTo>
                    <a:lnTo>
                      <a:pt x="436" y="8"/>
                    </a:lnTo>
                    <a:lnTo>
                      <a:pt x="440" y="15"/>
                    </a:lnTo>
                    <a:lnTo>
                      <a:pt x="440" y="28"/>
                    </a:lnTo>
                    <a:lnTo>
                      <a:pt x="448" y="156"/>
                    </a:lnTo>
                    <a:lnTo>
                      <a:pt x="448" y="168"/>
                    </a:lnTo>
                    <a:lnTo>
                      <a:pt x="436" y="177"/>
                    </a:lnTo>
                    <a:lnTo>
                      <a:pt x="419" y="181"/>
                    </a:lnTo>
                    <a:lnTo>
                      <a:pt x="399" y="181"/>
                    </a:lnTo>
                    <a:lnTo>
                      <a:pt x="58" y="192"/>
                    </a:lnTo>
                    <a:lnTo>
                      <a:pt x="38" y="192"/>
                    </a:lnTo>
                    <a:lnTo>
                      <a:pt x="25" y="188"/>
                    </a:lnTo>
                    <a:lnTo>
                      <a:pt x="13" y="181"/>
                    </a:lnTo>
                    <a:lnTo>
                      <a:pt x="10" y="168"/>
                    </a:lnTo>
                    <a:lnTo>
                      <a:pt x="0" y="36"/>
                    </a:lnTo>
                    <a:lnTo>
                      <a:pt x="4" y="25"/>
                    </a:lnTo>
                    <a:lnTo>
                      <a:pt x="13" y="21"/>
                    </a:lnTo>
                    <a:lnTo>
                      <a:pt x="25" y="15"/>
                    </a:lnTo>
                    <a:lnTo>
                      <a:pt x="46" y="21"/>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806" name="Freeform 629"/>
              <p:cNvSpPr>
                <a:spLocks/>
              </p:cNvSpPr>
              <p:nvPr/>
            </p:nvSpPr>
            <p:spPr bwMode="auto">
              <a:xfrm>
                <a:off x="5059" y="1497"/>
                <a:ext cx="5" cy="16"/>
              </a:xfrm>
              <a:custGeom>
                <a:avLst/>
                <a:gdLst>
                  <a:gd name="T0" fmla="*/ 0 w 152"/>
                  <a:gd name="T1" fmla="*/ 0 h 495"/>
                  <a:gd name="T2" fmla="*/ 0 w 152"/>
                  <a:gd name="T3" fmla="*/ 0 h 495"/>
                  <a:gd name="T4" fmla="*/ 0 w 152"/>
                  <a:gd name="T5" fmla="*/ 0 h 495"/>
                  <a:gd name="T6" fmla="*/ 0 w 152"/>
                  <a:gd name="T7" fmla="*/ 0 h 495"/>
                  <a:gd name="T8" fmla="*/ 0 w 152"/>
                  <a:gd name="T9" fmla="*/ 0 h 495"/>
                  <a:gd name="T10" fmla="*/ 0 w 152"/>
                  <a:gd name="T11" fmla="*/ 0 h 495"/>
                  <a:gd name="T12" fmla="*/ 0 w 152"/>
                  <a:gd name="T13" fmla="*/ 0 h 495"/>
                  <a:gd name="T14" fmla="*/ 0 w 152"/>
                  <a:gd name="T15" fmla="*/ 0 h 495"/>
                  <a:gd name="T16" fmla="*/ 0 w 152"/>
                  <a:gd name="T17" fmla="*/ 0 h 495"/>
                  <a:gd name="T18" fmla="*/ 0 w 152"/>
                  <a:gd name="T19" fmla="*/ 0 h 495"/>
                  <a:gd name="T20" fmla="*/ 0 w 152"/>
                  <a:gd name="T21" fmla="*/ 0 h 495"/>
                  <a:gd name="T22" fmla="*/ 0 w 152"/>
                  <a:gd name="T23" fmla="*/ 0 h 495"/>
                  <a:gd name="T24" fmla="*/ 0 w 152"/>
                  <a:gd name="T25" fmla="*/ 0 h 495"/>
                  <a:gd name="T26" fmla="*/ 0 w 152"/>
                  <a:gd name="T27" fmla="*/ 0 h 495"/>
                  <a:gd name="T28" fmla="*/ 0 w 152"/>
                  <a:gd name="T29" fmla="*/ 0 h 495"/>
                  <a:gd name="T30" fmla="*/ 0 w 152"/>
                  <a:gd name="T31" fmla="*/ 0 h 495"/>
                  <a:gd name="T32" fmla="*/ 0 w 152"/>
                  <a:gd name="T33" fmla="*/ 0 h 495"/>
                  <a:gd name="T34" fmla="*/ 0 w 152"/>
                  <a:gd name="T35" fmla="*/ 0 h 495"/>
                  <a:gd name="T36" fmla="*/ 0 w 152"/>
                  <a:gd name="T37" fmla="*/ 0 h 495"/>
                  <a:gd name="T38" fmla="*/ 0 w 152"/>
                  <a:gd name="T39" fmla="*/ 0 h 495"/>
                  <a:gd name="T40" fmla="*/ 0 w 152"/>
                  <a:gd name="T41" fmla="*/ 0 h 495"/>
                  <a:gd name="T42" fmla="*/ 0 w 152"/>
                  <a:gd name="T43" fmla="*/ 0 h 495"/>
                  <a:gd name="T44" fmla="*/ 0 w 152"/>
                  <a:gd name="T45" fmla="*/ 0 h 495"/>
                  <a:gd name="T46" fmla="*/ 0 w 152"/>
                  <a:gd name="T47" fmla="*/ 0 h 495"/>
                  <a:gd name="T48" fmla="*/ 0 w 152"/>
                  <a:gd name="T49" fmla="*/ 0 h 495"/>
                  <a:gd name="T50" fmla="*/ 0 w 152"/>
                  <a:gd name="T51" fmla="*/ 0 h 495"/>
                  <a:gd name="T52" fmla="*/ 0 w 152"/>
                  <a:gd name="T53" fmla="*/ 0 h 495"/>
                  <a:gd name="T54" fmla="*/ 0 w 152"/>
                  <a:gd name="T55" fmla="*/ 0 h 495"/>
                  <a:gd name="T56" fmla="*/ 0 w 152"/>
                  <a:gd name="T57" fmla="*/ 0 h 495"/>
                  <a:gd name="T58" fmla="*/ 0 w 152"/>
                  <a:gd name="T59" fmla="*/ 0 h 495"/>
                  <a:gd name="T60" fmla="*/ 0 w 152"/>
                  <a:gd name="T61" fmla="*/ 0 h 495"/>
                  <a:gd name="T62" fmla="*/ 0 w 152"/>
                  <a:gd name="T63" fmla="*/ 0 h 495"/>
                  <a:gd name="T64" fmla="*/ 0 w 152"/>
                  <a:gd name="T65" fmla="*/ 0 h 495"/>
                  <a:gd name="T66" fmla="*/ 0 w 152"/>
                  <a:gd name="T67" fmla="*/ 0 h 495"/>
                  <a:gd name="T68" fmla="*/ 0 w 152"/>
                  <a:gd name="T69" fmla="*/ 0 h 495"/>
                  <a:gd name="T70" fmla="*/ 0 w 152"/>
                  <a:gd name="T71" fmla="*/ 0 h 495"/>
                  <a:gd name="T72" fmla="*/ 0 w 152"/>
                  <a:gd name="T73" fmla="*/ 0 h 495"/>
                  <a:gd name="T74" fmla="*/ 0 w 152"/>
                  <a:gd name="T75" fmla="*/ 0 h 495"/>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2"/>
                  <a:gd name="T115" fmla="*/ 0 h 495"/>
                  <a:gd name="T116" fmla="*/ 152 w 152"/>
                  <a:gd name="T117" fmla="*/ 495 h 495"/>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2" h="495">
                    <a:moveTo>
                      <a:pt x="53" y="0"/>
                    </a:moveTo>
                    <a:lnTo>
                      <a:pt x="82" y="4"/>
                    </a:lnTo>
                    <a:lnTo>
                      <a:pt x="107" y="23"/>
                    </a:lnTo>
                    <a:lnTo>
                      <a:pt x="127" y="53"/>
                    </a:lnTo>
                    <a:lnTo>
                      <a:pt x="144" y="93"/>
                    </a:lnTo>
                    <a:lnTo>
                      <a:pt x="152" y="139"/>
                    </a:lnTo>
                    <a:lnTo>
                      <a:pt x="152" y="192"/>
                    </a:lnTo>
                    <a:lnTo>
                      <a:pt x="140" y="249"/>
                    </a:lnTo>
                    <a:lnTo>
                      <a:pt x="120" y="310"/>
                    </a:lnTo>
                    <a:lnTo>
                      <a:pt x="120" y="316"/>
                    </a:lnTo>
                    <a:lnTo>
                      <a:pt x="124" y="323"/>
                    </a:lnTo>
                    <a:lnTo>
                      <a:pt x="124" y="331"/>
                    </a:lnTo>
                    <a:lnTo>
                      <a:pt x="127" y="335"/>
                    </a:lnTo>
                    <a:lnTo>
                      <a:pt x="131" y="360"/>
                    </a:lnTo>
                    <a:lnTo>
                      <a:pt x="127" y="385"/>
                    </a:lnTo>
                    <a:lnTo>
                      <a:pt x="124" y="409"/>
                    </a:lnTo>
                    <a:lnTo>
                      <a:pt x="120" y="430"/>
                    </a:lnTo>
                    <a:lnTo>
                      <a:pt x="107" y="451"/>
                    </a:lnTo>
                    <a:lnTo>
                      <a:pt x="99" y="466"/>
                    </a:lnTo>
                    <a:lnTo>
                      <a:pt x="91" y="483"/>
                    </a:lnTo>
                    <a:lnTo>
                      <a:pt x="82" y="495"/>
                    </a:lnTo>
                    <a:lnTo>
                      <a:pt x="66" y="483"/>
                    </a:lnTo>
                    <a:lnTo>
                      <a:pt x="53" y="476"/>
                    </a:lnTo>
                    <a:lnTo>
                      <a:pt x="46" y="466"/>
                    </a:lnTo>
                    <a:lnTo>
                      <a:pt x="42" y="455"/>
                    </a:lnTo>
                    <a:lnTo>
                      <a:pt x="33" y="438"/>
                    </a:lnTo>
                    <a:lnTo>
                      <a:pt x="29" y="409"/>
                    </a:lnTo>
                    <a:lnTo>
                      <a:pt x="29" y="373"/>
                    </a:lnTo>
                    <a:lnTo>
                      <a:pt x="25" y="323"/>
                    </a:lnTo>
                    <a:lnTo>
                      <a:pt x="21" y="299"/>
                    </a:lnTo>
                    <a:lnTo>
                      <a:pt x="9" y="232"/>
                    </a:lnTo>
                    <a:lnTo>
                      <a:pt x="4" y="171"/>
                    </a:lnTo>
                    <a:lnTo>
                      <a:pt x="0" y="122"/>
                    </a:lnTo>
                    <a:lnTo>
                      <a:pt x="0" y="78"/>
                    </a:lnTo>
                    <a:lnTo>
                      <a:pt x="4" y="44"/>
                    </a:lnTo>
                    <a:lnTo>
                      <a:pt x="17" y="19"/>
                    </a:lnTo>
                    <a:lnTo>
                      <a:pt x="33" y="4"/>
                    </a:lnTo>
                    <a:lnTo>
                      <a:pt x="53" y="0"/>
                    </a:ln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807" name="Freeform 630"/>
              <p:cNvSpPr>
                <a:spLocks/>
              </p:cNvSpPr>
              <p:nvPr/>
            </p:nvSpPr>
            <p:spPr bwMode="auto">
              <a:xfrm>
                <a:off x="5059" y="1497"/>
                <a:ext cx="5" cy="16"/>
              </a:xfrm>
              <a:custGeom>
                <a:avLst/>
                <a:gdLst>
                  <a:gd name="T0" fmla="*/ 0 w 152"/>
                  <a:gd name="T1" fmla="*/ 0 h 495"/>
                  <a:gd name="T2" fmla="*/ 0 w 152"/>
                  <a:gd name="T3" fmla="*/ 0 h 495"/>
                  <a:gd name="T4" fmla="*/ 0 w 152"/>
                  <a:gd name="T5" fmla="*/ 0 h 495"/>
                  <a:gd name="T6" fmla="*/ 0 w 152"/>
                  <a:gd name="T7" fmla="*/ 0 h 495"/>
                  <a:gd name="T8" fmla="*/ 0 w 152"/>
                  <a:gd name="T9" fmla="*/ 0 h 495"/>
                  <a:gd name="T10" fmla="*/ 0 w 152"/>
                  <a:gd name="T11" fmla="*/ 0 h 495"/>
                  <a:gd name="T12" fmla="*/ 0 w 152"/>
                  <a:gd name="T13" fmla="*/ 0 h 495"/>
                  <a:gd name="T14" fmla="*/ 0 w 152"/>
                  <a:gd name="T15" fmla="*/ 0 h 495"/>
                  <a:gd name="T16" fmla="*/ 0 w 152"/>
                  <a:gd name="T17" fmla="*/ 0 h 495"/>
                  <a:gd name="T18" fmla="*/ 0 w 152"/>
                  <a:gd name="T19" fmla="*/ 0 h 495"/>
                  <a:gd name="T20" fmla="*/ 0 w 152"/>
                  <a:gd name="T21" fmla="*/ 0 h 495"/>
                  <a:gd name="T22" fmla="*/ 0 w 152"/>
                  <a:gd name="T23" fmla="*/ 0 h 495"/>
                  <a:gd name="T24" fmla="*/ 0 w 152"/>
                  <a:gd name="T25" fmla="*/ 0 h 495"/>
                  <a:gd name="T26" fmla="*/ 0 w 152"/>
                  <a:gd name="T27" fmla="*/ 0 h 495"/>
                  <a:gd name="T28" fmla="*/ 0 w 152"/>
                  <a:gd name="T29" fmla="*/ 0 h 495"/>
                  <a:gd name="T30" fmla="*/ 0 w 152"/>
                  <a:gd name="T31" fmla="*/ 0 h 495"/>
                  <a:gd name="T32" fmla="*/ 0 w 152"/>
                  <a:gd name="T33" fmla="*/ 0 h 495"/>
                  <a:gd name="T34" fmla="*/ 0 w 152"/>
                  <a:gd name="T35" fmla="*/ 0 h 495"/>
                  <a:gd name="T36" fmla="*/ 0 w 152"/>
                  <a:gd name="T37" fmla="*/ 0 h 495"/>
                  <a:gd name="T38" fmla="*/ 0 w 152"/>
                  <a:gd name="T39" fmla="*/ 0 h 495"/>
                  <a:gd name="T40" fmla="*/ 0 w 152"/>
                  <a:gd name="T41" fmla="*/ 0 h 495"/>
                  <a:gd name="T42" fmla="*/ 0 w 152"/>
                  <a:gd name="T43" fmla="*/ 0 h 495"/>
                  <a:gd name="T44" fmla="*/ 0 w 152"/>
                  <a:gd name="T45" fmla="*/ 0 h 495"/>
                  <a:gd name="T46" fmla="*/ 0 w 152"/>
                  <a:gd name="T47" fmla="*/ 0 h 495"/>
                  <a:gd name="T48" fmla="*/ 0 w 152"/>
                  <a:gd name="T49" fmla="*/ 0 h 495"/>
                  <a:gd name="T50" fmla="*/ 0 w 152"/>
                  <a:gd name="T51" fmla="*/ 0 h 495"/>
                  <a:gd name="T52" fmla="*/ 0 w 152"/>
                  <a:gd name="T53" fmla="*/ 0 h 495"/>
                  <a:gd name="T54" fmla="*/ 0 w 152"/>
                  <a:gd name="T55" fmla="*/ 0 h 495"/>
                  <a:gd name="T56" fmla="*/ 0 w 152"/>
                  <a:gd name="T57" fmla="*/ 0 h 495"/>
                  <a:gd name="T58" fmla="*/ 0 w 152"/>
                  <a:gd name="T59" fmla="*/ 0 h 495"/>
                  <a:gd name="T60" fmla="*/ 0 w 152"/>
                  <a:gd name="T61" fmla="*/ 0 h 495"/>
                  <a:gd name="T62" fmla="*/ 0 w 152"/>
                  <a:gd name="T63" fmla="*/ 0 h 495"/>
                  <a:gd name="T64" fmla="*/ 0 w 152"/>
                  <a:gd name="T65" fmla="*/ 0 h 495"/>
                  <a:gd name="T66" fmla="*/ 0 w 152"/>
                  <a:gd name="T67" fmla="*/ 0 h 495"/>
                  <a:gd name="T68" fmla="*/ 0 w 152"/>
                  <a:gd name="T69" fmla="*/ 0 h 495"/>
                  <a:gd name="T70" fmla="*/ 0 w 152"/>
                  <a:gd name="T71" fmla="*/ 0 h 495"/>
                  <a:gd name="T72" fmla="*/ 0 w 152"/>
                  <a:gd name="T73" fmla="*/ 0 h 495"/>
                  <a:gd name="T74" fmla="*/ 0 w 152"/>
                  <a:gd name="T75" fmla="*/ 0 h 495"/>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2"/>
                  <a:gd name="T115" fmla="*/ 0 h 495"/>
                  <a:gd name="T116" fmla="*/ 152 w 152"/>
                  <a:gd name="T117" fmla="*/ 495 h 495"/>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2" h="495">
                    <a:moveTo>
                      <a:pt x="53" y="0"/>
                    </a:moveTo>
                    <a:lnTo>
                      <a:pt x="82" y="4"/>
                    </a:lnTo>
                    <a:lnTo>
                      <a:pt x="107" y="23"/>
                    </a:lnTo>
                    <a:lnTo>
                      <a:pt x="127" y="53"/>
                    </a:lnTo>
                    <a:lnTo>
                      <a:pt x="144" y="93"/>
                    </a:lnTo>
                    <a:lnTo>
                      <a:pt x="152" y="139"/>
                    </a:lnTo>
                    <a:lnTo>
                      <a:pt x="152" y="192"/>
                    </a:lnTo>
                    <a:lnTo>
                      <a:pt x="140" y="249"/>
                    </a:lnTo>
                    <a:lnTo>
                      <a:pt x="120" y="310"/>
                    </a:lnTo>
                    <a:lnTo>
                      <a:pt x="120" y="316"/>
                    </a:lnTo>
                    <a:lnTo>
                      <a:pt x="124" y="323"/>
                    </a:lnTo>
                    <a:lnTo>
                      <a:pt x="124" y="331"/>
                    </a:lnTo>
                    <a:lnTo>
                      <a:pt x="127" y="335"/>
                    </a:lnTo>
                    <a:lnTo>
                      <a:pt x="131" y="360"/>
                    </a:lnTo>
                    <a:lnTo>
                      <a:pt x="127" y="385"/>
                    </a:lnTo>
                    <a:lnTo>
                      <a:pt x="124" y="409"/>
                    </a:lnTo>
                    <a:lnTo>
                      <a:pt x="120" y="430"/>
                    </a:lnTo>
                    <a:lnTo>
                      <a:pt x="107" y="451"/>
                    </a:lnTo>
                    <a:lnTo>
                      <a:pt x="99" y="466"/>
                    </a:lnTo>
                    <a:lnTo>
                      <a:pt x="91" y="483"/>
                    </a:lnTo>
                    <a:lnTo>
                      <a:pt x="82" y="495"/>
                    </a:lnTo>
                    <a:lnTo>
                      <a:pt x="66" y="483"/>
                    </a:lnTo>
                    <a:lnTo>
                      <a:pt x="53" y="476"/>
                    </a:lnTo>
                    <a:lnTo>
                      <a:pt x="46" y="466"/>
                    </a:lnTo>
                    <a:lnTo>
                      <a:pt x="42" y="455"/>
                    </a:lnTo>
                    <a:lnTo>
                      <a:pt x="33" y="438"/>
                    </a:lnTo>
                    <a:lnTo>
                      <a:pt x="29" y="409"/>
                    </a:lnTo>
                    <a:lnTo>
                      <a:pt x="29" y="373"/>
                    </a:lnTo>
                    <a:lnTo>
                      <a:pt x="25" y="323"/>
                    </a:lnTo>
                    <a:lnTo>
                      <a:pt x="21" y="299"/>
                    </a:lnTo>
                    <a:lnTo>
                      <a:pt x="9" y="232"/>
                    </a:lnTo>
                    <a:lnTo>
                      <a:pt x="4" y="171"/>
                    </a:lnTo>
                    <a:lnTo>
                      <a:pt x="0" y="122"/>
                    </a:lnTo>
                    <a:lnTo>
                      <a:pt x="0" y="78"/>
                    </a:lnTo>
                    <a:lnTo>
                      <a:pt x="4" y="44"/>
                    </a:lnTo>
                    <a:lnTo>
                      <a:pt x="17" y="19"/>
                    </a:lnTo>
                    <a:lnTo>
                      <a:pt x="33" y="4"/>
                    </a:lnTo>
                    <a:lnTo>
                      <a:pt x="53"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808" name="Freeform 631"/>
              <p:cNvSpPr>
                <a:spLocks/>
              </p:cNvSpPr>
              <p:nvPr/>
            </p:nvSpPr>
            <p:spPr bwMode="auto">
              <a:xfrm>
                <a:off x="5061" y="1499"/>
                <a:ext cx="1" cy="5"/>
              </a:xfrm>
              <a:custGeom>
                <a:avLst/>
                <a:gdLst>
                  <a:gd name="T0" fmla="*/ 0 w 38"/>
                  <a:gd name="T1" fmla="*/ 0 h 144"/>
                  <a:gd name="T2" fmla="*/ 0 w 38"/>
                  <a:gd name="T3" fmla="*/ 0 h 144"/>
                  <a:gd name="T4" fmla="*/ 0 w 38"/>
                  <a:gd name="T5" fmla="*/ 0 h 144"/>
                  <a:gd name="T6" fmla="*/ 0 w 38"/>
                  <a:gd name="T7" fmla="*/ 0 h 144"/>
                  <a:gd name="T8" fmla="*/ 0 w 38"/>
                  <a:gd name="T9" fmla="*/ 0 h 144"/>
                  <a:gd name="T10" fmla="*/ 0 w 38"/>
                  <a:gd name="T11" fmla="*/ 0 h 144"/>
                  <a:gd name="T12" fmla="*/ 0 w 38"/>
                  <a:gd name="T13" fmla="*/ 0 h 144"/>
                  <a:gd name="T14" fmla="*/ 0 w 38"/>
                  <a:gd name="T15" fmla="*/ 0 h 144"/>
                  <a:gd name="T16" fmla="*/ 0 w 38"/>
                  <a:gd name="T17" fmla="*/ 0 h 144"/>
                  <a:gd name="T18" fmla="*/ 0 w 38"/>
                  <a:gd name="T19" fmla="*/ 0 h 144"/>
                  <a:gd name="T20" fmla="*/ 0 w 38"/>
                  <a:gd name="T21" fmla="*/ 0 h 144"/>
                  <a:gd name="T22" fmla="*/ 0 w 38"/>
                  <a:gd name="T23" fmla="*/ 0 h 144"/>
                  <a:gd name="T24" fmla="*/ 0 w 38"/>
                  <a:gd name="T25" fmla="*/ 0 h 144"/>
                  <a:gd name="T26" fmla="*/ 0 w 38"/>
                  <a:gd name="T27" fmla="*/ 0 h 144"/>
                  <a:gd name="T28" fmla="*/ 0 w 38"/>
                  <a:gd name="T29" fmla="*/ 0 h 144"/>
                  <a:gd name="T30" fmla="*/ 0 w 38"/>
                  <a:gd name="T31" fmla="*/ 0 h 144"/>
                  <a:gd name="T32" fmla="*/ 0 w 38"/>
                  <a:gd name="T33" fmla="*/ 0 h 14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8"/>
                  <a:gd name="T52" fmla="*/ 0 h 144"/>
                  <a:gd name="T53" fmla="*/ 38 w 38"/>
                  <a:gd name="T54" fmla="*/ 144 h 14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8" h="144">
                    <a:moveTo>
                      <a:pt x="17" y="0"/>
                    </a:moveTo>
                    <a:lnTo>
                      <a:pt x="21" y="5"/>
                    </a:lnTo>
                    <a:lnTo>
                      <a:pt x="29" y="20"/>
                    </a:lnTo>
                    <a:lnTo>
                      <a:pt x="34" y="45"/>
                    </a:lnTo>
                    <a:lnTo>
                      <a:pt x="38" y="74"/>
                    </a:lnTo>
                    <a:lnTo>
                      <a:pt x="34" y="102"/>
                    </a:lnTo>
                    <a:lnTo>
                      <a:pt x="29" y="127"/>
                    </a:lnTo>
                    <a:lnTo>
                      <a:pt x="25" y="140"/>
                    </a:lnTo>
                    <a:lnTo>
                      <a:pt x="21" y="144"/>
                    </a:lnTo>
                    <a:lnTo>
                      <a:pt x="13" y="140"/>
                    </a:lnTo>
                    <a:lnTo>
                      <a:pt x="4" y="123"/>
                    </a:lnTo>
                    <a:lnTo>
                      <a:pt x="0" y="98"/>
                    </a:lnTo>
                    <a:lnTo>
                      <a:pt x="0" y="70"/>
                    </a:lnTo>
                    <a:lnTo>
                      <a:pt x="0" y="45"/>
                    </a:lnTo>
                    <a:lnTo>
                      <a:pt x="4" y="20"/>
                    </a:lnTo>
                    <a:lnTo>
                      <a:pt x="10" y="5"/>
                    </a:lnTo>
                    <a:lnTo>
                      <a:pt x="17" y="0"/>
                    </a:lnTo>
                    <a:close/>
                  </a:path>
                </a:pathLst>
              </a:custGeom>
              <a:solidFill>
                <a:srgbClr val="7F604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809" name="Freeform 632"/>
              <p:cNvSpPr>
                <a:spLocks/>
              </p:cNvSpPr>
              <p:nvPr/>
            </p:nvSpPr>
            <p:spPr bwMode="auto">
              <a:xfrm>
                <a:off x="5061" y="1499"/>
                <a:ext cx="1" cy="5"/>
              </a:xfrm>
              <a:custGeom>
                <a:avLst/>
                <a:gdLst>
                  <a:gd name="T0" fmla="*/ 0 w 38"/>
                  <a:gd name="T1" fmla="*/ 0 h 144"/>
                  <a:gd name="T2" fmla="*/ 0 w 38"/>
                  <a:gd name="T3" fmla="*/ 0 h 144"/>
                  <a:gd name="T4" fmla="*/ 0 w 38"/>
                  <a:gd name="T5" fmla="*/ 0 h 144"/>
                  <a:gd name="T6" fmla="*/ 0 w 38"/>
                  <a:gd name="T7" fmla="*/ 0 h 144"/>
                  <a:gd name="T8" fmla="*/ 0 w 38"/>
                  <a:gd name="T9" fmla="*/ 0 h 144"/>
                  <a:gd name="T10" fmla="*/ 0 w 38"/>
                  <a:gd name="T11" fmla="*/ 0 h 144"/>
                  <a:gd name="T12" fmla="*/ 0 w 38"/>
                  <a:gd name="T13" fmla="*/ 0 h 144"/>
                  <a:gd name="T14" fmla="*/ 0 w 38"/>
                  <a:gd name="T15" fmla="*/ 0 h 144"/>
                  <a:gd name="T16" fmla="*/ 0 w 38"/>
                  <a:gd name="T17" fmla="*/ 0 h 144"/>
                  <a:gd name="T18" fmla="*/ 0 w 38"/>
                  <a:gd name="T19" fmla="*/ 0 h 144"/>
                  <a:gd name="T20" fmla="*/ 0 w 38"/>
                  <a:gd name="T21" fmla="*/ 0 h 144"/>
                  <a:gd name="T22" fmla="*/ 0 w 38"/>
                  <a:gd name="T23" fmla="*/ 0 h 144"/>
                  <a:gd name="T24" fmla="*/ 0 w 38"/>
                  <a:gd name="T25" fmla="*/ 0 h 144"/>
                  <a:gd name="T26" fmla="*/ 0 w 38"/>
                  <a:gd name="T27" fmla="*/ 0 h 144"/>
                  <a:gd name="T28" fmla="*/ 0 w 38"/>
                  <a:gd name="T29" fmla="*/ 0 h 144"/>
                  <a:gd name="T30" fmla="*/ 0 w 38"/>
                  <a:gd name="T31" fmla="*/ 0 h 144"/>
                  <a:gd name="T32" fmla="*/ 0 w 38"/>
                  <a:gd name="T33" fmla="*/ 0 h 14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8"/>
                  <a:gd name="T52" fmla="*/ 0 h 144"/>
                  <a:gd name="T53" fmla="*/ 38 w 38"/>
                  <a:gd name="T54" fmla="*/ 144 h 14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8" h="144">
                    <a:moveTo>
                      <a:pt x="17" y="0"/>
                    </a:moveTo>
                    <a:lnTo>
                      <a:pt x="21" y="5"/>
                    </a:lnTo>
                    <a:lnTo>
                      <a:pt x="29" y="20"/>
                    </a:lnTo>
                    <a:lnTo>
                      <a:pt x="34" y="45"/>
                    </a:lnTo>
                    <a:lnTo>
                      <a:pt x="38" y="74"/>
                    </a:lnTo>
                    <a:lnTo>
                      <a:pt x="34" y="102"/>
                    </a:lnTo>
                    <a:lnTo>
                      <a:pt x="29" y="127"/>
                    </a:lnTo>
                    <a:lnTo>
                      <a:pt x="25" y="140"/>
                    </a:lnTo>
                    <a:lnTo>
                      <a:pt x="21" y="144"/>
                    </a:lnTo>
                    <a:lnTo>
                      <a:pt x="13" y="140"/>
                    </a:lnTo>
                    <a:lnTo>
                      <a:pt x="4" y="123"/>
                    </a:lnTo>
                    <a:lnTo>
                      <a:pt x="0" y="98"/>
                    </a:lnTo>
                    <a:lnTo>
                      <a:pt x="0" y="70"/>
                    </a:lnTo>
                    <a:lnTo>
                      <a:pt x="0" y="45"/>
                    </a:lnTo>
                    <a:lnTo>
                      <a:pt x="4" y="20"/>
                    </a:lnTo>
                    <a:lnTo>
                      <a:pt x="10" y="5"/>
                    </a:lnTo>
                    <a:lnTo>
                      <a:pt x="17"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810" name="Rectangle 633"/>
              <p:cNvSpPr>
                <a:spLocks noChangeArrowheads="1"/>
              </p:cNvSpPr>
              <p:nvPr/>
            </p:nvSpPr>
            <p:spPr bwMode="auto">
              <a:xfrm>
                <a:off x="5143" y="1525"/>
                <a:ext cx="47" cy="34"/>
              </a:xfrm>
              <a:prstGeom prst="rect">
                <a:avLst/>
              </a:prstGeom>
              <a:solidFill>
                <a:srgbClr val="7F604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11" name="Rectangle 634"/>
              <p:cNvSpPr>
                <a:spLocks noChangeArrowheads="1"/>
              </p:cNvSpPr>
              <p:nvPr/>
            </p:nvSpPr>
            <p:spPr bwMode="auto">
              <a:xfrm>
                <a:off x="5143" y="1525"/>
                <a:ext cx="47" cy="34"/>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12" name="Rectangle 635"/>
              <p:cNvSpPr>
                <a:spLocks noChangeArrowheads="1"/>
              </p:cNvSpPr>
              <p:nvPr/>
            </p:nvSpPr>
            <p:spPr bwMode="auto">
              <a:xfrm>
                <a:off x="5143" y="1525"/>
                <a:ext cx="47" cy="23"/>
              </a:xfrm>
              <a:prstGeom prst="rect">
                <a:avLst/>
              </a:prstGeom>
              <a:solidFill>
                <a:srgbClr val="424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13" name="Rectangle 636"/>
              <p:cNvSpPr>
                <a:spLocks noChangeArrowheads="1"/>
              </p:cNvSpPr>
              <p:nvPr/>
            </p:nvSpPr>
            <p:spPr bwMode="auto">
              <a:xfrm>
                <a:off x="5143" y="1525"/>
                <a:ext cx="47" cy="23"/>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14" name="Rectangle 637"/>
              <p:cNvSpPr>
                <a:spLocks noChangeArrowheads="1"/>
              </p:cNvSpPr>
              <p:nvPr/>
            </p:nvSpPr>
            <p:spPr bwMode="auto">
              <a:xfrm>
                <a:off x="5050" y="1525"/>
                <a:ext cx="86" cy="34"/>
              </a:xfrm>
              <a:prstGeom prst="rect">
                <a:avLst/>
              </a:prstGeom>
              <a:solidFill>
                <a:srgbClr val="424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15" name="Rectangle 638"/>
              <p:cNvSpPr>
                <a:spLocks noChangeArrowheads="1"/>
              </p:cNvSpPr>
              <p:nvPr/>
            </p:nvSpPr>
            <p:spPr bwMode="auto">
              <a:xfrm>
                <a:off x="5050" y="1525"/>
                <a:ext cx="86" cy="34"/>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16" name="Rectangle 639"/>
              <p:cNvSpPr>
                <a:spLocks noChangeArrowheads="1"/>
              </p:cNvSpPr>
              <p:nvPr/>
            </p:nvSpPr>
            <p:spPr bwMode="auto">
              <a:xfrm>
                <a:off x="5050" y="1525"/>
                <a:ext cx="86" cy="23"/>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17" name="Rectangle 640"/>
              <p:cNvSpPr>
                <a:spLocks noChangeArrowheads="1"/>
              </p:cNvSpPr>
              <p:nvPr/>
            </p:nvSpPr>
            <p:spPr bwMode="auto">
              <a:xfrm>
                <a:off x="5053" y="1525"/>
                <a:ext cx="79" cy="22"/>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18" name="Freeform 641"/>
              <p:cNvSpPr>
                <a:spLocks/>
              </p:cNvSpPr>
              <p:nvPr/>
            </p:nvSpPr>
            <p:spPr bwMode="auto">
              <a:xfrm>
                <a:off x="5044" y="1526"/>
                <a:ext cx="188" cy="36"/>
              </a:xfrm>
              <a:custGeom>
                <a:avLst/>
                <a:gdLst>
                  <a:gd name="T0" fmla="*/ 0 w 5812"/>
                  <a:gd name="T1" fmla="*/ 0 h 1134"/>
                  <a:gd name="T2" fmla="*/ 0 w 5812"/>
                  <a:gd name="T3" fmla="*/ 0 h 1134"/>
                  <a:gd name="T4" fmla="*/ 0 w 5812"/>
                  <a:gd name="T5" fmla="*/ 0 h 1134"/>
                  <a:gd name="T6" fmla="*/ 0 w 5812"/>
                  <a:gd name="T7" fmla="*/ 0 h 1134"/>
                  <a:gd name="T8" fmla="*/ 0 w 5812"/>
                  <a:gd name="T9" fmla="*/ 0 h 1134"/>
                  <a:gd name="T10" fmla="*/ 0 w 5812"/>
                  <a:gd name="T11" fmla="*/ 0 h 1134"/>
                  <a:gd name="T12" fmla="*/ 0 w 5812"/>
                  <a:gd name="T13" fmla="*/ 0 h 1134"/>
                  <a:gd name="T14" fmla="*/ 0 w 5812"/>
                  <a:gd name="T15" fmla="*/ 0 h 1134"/>
                  <a:gd name="T16" fmla="*/ 0 w 5812"/>
                  <a:gd name="T17" fmla="*/ 0 h 1134"/>
                  <a:gd name="T18" fmla="*/ 0 w 5812"/>
                  <a:gd name="T19" fmla="*/ 0 h 1134"/>
                  <a:gd name="T20" fmla="*/ 0 w 5812"/>
                  <a:gd name="T21" fmla="*/ 0 h 1134"/>
                  <a:gd name="T22" fmla="*/ 0 w 5812"/>
                  <a:gd name="T23" fmla="*/ 0 h 113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812"/>
                  <a:gd name="T37" fmla="*/ 0 h 1134"/>
                  <a:gd name="T38" fmla="*/ 5812 w 5812"/>
                  <a:gd name="T39" fmla="*/ 1134 h 113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812" h="1134">
                    <a:moveTo>
                      <a:pt x="5648" y="834"/>
                    </a:moveTo>
                    <a:lnTo>
                      <a:pt x="5648" y="0"/>
                    </a:lnTo>
                    <a:lnTo>
                      <a:pt x="5812" y="0"/>
                    </a:lnTo>
                    <a:lnTo>
                      <a:pt x="5812" y="834"/>
                    </a:lnTo>
                    <a:lnTo>
                      <a:pt x="5812" y="1134"/>
                    </a:lnTo>
                    <a:lnTo>
                      <a:pt x="4" y="1134"/>
                    </a:lnTo>
                    <a:lnTo>
                      <a:pt x="4" y="837"/>
                    </a:lnTo>
                    <a:lnTo>
                      <a:pt x="0" y="837"/>
                    </a:lnTo>
                    <a:lnTo>
                      <a:pt x="0" y="6"/>
                    </a:lnTo>
                    <a:lnTo>
                      <a:pt x="164" y="6"/>
                    </a:lnTo>
                    <a:lnTo>
                      <a:pt x="164" y="834"/>
                    </a:lnTo>
                    <a:lnTo>
                      <a:pt x="5648" y="834"/>
                    </a:lnTo>
                    <a:close/>
                  </a:path>
                </a:pathLst>
              </a:custGeom>
              <a:solidFill>
                <a:srgbClr val="6262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819" name="Rectangle 642"/>
              <p:cNvSpPr>
                <a:spLocks noChangeArrowheads="1"/>
              </p:cNvSpPr>
              <p:nvPr/>
            </p:nvSpPr>
            <p:spPr bwMode="auto">
              <a:xfrm>
                <a:off x="5137" y="1526"/>
                <a:ext cx="5" cy="27"/>
              </a:xfrm>
              <a:prstGeom prst="rect">
                <a:avLst/>
              </a:prstGeom>
              <a:solidFill>
                <a:srgbClr val="7F604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20" name="Freeform 643"/>
              <p:cNvSpPr>
                <a:spLocks/>
              </p:cNvSpPr>
              <p:nvPr/>
            </p:nvSpPr>
            <p:spPr bwMode="auto">
              <a:xfrm>
                <a:off x="5044" y="1526"/>
                <a:ext cx="188" cy="36"/>
              </a:xfrm>
              <a:custGeom>
                <a:avLst/>
                <a:gdLst>
                  <a:gd name="T0" fmla="*/ 0 w 5812"/>
                  <a:gd name="T1" fmla="*/ 0 h 1134"/>
                  <a:gd name="T2" fmla="*/ 0 w 5812"/>
                  <a:gd name="T3" fmla="*/ 0 h 1134"/>
                  <a:gd name="T4" fmla="*/ 0 w 5812"/>
                  <a:gd name="T5" fmla="*/ 0 h 1134"/>
                  <a:gd name="T6" fmla="*/ 0 w 5812"/>
                  <a:gd name="T7" fmla="*/ 0 h 1134"/>
                  <a:gd name="T8" fmla="*/ 0 w 5812"/>
                  <a:gd name="T9" fmla="*/ 0 h 1134"/>
                  <a:gd name="T10" fmla="*/ 0 w 5812"/>
                  <a:gd name="T11" fmla="*/ 0 h 1134"/>
                  <a:gd name="T12" fmla="*/ 0 w 5812"/>
                  <a:gd name="T13" fmla="*/ 0 h 1134"/>
                  <a:gd name="T14" fmla="*/ 0 w 5812"/>
                  <a:gd name="T15" fmla="*/ 0 h 1134"/>
                  <a:gd name="T16" fmla="*/ 0 w 5812"/>
                  <a:gd name="T17" fmla="*/ 0 h 1134"/>
                  <a:gd name="T18" fmla="*/ 0 w 5812"/>
                  <a:gd name="T19" fmla="*/ 0 h 1134"/>
                  <a:gd name="T20" fmla="*/ 0 w 5812"/>
                  <a:gd name="T21" fmla="*/ 0 h 1134"/>
                  <a:gd name="T22" fmla="*/ 0 w 5812"/>
                  <a:gd name="T23" fmla="*/ 0 h 113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812"/>
                  <a:gd name="T37" fmla="*/ 0 h 1134"/>
                  <a:gd name="T38" fmla="*/ 5812 w 5812"/>
                  <a:gd name="T39" fmla="*/ 1134 h 113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812" h="1134">
                    <a:moveTo>
                      <a:pt x="5648" y="834"/>
                    </a:moveTo>
                    <a:lnTo>
                      <a:pt x="5648" y="0"/>
                    </a:lnTo>
                    <a:lnTo>
                      <a:pt x="5812" y="0"/>
                    </a:lnTo>
                    <a:lnTo>
                      <a:pt x="5812" y="834"/>
                    </a:lnTo>
                    <a:lnTo>
                      <a:pt x="5812" y="1134"/>
                    </a:lnTo>
                    <a:lnTo>
                      <a:pt x="4" y="1134"/>
                    </a:lnTo>
                    <a:lnTo>
                      <a:pt x="4" y="837"/>
                    </a:lnTo>
                    <a:lnTo>
                      <a:pt x="0" y="837"/>
                    </a:lnTo>
                    <a:lnTo>
                      <a:pt x="0" y="6"/>
                    </a:lnTo>
                    <a:lnTo>
                      <a:pt x="164" y="6"/>
                    </a:lnTo>
                    <a:lnTo>
                      <a:pt x="164" y="834"/>
                    </a:lnTo>
                    <a:lnTo>
                      <a:pt x="5648" y="834"/>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821" name="Rectangle 644"/>
              <p:cNvSpPr>
                <a:spLocks noChangeArrowheads="1"/>
              </p:cNvSpPr>
              <p:nvPr/>
            </p:nvSpPr>
            <p:spPr bwMode="auto">
              <a:xfrm>
                <a:off x="5137" y="1526"/>
                <a:ext cx="5" cy="27"/>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22" name="Rectangle 645"/>
              <p:cNvSpPr>
                <a:spLocks noChangeArrowheads="1"/>
              </p:cNvSpPr>
              <p:nvPr/>
            </p:nvSpPr>
            <p:spPr bwMode="auto">
              <a:xfrm>
                <a:off x="5113" y="1564"/>
                <a:ext cx="117" cy="35"/>
              </a:xfrm>
              <a:prstGeom prst="rect">
                <a:avLst/>
              </a:prstGeom>
              <a:solidFill>
                <a:srgbClr val="4F4F4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23" name="Rectangle 646"/>
              <p:cNvSpPr>
                <a:spLocks noChangeArrowheads="1"/>
              </p:cNvSpPr>
              <p:nvPr/>
            </p:nvSpPr>
            <p:spPr bwMode="auto">
              <a:xfrm>
                <a:off x="5113" y="1564"/>
                <a:ext cx="117" cy="35"/>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24" name="Rectangle 647"/>
              <p:cNvSpPr>
                <a:spLocks noChangeArrowheads="1"/>
              </p:cNvSpPr>
              <p:nvPr/>
            </p:nvSpPr>
            <p:spPr bwMode="auto">
              <a:xfrm>
                <a:off x="4870" y="1575"/>
                <a:ext cx="90" cy="24"/>
              </a:xfrm>
              <a:prstGeom prst="rect">
                <a:avLst/>
              </a:prstGeom>
              <a:solidFill>
                <a:srgbClr val="4F4F4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25" name="Rectangle 648"/>
              <p:cNvSpPr>
                <a:spLocks noChangeArrowheads="1"/>
              </p:cNvSpPr>
              <p:nvPr/>
            </p:nvSpPr>
            <p:spPr bwMode="auto">
              <a:xfrm>
                <a:off x="4870" y="1575"/>
                <a:ext cx="90" cy="24"/>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26" name="Freeform 649"/>
              <p:cNvSpPr>
                <a:spLocks/>
              </p:cNvSpPr>
              <p:nvPr/>
            </p:nvSpPr>
            <p:spPr bwMode="auto">
              <a:xfrm>
                <a:off x="4856" y="1592"/>
                <a:ext cx="375" cy="27"/>
              </a:xfrm>
              <a:custGeom>
                <a:avLst/>
                <a:gdLst>
                  <a:gd name="T0" fmla="*/ 0 w 11592"/>
                  <a:gd name="T1" fmla="*/ 0 h 849"/>
                  <a:gd name="T2" fmla="*/ 0 w 11592"/>
                  <a:gd name="T3" fmla="*/ 0 h 849"/>
                  <a:gd name="T4" fmla="*/ 0 w 11592"/>
                  <a:gd name="T5" fmla="*/ 0 h 849"/>
                  <a:gd name="T6" fmla="*/ 0 w 11592"/>
                  <a:gd name="T7" fmla="*/ 0 h 849"/>
                  <a:gd name="T8" fmla="*/ 0 w 11592"/>
                  <a:gd name="T9" fmla="*/ 0 h 849"/>
                  <a:gd name="T10" fmla="*/ 0 w 11592"/>
                  <a:gd name="T11" fmla="*/ 0 h 849"/>
                  <a:gd name="T12" fmla="*/ 0 w 11592"/>
                  <a:gd name="T13" fmla="*/ 0 h 849"/>
                  <a:gd name="T14" fmla="*/ 0 w 11592"/>
                  <a:gd name="T15" fmla="*/ 0 h 849"/>
                  <a:gd name="T16" fmla="*/ 0 w 11592"/>
                  <a:gd name="T17" fmla="*/ 0 h 849"/>
                  <a:gd name="T18" fmla="*/ 0 w 11592"/>
                  <a:gd name="T19" fmla="*/ 0 h 849"/>
                  <a:gd name="T20" fmla="*/ 0 w 11592"/>
                  <a:gd name="T21" fmla="*/ 0 h 849"/>
                  <a:gd name="T22" fmla="*/ 0 w 11592"/>
                  <a:gd name="T23" fmla="*/ 0 h 849"/>
                  <a:gd name="T24" fmla="*/ 0 w 11592"/>
                  <a:gd name="T25" fmla="*/ 0 h 84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592"/>
                  <a:gd name="T40" fmla="*/ 0 h 849"/>
                  <a:gd name="T41" fmla="*/ 11592 w 11592"/>
                  <a:gd name="T42" fmla="*/ 849 h 84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592" h="849">
                    <a:moveTo>
                      <a:pt x="0" y="0"/>
                    </a:moveTo>
                    <a:lnTo>
                      <a:pt x="29" y="849"/>
                    </a:lnTo>
                    <a:lnTo>
                      <a:pt x="272" y="849"/>
                    </a:lnTo>
                    <a:lnTo>
                      <a:pt x="390" y="484"/>
                    </a:lnTo>
                    <a:lnTo>
                      <a:pt x="2295" y="484"/>
                    </a:lnTo>
                    <a:lnTo>
                      <a:pt x="2694" y="849"/>
                    </a:lnTo>
                    <a:lnTo>
                      <a:pt x="8378" y="849"/>
                    </a:lnTo>
                    <a:lnTo>
                      <a:pt x="8722" y="488"/>
                    </a:lnTo>
                    <a:lnTo>
                      <a:pt x="10923" y="501"/>
                    </a:lnTo>
                    <a:lnTo>
                      <a:pt x="11136" y="849"/>
                    </a:lnTo>
                    <a:lnTo>
                      <a:pt x="11592" y="849"/>
                    </a:lnTo>
                    <a:lnTo>
                      <a:pt x="11559" y="0"/>
                    </a:lnTo>
                    <a:lnTo>
                      <a:pt x="0" y="0"/>
                    </a:lnTo>
                    <a:close/>
                  </a:path>
                </a:pathLst>
              </a:custGeom>
              <a:solidFill>
                <a:srgbClr val="4F4F4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827" name="Freeform 650"/>
              <p:cNvSpPr>
                <a:spLocks/>
              </p:cNvSpPr>
              <p:nvPr/>
            </p:nvSpPr>
            <p:spPr bwMode="auto">
              <a:xfrm>
                <a:off x="4856" y="1592"/>
                <a:ext cx="375" cy="27"/>
              </a:xfrm>
              <a:custGeom>
                <a:avLst/>
                <a:gdLst>
                  <a:gd name="T0" fmla="*/ 0 w 11592"/>
                  <a:gd name="T1" fmla="*/ 0 h 849"/>
                  <a:gd name="T2" fmla="*/ 0 w 11592"/>
                  <a:gd name="T3" fmla="*/ 0 h 849"/>
                  <a:gd name="T4" fmla="*/ 0 w 11592"/>
                  <a:gd name="T5" fmla="*/ 0 h 849"/>
                  <a:gd name="T6" fmla="*/ 0 w 11592"/>
                  <a:gd name="T7" fmla="*/ 0 h 849"/>
                  <a:gd name="T8" fmla="*/ 0 w 11592"/>
                  <a:gd name="T9" fmla="*/ 0 h 849"/>
                  <a:gd name="T10" fmla="*/ 0 w 11592"/>
                  <a:gd name="T11" fmla="*/ 0 h 849"/>
                  <a:gd name="T12" fmla="*/ 0 w 11592"/>
                  <a:gd name="T13" fmla="*/ 0 h 849"/>
                  <a:gd name="T14" fmla="*/ 0 w 11592"/>
                  <a:gd name="T15" fmla="*/ 0 h 849"/>
                  <a:gd name="T16" fmla="*/ 0 w 11592"/>
                  <a:gd name="T17" fmla="*/ 0 h 849"/>
                  <a:gd name="T18" fmla="*/ 0 w 11592"/>
                  <a:gd name="T19" fmla="*/ 0 h 849"/>
                  <a:gd name="T20" fmla="*/ 0 w 11592"/>
                  <a:gd name="T21" fmla="*/ 0 h 849"/>
                  <a:gd name="T22" fmla="*/ 0 w 11592"/>
                  <a:gd name="T23" fmla="*/ 0 h 849"/>
                  <a:gd name="T24" fmla="*/ 0 w 11592"/>
                  <a:gd name="T25" fmla="*/ 0 h 84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592"/>
                  <a:gd name="T40" fmla="*/ 0 h 849"/>
                  <a:gd name="T41" fmla="*/ 11592 w 11592"/>
                  <a:gd name="T42" fmla="*/ 849 h 84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592" h="849">
                    <a:moveTo>
                      <a:pt x="0" y="0"/>
                    </a:moveTo>
                    <a:lnTo>
                      <a:pt x="29" y="849"/>
                    </a:lnTo>
                    <a:lnTo>
                      <a:pt x="272" y="849"/>
                    </a:lnTo>
                    <a:lnTo>
                      <a:pt x="390" y="484"/>
                    </a:lnTo>
                    <a:lnTo>
                      <a:pt x="2295" y="484"/>
                    </a:lnTo>
                    <a:lnTo>
                      <a:pt x="2694" y="849"/>
                    </a:lnTo>
                    <a:lnTo>
                      <a:pt x="8378" y="849"/>
                    </a:lnTo>
                    <a:lnTo>
                      <a:pt x="8722" y="488"/>
                    </a:lnTo>
                    <a:lnTo>
                      <a:pt x="10923" y="501"/>
                    </a:lnTo>
                    <a:lnTo>
                      <a:pt x="11136" y="849"/>
                    </a:lnTo>
                    <a:lnTo>
                      <a:pt x="11592" y="849"/>
                    </a:lnTo>
                    <a:lnTo>
                      <a:pt x="11559" y="0"/>
                    </a:lnTo>
                    <a:lnTo>
                      <a:pt x="0"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828" name="Freeform 651"/>
              <p:cNvSpPr>
                <a:spLocks/>
              </p:cNvSpPr>
              <p:nvPr/>
            </p:nvSpPr>
            <p:spPr bwMode="auto">
              <a:xfrm>
                <a:off x="4929" y="1523"/>
                <a:ext cx="304" cy="102"/>
              </a:xfrm>
              <a:custGeom>
                <a:avLst/>
                <a:gdLst>
                  <a:gd name="T0" fmla="*/ 0 w 9399"/>
                  <a:gd name="T1" fmla="*/ 0 h 3228"/>
                  <a:gd name="T2" fmla="*/ 0 w 9399"/>
                  <a:gd name="T3" fmla="*/ 0 h 3228"/>
                  <a:gd name="T4" fmla="*/ 0 w 9399"/>
                  <a:gd name="T5" fmla="*/ 0 h 3228"/>
                  <a:gd name="T6" fmla="*/ 0 w 9399"/>
                  <a:gd name="T7" fmla="*/ 0 h 3228"/>
                  <a:gd name="T8" fmla="*/ 0 w 9399"/>
                  <a:gd name="T9" fmla="*/ 0 h 3228"/>
                  <a:gd name="T10" fmla="*/ 0 w 9399"/>
                  <a:gd name="T11" fmla="*/ 0 h 3228"/>
                  <a:gd name="T12" fmla="*/ 0 w 9399"/>
                  <a:gd name="T13" fmla="*/ 0 h 3228"/>
                  <a:gd name="T14" fmla="*/ 0 w 9399"/>
                  <a:gd name="T15" fmla="*/ 0 h 3228"/>
                  <a:gd name="T16" fmla="*/ 0 w 9399"/>
                  <a:gd name="T17" fmla="*/ 0 h 3228"/>
                  <a:gd name="T18" fmla="*/ 0 w 9399"/>
                  <a:gd name="T19" fmla="*/ 0 h 3228"/>
                  <a:gd name="T20" fmla="*/ 0 w 9399"/>
                  <a:gd name="T21" fmla="*/ 0 h 3228"/>
                  <a:gd name="T22" fmla="*/ 0 w 9399"/>
                  <a:gd name="T23" fmla="*/ 0 h 3228"/>
                  <a:gd name="T24" fmla="*/ 0 w 9399"/>
                  <a:gd name="T25" fmla="*/ 0 h 3228"/>
                  <a:gd name="T26" fmla="*/ 0 w 9399"/>
                  <a:gd name="T27" fmla="*/ 0 h 3228"/>
                  <a:gd name="T28" fmla="*/ 0 w 9399"/>
                  <a:gd name="T29" fmla="*/ 0 h 3228"/>
                  <a:gd name="T30" fmla="*/ 0 w 9399"/>
                  <a:gd name="T31" fmla="*/ 0 h 3228"/>
                  <a:gd name="T32" fmla="*/ 0 w 9399"/>
                  <a:gd name="T33" fmla="*/ 0 h 3228"/>
                  <a:gd name="T34" fmla="*/ 0 w 9399"/>
                  <a:gd name="T35" fmla="*/ 0 h 3228"/>
                  <a:gd name="T36" fmla="*/ 0 w 9399"/>
                  <a:gd name="T37" fmla="*/ 0 h 3228"/>
                  <a:gd name="T38" fmla="*/ 0 w 9399"/>
                  <a:gd name="T39" fmla="*/ 0 h 3228"/>
                  <a:gd name="T40" fmla="*/ 0 w 9399"/>
                  <a:gd name="T41" fmla="*/ 0 h 3228"/>
                  <a:gd name="T42" fmla="*/ 0 w 9399"/>
                  <a:gd name="T43" fmla="*/ 0 h 3228"/>
                  <a:gd name="T44" fmla="*/ 0 w 9399"/>
                  <a:gd name="T45" fmla="*/ 0 h 3228"/>
                  <a:gd name="T46" fmla="*/ 0 w 9399"/>
                  <a:gd name="T47" fmla="*/ 0 h 3228"/>
                  <a:gd name="T48" fmla="*/ 0 w 9399"/>
                  <a:gd name="T49" fmla="*/ 0 h 3228"/>
                  <a:gd name="T50" fmla="*/ 0 w 9399"/>
                  <a:gd name="T51" fmla="*/ 0 h 3228"/>
                  <a:gd name="T52" fmla="*/ 0 w 9399"/>
                  <a:gd name="T53" fmla="*/ 0 h 3228"/>
                  <a:gd name="T54" fmla="*/ 0 w 9399"/>
                  <a:gd name="T55" fmla="*/ 0 h 3228"/>
                  <a:gd name="T56" fmla="*/ 0 w 9399"/>
                  <a:gd name="T57" fmla="*/ 0 h 3228"/>
                  <a:gd name="T58" fmla="*/ 0 w 9399"/>
                  <a:gd name="T59" fmla="*/ 0 h 3228"/>
                  <a:gd name="T60" fmla="*/ 0 w 9399"/>
                  <a:gd name="T61" fmla="*/ 0 h 3228"/>
                  <a:gd name="T62" fmla="*/ 0 w 9399"/>
                  <a:gd name="T63" fmla="*/ 0 h 322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9399"/>
                  <a:gd name="T97" fmla="*/ 0 h 3228"/>
                  <a:gd name="T98" fmla="*/ 9399 w 9399"/>
                  <a:gd name="T99" fmla="*/ 3228 h 322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9399" h="3228">
                    <a:moveTo>
                      <a:pt x="6940" y="1809"/>
                    </a:moveTo>
                    <a:lnTo>
                      <a:pt x="8262" y="1809"/>
                    </a:lnTo>
                    <a:lnTo>
                      <a:pt x="8365" y="1862"/>
                    </a:lnTo>
                    <a:lnTo>
                      <a:pt x="8451" y="1923"/>
                    </a:lnTo>
                    <a:lnTo>
                      <a:pt x="8525" y="1986"/>
                    </a:lnTo>
                    <a:lnTo>
                      <a:pt x="8587" y="2055"/>
                    </a:lnTo>
                    <a:lnTo>
                      <a:pt x="8644" y="2125"/>
                    </a:lnTo>
                    <a:lnTo>
                      <a:pt x="8698" y="2199"/>
                    </a:lnTo>
                    <a:lnTo>
                      <a:pt x="8751" y="2277"/>
                    </a:lnTo>
                    <a:lnTo>
                      <a:pt x="8808" y="2355"/>
                    </a:lnTo>
                    <a:lnTo>
                      <a:pt x="9399" y="2363"/>
                    </a:lnTo>
                    <a:lnTo>
                      <a:pt x="9399" y="1234"/>
                    </a:lnTo>
                    <a:lnTo>
                      <a:pt x="6698" y="1234"/>
                    </a:lnTo>
                    <a:lnTo>
                      <a:pt x="6637" y="1238"/>
                    </a:lnTo>
                    <a:lnTo>
                      <a:pt x="6584" y="1246"/>
                    </a:lnTo>
                    <a:lnTo>
                      <a:pt x="6538" y="1263"/>
                    </a:lnTo>
                    <a:lnTo>
                      <a:pt x="6502" y="1284"/>
                    </a:lnTo>
                    <a:lnTo>
                      <a:pt x="6472" y="1309"/>
                    </a:lnTo>
                    <a:lnTo>
                      <a:pt x="6444" y="1333"/>
                    </a:lnTo>
                    <a:lnTo>
                      <a:pt x="6424" y="1362"/>
                    </a:lnTo>
                    <a:lnTo>
                      <a:pt x="6399" y="1387"/>
                    </a:lnTo>
                    <a:lnTo>
                      <a:pt x="6375" y="1423"/>
                    </a:lnTo>
                    <a:lnTo>
                      <a:pt x="6337" y="1472"/>
                    </a:lnTo>
                    <a:lnTo>
                      <a:pt x="6297" y="1533"/>
                    </a:lnTo>
                    <a:lnTo>
                      <a:pt x="6243" y="1607"/>
                    </a:lnTo>
                    <a:lnTo>
                      <a:pt x="6185" y="1685"/>
                    </a:lnTo>
                    <a:lnTo>
                      <a:pt x="6120" y="1771"/>
                    </a:lnTo>
                    <a:lnTo>
                      <a:pt x="6050" y="1862"/>
                    </a:lnTo>
                    <a:lnTo>
                      <a:pt x="5972" y="1957"/>
                    </a:lnTo>
                    <a:lnTo>
                      <a:pt x="5890" y="2051"/>
                    </a:lnTo>
                    <a:lnTo>
                      <a:pt x="5804" y="2149"/>
                    </a:lnTo>
                    <a:lnTo>
                      <a:pt x="5713" y="2243"/>
                    </a:lnTo>
                    <a:lnTo>
                      <a:pt x="5620" y="2338"/>
                    </a:lnTo>
                    <a:lnTo>
                      <a:pt x="5521" y="2428"/>
                    </a:lnTo>
                    <a:lnTo>
                      <a:pt x="5418" y="2511"/>
                    </a:lnTo>
                    <a:lnTo>
                      <a:pt x="5315" y="2589"/>
                    </a:lnTo>
                    <a:lnTo>
                      <a:pt x="5209" y="2658"/>
                    </a:lnTo>
                    <a:lnTo>
                      <a:pt x="3457" y="2662"/>
                    </a:lnTo>
                    <a:lnTo>
                      <a:pt x="3460" y="4"/>
                    </a:lnTo>
                    <a:lnTo>
                      <a:pt x="1170" y="0"/>
                    </a:lnTo>
                    <a:lnTo>
                      <a:pt x="1043" y="1153"/>
                    </a:lnTo>
                    <a:lnTo>
                      <a:pt x="821" y="1164"/>
                    </a:lnTo>
                    <a:lnTo>
                      <a:pt x="801" y="1604"/>
                    </a:lnTo>
                    <a:lnTo>
                      <a:pt x="328" y="2058"/>
                    </a:lnTo>
                    <a:lnTo>
                      <a:pt x="0" y="2064"/>
                    </a:lnTo>
                    <a:lnTo>
                      <a:pt x="275" y="2289"/>
                    </a:lnTo>
                    <a:lnTo>
                      <a:pt x="714" y="3228"/>
                    </a:lnTo>
                    <a:lnTo>
                      <a:pt x="4851" y="3228"/>
                    </a:lnTo>
                    <a:lnTo>
                      <a:pt x="5430" y="3150"/>
                    </a:lnTo>
                    <a:lnTo>
                      <a:pt x="5570" y="3085"/>
                    </a:lnTo>
                    <a:lnTo>
                      <a:pt x="5697" y="3011"/>
                    </a:lnTo>
                    <a:lnTo>
                      <a:pt x="5816" y="2937"/>
                    </a:lnTo>
                    <a:lnTo>
                      <a:pt x="5922" y="2859"/>
                    </a:lnTo>
                    <a:lnTo>
                      <a:pt x="6025" y="2781"/>
                    </a:lnTo>
                    <a:lnTo>
                      <a:pt x="6124" y="2699"/>
                    </a:lnTo>
                    <a:lnTo>
                      <a:pt x="6215" y="2613"/>
                    </a:lnTo>
                    <a:lnTo>
                      <a:pt x="6301" y="2526"/>
                    </a:lnTo>
                    <a:lnTo>
                      <a:pt x="6383" y="2437"/>
                    </a:lnTo>
                    <a:lnTo>
                      <a:pt x="6464" y="2351"/>
                    </a:lnTo>
                    <a:lnTo>
                      <a:pt x="6542" y="2260"/>
                    </a:lnTo>
                    <a:lnTo>
                      <a:pt x="6620" y="2170"/>
                    </a:lnTo>
                    <a:lnTo>
                      <a:pt x="6698" y="2079"/>
                    </a:lnTo>
                    <a:lnTo>
                      <a:pt x="6776" y="1990"/>
                    </a:lnTo>
                    <a:lnTo>
                      <a:pt x="6858" y="1899"/>
                    </a:lnTo>
                    <a:lnTo>
                      <a:pt x="6940" y="1809"/>
                    </a:lnTo>
                    <a:close/>
                  </a:path>
                </a:pathLst>
              </a:custGeom>
              <a:solidFill>
                <a:srgbClr val="3C613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829" name="Freeform 652"/>
              <p:cNvSpPr>
                <a:spLocks/>
              </p:cNvSpPr>
              <p:nvPr/>
            </p:nvSpPr>
            <p:spPr bwMode="auto">
              <a:xfrm>
                <a:off x="4929" y="1523"/>
                <a:ext cx="304" cy="102"/>
              </a:xfrm>
              <a:custGeom>
                <a:avLst/>
                <a:gdLst>
                  <a:gd name="T0" fmla="*/ 0 w 9399"/>
                  <a:gd name="T1" fmla="*/ 0 h 3228"/>
                  <a:gd name="T2" fmla="*/ 0 w 9399"/>
                  <a:gd name="T3" fmla="*/ 0 h 3228"/>
                  <a:gd name="T4" fmla="*/ 0 w 9399"/>
                  <a:gd name="T5" fmla="*/ 0 h 3228"/>
                  <a:gd name="T6" fmla="*/ 0 w 9399"/>
                  <a:gd name="T7" fmla="*/ 0 h 3228"/>
                  <a:gd name="T8" fmla="*/ 0 w 9399"/>
                  <a:gd name="T9" fmla="*/ 0 h 3228"/>
                  <a:gd name="T10" fmla="*/ 0 w 9399"/>
                  <a:gd name="T11" fmla="*/ 0 h 3228"/>
                  <a:gd name="T12" fmla="*/ 0 w 9399"/>
                  <a:gd name="T13" fmla="*/ 0 h 3228"/>
                  <a:gd name="T14" fmla="*/ 0 w 9399"/>
                  <a:gd name="T15" fmla="*/ 0 h 3228"/>
                  <a:gd name="T16" fmla="*/ 0 w 9399"/>
                  <a:gd name="T17" fmla="*/ 0 h 3228"/>
                  <a:gd name="T18" fmla="*/ 0 w 9399"/>
                  <a:gd name="T19" fmla="*/ 0 h 3228"/>
                  <a:gd name="T20" fmla="*/ 0 w 9399"/>
                  <a:gd name="T21" fmla="*/ 0 h 3228"/>
                  <a:gd name="T22" fmla="*/ 0 w 9399"/>
                  <a:gd name="T23" fmla="*/ 0 h 3228"/>
                  <a:gd name="T24" fmla="*/ 0 w 9399"/>
                  <a:gd name="T25" fmla="*/ 0 h 3228"/>
                  <a:gd name="T26" fmla="*/ 0 w 9399"/>
                  <a:gd name="T27" fmla="*/ 0 h 3228"/>
                  <a:gd name="T28" fmla="*/ 0 w 9399"/>
                  <a:gd name="T29" fmla="*/ 0 h 3228"/>
                  <a:gd name="T30" fmla="*/ 0 w 9399"/>
                  <a:gd name="T31" fmla="*/ 0 h 3228"/>
                  <a:gd name="T32" fmla="*/ 0 w 9399"/>
                  <a:gd name="T33" fmla="*/ 0 h 3228"/>
                  <a:gd name="T34" fmla="*/ 0 w 9399"/>
                  <a:gd name="T35" fmla="*/ 0 h 3228"/>
                  <a:gd name="T36" fmla="*/ 0 w 9399"/>
                  <a:gd name="T37" fmla="*/ 0 h 3228"/>
                  <a:gd name="T38" fmla="*/ 0 w 9399"/>
                  <a:gd name="T39" fmla="*/ 0 h 3228"/>
                  <a:gd name="T40" fmla="*/ 0 w 9399"/>
                  <a:gd name="T41" fmla="*/ 0 h 3228"/>
                  <a:gd name="T42" fmla="*/ 0 w 9399"/>
                  <a:gd name="T43" fmla="*/ 0 h 3228"/>
                  <a:gd name="T44" fmla="*/ 0 w 9399"/>
                  <a:gd name="T45" fmla="*/ 0 h 3228"/>
                  <a:gd name="T46" fmla="*/ 0 w 9399"/>
                  <a:gd name="T47" fmla="*/ 0 h 3228"/>
                  <a:gd name="T48" fmla="*/ 0 w 9399"/>
                  <a:gd name="T49" fmla="*/ 0 h 3228"/>
                  <a:gd name="T50" fmla="*/ 0 w 9399"/>
                  <a:gd name="T51" fmla="*/ 0 h 3228"/>
                  <a:gd name="T52" fmla="*/ 0 w 9399"/>
                  <a:gd name="T53" fmla="*/ 0 h 3228"/>
                  <a:gd name="T54" fmla="*/ 0 w 9399"/>
                  <a:gd name="T55" fmla="*/ 0 h 3228"/>
                  <a:gd name="T56" fmla="*/ 0 w 9399"/>
                  <a:gd name="T57" fmla="*/ 0 h 3228"/>
                  <a:gd name="T58" fmla="*/ 0 w 9399"/>
                  <a:gd name="T59" fmla="*/ 0 h 3228"/>
                  <a:gd name="T60" fmla="*/ 0 w 9399"/>
                  <a:gd name="T61" fmla="*/ 0 h 3228"/>
                  <a:gd name="T62" fmla="*/ 0 w 9399"/>
                  <a:gd name="T63" fmla="*/ 0 h 322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9399"/>
                  <a:gd name="T97" fmla="*/ 0 h 3228"/>
                  <a:gd name="T98" fmla="*/ 9399 w 9399"/>
                  <a:gd name="T99" fmla="*/ 3228 h 322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9399" h="3228">
                    <a:moveTo>
                      <a:pt x="6940" y="1809"/>
                    </a:moveTo>
                    <a:lnTo>
                      <a:pt x="8262" y="1809"/>
                    </a:lnTo>
                    <a:lnTo>
                      <a:pt x="8365" y="1862"/>
                    </a:lnTo>
                    <a:lnTo>
                      <a:pt x="8451" y="1923"/>
                    </a:lnTo>
                    <a:lnTo>
                      <a:pt x="8525" y="1986"/>
                    </a:lnTo>
                    <a:lnTo>
                      <a:pt x="8587" y="2055"/>
                    </a:lnTo>
                    <a:lnTo>
                      <a:pt x="8644" y="2125"/>
                    </a:lnTo>
                    <a:lnTo>
                      <a:pt x="8698" y="2199"/>
                    </a:lnTo>
                    <a:lnTo>
                      <a:pt x="8751" y="2277"/>
                    </a:lnTo>
                    <a:lnTo>
                      <a:pt x="8808" y="2355"/>
                    </a:lnTo>
                    <a:lnTo>
                      <a:pt x="9399" y="2363"/>
                    </a:lnTo>
                    <a:lnTo>
                      <a:pt x="9399" y="1234"/>
                    </a:lnTo>
                    <a:lnTo>
                      <a:pt x="6698" y="1234"/>
                    </a:lnTo>
                    <a:lnTo>
                      <a:pt x="6637" y="1238"/>
                    </a:lnTo>
                    <a:lnTo>
                      <a:pt x="6584" y="1246"/>
                    </a:lnTo>
                    <a:lnTo>
                      <a:pt x="6538" y="1263"/>
                    </a:lnTo>
                    <a:lnTo>
                      <a:pt x="6502" y="1284"/>
                    </a:lnTo>
                    <a:lnTo>
                      <a:pt x="6472" y="1309"/>
                    </a:lnTo>
                    <a:lnTo>
                      <a:pt x="6444" y="1333"/>
                    </a:lnTo>
                    <a:lnTo>
                      <a:pt x="6424" y="1362"/>
                    </a:lnTo>
                    <a:lnTo>
                      <a:pt x="6399" y="1387"/>
                    </a:lnTo>
                    <a:lnTo>
                      <a:pt x="6375" y="1423"/>
                    </a:lnTo>
                    <a:lnTo>
                      <a:pt x="6337" y="1472"/>
                    </a:lnTo>
                    <a:lnTo>
                      <a:pt x="6297" y="1533"/>
                    </a:lnTo>
                    <a:lnTo>
                      <a:pt x="6243" y="1607"/>
                    </a:lnTo>
                    <a:lnTo>
                      <a:pt x="6185" y="1685"/>
                    </a:lnTo>
                    <a:lnTo>
                      <a:pt x="6120" y="1771"/>
                    </a:lnTo>
                    <a:lnTo>
                      <a:pt x="6050" y="1862"/>
                    </a:lnTo>
                    <a:lnTo>
                      <a:pt x="5972" y="1957"/>
                    </a:lnTo>
                    <a:lnTo>
                      <a:pt x="5890" y="2051"/>
                    </a:lnTo>
                    <a:lnTo>
                      <a:pt x="5804" y="2149"/>
                    </a:lnTo>
                    <a:lnTo>
                      <a:pt x="5713" y="2243"/>
                    </a:lnTo>
                    <a:lnTo>
                      <a:pt x="5620" y="2338"/>
                    </a:lnTo>
                    <a:lnTo>
                      <a:pt x="5521" y="2428"/>
                    </a:lnTo>
                    <a:lnTo>
                      <a:pt x="5418" y="2511"/>
                    </a:lnTo>
                    <a:lnTo>
                      <a:pt x="5315" y="2589"/>
                    </a:lnTo>
                    <a:lnTo>
                      <a:pt x="5209" y="2658"/>
                    </a:lnTo>
                    <a:lnTo>
                      <a:pt x="3457" y="2662"/>
                    </a:lnTo>
                    <a:lnTo>
                      <a:pt x="3460" y="4"/>
                    </a:lnTo>
                    <a:lnTo>
                      <a:pt x="1170" y="0"/>
                    </a:lnTo>
                    <a:lnTo>
                      <a:pt x="1043" y="1153"/>
                    </a:lnTo>
                    <a:lnTo>
                      <a:pt x="821" y="1164"/>
                    </a:lnTo>
                    <a:lnTo>
                      <a:pt x="801" y="1604"/>
                    </a:lnTo>
                    <a:lnTo>
                      <a:pt x="328" y="2058"/>
                    </a:lnTo>
                    <a:lnTo>
                      <a:pt x="0" y="2064"/>
                    </a:lnTo>
                    <a:lnTo>
                      <a:pt x="275" y="2289"/>
                    </a:lnTo>
                    <a:lnTo>
                      <a:pt x="714" y="3228"/>
                    </a:lnTo>
                    <a:lnTo>
                      <a:pt x="4851" y="3228"/>
                    </a:lnTo>
                    <a:lnTo>
                      <a:pt x="5430" y="3150"/>
                    </a:lnTo>
                    <a:lnTo>
                      <a:pt x="5570" y="3085"/>
                    </a:lnTo>
                    <a:lnTo>
                      <a:pt x="5697" y="3011"/>
                    </a:lnTo>
                    <a:lnTo>
                      <a:pt x="5816" y="2937"/>
                    </a:lnTo>
                    <a:lnTo>
                      <a:pt x="5922" y="2859"/>
                    </a:lnTo>
                    <a:lnTo>
                      <a:pt x="6025" y="2781"/>
                    </a:lnTo>
                    <a:lnTo>
                      <a:pt x="6124" y="2699"/>
                    </a:lnTo>
                    <a:lnTo>
                      <a:pt x="6215" y="2613"/>
                    </a:lnTo>
                    <a:lnTo>
                      <a:pt x="6301" y="2526"/>
                    </a:lnTo>
                    <a:lnTo>
                      <a:pt x="6383" y="2437"/>
                    </a:lnTo>
                    <a:lnTo>
                      <a:pt x="6464" y="2351"/>
                    </a:lnTo>
                    <a:lnTo>
                      <a:pt x="6542" y="2260"/>
                    </a:lnTo>
                    <a:lnTo>
                      <a:pt x="6620" y="2170"/>
                    </a:lnTo>
                    <a:lnTo>
                      <a:pt x="6698" y="2079"/>
                    </a:lnTo>
                    <a:lnTo>
                      <a:pt x="6776" y="1990"/>
                    </a:lnTo>
                    <a:lnTo>
                      <a:pt x="6858" y="1899"/>
                    </a:lnTo>
                    <a:lnTo>
                      <a:pt x="6940" y="1809"/>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830" name="Freeform 653"/>
              <p:cNvSpPr>
                <a:spLocks/>
              </p:cNvSpPr>
              <p:nvPr/>
            </p:nvSpPr>
            <p:spPr bwMode="auto">
              <a:xfrm>
                <a:off x="5133" y="1566"/>
                <a:ext cx="30" cy="16"/>
              </a:xfrm>
              <a:custGeom>
                <a:avLst/>
                <a:gdLst>
                  <a:gd name="T0" fmla="*/ 0 w 939"/>
                  <a:gd name="T1" fmla="*/ 0 h 488"/>
                  <a:gd name="T2" fmla="*/ 0 w 939"/>
                  <a:gd name="T3" fmla="*/ 0 h 488"/>
                  <a:gd name="T4" fmla="*/ 0 w 939"/>
                  <a:gd name="T5" fmla="*/ 0 h 488"/>
                  <a:gd name="T6" fmla="*/ 0 w 939"/>
                  <a:gd name="T7" fmla="*/ 0 h 488"/>
                  <a:gd name="T8" fmla="*/ 0 w 939"/>
                  <a:gd name="T9" fmla="*/ 0 h 488"/>
                  <a:gd name="T10" fmla="*/ 0 w 939"/>
                  <a:gd name="T11" fmla="*/ 0 h 488"/>
                  <a:gd name="T12" fmla="*/ 0 w 939"/>
                  <a:gd name="T13" fmla="*/ 0 h 488"/>
                  <a:gd name="T14" fmla="*/ 0 60000 65536"/>
                  <a:gd name="T15" fmla="*/ 0 60000 65536"/>
                  <a:gd name="T16" fmla="*/ 0 60000 65536"/>
                  <a:gd name="T17" fmla="*/ 0 60000 65536"/>
                  <a:gd name="T18" fmla="*/ 0 60000 65536"/>
                  <a:gd name="T19" fmla="*/ 0 60000 65536"/>
                  <a:gd name="T20" fmla="*/ 0 60000 65536"/>
                  <a:gd name="T21" fmla="*/ 0 w 939"/>
                  <a:gd name="T22" fmla="*/ 0 h 488"/>
                  <a:gd name="T23" fmla="*/ 939 w 939"/>
                  <a:gd name="T24" fmla="*/ 488 h 48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39" h="488">
                    <a:moveTo>
                      <a:pt x="0" y="488"/>
                    </a:moveTo>
                    <a:lnTo>
                      <a:pt x="328" y="0"/>
                    </a:lnTo>
                    <a:lnTo>
                      <a:pt x="939" y="0"/>
                    </a:lnTo>
                    <a:lnTo>
                      <a:pt x="939" y="279"/>
                    </a:lnTo>
                    <a:lnTo>
                      <a:pt x="545" y="287"/>
                    </a:lnTo>
                    <a:lnTo>
                      <a:pt x="382" y="483"/>
                    </a:lnTo>
                    <a:lnTo>
                      <a:pt x="0" y="488"/>
                    </a:lnTo>
                    <a:close/>
                  </a:path>
                </a:pathLst>
              </a:custGeom>
              <a:solidFill>
                <a:srgbClr val="7F604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831" name="Freeform 654"/>
              <p:cNvSpPr>
                <a:spLocks/>
              </p:cNvSpPr>
              <p:nvPr/>
            </p:nvSpPr>
            <p:spPr bwMode="auto">
              <a:xfrm>
                <a:off x="5133" y="1566"/>
                <a:ext cx="30" cy="16"/>
              </a:xfrm>
              <a:custGeom>
                <a:avLst/>
                <a:gdLst>
                  <a:gd name="T0" fmla="*/ 0 w 939"/>
                  <a:gd name="T1" fmla="*/ 0 h 488"/>
                  <a:gd name="T2" fmla="*/ 0 w 939"/>
                  <a:gd name="T3" fmla="*/ 0 h 488"/>
                  <a:gd name="T4" fmla="*/ 0 w 939"/>
                  <a:gd name="T5" fmla="*/ 0 h 488"/>
                  <a:gd name="T6" fmla="*/ 0 w 939"/>
                  <a:gd name="T7" fmla="*/ 0 h 488"/>
                  <a:gd name="T8" fmla="*/ 0 w 939"/>
                  <a:gd name="T9" fmla="*/ 0 h 488"/>
                  <a:gd name="T10" fmla="*/ 0 w 939"/>
                  <a:gd name="T11" fmla="*/ 0 h 488"/>
                  <a:gd name="T12" fmla="*/ 0 w 939"/>
                  <a:gd name="T13" fmla="*/ 0 h 488"/>
                  <a:gd name="T14" fmla="*/ 0 60000 65536"/>
                  <a:gd name="T15" fmla="*/ 0 60000 65536"/>
                  <a:gd name="T16" fmla="*/ 0 60000 65536"/>
                  <a:gd name="T17" fmla="*/ 0 60000 65536"/>
                  <a:gd name="T18" fmla="*/ 0 60000 65536"/>
                  <a:gd name="T19" fmla="*/ 0 60000 65536"/>
                  <a:gd name="T20" fmla="*/ 0 60000 65536"/>
                  <a:gd name="T21" fmla="*/ 0 w 939"/>
                  <a:gd name="T22" fmla="*/ 0 h 488"/>
                  <a:gd name="T23" fmla="*/ 939 w 939"/>
                  <a:gd name="T24" fmla="*/ 488 h 48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39" h="488">
                    <a:moveTo>
                      <a:pt x="0" y="488"/>
                    </a:moveTo>
                    <a:lnTo>
                      <a:pt x="328" y="0"/>
                    </a:lnTo>
                    <a:lnTo>
                      <a:pt x="939" y="0"/>
                    </a:lnTo>
                    <a:lnTo>
                      <a:pt x="939" y="279"/>
                    </a:lnTo>
                    <a:lnTo>
                      <a:pt x="545" y="287"/>
                    </a:lnTo>
                    <a:lnTo>
                      <a:pt x="382" y="483"/>
                    </a:lnTo>
                    <a:lnTo>
                      <a:pt x="0" y="488"/>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832" name="Freeform 655"/>
              <p:cNvSpPr>
                <a:spLocks/>
              </p:cNvSpPr>
              <p:nvPr/>
            </p:nvSpPr>
            <p:spPr bwMode="auto">
              <a:xfrm>
                <a:off x="4854" y="1560"/>
                <a:ext cx="102" cy="37"/>
              </a:xfrm>
              <a:custGeom>
                <a:avLst/>
                <a:gdLst>
                  <a:gd name="T0" fmla="*/ 0 w 3148"/>
                  <a:gd name="T1" fmla="*/ 0 h 1147"/>
                  <a:gd name="T2" fmla="*/ 0 w 3148"/>
                  <a:gd name="T3" fmla="*/ 0 h 1147"/>
                  <a:gd name="T4" fmla="*/ 0 w 3148"/>
                  <a:gd name="T5" fmla="*/ 0 h 1147"/>
                  <a:gd name="T6" fmla="*/ 0 w 3148"/>
                  <a:gd name="T7" fmla="*/ 0 h 1147"/>
                  <a:gd name="T8" fmla="*/ 0 w 3148"/>
                  <a:gd name="T9" fmla="*/ 0 h 1147"/>
                  <a:gd name="T10" fmla="*/ 0 w 3148"/>
                  <a:gd name="T11" fmla="*/ 0 h 1147"/>
                  <a:gd name="T12" fmla="*/ 0 w 3148"/>
                  <a:gd name="T13" fmla="*/ 0 h 1147"/>
                  <a:gd name="T14" fmla="*/ 0 w 3148"/>
                  <a:gd name="T15" fmla="*/ 0 h 1147"/>
                  <a:gd name="T16" fmla="*/ 0 w 3148"/>
                  <a:gd name="T17" fmla="*/ 0 h 1147"/>
                  <a:gd name="T18" fmla="*/ 0 w 3148"/>
                  <a:gd name="T19" fmla="*/ 0 h 1147"/>
                  <a:gd name="T20" fmla="*/ 0 w 3148"/>
                  <a:gd name="T21" fmla="*/ 0 h 1147"/>
                  <a:gd name="T22" fmla="*/ 0 w 3148"/>
                  <a:gd name="T23" fmla="*/ 0 h 1147"/>
                  <a:gd name="T24" fmla="*/ 0 w 3148"/>
                  <a:gd name="T25" fmla="*/ 0 h 1147"/>
                  <a:gd name="T26" fmla="*/ 0 w 3148"/>
                  <a:gd name="T27" fmla="*/ 0 h 1147"/>
                  <a:gd name="T28" fmla="*/ 0 w 3148"/>
                  <a:gd name="T29" fmla="*/ 0 h 1147"/>
                  <a:gd name="T30" fmla="*/ 0 w 3148"/>
                  <a:gd name="T31" fmla="*/ 0 h 1147"/>
                  <a:gd name="T32" fmla="*/ 0 w 3148"/>
                  <a:gd name="T33" fmla="*/ 0 h 1147"/>
                  <a:gd name="T34" fmla="*/ 0 w 3148"/>
                  <a:gd name="T35" fmla="*/ 0 h 1147"/>
                  <a:gd name="T36" fmla="*/ 0 w 3148"/>
                  <a:gd name="T37" fmla="*/ 0 h 1147"/>
                  <a:gd name="T38" fmla="*/ 0 w 3148"/>
                  <a:gd name="T39" fmla="*/ 0 h 1147"/>
                  <a:gd name="T40" fmla="*/ 0 w 3148"/>
                  <a:gd name="T41" fmla="*/ 0 h 1147"/>
                  <a:gd name="T42" fmla="*/ 0 w 3148"/>
                  <a:gd name="T43" fmla="*/ 0 h 1147"/>
                  <a:gd name="T44" fmla="*/ 0 w 3148"/>
                  <a:gd name="T45" fmla="*/ 0 h 1147"/>
                  <a:gd name="T46" fmla="*/ 0 w 3148"/>
                  <a:gd name="T47" fmla="*/ 0 h 1147"/>
                  <a:gd name="T48" fmla="*/ 0 w 3148"/>
                  <a:gd name="T49" fmla="*/ 0 h 1147"/>
                  <a:gd name="T50" fmla="*/ 0 w 3148"/>
                  <a:gd name="T51" fmla="*/ 0 h 1147"/>
                  <a:gd name="T52" fmla="*/ 0 w 3148"/>
                  <a:gd name="T53" fmla="*/ 0 h 1147"/>
                  <a:gd name="T54" fmla="*/ 0 w 3148"/>
                  <a:gd name="T55" fmla="*/ 0 h 114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3148"/>
                  <a:gd name="T85" fmla="*/ 0 h 1147"/>
                  <a:gd name="T86" fmla="*/ 3148 w 3148"/>
                  <a:gd name="T87" fmla="*/ 1147 h 1147"/>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3148" h="1147">
                    <a:moveTo>
                      <a:pt x="3148" y="0"/>
                    </a:moveTo>
                    <a:lnTo>
                      <a:pt x="951" y="200"/>
                    </a:lnTo>
                    <a:lnTo>
                      <a:pt x="688" y="360"/>
                    </a:lnTo>
                    <a:lnTo>
                      <a:pt x="205" y="447"/>
                    </a:lnTo>
                    <a:lnTo>
                      <a:pt x="118" y="1029"/>
                    </a:lnTo>
                    <a:lnTo>
                      <a:pt x="7" y="1029"/>
                    </a:lnTo>
                    <a:lnTo>
                      <a:pt x="0" y="1147"/>
                    </a:lnTo>
                    <a:lnTo>
                      <a:pt x="517" y="1147"/>
                    </a:lnTo>
                    <a:lnTo>
                      <a:pt x="578" y="1069"/>
                    </a:lnTo>
                    <a:lnTo>
                      <a:pt x="652" y="1004"/>
                    </a:lnTo>
                    <a:lnTo>
                      <a:pt x="734" y="942"/>
                    </a:lnTo>
                    <a:lnTo>
                      <a:pt x="820" y="894"/>
                    </a:lnTo>
                    <a:lnTo>
                      <a:pt x="915" y="848"/>
                    </a:lnTo>
                    <a:lnTo>
                      <a:pt x="1017" y="810"/>
                    </a:lnTo>
                    <a:lnTo>
                      <a:pt x="1120" y="778"/>
                    </a:lnTo>
                    <a:lnTo>
                      <a:pt x="1230" y="757"/>
                    </a:lnTo>
                    <a:lnTo>
                      <a:pt x="1341" y="738"/>
                    </a:lnTo>
                    <a:lnTo>
                      <a:pt x="1457" y="729"/>
                    </a:lnTo>
                    <a:lnTo>
                      <a:pt x="1571" y="721"/>
                    </a:lnTo>
                    <a:lnTo>
                      <a:pt x="1682" y="721"/>
                    </a:lnTo>
                    <a:lnTo>
                      <a:pt x="1797" y="725"/>
                    </a:lnTo>
                    <a:lnTo>
                      <a:pt x="1912" y="733"/>
                    </a:lnTo>
                    <a:lnTo>
                      <a:pt x="2018" y="746"/>
                    </a:lnTo>
                    <a:lnTo>
                      <a:pt x="2125" y="762"/>
                    </a:lnTo>
                    <a:lnTo>
                      <a:pt x="2322" y="888"/>
                    </a:lnTo>
                    <a:lnTo>
                      <a:pt x="2655" y="888"/>
                    </a:lnTo>
                    <a:lnTo>
                      <a:pt x="3127" y="437"/>
                    </a:lnTo>
                    <a:lnTo>
                      <a:pt x="3148" y="0"/>
                    </a:lnTo>
                    <a:close/>
                  </a:path>
                </a:pathLst>
              </a:custGeom>
              <a:solidFill>
                <a:srgbClr val="3F621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833" name="Freeform 656"/>
              <p:cNvSpPr>
                <a:spLocks/>
              </p:cNvSpPr>
              <p:nvPr/>
            </p:nvSpPr>
            <p:spPr bwMode="auto">
              <a:xfrm>
                <a:off x="4854" y="1560"/>
                <a:ext cx="102" cy="37"/>
              </a:xfrm>
              <a:custGeom>
                <a:avLst/>
                <a:gdLst>
                  <a:gd name="T0" fmla="*/ 0 w 3148"/>
                  <a:gd name="T1" fmla="*/ 0 h 1147"/>
                  <a:gd name="T2" fmla="*/ 0 w 3148"/>
                  <a:gd name="T3" fmla="*/ 0 h 1147"/>
                  <a:gd name="T4" fmla="*/ 0 w 3148"/>
                  <a:gd name="T5" fmla="*/ 0 h 1147"/>
                  <a:gd name="T6" fmla="*/ 0 w 3148"/>
                  <a:gd name="T7" fmla="*/ 0 h 1147"/>
                  <a:gd name="T8" fmla="*/ 0 w 3148"/>
                  <a:gd name="T9" fmla="*/ 0 h 1147"/>
                  <a:gd name="T10" fmla="*/ 0 w 3148"/>
                  <a:gd name="T11" fmla="*/ 0 h 1147"/>
                  <a:gd name="T12" fmla="*/ 0 w 3148"/>
                  <a:gd name="T13" fmla="*/ 0 h 1147"/>
                  <a:gd name="T14" fmla="*/ 0 w 3148"/>
                  <a:gd name="T15" fmla="*/ 0 h 1147"/>
                  <a:gd name="T16" fmla="*/ 0 w 3148"/>
                  <a:gd name="T17" fmla="*/ 0 h 1147"/>
                  <a:gd name="T18" fmla="*/ 0 w 3148"/>
                  <a:gd name="T19" fmla="*/ 0 h 1147"/>
                  <a:gd name="T20" fmla="*/ 0 w 3148"/>
                  <a:gd name="T21" fmla="*/ 0 h 1147"/>
                  <a:gd name="T22" fmla="*/ 0 w 3148"/>
                  <a:gd name="T23" fmla="*/ 0 h 1147"/>
                  <a:gd name="T24" fmla="*/ 0 w 3148"/>
                  <a:gd name="T25" fmla="*/ 0 h 1147"/>
                  <a:gd name="T26" fmla="*/ 0 w 3148"/>
                  <a:gd name="T27" fmla="*/ 0 h 1147"/>
                  <a:gd name="T28" fmla="*/ 0 w 3148"/>
                  <a:gd name="T29" fmla="*/ 0 h 1147"/>
                  <a:gd name="T30" fmla="*/ 0 w 3148"/>
                  <a:gd name="T31" fmla="*/ 0 h 1147"/>
                  <a:gd name="T32" fmla="*/ 0 w 3148"/>
                  <a:gd name="T33" fmla="*/ 0 h 1147"/>
                  <a:gd name="T34" fmla="*/ 0 w 3148"/>
                  <a:gd name="T35" fmla="*/ 0 h 1147"/>
                  <a:gd name="T36" fmla="*/ 0 w 3148"/>
                  <a:gd name="T37" fmla="*/ 0 h 1147"/>
                  <a:gd name="T38" fmla="*/ 0 w 3148"/>
                  <a:gd name="T39" fmla="*/ 0 h 1147"/>
                  <a:gd name="T40" fmla="*/ 0 w 3148"/>
                  <a:gd name="T41" fmla="*/ 0 h 1147"/>
                  <a:gd name="T42" fmla="*/ 0 w 3148"/>
                  <a:gd name="T43" fmla="*/ 0 h 1147"/>
                  <a:gd name="T44" fmla="*/ 0 w 3148"/>
                  <a:gd name="T45" fmla="*/ 0 h 1147"/>
                  <a:gd name="T46" fmla="*/ 0 w 3148"/>
                  <a:gd name="T47" fmla="*/ 0 h 1147"/>
                  <a:gd name="T48" fmla="*/ 0 w 3148"/>
                  <a:gd name="T49" fmla="*/ 0 h 1147"/>
                  <a:gd name="T50" fmla="*/ 0 w 3148"/>
                  <a:gd name="T51" fmla="*/ 0 h 1147"/>
                  <a:gd name="T52" fmla="*/ 0 w 3148"/>
                  <a:gd name="T53" fmla="*/ 0 h 1147"/>
                  <a:gd name="T54" fmla="*/ 0 w 3148"/>
                  <a:gd name="T55" fmla="*/ 0 h 114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3148"/>
                  <a:gd name="T85" fmla="*/ 0 h 1147"/>
                  <a:gd name="T86" fmla="*/ 3148 w 3148"/>
                  <a:gd name="T87" fmla="*/ 1147 h 1147"/>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3148" h="1147">
                    <a:moveTo>
                      <a:pt x="3148" y="0"/>
                    </a:moveTo>
                    <a:lnTo>
                      <a:pt x="951" y="200"/>
                    </a:lnTo>
                    <a:lnTo>
                      <a:pt x="688" y="360"/>
                    </a:lnTo>
                    <a:lnTo>
                      <a:pt x="205" y="447"/>
                    </a:lnTo>
                    <a:lnTo>
                      <a:pt x="118" y="1029"/>
                    </a:lnTo>
                    <a:lnTo>
                      <a:pt x="7" y="1029"/>
                    </a:lnTo>
                    <a:lnTo>
                      <a:pt x="0" y="1147"/>
                    </a:lnTo>
                    <a:lnTo>
                      <a:pt x="517" y="1147"/>
                    </a:lnTo>
                    <a:lnTo>
                      <a:pt x="578" y="1069"/>
                    </a:lnTo>
                    <a:lnTo>
                      <a:pt x="652" y="1004"/>
                    </a:lnTo>
                    <a:lnTo>
                      <a:pt x="734" y="942"/>
                    </a:lnTo>
                    <a:lnTo>
                      <a:pt x="820" y="894"/>
                    </a:lnTo>
                    <a:lnTo>
                      <a:pt x="915" y="848"/>
                    </a:lnTo>
                    <a:lnTo>
                      <a:pt x="1017" y="810"/>
                    </a:lnTo>
                    <a:lnTo>
                      <a:pt x="1120" y="778"/>
                    </a:lnTo>
                    <a:lnTo>
                      <a:pt x="1230" y="757"/>
                    </a:lnTo>
                    <a:lnTo>
                      <a:pt x="1341" y="738"/>
                    </a:lnTo>
                    <a:lnTo>
                      <a:pt x="1457" y="729"/>
                    </a:lnTo>
                    <a:lnTo>
                      <a:pt x="1571" y="721"/>
                    </a:lnTo>
                    <a:lnTo>
                      <a:pt x="1682" y="721"/>
                    </a:lnTo>
                    <a:lnTo>
                      <a:pt x="1797" y="725"/>
                    </a:lnTo>
                    <a:lnTo>
                      <a:pt x="1912" y="733"/>
                    </a:lnTo>
                    <a:lnTo>
                      <a:pt x="2018" y="746"/>
                    </a:lnTo>
                    <a:lnTo>
                      <a:pt x="2125" y="762"/>
                    </a:lnTo>
                    <a:lnTo>
                      <a:pt x="2322" y="888"/>
                    </a:lnTo>
                    <a:lnTo>
                      <a:pt x="2655" y="888"/>
                    </a:lnTo>
                    <a:lnTo>
                      <a:pt x="3127" y="437"/>
                    </a:lnTo>
                    <a:lnTo>
                      <a:pt x="3148"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834" name="Line 657"/>
              <p:cNvSpPr>
                <a:spLocks noChangeShapeType="1"/>
              </p:cNvSpPr>
              <p:nvPr/>
            </p:nvSpPr>
            <p:spPr bwMode="auto">
              <a:xfrm>
                <a:off x="4962" y="1560"/>
                <a:ext cx="0" cy="6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835" name="Rectangle 658"/>
              <p:cNvSpPr>
                <a:spLocks noChangeArrowheads="1"/>
              </p:cNvSpPr>
              <p:nvPr/>
            </p:nvSpPr>
            <p:spPr bwMode="auto">
              <a:xfrm>
                <a:off x="4854" y="1597"/>
                <a:ext cx="6" cy="17"/>
              </a:xfrm>
              <a:prstGeom prst="rect">
                <a:avLst/>
              </a:prstGeom>
              <a:solidFill>
                <a:srgbClr val="4F4F4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36" name="Rectangle 659"/>
              <p:cNvSpPr>
                <a:spLocks noChangeArrowheads="1"/>
              </p:cNvSpPr>
              <p:nvPr/>
            </p:nvSpPr>
            <p:spPr bwMode="auto">
              <a:xfrm>
                <a:off x="4854" y="1597"/>
                <a:ext cx="6" cy="17"/>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37" name="Freeform 660"/>
              <p:cNvSpPr>
                <a:spLocks/>
              </p:cNvSpPr>
              <p:nvPr/>
            </p:nvSpPr>
            <p:spPr bwMode="auto">
              <a:xfrm>
                <a:off x="5023" y="1524"/>
                <a:ext cx="18" cy="43"/>
              </a:xfrm>
              <a:custGeom>
                <a:avLst/>
                <a:gdLst>
                  <a:gd name="T0" fmla="*/ 0 w 557"/>
                  <a:gd name="T1" fmla="*/ 0 h 1362"/>
                  <a:gd name="T2" fmla="*/ 0 w 557"/>
                  <a:gd name="T3" fmla="*/ 0 h 1362"/>
                  <a:gd name="T4" fmla="*/ 0 w 557"/>
                  <a:gd name="T5" fmla="*/ 0 h 1362"/>
                  <a:gd name="T6" fmla="*/ 0 w 557"/>
                  <a:gd name="T7" fmla="*/ 0 h 1362"/>
                  <a:gd name="T8" fmla="*/ 0 w 557"/>
                  <a:gd name="T9" fmla="*/ 0 h 1362"/>
                  <a:gd name="T10" fmla="*/ 0 60000 65536"/>
                  <a:gd name="T11" fmla="*/ 0 60000 65536"/>
                  <a:gd name="T12" fmla="*/ 0 60000 65536"/>
                  <a:gd name="T13" fmla="*/ 0 60000 65536"/>
                  <a:gd name="T14" fmla="*/ 0 60000 65536"/>
                  <a:gd name="T15" fmla="*/ 0 w 557"/>
                  <a:gd name="T16" fmla="*/ 0 h 1362"/>
                  <a:gd name="T17" fmla="*/ 557 w 557"/>
                  <a:gd name="T18" fmla="*/ 1362 h 1362"/>
                </a:gdLst>
                <a:ahLst/>
                <a:cxnLst>
                  <a:cxn ang="T10">
                    <a:pos x="T0" y="T1"/>
                  </a:cxn>
                  <a:cxn ang="T11">
                    <a:pos x="T2" y="T3"/>
                  </a:cxn>
                  <a:cxn ang="T12">
                    <a:pos x="T4" y="T5"/>
                  </a:cxn>
                  <a:cxn ang="T13">
                    <a:pos x="T6" y="T7"/>
                  </a:cxn>
                  <a:cxn ang="T14">
                    <a:pos x="T8" y="T9"/>
                  </a:cxn>
                </a:cxnLst>
                <a:rect l="T15" t="T16" r="T17" b="T18"/>
                <a:pathLst>
                  <a:path w="557" h="1362">
                    <a:moveTo>
                      <a:pt x="0" y="0"/>
                    </a:moveTo>
                    <a:lnTo>
                      <a:pt x="557" y="0"/>
                    </a:lnTo>
                    <a:lnTo>
                      <a:pt x="554" y="1362"/>
                    </a:lnTo>
                    <a:lnTo>
                      <a:pt x="291" y="1225"/>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838" name="Freeform 661"/>
              <p:cNvSpPr>
                <a:spLocks/>
              </p:cNvSpPr>
              <p:nvPr/>
            </p:nvSpPr>
            <p:spPr bwMode="auto">
              <a:xfrm>
                <a:off x="5023" y="1524"/>
                <a:ext cx="18" cy="43"/>
              </a:xfrm>
              <a:custGeom>
                <a:avLst/>
                <a:gdLst>
                  <a:gd name="T0" fmla="*/ 0 w 557"/>
                  <a:gd name="T1" fmla="*/ 0 h 1362"/>
                  <a:gd name="T2" fmla="*/ 0 w 557"/>
                  <a:gd name="T3" fmla="*/ 0 h 1362"/>
                  <a:gd name="T4" fmla="*/ 0 w 557"/>
                  <a:gd name="T5" fmla="*/ 0 h 1362"/>
                  <a:gd name="T6" fmla="*/ 0 w 557"/>
                  <a:gd name="T7" fmla="*/ 0 h 1362"/>
                  <a:gd name="T8" fmla="*/ 0 w 557"/>
                  <a:gd name="T9" fmla="*/ 0 h 1362"/>
                  <a:gd name="T10" fmla="*/ 0 60000 65536"/>
                  <a:gd name="T11" fmla="*/ 0 60000 65536"/>
                  <a:gd name="T12" fmla="*/ 0 60000 65536"/>
                  <a:gd name="T13" fmla="*/ 0 60000 65536"/>
                  <a:gd name="T14" fmla="*/ 0 60000 65536"/>
                  <a:gd name="T15" fmla="*/ 0 w 557"/>
                  <a:gd name="T16" fmla="*/ 0 h 1362"/>
                  <a:gd name="T17" fmla="*/ 557 w 557"/>
                  <a:gd name="T18" fmla="*/ 1362 h 1362"/>
                </a:gdLst>
                <a:ahLst/>
                <a:cxnLst>
                  <a:cxn ang="T10">
                    <a:pos x="T0" y="T1"/>
                  </a:cxn>
                  <a:cxn ang="T11">
                    <a:pos x="T2" y="T3"/>
                  </a:cxn>
                  <a:cxn ang="T12">
                    <a:pos x="T4" y="T5"/>
                  </a:cxn>
                  <a:cxn ang="T13">
                    <a:pos x="T6" y="T7"/>
                  </a:cxn>
                  <a:cxn ang="T14">
                    <a:pos x="T8" y="T9"/>
                  </a:cxn>
                </a:cxnLst>
                <a:rect l="T15" t="T16" r="T17" b="T18"/>
                <a:pathLst>
                  <a:path w="557" h="1362">
                    <a:moveTo>
                      <a:pt x="0" y="0"/>
                    </a:moveTo>
                    <a:lnTo>
                      <a:pt x="557" y="0"/>
                    </a:lnTo>
                    <a:lnTo>
                      <a:pt x="554" y="1362"/>
                    </a:lnTo>
                    <a:lnTo>
                      <a:pt x="291" y="1225"/>
                    </a:lnTo>
                    <a:lnTo>
                      <a:pt x="0"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839" name="Freeform 662"/>
              <p:cNvSpPr>
                <a:spLocks/>
              </p:cNvSpPr>
              <p:nvPr/>
            </p:nvSpPr>
            <p:spPr bwMode="auto">
              <a:xfrm>
                <a:off x="4947" y="1523"/>
                <a:ext cx="40" cy="102"/>
              </a:xfrm>
              <a:custGeom>
                <a:avLst/>
                <a:gdLst>
                  <a:gd name="T0" fmla="*/ 0 w 1236"/>
                  <a:gd name="T1" fmla="*/ 0 h 3220"/>
                  <a:gd name="T2" fmla="*/ 0 w 1236"/>
                  <a:gd name="T3" fmla="*/ 0 h 3220"/>
                  <a:gd name="T4" fmla="*/ 0 w 1236"/>
                  <a:gd name="T5" fmla="*/ 0 h 3220"/>
                  <a:gd name="T6" fmla="*/ 0 w 1236"/>
                  <a:gd name="T7" fmla="*/ 0 h 3220"/>
                  <a:gd name="T8" fmla="*/ 0 w 1236"/>
                  <a:gd name="T9" fmla="*/ 0 h 3220"/>
                  <a:gd name="T10" fmla="*/ 0 w 1236"/>
                  <a:gd name="T11" fmla="*/ 0 h 3220"/>
                  <a:gd name="T12" fmla="*/ 0 w 1236"/>
                  <a:gd name="T13" fmla="*/ 0 h 3220"/>
                  <a:gd name="T14" fmla="*/ 0 w 1236"/>
                  <a:gd name="T15" fmla="*/ 0 h 3220"/>
                  <a:gd name="T16" fmla="*/ 0 w 1236"/>
                  <a:gd name="T17" fmla="*/ 0 h 3220"/>
                  <a:gd name="T18" fmla="*/ 0 w 1236"/>
                  <a:gd name="T19" fmla="*/ 0 h 3220"/>
                  <a:gd name="T20" fmla="*/ 0 w 1236"/>
                  <a:gd name="T21" fmla="*/ 0 h 3220"/>
                  <a:gd name="T22" fmla="*/ 0 w 1236"/>
                  <a:gd name="T23" fmla="*/ 0 h 3220"/>
                  <a:gd name="T24" fmla="*/ 0 w 1236"/>
                  <a:gd name="T25" fmla="*/ 0 h 3220"/>
                  <a:gd name="T26" fmla="*/ 0 w 1236"/>
                  <a:gd name="T27" fmla="*/ 0 h 3220"/>
                  <a:gd name="T28" fmla="*/ 0 w 1236"/>
                  <a:gd name="T29" fmla="*/ 0 h 3220"/>
                  <a:gd name="T30" fmla="*/ 0 w 1236"/>
                  <a:gd name="T31" fmla="*/ 0 h 3220"/>
                  <a:gd name="T32" fmla="*/ 0 w 1236"/>
                  <a:gd name="T33" fmla="*/ 0 h 3220"/>
                  <a:gd name="T34" fmla="*/ 0 w 1236"/>
                  <a:gd name="T35" fmla="*/ 0 h 3220"/>
                  <a:gd name="T36" fmla="*/ 0 w 1236"/>
                  <a:gd name="T37" fmla="*/ 0 h 3220"/>
                  <a:gd name="T38" fmla="*/ 0 w 1236"/>
                  <a:gd name="T39" fmla="*/ 0 h 3220"/>
                  <a:gd name="T40" fmla="*/ 0 w 1236"/>
                  <a:gd name="T41" fmla="*/ 0 h 3220"/>
                  <a:gd name="T42" fmla="*/ 0 w 1236"/>
                  <a:gd name="T43" fmla="*/ 0 h 3220"/>
                  <a:gd name="T44" fmla="*/ 0 w 1236"/>
                  <a:gd name="T45" fmla="*/ 0 h 3220"/>
                  <a:gd name="T46" fmla="*/ 0 w 1236"/>
                  <a:gd name="T47" fmla="*/ 0 h 3220"/>
                  <a:gd name="T48" fmla="*/ 0 w 1236"/>
                  <a:gd name="T49" fmla="*/ 0 h 3220"/>
                  <a:gd name="T50" fmla="*/ 0 w 1236"/>
                  <a:gd name="T51" fmla="*/ 0 h 3220"/>
                  <a:gd name="T52" fmla="*/ 0 w 1236"/>
                  <a:gd name="T53" fmla="*/ 0 h 3220"/>
                  <a:gd name="T54" fmla="*/ 0 w 1236"/>
                  <a:gd name="T55" fmla="*/ 0 h 3220"/>
                  <a:gd name="T56" fmla="*/ 0 w 1236"/>
                  <a:gd name="T57" fmla="*/ 0 h 3220"/>
                  <a:gd name="T58" fmla="*/ 0 w 1236"/>
                  <a:gd name="T59" fmla="*/ 0 h 3220"/>
                  <a:gd name="T60" fmla="*/ 0 w 1236"/>
                  <a:gd name="T61" fmla="*/ 0 h 3220"/>
                  <a:gd name="T62" fmla="*/ 0 w 1236"/>
                  <a:gd name="T63" fmla="*/ 0 h 3220"/>
                  <a:gd name="T64" fmla="*/ 0 w 1236"/>
                  <a:gd name="T65" fmla="*/ 0 h 3220"/>
                  <a:gd name="T66" fmla="*/ 0 w 1236"/>
                  <a:gd name="T67" fmla="*/ 0 h 3220"/>
                  <a:gd name="T68" fmla="*/ 0 w 1236"/>
                  <a:gd name="T69" fmla="*/ 0 h 3220"/>
                  <a:gd name="T70" fmla="*/ 0 w 1236"/>
                  <a:gd name="T71" fmla="*/ 0 h 3220"/>
                  <a:gd name="T72" fmla="*/ 0 w 1236"/>
                  <a:gd name="T73" fmla="*/ 0 h 3220"/>
                  <a:gd name="T74" fmla="*/ 0 w 1236"/>
                  <a:gd name="T75" fmla="*/ 0 h 3220"/>
                  <a:gd name="T76" fmla="*/ 0 w 1236"/>
                  <a:gd name="T77" fmla="*/ 0 h 3220"/>
                  <a:gd name="T78" fmla="*/ 0 w 1236"/>
                  <a:gd name="T79" fmla="*/ 0 h 3220"/>
                  <a:gd name="T80" fmla="*/ 0 w 1236"/>
                  <a:gd name="T81" fmla="*/ 0 h 3220"/>
                  <a:gd name="T82" fmla="*/ 0 w 1236"/>
                  <a:gd name="T83" fmla="*/ 0 h 3220"/>
                  <a:gd name="T84" fmla="*/ 0 w 1236"/>
                  <a:gd name="T85" fmla="*/ 0 h 3220"/>
                  <a:gd name="T86" fmla="*/ 0 w 1236"/>
                  <a:gd name="T87" fmla="*/ 0 h 3220"/>
                  <a:gd name="T88" fmla="*/ 0 w 1236"/>
                  <a:gd name="T89" fmla="*/ 0 h 3220"/>
                  <a:gd name="T90" fmla="*/ 0 w 1236"/>
                  <a:gd name="T91" fmla="*/ 0 h 3220"/>
                  <a:gd name="T92" fmla="*/ 0 w 1236"/>
                  <a:gd name="T93" fmla="*/ 0 h 3220"/>
                  <a:gd name="T94" fmla="*/ 0 w 1236"/>
                  <a:gd name="T95" fmla="*/ 0 h 3220"/>
                  <a:gd name="T96" fmla="*/ 0 w 1236"/>
                  <a:gd name="T97" fmla="*/ 0 h 3220"/>
                  <a:gd name="T98" fmla="*/ 0 w 1236"/>
                  <a:gd name="T99" fmla="*/ 0 h 3220"/>
                  <a:gd name="T100" fmla="*/ 0 w 1236"/>
                  <a:gd name="T101" fmla="*/ 0 h 3220"/>
                  <a:gd name="T102" fmla="*/ 0 w 1236"/>
                  <a:gd name="T103" fmla="*/ 0 h 3220"/>
                  <a:gd name="T104" fmla="*/ 0 w 1236"/>
                  <a:gd name="T105" fmla="*/ 0 h 3220"/>
                  <a:gd name="T106" fmla="*/ 0 w 1236"/>
                  <a:gd name="T107" fmla="*/ 0 h 322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236"/>
                  <a:gd name="T163" fmla="*/ 0 h 3220"/>
                  <a:gd name="T164" fmla="*/ 1236 w 1236"/>
                  <a:gd name="T165" fmla="*/ 3220 h 3220"/>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236" h="3220">
                    <a:moveTo>
                      <a:pt x="169" y="3220"/>
                    </a:moveTo>
                    <a:lnTo>
                      <a:pt x="915" y="3220"/>
                    </a:lnTo>
                    <a:lnTo>
                      <a:pt x="887" y="3121"/>
                    </a:lnTo>
                    <a:lnTo>
                      <a:pt x="862" y="3019"/>
                    </a:lnTo>
                    <a:lnTo>
                      <a:pt x="841" y="2920"/>
                    </a:lnTo>
                    <a:lnTo>
                      <a:pt x="825" y="2819"/>
                    </a:lnTo>
                    <a:lnTo>
                      <a:pt x="812" y="2720"/>
                    </a:lnTo>
                    <a:lnTo>
                      <a:pt x="809" y="2617"/>
                    </a:lnTo>
                    <a:lnTo>
                      <a:pt x="805" y="2518"/>
                    </a:lnTo>
                    <a:lnTo>
                      <a:pt x="805" y="2416"/>
                    </a:lnTo>
                    <a:lnTo>
                      <a:pt x="809" y="2317"/>
                    </a:lnTo>
                    <a:lnTo>
                      <a:pt x="812" y="2216"/>
                    </a:lnTo>
                    <a:lnTo>
                      <a:pt x="825" y="2117"/>
                    </a:lnTo>
                    <a:lnTo>
                      <a:pt x="837" y="2014"/>
                    </a:lnTo>
                    <a:lnTo>
                      <a:pt x="850" y="1912"/>
                    </a:lnTo>
                    <a:lnTo>
                      <a:pt x="866" y="1813"/>
                    </a:lnTo>
                    <a:lnTo>
                      <a:pt x="887" y="1710"/>
                    </a:lnTo>
                    <a:lnTo>
                      <a:pt x="903" y="1613"/>
                    </a:lnTo>
                    <a:lnTo>
                      <a:pt x="928" y="1510"/>
                    </a:lnTo>
                    <a:lnTo>
                      <a:pt x="949" y="1411"/>
                    </a:lnTo>
                    <a:lnTo>
                      <a:pt x="974" y="1308"/>
                    </a:lnTo>
                    <a:lnTo>
                      <a:pt x="993" y="1210"/>
                    </a:lnTo>
                    <a:lnTo>
                      <a:pt x="1018" y="1107"/>
                    </a:lnTo>
                    <a:lnTo>
                      <a:pt x="1043" y="1010"/>
                    </a:lnTo>
                    <a:lnTo>
                      <a:pt x="1067" y="907"/>
                    </a:lnTo>
                    <a:lnTo>
                      <a:pt x="1092" y="804"/>
                    </a:lnTo>
                    <a:lnTo>
                      <a:pt x="1113" y="705"/>
                    </a:lnTo>
                    <a:lnTo>
                      <a:pt x="1137" y="603"/>
                    </a:lnTo>
                    <a:lnTo>
                      <a:pt x="1158" y="504"/>
                    </a:lnTo>
                    <a:lnTo>
                      <a:pt x="1174" y="401"/>
                    </a:lnTo>
                    <a:lnTo>
                      <a:pt x="1195" y="304"/>
                    </a:lnTo>
                    <a:lnTo>
                      <a:pt x="1211" y="201"/>
                    </a:lnTo>
                    <a:lnTo>
                      <a:pt x="1223" y="102"/>
                    </a:lnTo>
                    <a:lnTo>
                      <a:pt x="1236" y="0"/>
                    </a:lnTo>
                    <a:lnTo>
                      <a:pt x="607" y="13"/>
                    </a:lnTo>
                    <a:lnTo>
                      <a:pt x="489" y="1149"/>
                    </a:lnTo>
                    <a:lnTo>
                      <a:pt x="152" y="1173"/>
                    </a:lnTo>
                    <a:lnTo>
                      <a:pt x="287" y="1362"/>
                    </a:lnTo>
                    <a:lnTo>
                      <a:pt x="382" y="1529"/>
                    </a:lnTo>
                    <a:lnTo>
                      <a:pt x="439" y="1685"/>
                    </a:lnTo>
                    <a:lnTo>
                      <a:pt x="460" y="1830"/>
                    </a:lnTo>
                    <a:lnTo>
                      <a:pt x="456" y="1957"/>
                    </a:lnTo>
                    <a:lnTo>
                      <a:pt x="428" y="2075"/>
                    </a:lnTo>
                    <a:lnTo>
                      <a:pt x="386" y="2182"/>
                    </a:lnTo>
                    <a:lnTo>
                      <a:pt x="329" y="2281"/>
                    </a:lnTo>
                    <a:lnTo>
                      <a:pt x="263" y="2370"/>
                    </a:lnTo>
                    <a:lnTo>
                      <a:pt x="198" y="2457"/>
                    </a:lnTo>
                    <a:lnTo>
                      <a:pt x="131" y="2539"/>
                    </a:lnTo>
                    <a:lnTo>
                      <a:pt x="74" y="2617"/>
                    </a:lnTo>
                    <a:lnTo>
                      <a:pt x="29" y="2695"/>
                    </a:lnTo>
                    <a:lnTo>
                      <a:pt x="4" y="2773"/>
                    </a:lnTo>
                    <a:lnTo>
                      <a:pt x="0" y="2851"/>
                    </a:lnTo>
                    <a:lnTo>
                      <a:pt x="25" y="2929"/>
                    </a:lnTo>
                    <a:lnTo>
                      <a:pt x="169" y="32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840" name="Freeform 663"/>
              <p:cNvSpPr>
                <a:spLocks/>
              </p:cNvSpPr>
              <p:nvPr/>
            </p:nvSpPr>
            <p:spPr bwMode="auto">
              <a:xfrm>
                <a:off x="4947" y="1523"/>
                <a:ext cx="40" cy="102"/>
              </a:xfrm>
              <a:custGeom>
                <a:avLst/>
                <a:gdLst>
                  <a:gd name="T0" fmla="*/ 0 w 1236"/>
                  <a:gd name="T1" fmla="*/ 0 h 3220"/>
                  <a:gd name="T2" fmla="*/ 0 w 1236"/>
                  <a:gd name="T3" fmla="*/ 0 h 3220"/>
                  <a:gd name="T4" fmla="*/ 0 w 1236"/>
                  <a:gd name="T5" fmla="*/ 0 h 3220"/>
                  <a:gd name="T6" fmla="*/ 0 w 1236"/>
                  <a:gd name="T7" fmla="*/ 0 h 3220"/>
                  <a:gd name="T8" fmla="*/ 0 w 1236"/>
                  <a:gd name="T9" fmla="*/ 0 h 3220"/>
                  <a:gd name="T10" fmla="*/ 0 w 1236"/>
                  <a:gd name="T11" fmla="*/ 0 h 3220"/>
                  <a:gd name="T12" fmla="*/ 0 w 1236"/>
                  <a:gd name="T13" fmla="*/ 0 h 3220"/>
                  <a:gd name="T14" fmla="*/ 0 w 1236"/>
                  <a:gd name="T15" fmla="*/ 0 h 3220"/>
                  <a:gd name="T16" fmla="*/ 0 w 1236"/>
                  <a:gd name="T17" fmla="*/ 0 h 3220"/>
                  <a:gd name="T18" fmla="*/ 0 w 1236"/>
                  <a:gd name="T19" fmla="*/ 0 h 3220"/>
                  <a:gd name="T20" fmla="*/ 0 w 1236"/>
                  <a:gd name="T21" fmla="*/ 0 h 3220"/>
                  <a:gd name="T22" fmla="*/ 0 w 1236"/>
                  <a:gd name="T23" fmla="*/ 0 h 3220"/>
                  <a:gd name="T24" fmla="*/ 0 w 1236"/>
                  <a:gd name="T25" fmla="*/ 0 h 3220"/>
                  <a:gd name="T26" fmla="*/ 0 w 1236"/>
                  <a:gd name="T27" fmla="*/ 0 h 3220"/>
                  <a:gd name="T28" fmla="*/ 0 w 1236"/>
                  <a:gd name="T29" fmla="*/ 0 h 3220"/>
                  <a:gd name="T30" fmla="*/ 0 w 1236"/>
                  <a:gd name="T31" fmla="*/ 0 h 3220"/>
                  <a:gd name="T32" fmla="*/ 0 w 1236"/>
                  <a:gd name="T33" fmla="*/ 0 h 3220"/>
                  <a:gd name="T34" fmla="*/ 0 w 1236"/>
                  <a:gd name="T35" fmla="*/ 0 h 3220"/>
                  <a:gd name="T36" fmla="*/ 0 w 1236"/>
                  <a:gd name="T37" fmla="*/ 0 h 3220"/>
                  <a:gd name="T38" fmla="*/ 0 w 1236"/>
                  <a:gd name="T39" fmla="*/ 0 h 3220"/>
                  <a:gd name="T40" fmla="*/ 0 w 1236"/>
                  <a:gd name="T41" fmla="*/ 0 h 3220"/>
                  <a:gd name="T42" fmla="*/ 0 w 1236"/>
                  <a:gd name="T43" fmla="*/ 0 h 3220"/>
                  <a:gd name="T44" fmla="*/ 0 w 1236"/>
                  <a:gd name="T45" fmla="*/ 0 h 3220"/>
                  <a:gd name="T46" fmla="*/ 0 w 1236"/>
                  <a:gd name="T47" fmla="*/ 0 h 3220"/>
                  <a:gd name="T48" fmla="*/ 0 w 1236"/>
                  <a:gd name="T49" fmla="*/ 0 h 3220"/>
                  <a:gd name="T50" fmla="*/ 0 w 1236"/>
                  <a:gd name="T51" fmla="*/ 0 h 3220"/>
                  <a:gd name="T52" fmla="*/ 0 w 1236"/>
                  <a:gd name="T53" fmla="*/ 0 h 3220"/>
                  <a:gd name="T54" fmla="*/ 0 w 1236"/>
                  <a:gd name="T55" fmla="*/ 0 h 3220"/>
                  <a:gd name="T56" fmla="*/ 0 w 1236"/>
                  <a:gd name="T57" fmla="*/ 0 h 3220"/>
                  <a:gd name="T58" fmla="*/ 0 w 1236"/>
                  <a:gd name="T59" fmla="*/ 0 h 3220"/>
                  <a:gd name="T60" fmla="*/ 0 w 1236"/>
                  <a:gd name="T61" fmla="*/ 0 h 3220"/>
                  <a:gd name="T62" fmla="*/ 0 w 1236"/>
                  <a:gd name="T63" fmla="*/ 0 h 3220"/>
                  <a:gd name="T64" fmla="*/ 0 w 1236"/>
                  <a:gd name="T65" fmla="*/ 0 h 3220"/>
                  <a:gd name="T66" fmla="*/ 0 w 1236"/>
                  <a:gd name="T67" fmla="*/ 0 h 3220"/>
                  <a:gd name="T68" fmla="*/ 0 w 1236"/>
                  <a:gd name="T69" fmla="*/ 0 h 3220"/>
                  <a:gd name="T70" fmla="*/ 0 w 1236"/>
                  <a:gd name="T71" fmla="*/ 0 h 3220"/>
                  <a:gd name="T72" fmla="*/ 0 w 1236"/>
                  <a:gd name="T73" fmla="*/ 0 h 3220"/>
                  <a:gd name="T74" fmla="*/ 0 w 1236"/>
                  <a:gd name="T75" fmla="*/ 0 h 3220"/>
                  <a:gd name="T76" fmla="*/ 0 w 1236"/>
                  <a:gd name="T77" fmla="*/ 0 h 3220"/>
                  <a:gd name="T78" fmla="*/ 0 w 1236"/>
                  <a:gd name="T79" fmla="*/ 0 h 3220"/>
                  <a:gd name="T80" fmla="*/ 0 w 1236"/>
                  <a:gd name="T81" fmla="*/ 0 h 3220"/>
                  <a:gd name="T82" fmla="*/ 0 w 1236"/>
                  <a:gd name="T83" fmla="*/ 0 h 3220"/>
                  <a:gd name="T84" fmla="*/ 0 w 1236"/>
                  <a:gd name="T85" fmla="*/ 0 h 3220"/>
                  <a:gd name="T86" fmla="*/ 0 w 1236"/>
                  <a:gd name="T87" fmla="*/ 0 h 3220"/>
                  <a:gd name="T88" fmla="*/ 0 w 1236"/>
                  <a:gd name="T89" fmla="*/ 0 h 3220"/>
                  <a:gd name="T90" fmla="*/ 0 w 1236"/>
                  <a:gd name="T91" fmla="*/ 0 h 3220"/>
                  <a:gd name="T92" fmla="*/ 0 w 1236"/>
                  <a:gd name="T93" fmla="*/ 0 h 3220"/>
                  <a:gd name="T94" fmla="*/ 0 w 1236"/>
                  <a:gd name="T95" fmla="*/ 0 h 3220"/>
                  <a:gd name="T96" fmla="*/ 0 w 1236"/>
                  <a:gd name="T97" fmla="*/ 0 h 3220"/>
                  <a:gd name="T98" fmla="*/ 0 w 1236"/>
                  <a:gd name="T99" fmla="*/ 0 h 3220"/>
                  <a:gd name="T100" fmla="*/ 0 w 1236"/>
                  <a:gd name="T101" fmla="*/ 0 h 3220"/>
                  <a:gd name="T102" fmla="*/ 0 w 1236"/>
                  <a:gd name="T103" fmla="*/ 0 h 3220"/>
                  <a:gd name="T104" fmla="*/ 0 w 1236"/>
                  <a:gd name="T105" fmla="*/ 0 h 3220"/>
                  <a:gd name="T106" fmla="*/ 0 w 1236"/>
                  <a:gd name="T107" fmla="*/ 0 h 322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236"/>
                  <a:gd name="T163" fmla="*/ 0 h 3220"/>
                  <a:gd name="T164" fmla="*/ 1236 w 1236"/>
                  <a:gd name="T165" fmla="*/ 3220 h 3220"/>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236" h="3220">
                    <a:moveTo>
                      <a:pt x="169" y="3220"/>
                    </a:moveTo>
                    <a:lnTo>
                      <a:pt x="915" y="3220"/>
                    </a:lnTo>
                    <a:lnTo>
                      <a:pt x="887" y="3121"/>
                    </a:lnTo>
                    <a:lnTo>
                      <a:pt x="862" y="3019"/>
                    </a:lnTo>
                    <a:lnTo>
                      <a:pt x="841" y="2920"/>
                    </a:lnTo>
                    <a:lnTo>
                      <a:pt x="825" y="2819"/>
                    </a:lnTo>
                    <a:lnTo>
                      <a:pt x="812" y="2720"/>
                    </a:lnTo>
                    <a:lnTo>
                      <a:pt x="809" y="2617"/>
                    </a:lnTo>
                    <a:lnTo>
                      <a:pt x="805" y="2518"/>
                    </a:lnTo>
                    <a:lnTo>
                      <a:pt x="805" y="2416"/>
                    </a:lnTo>
                    <a:lnTo>
                      <a:pt x="809" y="2317"/>
                    </a:lnTo>
                    <a:lnTo>
                      <a:pt x="812" y="2216"/>
                    </a:lnTo>
                    <a:lnTo>
                      <a:pt x="825" y="2117"/>
                    </a:lnTo>
                    <a:lnTo>
                      <a:pt x="837" y="2014"/>
                    </a:lnTo>
                    <a:lnTo>
                      <a:pt x="850" y="1912"/>
                    </a:lnTo>
                    <a:lnTo>
                      <a:pt x="866" y="1813"/>
                    </a:lnTo>
                    <a:lnTo>
                      <a:pt x="887" y="1710"/>
                    </a:lnTo>
                    <a:lnTo>
                      <a:pt x="903" y="1613"/>
                    </a:lnTo>
                    <a:lnTo>
                      <a:pt x="928" y="1510"/>
                    </a:lnTo>
                    <a:lnTo>
                      <a:pt x="949" y="1411"/>
                    </a:lnTo>
                    <a:lnTo>
                      <a:pt x="974" y="1308"/>
                    </a:lnTo>
                    <a:lnTo>
                      <a:pt x="993" y="1210"/>
                    </a:lnTo>
                    <a:lnTo>
                      <a:pt x="1018" y="1107"/>
                    </a:lnTo>
                    <a:lnTo>
                      <a:pt x="1043" y="1010"/>
                    </a:lnTo>
                    <a:lnTo>
                      <a:pt x="1067" y="907"/>
                    </a:lnTo>
                    <a:lnTo>
                      <a:pt x="1092" y="804"/>
                    </a:lnTo>
                    <a:lnTo>
                      <a:pt x="1113" y="705"/>
                    </a:lnTo>
                    <a:lnTo>
                      <a:pt x="1137" y="603"/>
                    </a:lnTo>
                    <a:lnTo>
                      <a:pt x="1158" y="504"/>
                    </a:lnTo>
                    <a:lnTo>
                      <a:pt x="1174" y="401"/>
                    </a:lnTo>
                    <a:lnTo>
                      <a:pt x="1195" y="304"/>
                    </a:lnTo>
                    <a:lnTo>
                      <a:pt x="1211" y="201"/>
                    </a:lnTo>
                    <a:lnTo>
                      <a:pt x="1223" y="102"/>
                    </a:lnTo>
                    <a:lnTo>
                      <a:pt x="1236" y="0"/>
                    </a:lnTo>
                    <a:lnTo>
                      <a:pt x="607" y="13"/>
                    </a:lnTo>
                    <a:lnTo>
                      <a:pt x="489" y="1149"/>
                    </a:lnTo>
                    <a:lnTo>
                      <a:pt x="152" y="1173"/>
                    </a:lnTo>
                    <a:lnTo>
                      <a:pt x="287" y="1362"/>
                    </a:lnTo>
                    <a:lnTo>
                      <a:pt x="382" y="1529"/>
                    </a:lnTo>
                    <a:lnTo>
                      <a:pt x="439" y="1685"/>
                    </a:lnTo>
                    <a:lnTo>
                      <a:pt x="460" y="1830"/>
                    </a:lnTo>
                    <a:lnTo>
                      <a:pt x="456" y="1957"/>
                    </a:lnTo>
                    <a:lnTo>
                      <a:pt x="428" y="2075"/>
                    </a:lnTo>
                    <a:lnTo>
                      <a:pt x="386" y="2182"/>
                    </a:lnTo>
                    <a:lnTo>
                      <a:pt x="329" y="2281"/>
                    </a:lnTo>
                    <a:lnTo>
                      <a:pt x="263" y="2370"/>
                    </a:lnTo>
                    <a:lnTo>
                      <a:pt x="198" y="2457"/>
                    </a:lnTo>
                    <a:lnTo>
                      <a:pt x="131" y="2539"/>
                    </a:lnTo>
                    <a:lnTo>
                      <a:pt x="74" y="2617"/>
                    </a:lnTo>
                    <a:lnTo>
                      <a:pt x="29" y="2695"/>
                    </a:lnTo>
                    <a:lnTo>
                      <a:pt x="4" y="2773"/>
                    </a:lnTo>
                    <a:lnTo>
                      <a:pt x="0" y="2851"/>
                    </a:lnTo>
                    <a:lnTo>
                      <a:pt x="25" y="2929"/>
                    </a:lnTo>
                    <a:lnTo>
                      <a:pt x="169" y="322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841" name="Freeform 664"/>
              <p:cNvSpPr>
                <a:spLocks/>
              </p:cNvSpPr>
              <p:nvPr/>
            </p:nvSpPr>
            <p:spPr bwMode="auto">
              <a:xfrm>
                <a:off x="5093" y="1587"/>
                <a:ext cx="39" cy="38"/>
              </a:xfrm>
              <a:custGeom>
                <a:avLst/>
                <a:gdLst>
                  <a:gd name="T0" fmla="*/ 0 w 1211"/>
                  <a:gd name="T1" fmla="*/ 0 h 1177"/>
                  <a:gd name="T2" fmla="*/ 0 w 1211"/>
                  <a:gd name="T3" fmla="*/ 0 h 1177"/>
                  <a:gd name="T4" fmla="*/ 0 w 1211"/>
                  <a:gd name="T5" fmla="*/ 0 h 1177"/>
                  <a:gd name="T6" fmla="*/ 0 w 1211"/>
                  <a:gd name="T7" fmla="*/ 0 h 1177"/>
                  <a:gd name="T8" fmla="*/ 0 w 1211"/>
                  <a:gd name="T9" fmla="*/ 0 h 1177"/>
                  <a:gd name="T10" fmla="*/ 0 w 1211"/>
                  <a:gd name="T11" fmla="*/ 0 h 1177"/>
                  <a:gd name="T12" fmla="*/ 0 w 1211"/>
                  <a:gd name="T13" fmla="*/ 0 h 1177"/>
                  <a:gd name="T14" fmla="*/ 0 w 1211"/>
                  <a:gd name="T15" fmla="*/ 0 h 1177"/>
                  <a:gd name="T16" fmla="*/ 0 w 1211"/>
                  <a:gd name="T17" fmla="*/ 0 h 1177"/>
                  <a:gd name="T18" fmla="*/ 0 w 1211"/>
                  <a:gd name="T19" fmla="*/ 0 h 1177"/>
                  <a:gd name="T20" fmla="*/ 0 w 1211"/>
                  <a:gd name="T21" fmla="*/ 0 h 1177"/>
                  <a:gd name="T22" fmla="*/ 0 w 1211"/>
                  <a:gd name="T23" fmla="*/ 0 h 1177"/>
                  <a:gd name="T24" fmla="*/ 0 w 1211"/>
                  <a:gd name="T25" fmla="*/ 0 h 1177"/>
                  <a:gd name="T26" fmla="*/ 0 w 1211"/>
                  <a:gd name="T27" fmla="*/ 0 h 1177"/>
                  <a:gd name="T28" fmla="*/ 0 w 1211"/>
                  <a:gd name="T29" fmla="*/ 0 h 1177"/>
                  <a:gd name="T30" fmla="*/ 0 w 1211"/>
                  <a:gd name="T31" fmla="*/ 0 h 1177"/>
                  <a:gd name="T32" fmla="*/ 0 w 1211"/>
                  <a:gd name="T33" fmla="*/ 0 h 1177"/>
                  <a:gd name="T34" fmla="*/ 0 w 1211"/>
                  <a:gd name="T35" fmla="*/ 0 h 1177"/>
                  <a:gd name="T36" fmla="*/ 0 w 1211"/>
                  <a:gd name="T37" fmla="*/ 0 h 1177"/>
                  <a:gd name="T38" fmla="*/ 0 w 1211"/>
                  <a:gd name="T39" fmla="*/ 0 h 1177"/>
                  <a:gd name="T40" fmla="*/ 0 w 1211"/>
                  <a:gd name="T41" fmla="*/ 0 h 1177"/>
                  <a:gd name="T42" fmla="*/ 0 w 1211"/>
                  <a:gd name="T43" fmla="*/ 0 h 1177"/>
                  <a:gd name="T44" fmla="*/ 0 w 1211"/>
                  <a:gd name="T45" fmla="*/ 0 h 1177"/>
                  <a:gd name="T46" fmla="*/ 0 w 1211"/>
                  <a:gd name="T47" fmla="*/ 0 h 1177"/>
                  <a:gd name="T48" fmla="*/ 0 w 1211"/>
                  <a:gd name="T49" fmla="*/ 0 h 1177"/>
                  <a:gd name="T50" fmla="*/ 0 w 1211"/>
                  <a:gd name="T51" fmla="*/ 0 h 1177"/>
                  <a:gd name="T52" fmla="*/ 0 w 1211"/>
                  <a:gd name="T53" fmla="*/ 0 h 1177"/>
                  <a:gd name="T54" fmla="*/ 0 w 1211"/>
                  <a:gd name="T55" fmla="*/ 0 h 1177"/>
                  <a:gd name="T56" fmla="*/ 0 w 1211"/>
                  <a:gd name="T57" fmla="*/ 0 h 1177"/>
                  <a:gd name="T58" fmla="*/ 0 w 1211"/>
                  <a:gd name="T59" fmla="*/ 0 h 1177"/>
                  <a:gd name="T60" fmla="*/ 0 w 1211"/>
                  <a:gd name="T61" fmla="*/ 0 h 1177"/>
                  <a:gd name="T62" fmla="*/ 0 w 1211"/>
                  <a:gd name="T63" fmla="*/ 0 h 1177"/>
                  <a:gd name="T64" fmla="*/ 0 w 1211"/>
                  <a:gd name="T65" fmla="*/ 0 h 1177"/>
                  <a:gd name="T66" fmla="*/ 0 w 1211"/>
                  <a:gd name="T67" fmla="*/ 0 h 1177"/>
                  <a:gd name="T68" fmla="*/ 0 w 1211"/>
                  <a:gd name="T69" fmla="*/ 0 h 1177"/>
                  <a:gd name="T70" fmla="*/ 0 w 1211"/>
                  <a:gd name="T71" fmla="*/ 0 h 1177"/>
                  <a:gd name="T72" fmla="*/ 0 w 1211"/>
                  <a:gd name="T73" fmla="*/ 0 h 1177"/>
                  <a:gd name="T74" fmla="*/ 0 w 1211"/>
                  <a:gd name="T75" fmla="*/ 0 h 1177"/>
                  <a:gd name="T76" fmla="*/ 0 w 1211"/>
                  <a:gd name="T77" fmla="*/ 0 h 1177"/>
                  <a:gd name="T78" fmla="*/ 0 w 1211"/>
                  <a:gd name="T79" fmla="*/ 0 h 1177"/>
                  <a:gd name="T80" fmla="*/ 0 w 1211"/>
                  <a:gd name="T81" fmla="*/ 0 h 1177"/>
                  <a:gd name="T82" fmla="*/ 0 w 1211"/>
                  <a:gd name="T83" fmla="*/ 0 h 1177"/>
                  <a:gd name="T84" fmla="*/ 0 w 1211"/>
                  <a:gd name="T85" fmla="*/ 0 h 1177"/>
                  <a:gd name="T86" fmla="*/ 0 w 1211"/>
                  <a:gd name="T87" fmla="*/ 0 h 1177"/>
                  <a:gd name="T88" fmla="*/ 0 w 1211"/>
                  <a:gd name="T89" fmla="*/ 0 h 1177"/>
                  <a:gd name="T90" fmla="*/ 0 w 1211"/>
                  <a:gd name="T91" fmla="*/ 0 h 1177"/>
                  <a:gd name="T92" fmla="*/ 0 w 1211"/>
                  <a:gd name="T93" fmla="*/ 0 h 1177"/>
                  <a:gd name="T94" fmla="*/ 0 w 1211"/>
                  <a:gd name="T95" fmla="*/ 0 h 1177"/>
                  <a:gd name="T96" fmla="*/ 0 w 1211"/>
                  <a:gd name="T97" fmla="*/ 0 h 1177"/>
                  <a:gd name="T98" fmla="*/ 0 w 1211"/>
                  <a:gd name="T99" fmla="*/ 0 h 1177"/>
                  <a:gd name="T100" fmla="*/ 0 w 1211"/>
                  <a:gd name="T101" fmla="*/ 0 h 1177"/>
                  <a:gd name="T102" fmla="*/ 0 w 1211"/>
                  <a:gd name="T103" fmla="*/ 0 h 1177"/>
                  <a:gd name="T104" fmla="*/ 0 w 1211"/>
                  <a:gd name="T105" fmla="*/ 0 h 1177"/>
                  <a:gd name="T106" fmla="*/ 0 w 1211"/>
                  <a:gd name="T107" fmla="*/ 0 h 1177"/>
                  <a:gd name="T108" fmla="*/ 0 w 1211"/>
                  <a:gd name="T109" fmla="*/ 0 h 1177"/>
                  <a:gd name="T110" fmla="*/ 0 w 1211"/>
                  <a:gd name="T111" fmla="*/ 0 h 1177"/>
                  <a:gd name="T112" fmla="*/ 0 w 1211"/>
                  <a:gd name="T113" fmla="*/ 0 h 1177"/>
                  <a:gd name="T114" fmla="*/ 0 w 1211"/>
                  <a:gd name="T115" fmla="*/ 0 h 1177"/>
                  <a:gd name="T116" fmla="*/ 0 w 1211"/>
                  <a:gd name="T117" fmla="*/ 0 h 117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211"/>
                  <a:gd name="T178" fmla="*/ 0 h 1177"/>
                  <a:gd name="T179" fmla="*/ 1211 w 1211"/>
                  <a:gd name="T180" fmla="*/ 1177 h 117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211" h="1177">
                    <a:moveTo>
                      <a:pt x="0" y="1177"/>
                    </a:moveTo>
                    <a:lnTo>
                      <a:pt x="28" y="1112"/>
                    </a:lnTo>
                    <a:lnTo>
                      <a:pt x="53" y="1046"/>
                    </a:lnTo>
                    <a:lnTo>
                      <a:pt x="62" y="981"/>
                    </a:lnTo>
                    <a:lnTo>
                      <a:pt x="66" y="911"/>
                    </a:lnTo>
                    <a:lnTo>
                      <a:pt x="62" y="845"/>
                    </a:lnTo>
                    <a:lnTo>
                      <a:pt x="49" y="776"/>
                    </a:lnTo>
                    <a:lnTo>
                      <a:pt x="28" y="706"/>
                    </a:lnTo>
                    <a:lnTo>
                      <a:pt x="0" y="636"/>
                    </a:lnTo>
                    <a:lnTo>
                      <a:pt x="152" y="636"/>
                    </a:lnTo>
                    <a:lnTo>
                      <a:pt x="226" y="582"/>
                    </a:lnTo>
                    <a:lnTo>
                      <a:pt x="287" y="538"/>
                    </a:lnTo>
                    <a:lnTo>
                      <a:pt x="340" y="496"/>
                    </a:lnTo>
                    <a:lnTo>
                      <a:pt x="390" y="460"/>
                    </a:lnTo>
                    <a:lnTo>
                      <a:pt x="431" y="426"/>
                    </a:lnTo>
                    <a:lnTo>
                      <a:pt x="468" y="398"/>
                    </a:lnTo>
                    <a:lnTo>
                      <a:pt x="505" y="365"/>
                    </a:lnTo>
                    <a:lnTo>
                      <a:pt x="538" y="337"/>
                    </a:lnTo>
                    <a:lnTo>
                      <a:pt x="566" y="308"/>
                    </a:lnTo>
                    <a:lnTo>
                      <a:pt x="599" y="279"/>
                    </a:lnTo>
                    <a:lnTo>
                      <a:pt x="633" y="242"/>
                    </a:lnTo>
                    <a:lnTo>
                      <a:pt x="665" y="205"/>
                    </a:lnTo>
                    <a:lnTo>
                      <a:pt x="705" y="164"/>
                    </a:lnTo>
                    <a:lnTo>
                      <a:pt x="747" y="116"/>
                    </a:lnTo>
                    <a:lnTo>
                      <a:pt x="796" y="62"/>
                    </a:lnTo>
                    <a:lnTo>
                      <a:pt x="854" y="0"/>
                    </a:lnTo>
                    <a:lnTo>
                      <a:pt x="817" y="127"/>
                    </a:lnTo>
                    <a:lnTo>
                      <a:pt x="796" y="226"/>
                    </a:lnTo>
                    <a:lnTo>
                      <a:pt x="792" y="304"/>
                    </a:lnTo>
                    <a:lnTo>
                      <a:pt x="804" y="357"/>
                    </a:lnTo>
                    <a:lnTo>
                      <a:pt x="825" y="394"/>
                    </a:lnTo>
                    <a:lnTo>
                      <a:pt x="854" y="418"/>
                    </a:lnTo>
                    <a:lnTo>
                      <a:pt x="895" y="426"/>
                    </a:lnTo>
                    <a:lnTo>
                      <a:pt x="935" y="431"/>
                    </a:lnTo>
                    <a:lnTo>
                      <a:pt x="981" y="426"/>
                    </a:lnTo>
                    <a:lnTo>
                      <a:pt x="1030" y="422"/>
                    </a:lnTo>
                    <a:lnTo>
                      <a:pt x="1076" y="418"/>
                    </a:lnTo>
                    <a:lnTo>
                      <a:pt x="1116" y="418"/>
                    </a:lnTo>
                    <a:lnTo>
                      <a:pt x="1154" y="426"/>
                    </a:lnTo>
                    <a:lnTo>
                      <a:pt x="1182" y="447"/>
                    </a:lnTo>
                    <a:lnTo>
                      <a:pt x="1202" y="480"/>
                    </a:lnTo>
                    <a:lnTo>
                      <a:pt x="1211" y="529"/>
                    </a:lnTo>
                    <a:lnTo>
                      <a:pt x="1166" y="574"/>
                    </a:lnTo>
                    <a:lnTo>
                      <a:pt x="1116" y="620"/>
                    </a:lnTo>
                    <a:lnTo>
                      <a:pt x="1067" y="665"/>
                    </a:lnTo>
                    <a:lnTo>
                      <a:pt x="1017" y="706"/>
                    </a:lnTo>
                    <a:lnTo>
                      <a:pt x="968" y="747"/>
                    </a:lnTo>
                    <a:lnTo>
                      <a:pt x="920" y="788"/>
                    </a:lnTo>
                    <a:lnTo>
                      <a:pt x="867" y="829"/>
                    </a:lnTo>
                    <a:lnTo>
                      <a:pt x="817" y="866"/>
                    </a:lnTo>
                    <a:lnTo>
                      <a:pt x="764" y="903"/>
                    </a:lnTo>
                    <a:lnTo>
                      <a:pt x="705" y="940"/>
                    </a:lnTo>
                    <a:lnTo>
                      <a:pt x="652" y="972"/>
                    </a:lnTo>
                    <a:lnTo>
                      <a:pt x="599" y="1005"/>
                    </a:lnTo>
                    <a:lnTo>
                      <a:pt x="542" y="1038"/>
                    </a:lnTo>
                    <a:lnTo>
                      <a:pt x="484" y="1071"/>
                    </a:lnTo>
                    <a:lnTo>
                      <a:pt x="427" y="1099"/>
                    </a:lnTo>
                    <a:lnTo>
                      <a:pt x="369" y="1128"/>
                    </a:lnTo>
                    <a:lnTo>
                      <a:pt x="0" y="117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842" name="Freeform 665"/>
              <p:cNvSpPr>
                <a:spLocks/>
              </p:cNvSpPr>
              <p:nvPr/>
            </p:nvSpPr>
            <p:spPr bwMode="auto">
              <a:xfrm>
                <a:off x="5093" y="1587"/>
                <a:ext cx="39" cy="38"/>
              </a:xfrm>
              <a:custGeom>
                <a:avLst/>
                <a:gdLst>
                  <a:gd name="T0" fmla="*/ 0 w 1211"/>
                  <a:gd name="T1" fmla="*/ 0 h 1177"/>
                  <a:gd name="T2" fmla="*/ 0 w 1211"/>
                  <a:gd name="T3" fmla="*/ 0 h 1177"/>
                  <a:gd name="T4" fmla="*/ 0 w 1211"/>
                  <a:gd name="T5" fmla="*/ 0 h 1177"/>
                  <a:gd name="T6" fmla="*/ 0 w 1211"/>
                  <a:gd name="T7" fmla="*/ 0 h 1177"/>
                  <a:gd name="T8" fmla="*/ 0 w 1211"/>
                  <a:gd name="T9" fmla="*/ 0 h 1177"/>
                  <a:gd name="T10" fmla="*/ 0 w 1211"/>
                  <a:gd name="T11" fmla="*/ 0 h 1177"/>
                  <a:gd name="T12" fmla="*/ 0 w 1211"/>
                  <a:gd name="T13" fmla="*/ 0 h 1177"/>
                  <a:gd name="T14" fmla="*/ 0 w 1211"/>
                  <a:gd name="T15" fmla="*/ 0 h 1177"/>
                  <a:gd name="T16" fmla="*/ 0 w 1211"/>
                  <a:gd name="T17" fmla="*/ 0 h 1177"/>
                  <a:gd name="T18" fmla="*/ 0 w 1211"/>
                  <a:gd name="T19" fmla="*/ 0 h 1177"/>
                  <a:gd name="T20" fmla="*/ 0 w 1211"/>
                  <a:gd name="T21" fmla="*/ 0 h 1177"/>
                  <a:gd name="T22" fmla="*/ 0 w 1211"/>
                  <a:gd name="T23" fmla="*/ 0 h 1177"/>
                  <a:gd name="T24" fmla="*/ 0 w 1211"/>
                  <a:gd name="T25" fmla="*/ 0 h 1177"/>
                  <a:gd name="T26" fmla="*/ 0 w 1211"/>
                  <a:gd name="T27" fmla="*/ 0 h 1177"/>
                  <a:gd name="T28" fmla="*/ 0 w 1211"/>
                  <a:gd name="T29" fmla="*/ 0 h 1177"/>
                  <a:gd name="T30" fmla="*/ 0 w 1211"/>
                  <a:gd name="T31" fmla="*/ 0 h 1177"/>
                  <a:gd name="T32" fmla="*/ 0 w 1211"/>
                  <a:gd name="T33" fmla="*/ 0 h 1177"/>
                  <a:gd name="T34" fmla="*/ 0 w 1211"/>
                  <a:gd name="T35" fmla="*/ 0 h 1177"/>
                  <a:gd name="T36" fmla="*/ 0 w 1211"/>
                  <a:gd name="T37" fmla="*/ 0 h 1177"/>
                  <a:gd name="T38" fmla="*/ 0 w 1211"/>
                  <a:gd name="T39" fmla="*/ 0 h 1177"/>
                  <a:gd name="T40" fmla="*/ 0 w 1211"/>
                  <a:gd name="T41" fmla="*/ 0 h 1177"/>
                  <a:gd name="T42" fmla="*/ 0 w 1211"/>
                  <a:gd name="T43" fmla="*/ 0 h 1177"/>
                  <a:gd name="T44" fmla="*/ 0 w 1211"/>
                  <a:gd name="T45" fmla="*/ 0 h 1177"/>
                  <a:gd name="T46" fmla="*/ 0 w 1211"/>
                  <a:gd name="T47" fmla="*/ 0 h 1177"/>
                  <a:gd name="T48" fmla="*/ 0 w 1211"/>
                  <a:gd name="T49" fmla="*/ 0 h 1177"/>
                  <a:gd name="T50" fmla="*/ 0 w 1211"/>
                  <a:gd name="T51" fmla="*/ 0 h 1177"/>
                  <a:gd name="T52" fmla="*/ 0 w 1211"/>
                  <a:gd name="T53" fmla="*/ 0 h 1177"/>
                  <a:gd name="T54" fmla="*/ 0 w 1211"/>
                  <a:gd name="T55" fmla="*/ 0 h 1177"/>
                  <a:gd name="T56" fmla="*/ 0 w 1211"/>
                  <a:gd name="T57" fmla="*/ 0 h 1177"/>
                  <a:gd name="T58" fmla="*/ 0 w 1211"/>
                  <a:gd name="T59" fmla="*/ 0 h 1177"/>
                  <a:gd name="T60" fmla="*/ 0 w 1211"/>
                  <a:gd name="T61" fmla="*/ 0 h 1177"/>
                  <a:gd name="T62" fmla="*/ 0 w 1211"/>
                  <a:gd name="T63" fmla="*/ 0 h 1177"/>
                  <a:gd name="T64" fmla="*/ 0 w 1211"/>
                  <a:gd name="T65" fmla="*/ 0 h 1177"/>
                  <a:gd name="T66" fmla="*/ 0 w 1211"/>
                  <a:gd name="T67" fmla="*/ 0 h 1177"/>
                  <a:gd name="T68" fmla="*/ 0 w 1211"/>
                  <a:gd name="T69" fmla="*/ 0 h 1177"/>
                  <a:gd name="T70" fmla="*/ 0 w 1211"/>
                  <a:gd name="T71" fmla="*/ 0 h 1177"/>
                  <a:gd name="T72" fmla="*/ 0 w 1211"/>
                  <a:gd name="T73" fmla="*/ 0 h 1177"/>
                  <a:gd name="T74" fmla="*/ 0 w 1211"/>
                  <a:gd name="T75" fmla="*/ 0 h 1177"/>
                  <a:gd name="T76" fmla="*/ 0 w 1211"/>
                  <a:gd name="T77" fmla="*/ 0 h 1177"/>
                  <a:gd name="T78" fmla="*/ 0 w 1211"/>
                  <a:gd name="T79" fmla="*/ 0 h 1177"/>
                  <a:gd name="T80" fmla="*/ 0 w 1211"/>
                  <a:gd name="T81" fmla="*/ 0 h 1177"/>
                  <a:gd name="T82" fmla="*/ 0 w 1211"/>
                  <a:gd name="T83" fmla="*/ 0 h 1177"/>
                  <a:gd name="T84" fmla="*/ 0 w 1211"/>
                  <a:gd name="T85" fmla="*/ 0 h 1177"/>
                  <a:gd name="T86" fmla="*/ 0 w 1211"/>
                  <a:gd name="T87" fmla="*/ 0 h 1177"/>
                  <a:gd name="T88" fmla="*/ 0 w 1211"/>
                  <a:gd name="T89" fmla="*/ 0 h 1177"/>
                  <a:gd name="T90" fmla="*/ 0 w 1211"/>
                  <a:gd name="T91" fmla="*/ 0 h 1177"/>
                  <a:gd name="T92" fmla="*/ 0 w 1211"/>
                  <a:gd name="T93" fmla="*/ 0 h 1177"/>
                  <a:gd name="T94" fmla="*/ 0 w 1211"/>
                  <a:gd name="T95" fmla="*/ 0 h 1177"/>
                  <a:gd name="T96" fmla="*/ 0 w 1211"/>
                  <a:gd name="T97" fmla="*/ 0 h 1177"/>
                  <a:gd name="T98" fmla="*/ 0 w 1211"/>
                  <a:gd name="T99" fmla="*/ 0 h 1177"/>
                  <a:gd name="T100" fmla="*/ 0 w 1211"/>
                  <a:gd name="T101" fmla="*/ 0 h 1177"/>
                  <a:gd name="T102" fmla="*/ 0 w 1211"/>
                  <a:gd name="T103" fmla="*/ 0 h 1177"/>
                  <a:gd name="T104" fmla="*/ 0 w 1211"/>
                  <a:gd name="T105" fmla="*/ 0 h 1177"/>
                  <a:gd name="T106" fmla="*/ 0 w 1211"/>
                  <a:gd name="T107" fmla="*/ 0 h 1177"/>
                  <a:gd name="T108" fmla="*/ 0 w 1211"/>
                  <a:gd name="T109" fmla="*/ 0 h 1177"/>
                  <a:gd name="T110" fmla="*/ 0 w 1211"/>
                  <a:gd name="T111" fmla="*/ 0 h 1177"/>
                  <a:gd name="T112" fmla="*/ 0 w 1211"/>
                  <a:gd name="T113" fmla="*/ 0 h 1177"/>
                  <a:gd name="T114" fmla="*/ 0 w 1211"/>
                  <a:gd name="T115" fmla="*/ 0 h 1177"/>
                  <a:gd name="T116" fmla="*/ 0 w 1211"/>
                  <a:gd name="T117" fmla="*/ 0 h 117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211"/>
                  <a:gd name="T178" fmla="*/ 0 h 1177"/>
                  <a:gd name="T179" fmla="*/ 1211 w 1211"/>
                  <a:gd name="T180" fmla="*/ 1177 h 117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211" h="1177">
                    <a:moveTo>
                      <a:pt x="0" y="1177"/>
                    </a:moveTo>
                    <a:lnTo>
                      <a:pt x="28" y="1112"/>
                    </a:lnTo>
                    <a:lnTo>
                      <a:pt x="53" y="1046"/>
                    </a:lnTo>
                    <a:lnTo>
                      <a:pt x="62" y="981"/>
                    </a:lnTo>
                    <a:lnTo>
                      <a:pt x="66" y="911"/>
                    </a:lnTo>
                    <a:lnTo>
                      <a:pt x="62" y="845"/>
                    </a:lnTo>
                    <a:lnTo>
                      <a:pt x="49" y="776"/>
                    </a:lnTo>
                    <a:lnTo>
                      <a:pt x="28" y="706"/>
                    </a:lnTo>
                    <a:lnTo>
                      <a:pt x="0" y="636"/>
                    </a:lnTo>
                    <a:lnTo>
                      <a:pt x="152" y="636"/>
                    </a:lnTo>
                    <a:lnTo>
                      <a:pt x="226" y="582"/>
                    </a:lnTo>
                    <a:lnTo>
                      <a:pt x="287" y="538"/>
                    </a:lnTo>
                    <a:lnTo>
                      <a:pt x="340" y="496"/>
                    </a:lnTo>
                    <a:lnTo>
                      <a:pt x="390" y="460"/>
                    </a:lnTo>
                    <a:lnTo>
                      <a:pt x="431" y="426"/>
                    </a:lnTo>
                    <a:lnTo>
                      <a:pt x="468" y="398"/>
                    </a:lnTo>
                    <a:lnTo>
                      <a:pt x="505" y="365"/>
                    </a:lnTo>
                    <a:lnTo>
                      <a:pt x="538" y="337"/>
                    </a:lnTo>
                    <a:lnTo>
                      <a:pt x="566" y="308"/>
                    </a:lnTo>
                    <a:lnTo>
                      <a:pt x="599" y="279"/>
                    </a:lnTo>
                    <a:lnTo>
                      <a:pt x="633" y="242"/>
                    </a:lnTo>
                    <a:lnTo>
                      <a:pt x="665" y="205"/>
                    </a:lnTo>
                    <a:lnTo>
                      <a:pt x="705" y="164"/>
                    </a:lnTo>
                    <a:lnTo>
                      <a:pt x="747" y="116"/>
                    </a:lnTo>
                    <a:lnTo>
                      <a:pt x="796" y="62"/>
                    </a:lnTo>
                    <a:lnTo>
                      <a:pt x="854" y="0"/>
                    </a:lnTo>
                    <a:lnTo>
                      <a:pt x="817" y="127"/>
                    </a:lnTo>
                    <a:lnTo>
                      <a:pt x="796" y="226"/>
                    </a:lnTo>
                    <a:lnTo>
                      <a:pt x="792" y="304"/>
                    </a:lnTo>
                    <a:lnTo>
                      <a:pt x="804" y="357"/>
                    </a:lnTo>
                    <a:lnTo>
                      <a:pt x="825" y="394"/>
                    </a:lnTo>
                    <a:lnTo>
                      <a:pt x="854" y="418"/>
                    </a:lnTo>
                    <a:lnTo>
                      <a:pt x="895" y="426"/>
                    </a:lnTo>
                    <a:lnTo>
                      <a:pt x="935" y="431"/>
                    </a:lnTo>
                    <a:lnTo>
                      <a:pt x="981" y="426"/>
                    </a:lnTo>
                    <a:lnTo>
                      <a:pt x="1030" y="422"/>
                    </a:lnTo>
                    <a:lnTo>
                      <a:pt x="1076" y="418"/>
                    </a:lnTo>
                    <a:lnTo>
                      <a:pt x="1116" y="418"/>
                    </a:lnTo>
                    <a:lnTo>
                      <a:pt x="1154" y="426"/>
                    </a:lnTo>
                    <a:lnTo>
                      <a:pt x="1182" y="447"/>
                    </a:lnTo>
                    <a:lnTo>
                      <a:pt x="1202" y="480"/>
                    </a:lnTo>
                    <a:lnTo>
                      <a:pt x="1211" y="529"/>
                    </a:lnTo>
                    <a:lnTo>
                      <a:pt x="1166" y="574"/>
                    </a:lnTo>
                    <a:lnTo>
                      <a:pt x="1116" y="620"/>
                    </a:lnTo>
                    <a:lnTo>
                      <a:pt x="1067" y="665"/>
                    </a:lnTo>
                    <a:lnTo>
                      <a:pt x="1017" y="706"/>
                    </a:lnTo>
                    <a:lnTo>
                      <a:pt x="968" y="747"/>
                    </a:lnTo>
                    <a:lnTo>
                      <a:pt x="920" y="788"/>
                    </a:lnTo>
                    <a:lnTo>
                      <a:pt x="867" y="829"/>
                    </a:lnTo>
                    <a:lnTo>
                      <a:pt x="817" y="866"/>
                    </a:lnTo>
                    <a:lnTo>
                      <a:pt x="764" y="903"/>
                    </a:lnTo>
                    <a:lnTo>
                      <a:pt x="705" y="940"/>
                    </a:lnTo>
                    <a:lnTo>
                      <a:pt x="652" y="972"/>
                    </a:lnTo>
                    <a:lnTo>
                      <a:pt x="599" y="1005"/>
                    </a:lnTo>
                    <a:lnTo>
                      <a:pt x="542" y="1038"/>
                    </a:lnTo>
                    <a:lnTo>
                      <a:pt x="484" y="1071"/>
                    </a:lnTo>
                    <a:lnTo>
                      <a:pt x="427" y="1099"/>
                    </a:lnTo>
                    <a:lnTo>
                      <a:pt x="369" y="1128"/>
                    </a:lnTo>
                    <a:lnTo>
                      <a:pt x="0" y="1177"/>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843" name="Freeform 666"/>
              <p:cNvSpPr>
                <a:spLocks/>
              </p:cNvSpPr>
              <p:nvPr/>
            </p:nvSpPr>
            <p:spPr bwMode="auto">
              <a:xfrm>
                <a:off x="5169" y="1562"/>
                <a:ext cx="64" cy="36"/>
              </a:xfrm>
              <a:custGeom>
                <a:avLst/>
                <a:gdLst>
                  <a:gd name="T0" fmla="*/ 0 w 1966"/>
                  <a:gd name="T1" fmla="*/ 0 h 1136"/>
                  <a:gd name="T2" fmla="*/ 0 w 1966"/>
                  <a:gd name="T3" fmla="*/ 0 h 1136"/>
                  <a:gd name="T4" fmla="*/ 0 w 1966"/>
                  <a:gd name="T5" fmla="*/ 0 h 1136"/>
                  <a:gd name="T6" fmla="*/ 0 w 1966"/>
                  <a:gd name="T7" fmla="*/ 0 h 1136"/>
                  <a:gd name="T8" fmla="*/ 0 w 1966"/>
                  <a:gd name="T9" fmla="*/ 0 h 1136"/>
                  <a:gd name="T10" fmla="*/ 0 w 1966"/>
                  <a:gd name="T11" fmla="*/ 0 h 1136"/>
                  <a:gd name="T12" fmla="*/ 0 w 1966"/>
                  <a:gd name="T13" fmla="*/ 0 h 1136"/>
                  <a:gd name="T14" fmla="*/ 0 w 1966"/>
                  <a:gd name="T15" fmla="*/ 0 h 1136"/>
                  <a:gd name="T16" fmla="*/ 0 w 1966"/>
                  <a:gd name="T17" fmla="*/ 0 h 1136"/>
                  <a:gd name="T18" fmla="*/ 0 w 1966"/>
                  <a:gd name="T19" fmla="*/ 0 h 1136"/>
                  <a:gd name="T20" fmla="*/ 0 w 1966"/>
                  <a:gd name="T21" fmla="*/ 0 h 1136"/>
                  <a:gd name="T22" fmla="*/ 0 w 1966"/>
                  <a:gd name="T23" fmla="*/ 0 h 1136"/>
                  <a:gd name="T24" fmla="*/ 0 w 1966"/>
                  <a:gd name="T25" fmla="*/ 0 h 1136"/>
                  <a:gd name="T26" fmla="*/ 0 w 1966"/>
                  <a:gd name="T27" fmla="*/ 0 h 1136"/>
                  <a:gd name="T28" fmla="*/ 0 w 1966"/>
                  <a:gd name="T29" fmla="*/ 0 h 1136"/>
                  <a:gd name="T30" fmla="*/ 0 w 1966"/>
                  <a:gd name="T31" fmla="*/ 0 h 1136"/>
                  <a:gd name="T32" fmla="*/ 0 w 1966"/>
                  <a:gd name="T33" fmla="*/ 0 h 1136"/>
                  <a:gd name="T34" fmla="*/ 0 w 1966"/>
                  <a:gd name="T35" fmla="*/ 0 h 1136"/>
                  <a:gd name="T36" fmla="*/ 0 w 1966"/>
                  <a:gd name="T37" fmla="*/ 0 h 1136"/>
                  <a:gd name="T38" fmla="*/ 0 w 1966"/>
                  <a:gd name="T39" fmla="*/ 0 h 1136"/>
                  <a:gd name="T40" fmla="*/ 0 w 1966"/>
                  <a:gd name="T41" fmla="*/ 0 h 11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966"/>
                  <a:gd name="T64" fmla="*/ 0 h 1136"/>
                  <a:gd name="T65" fmla="*/ 1966 w 1966"/>
                  <a:gd name="T66" fmla="*/ 1136 h 11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966" h="1136">
                    <a:moveTo>
                      <a:pt x="0" y="574"/>
                    </a:moveTo>
                    <a:lnTo>
                      <a:pt x="106" y="512"/>
                    </a:lnTo>
                    <a:lnTo>
                      <a:pt x="190" y="451"/>
                    </a:lnTo>
                    <a:lnTo>
                      <a:pt x="251" y="390"/>
                    </a:lnTo>
                    <a:lnTo>
                      <a:pt x="287" y="327"/>
                    </a:lnTo>
                    <a:lnTo>
                      <a:pt x="308" y="262"/>
                    </a:lnTo>
                    <a:lnTo>
                      <a:pt x="312" y="188"/>
                    </a:lnTo>
                    <a:lnTo>
                      <a:pt x="304" y="106"/>
                    </a:lnTo>
                    <a:lnTo>
                      <a:pt x="283" y="7"/>
                    </a:lnTo>
                    <a:lnTo>
                      <a:pt x="1966" y="0"/>
                    </a:lnTo>
                    <a:lnTo>
                      <a:pt x="1966" y="1136"/>
                    </a:lnTo>
                    <a:lnTo>
                      <a:pt x="1367" y="1136"/>
                    </a:lnTo>
                    <a:lnTo>
                      <a:pt x="1322" y="1054"/>
                    </a:lnTo>
                    <a:lnTo>
                      <a:pt x="1268" y="972"/>
                    </a:lnTo>
                    <a:lnTo>
                      <a:pt x="1211" y="890"/>
                    </a:lnTo>
                    <a:lnTo>
                      <a:pt x="1150" y="816"/>
                    </a:lnTo>
                    <a:lnTo>
                      <a:pt x="1080" y="742"/>
                    </a:lnTo>
                    <a:lnTo>
                      <a:pt x="1006" y="681"/>
                    </a:lnTo>
                    <a:lnTo>
                      <a:pt x="928" y="622"/>
                    </a:lnTo>
                    <a:lnTo>
                      <a:pt x="842" y="574"/>
                    </a:lnTo>
                    <a:lnTo>
                      <a:pt x="0" y="57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844" name="Freeform 667"/>
              <p:cNvSpPr>
                <a:spLocks/>
              </p:cNvSpPr>
              <p:nvPr/>
            </p:nvSpPr>
            <p:spPr bwMode="auto">
              <a:xfrm>
                <a:off x="5169" y="1562"/>
                <a:ext cx="64" cy="36"/>
              </a:xfrm>
              <a:custGeom>
                <a:avLst/>
                <a:gdLst>
                  <a:gd name="T0" fmla="*/ 0 w 1966"/>
                  <a:gd name="T1" fmla="*/ 0 h 1136"/>
                  <a:gd name="T2" fmla="*/ 0 w 1966"/>
                  <a:gd name="T3" fmla="*/ 0 h 1136"/>
                  <a:gd name="T4" fmla="*/ 0 w 1966"/>
                  <a:gd name="T5" fmla="*/ 0 h 1136"/>
                  <a:gd name="T6" fmla="*/ 0 w 1966"/>
                  <a:gd name="T7" fmla="*/ 0 h 1136"/>
                  <a:gd name="T8" fmla="*/ 0 w 1966"/>
                  <a:gd name="T9" fmla="*/ 0 h 1136"/>
                  <a:gd name="T10" fmla="*/ 0 w 1966"/>
                  <a:gd name="T11" fmla="*/ 0 h 1136"/>
                  <a:gd name="T12" fmla="*/ 0 w 1966"/>
                  <a:gd name="T13" fmla="*/ 0 h 1136"/>
                  <a:gd name="T14" fmla="*/ 0 w 1966"/>
                  <a:gd name="T15" fmla="*/ 0 h 1136"/>
                  <a:gd name="T16" fmla="*/ 0 w 1966"/>
                  <a:gd name="T17" fmla="*/ 0 h 1136"/>
                  <a:gd name="T18" fmla="*/ 0 w 1966"/>
                  <a:gd name="T19" fmla="*/ 0 h 1136"/>
                  <a:gd name="T20" fmla="*/ 0 w 1966"/>
                  <a:gd name="T21" fmla="*/ 0 h 1136"/>
                  <a:gd name="T22" fmla="*/ 0 w 1966"/>
                  <a:gd name="T23" fmla="*/ 0 h 1136"/>
                  <a:gd name="T24" fmla="*/ 0 w 1966"/>
                  <a:gd name="T25" fmla="*/ 0 h 1136"/>
                  <a:gd name="T26" fmla="*/ 0 w 1966"/>
                  <a:gd name="T27" fmla="*/ 0 h 1136"/>
                  <a:gd name="T28" fmla="*/ 0 w 1966"/>
                  <a:gd name="T29" fmla="*/ 0 h 1136"/>
                  <a:gd name="T30" fmla="*/ 0 w 1966"/>
                  <a:gd name="T31" fmla="*/ 0 h 1136"/>
                  <a:gd name="T32" fmla="*/ 0 w 1966"/>
                  <a:gd name="T33" fmla="*/ 0 h 1136"/>
                  <a:gd name="T34" fmla="*/ 0 w 1966"/>
                  <a:gd name="T35" fmla="*/ 0 h 1136"/>
                  <a:gd name="T36" fmla="*/ 0 w 1966"/>
                  <a:gd name="T37" fmla="*/ 0 h 1136"/>
                  <a:gd name="T38" fmla="*/ 0 w 1966"/>
                  <a:gd name="T39" fmla="*/ 0 h 1136"/>
                  <a:gd name="T40" fmla="*/ 0 w 1966"/>
                  <a:gd name="T41" fmla="*/ 0 h 11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966"/>
                  <a:gd name="T64" fmla="*/ 0 h 1136"/>
                  <a:gd name="T65" fmla="*/ 1966 w 1966"/>
                  <a:gd name="T66" fmla="*/ 1136 h 11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966" h="1136">
                    <a:moveTo>
                      <a:pt x="0" y="574"/>
                    </a:moveTo>
                    <a:lnTo>
                      <a:pt x="106" y="512"/>
                    </a:lnTo>
                    <a:lnTo>
                      <a:pt x="190" y="451"/>
                    </a:lnTo>
                    <a:lnTo>
                      <a:pt x="251" y="390"/>
                    </a:lnTo>
                    <a:lnTo>
                      <a:pt x="287" y="327"/>
                    </a:lnTo>
                    <a:lnTo>
                      <a:pt x="308" y="262"/>
                    </a:lnTo>
                    <a:lnTo>
                      <a:pt x="312" y="188"/>
                    </a:lnTo>
                    <a:lnTo>
                      <a:pt x="304" y="106"/>
                    </a:lnTo>
                    <a:lnTo>
                      <a:pt x="283" y="7"/>
                    </a:lnTo>
                    <a:lnTo>
                      <a:pt x="1966" y="0"/>
                    </a:lnTo>
                    <a:lnTo>
                      <a:pt x="1966" y="1136"/>
                    </a:lnTo>
                    <a:lnTo>
                      <a:pt x="1367" y="1136"/>
                    </a:lnTo>
                    <a:lnTo>
                      <a:pt x="1322" y="1054"/>
                    </a:lnTo>
                    <a:lnTo>
                      <a:pt x="1268" y="972"/>
                    </a:lnTo>
                    <a:lnTo>
                      <a:pt x="1211" y="890"/>
                    </a:lnTo>
                    <a:lnTo>
                      <a:pt x="1150" y="816"/>
                    </a:lnTo>
                    <a:lnTo>
                      <a:pt x="1080" y="742"/>
                    </a:lnTo>
                    <a:lnTo>
                      <a:pt x="1006" y="681"/>
                    </a:lnTo>
                    <a:lnTo>
                      <a:pt x="928" y="622"/>
                    </a:lnTo>
                    <a:lnTo>
                      <a:pt x="842" y="574"/>
                    </a:lnTo>
                    <a:lnTo>
                      <a:pt x="0" y="574"/>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845" name="Freeform 668"/>
              <p:cNvSpPr>
                <a:spLocks/>
              </p:cNvSpPr>
              <p:nvPr/>
            </p:nvSpPr>
            <p:spPr bwMode="auto">
              <a:xfrm>
                <a:off x="4858" y="1567"/>
                <a:ext cx="98" cy="25"/>
              </a:xfrm>
              <a:custGeom>
                <a:avLst/>
                <a:gdLst>
                  <a:gd name="T0" fmla="*/ 0 w 3004"/>
                  <a:gd name="T1" fmla="*/ 0 h 809"/>
                  <a:gd name="T2" fmla="*/ 0 w 3004"/>
                  <a:gd name="T3" fmla="*/ 0 h 809"/>
                  <a:gd name="T4" fmla="*/ 0 w 3004"/>
                  <a:gd name="T5" fmla="*/ 0 h 809"/>
                  <a:gd name="T6" fmla="*/ 0 w 3004"/>
                  <a:gd name="T7" fmla="*/ 0 h 809"/>
                  <a:gd name="T8" fmla="*/ 0 w 3004"/>
                  <a:gd name="T9" fmla="*/ 0 h 809"/>
                  <a:gd name="T10" fmla="*/ 0 w 3004"/>
                  <a:gd name="T11" fmla="*/ 0 h 809"/>
                  <a:gd name="T12" fmla="*/ 0 w 3004"/>
                  <a:gd name="T13" fmla="*/ 0 h 809"/>
                  <a:gd name="T14" fmla="*/ 0 w 3004"/>
                  <a:gd name="T15" fmla="*/ 0 h 809"/>
                  <a:gd name="T16" fmla="*/ 0 w 3004"/>
                  <a:gd name="T17" fmla="*/ 0 h 809"/>
                  <a:gd name="T18" fmla="*/ 0 w 3004"/>
                  <a:gd name="T19" fmla="*/ 0 h 809"/>
                  <a:gd name="T20" fmla="*/ 0 w 3004"/>
                  <a:gd name="T21" fmla="*/ 0 h 809"/>
                  <a:gd name="T22" fmla="*/ 0 w 3004"/>
                  <a:gd name="T23" fmla="*/ 0 h 809"/>
                  <a:gd name="T24" fmla="*/ 0 w 3004"/>
                  <a:gd name="T25" fmla="*/ 0 h 809"/>
                  <a:gd name="T26" fmla="*/ 0 w 3004"/>
                  <a:gd name="T27" fmla="*/ 0 h 809"/>
                  <a:gd name="T28" fmla="*/ 0 w 3004"/>
                  <a:gd name="T29" fmla="*/ 0 h 809"/>
                  <a:gd name="T30" fmla="*/ 0 w 3004"/>
                  <a:gd name="T31" fmla="*/ 0 h 809"/>
                  <a:gd name="T32" fmla="*/ 0 w 3004"/>
                  <a:gd name="T33" fmla="*/ 0 h 809"/>
                  <a:gd name="T34" fmla="*/ 0 w 3004"/>
                  <a:gd name="T35" fmla="*/ 0 h 809"/>
                  <a:gd name="T36" fmla="*/ 0 w 3004"/>
                  <a:gd name="T37" fmla="*/ 0 h 809"/>
                  <a:gd name="T38" fmla="*/ 0 w 3004"/>
                  <a:gd name="T39" fmla="*/ 0 h 809"/>
                  <a:gd name="T40" fmla="*/ 0 w 3004"/>
                  <a:gd name="T41" fmla="*/ 0 h 80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004"/>
                  <a:gd name="T64" fmla="*/ 0 h 809"/>
                  <a:gd name="T65" fmla="*/ 3004 w 3004"/>
                  <a:gd name="T66" fmla="*/ 809 h 80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004" h="809">
                    <a:moveTo>
                      <a:pt x="3004" y="0"/>
                    </a:moveTo>
                    <a:lnTo>
                      <a:pt x="2121" y="63"/>
                    </a:lnTo>
                    <a:lnTo>
                      <a:pt x="1202" y="128"/>
                    </a:lnTo>
                    <a:lnTo>
                      <a:pt x="1149" y="449"/>
                    </a:lnTo>
                    <a:lnTo>
                      <a:pt x="1075" y="461"/>
                    </a:lnTo>
                    <a:lnTo>
                      <a:pt x="1004" y="477"/>
                    </a:lnTo>
                    <a:lnTo>
                      <a:pt x="939" y="489"/>
                    </a:lnTo>
                    <a:lnTo>
                      <a:pt x="878" y="506"/>
                    </a:lnTo>
                    <a:lnTo>
                      <a:pt x="820" y="522"/>
                    </a:lnTo>
                    <a:lnTo>
                      <a:pt x="767" y="542"/>
                    </a:lnTo>
                    <a:lnTo>
                      <a:pt x="717" y="559"/>
                    </a:lnTo>
                    <a:lnTo>
                      <a:pt x="673" y="580"/>
                    </a:lnTo>
                    <a:lnTo>
                      <a:pt x="628" y="603"/>
                    </a:lnTo>
                    <a:lnTo>
                      <a:pt x="582" y="628"/>
                    </a:lnTo>
                    <a:lnTo>
                      <a:pt x="542" y="653"/>
                    </a:lnTo>
                    <a:lnTo>
                      <a:pt x="500" y="678"/>
                    </a:lnTo>
                    <a:lnTo>
                      <a:pt x="460" y="711"/>
                    </a:lnTo>
                    <a:lnTo>
                      <a:pt x="418" y="740"/>
                    </a:lnTo>
                    <a:lnTo>
                      <a:pt x="377" y="772"/>
                    </a:lnTo>
                    <a:lnTo>
                      <a:pt x="336" y="809"/>
                    </a:lnTo>
                    <a:lnTo>
                      <a:pt x="0" y="809"/>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846" name="Freeform 669"/>
              <p:cNvSpPr>
                <a:spLocks/>
              </p:cNvSpPr>
              <p:nvPr/>
            </p:nvSpPr>
            <p:spPr bwMode="auto">
              <a:xfrm>
                <a:off x="4868" y="1589"/>
                <a:ext cx="72" cy="70"/>
              </a:xfrm>
              <a:custGeom>
                <a:avLst/>
                <a:gdLst>
                  <a:gd name="T0" fmla="*/ 0 w 2213"/>
                  <a:gd name="T1" fmla="*/ 0 h 2215"/>
                  <a:gd name="T2" fmla="*/ 0 w 2213"/>
                  <a:gd name="T3" fmla="*/ 0 h 2215"/>
                  <a:gd name="T4" fmla="*/ 0 w 2213"/>
                  <a:gd name="T5" fmla="*/ 0 h 2215"/>
                  <a:gd name="T6" fmla="*/ 0 w 2213"/>
                  <a:gd name="T7" fmla="*/ 0 h 2215"/>
                  <a:gd name="T8" fmla="*/ 0 w 2213"/>
                  <a:gd name="T9" fmla="*/ 0 h 2215"/>
                  <a:gd name="T10" fmla="*/ 0 w 2213"/>
                  <a:gd name="T11" fmla="*/ 0 h 2215"/>
                  <a:gd name="T12" fmla="*/ 0 w 2213"/>
                  <a:gd name="T13" fmla="*/ 0 h 2215"/>
                  <a:gd name="T14" fmla="*/ 0 w 2213"/>
                  <a:gd name="T15" fmla="*/ 0 h 2215"/>
                  <a:gd name="T16" fmla="*/ 0 w 2213"/>
                  <a:gd name="T17" fmla="*/ 0 h 2215"/>
                  <a:gd name="T18" fmla="*/ 0 w 2213"/>
                  <a:gd name="T19" fmla="*/ 0 h 2215"/>
                  <a:gd name="T20" fmla="*/ 0 w 2213"/>
                  <a:gd name="T21" fmla="*/ 0 h 2215"/>
                  <a:gd name="T22" fmla="*/ 0 w 2213"/>
                  <a:gd name="T23" fmla="*/ 0 h 2215"/>
                  <a:gd name="T24" fmla="*/ 0 w 2213"/>
                  <a:gd name="T25" fmla="*/ 0 h 2215"/>
                  <a:gd name="T26" fmla="*/ 0 w 2213"/>
                  <a:gd name="T27" fmla="*/ 0 h 2215"/>
                  <a:gd name="T28" fmla="*/ 0 w 2213"/>
                  <a:gd name="T29" fmla="*/ 0 h 2215"/>
                  <a:gd name="T30" fmla="*/ 0 w 2213"/>
                  <a:gd name="T31" fmla="*/ 0 h 2215"/>
                  <a:gd name="T32" fmla="*/ 0 w 2213"/>
                  <a:gd name="T33" fmla="*/ 0 h 2215"/>
                  <a:gd name="T34" fmla="*/ 0 w 2213"/>
                  <a:gd name="T35" fmla="*/ 0 h 2215"/>
                  <a:gd name="T36" fmla="*/ 0 w 2213"/>
                  <a:gd name="T37" fmla="*/ 0 h 2215"/>
                  <a:gd name="T38" fmla="*/ 0 w 2213"/>
                  <a:gd name="T39" fmla="*/ 0 h 2215"/>
                  <a:gd name="T40" fmla="*/ 0 w 2213"/>
                  <a:gd name="T41" fmla="*/ 0 h 2215"/>
                  <a:gd name="T42" fmla="*/ 0 w 2213"/>
                  <a:gd name="T43" fmla="*/ 0 h 2215"/>
                  <a:gd name="T44" fmla="*/ 0 w 2213"/>
                  <a:gd name="T45" fmla="*/ 0 h 2215"/>
                  <a:gd name="T46" fmla="*/ 0 w 2213"/>
                  <a:gd name="T47" fmla="*/ 0 h 2215"/>
                  <a:gd name="T48" fmla="*/ 0 w 2213"/>
                  <a:gd name="T49" fmla="*/ 0 h 2215"/>
                  <a:gd name="T50" fmla="*/ 0 w 2213"/>
                  <a:gd name="T51" fmla="*/ 0 h 2215"/>
                  <a:gd name="T52" fmla="*/ 0 w 2213"/>
                  <a:gd name="T53" fmla="*/ 0 h 2215"/>
                  <a:gd name="T54" fmla="*/ 0 w 2213"/>
                  <a:gd name="T55" fmla="*/ 0 h 2215"/>
                  <a:gd name="T56" fmla="*/ 0 w 2213"/>
                  <a:gd name="T57" fmla="*/ 0 h 2215"/>
                  <a:gd name="T58" fmla="*/ 0 w 2213"/>
                  <a:gd name="T59" fmla="*/ 0 h 2215"/>
                  <a:gd name="T60" fmla="*/ 0 w 2213"/>
                  <a:gd name="T61" fmla="*/ 0 h 2215"/>
                  <a:gd name="T62" fmla="*/ 0 w 2213"/>
                  <a:gd name="T63" fmla="*/ 0 h 221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213"/>
                  <a:gd name="T97" fmla="*/ 0 h 2215"/>
                  <a:gd name="T98" fmla="*/ 2213 w 2213"/>
                  <a:gd name="T99" fmla="*/ 2215 h 221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213" h="2215">
                    <a:moveTo>
                      <a:pt x="1104" y="0"/>
                    </a:moveTo>
                    <a:lnTo>
                      <a:pt x="1214" y="4"/>
                    </a:lnTo>
                    <a:lnTo>
                      <a:pt x="1326" y="21"/>
                    </a:lnTo>
                    <a:lnTo>
                      <a:pt x="1433" y="49"/>
                    </a:lnTo>
                    <a:lnTo>
                      <a:pt x="1535" y="86"/>
                    </a:lnTo>
                    <a:lnTo>
                      <a:pt x="1629" y="131"/>
                    </a:lnTo>
                    <a:lnTo>
                      <a:pt x="1720" y="188"/>
                    </a:lnTo>
                    <a:lnTo>
                      <a:pt x="1806" y="251"/>
                    </a:lnTo>
                    <a:lnTo>
                      <a:pt x="1888" y="324"/>
                    </a:lnTo>
                    <a:lnTo>
                      <a:pt x="1958" y="402"/>
                    </a:lnTo>
                    <a:lnTo>
                      <a:pt x="2023" y="489"/>
                    </a:lnTo>
                    <a:lnTo>
                      <a:pt x="2078" y="578"/>
                    </a:lnTo>
                    <a:lnTo>
                      <a:pt x="2126" y="677"/>
                    </a:lnTo>
                    <a:lnTo>
                      <a:pt x="2163" y="776"/>
                    </a:lnTo>
                    <a:lnTo>
                      <a:pt x="2188" y="882"/>
                    </a:lnTo>
                    <a:lnTo>
                      <a:pt x="2209" y="993"/>
                    </a:lnTo>
                    <a:lnTo>
                      <a:pt x="2213" y="1107"/>
                    </a:lnTo>
                    <a:lnTo>
                      <a:pt x="2209" y="1219"/>
                    </a:lnTo>
                    <a:lnTo>
                      <a:pt x="2188" y="1330"/>
                    </a:lnTo>
                    <a:lnTo>
                      <a:pt x="2163" y="1436"/>
                    </a:lnTo>
                    <a:lnTo>
                      <a:pt x="2126" y="1539"/>
                    </a:lnTo>
                    <a:lnTo>
                      <a:pt x="2078" y="1632"/>
                    </a:lnTo>
                    <a:lnTo>
                      <a:pt x="2023" y="1723"/>
                    </a:lnTo>
                    <a:lnTo>
                      <a:pt x="1958" y="1809"/>
                    </a:lnTo>
                    <a:lnTo>
                      <a:pt x="1888" y="1887"/>
                    </a:lnTo>
                    <a:lnTo>
                      <a:pt x="1806" y="1961"/>
                    </a:lnTo>
                    <a:lnTo>
                      <a:pt x="1720" y="2026"/>
                    </a:lnTo>
                    <a:lnTo>
                      <a:pt x="1629" y="2079"/>
                    </a:lnTo>
                    <a:lnTo>
                      <a:pt x="1535" y="2129"/>
                    </a:lnTo>
                    <a:lnTo>
                      <a:pt x="1433" y="2166"/>
                    </a:lnTo>
                    <a:lnTo>
                      <a:pt x="1326" y="2191"/>
                    </a:lnTo>
                    <a:lnTo>
                      <a:pt x="1214" y="2211"/>
                    </a:lnTo>
                    <a:lnTo>
                      <a:pt x="1104" y="2215"/>
                    </a:lnTo>
                    <a:lnTo>
                      <a:pt x="990" y="2211"/>
                    </a:lnTo>
                    <a:lnTo>
                      <a:pt x="883" y="2191"/>
                    </a:lnTo>
                    <a:lnTo>
                      <a:pt x="776" y="2166"/>
                    </a:lnTo>
                    <a:lnTo>
                      <a:pt x="674" y="2129"/>
                    </a:lnTo>
                    <a:lnTo>
                      <a:pt x="579" y="2079"/>
                    </a:lnTo>
                    <a:lnTo>
                      <a:pt x="484" y="2026"/>
                    </a:lnTo>
                    <a:lnTo>
                      <a:pt x="402" y="1961"/>
                    </a:lnTo>
                    <a:lnTo>
                      <a:pt x="324" y="1887"/>
                    </a:lnTo>
                    <a:lnTo>
                      <a:pt x="250" y="1809"/>
                    </a:lnTo>
                    <a:lnTo>
                      <a:pt x="189" y="1723"/>
                    </a:lnTo>
                    <a:lnTo>
                      <a:pt x="132" y="1632"/>
                    </a:lnTo>
                    <a:lnTo>
                      <a:pt x="86" y="1539"/>
                    </a:lnTo>
                    <a:lnTo>
                      <a:pt x="50" y="1436"/>
                    </a:lnTo>
                    <a:lnTo>
                      <a:pt x="21" y="1330"/>
                    </a:lnTo>
                    <a:lnTo>
                      <a:pt x="4" y="1219"/>
                    </a:lnTo>
                    <a:lnTo>
                      <a:pt x="0" y="1107"/>
                    </a:lnTo>
                    <a:lnTo>
                      <a:pt x="4" y="993"/>
                    </a:lnTo>
                    <a:lnTo>
                      <a:pt x="21" y="882"/>
                    </a:lnTo>
                    <a:lnTo>
                      <a:pt x="50" y="776"/>
                    </a:lnTo>
                    <a:lnTo>
                      <a:pt x="86" y="677"/>
                    </a:lnTo>
                    <a:lnTo>
                      <a:pt x="132" y="578"/>
                    </a:lnTo>
                    <a:lnTo>
                      <a:pt x="189" y="489"/>
                    </a:lnTo>
                    <a:lnTo>
                      <a:pt x="250" y="402"/>
                    </a:lnTo>
                    <a:lnTo>
                      <a:pt x="324" y="324"/>
                    </a:lnTo>
                    <a:lnTo>
                      <a:pt x="402" y="251"/>
                    </a:lnTo>
                    <a:lnTo>
                      <a:pt x="484" y="188"/>
                    </a:lnTo>
                    <a:lnTo>
                      <a:pt x="579" y="131"/>
                    </a:lnTo>
                    <a:lnTo>
                      <a:pt x="674" y="86"/>
                    </a:lnTo>
                    <a:lnTo>
                      <a:pt x="776" y="49"/>
                    </a:lnTo>
                    <a:lnTo>
                      <a:pt x="883" y="21"/>
                    </a:lnTo>
                    <a:lnTo>
                      <a:pt x="990" y="4"/>
                    </a:lnTo>
                    <a:lnTo>
                      <a:pt x="1104" y="0"/>
                    </a:lnTo>
                    <a:close/>
                  </a:path>
                </a:pathLst>
              </a:custGeom>
              <a:solidFill>
                <a:srgbClr val="2F2F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847" name="Rectangle 670"/>
              <p:cNvSpPr>
                <a:spLocks noChangeArrowheads="1"/>
              </p:cNvSpPr>
              <p:nvPr/>
            </p:nvSpPr>
            <p:spPr bwMode="auto">
              <a:xfrm>
                <a:off x="5007" y="1607"/>
                <a:ext cx="59" cy="4"/>
              </a:xfrm>
              <a:prstGeom prst="rect">
                <a:avLst/>
              </a:prstGeom>
              <a:solidFill>
                <a:srgbClr val="7F604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48" name="Rectangle 671"/>
              <p:cNvSpPr>
                <a:spLocks noChangeArrowheads="1"/>
              </p:cNvSpPr>
              <p:nvPr/>
            </p:nvSpPr>
            <p:spPr bwMode="auto">
              <a:xfrm>
                <a:off x="5007" y="1607"/>
                <a:ext cx="59" cy="4"/>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49" name="Freeform 672"/>
              <p:cNvSpPr>
                <a:spLocks/>
              </p:cNvSpPr>
              <p:nvPr/>
            </p:nvSpPr>
            <p:spPr bwMode="auto">
              <a:xfrm>
                <a:off x="4967" y="1527"/>
                <a:ext cx="66" cy="82"/>
              </a:xfrm>
              <a:custGeom>
                <a:avLst/>
                <a:gdLst>
                  <a:gd name="T0" fmla="*/ 0 w 2047"/>
                  <a:gd name="T1" fmla="*/ 0 h 2593"/>
                  <a:gd name="T2" fmla="*/ 0 w 2047"/>
                  <a:gd name="T3" fmla="*/ 0 h 2593"/>
                  <a:gd name="T4" fmla="*/ 0 w 2047"/>
                  <a:gd name="T5" fmla="*/ 0 h 2593"/>
                  <a:gd name="T6" fmla="*/ 0 w 2047"/>
                  <a:gd name="T7" fmla="*/ 0 h 2593"/>
                  <a:gd name="T8" fmla="*/ 0 w 2047"/>
                  <a:gd name="T9" fmla="*/ 0 h 2593"/>
                  <a:gd name="T10" fmla="*/ 0 w 2047"/>
                  <a:gd name="T11" fmla="*/ 0 h 2593"/>
                  <a:gd name="T12" fmla="*/ 0 w 2047"/>
                  <a:gd name="T13" fmla="*/ 0 h 2593"/>
                  <a:gd name="T14" fmla="*/ 0 w 2047"/>
                  <a:gd name="T15" fmla="*/ 0 h 2593"/>
                  <a:gd name="T16" fmla="*/ 0 w 2047"/>
                  <a:gd name="T17" fmla="*/ 0 h 2593"/>
                  <a:gd name="T18" fmla="*/ 0 w 2047"/>
                  <a:gd name="T19" fmla="*/ 0 h 259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47"/>
                  <a:gd name="T31" fmla="*/ 0 h 2593"/>
                  <a:gd name="T32" fmla="*/ 2047 w 2047"/>
                  <a:gd name="T33" fmla="*/ 2593 h 259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47" h="2593">
                    <a:moveTo>
                      <a:pt x="135" y="0"/>
                    </a:moveTo>
                    <a:lnTo>
                      <a:pt x="0" y="1088"/>
                    </a:lnTo>
                    <a:lnTo>
                      <a:pt x="0" y="2511"/>
                    </a:lnTo>
                    <a:lnTo>
                      <a:pt x="8" y="2540"/>
                    </a:lnTo>
                    <a:lnTo>
                      <a:pt x="21" y="2557"/>
                    </a:lnTo>
                    <a:lnTo>
                      <a:pt x="40" y="2572"/>
                    </a:lnTo>
                    <a:lnTo>
                      <a:pt x="74" y="2593"/>
                    </a:lnTo>
                    <a:lnTo>
                      <a:pt x="2047" y="2593"/>
                    </a:lnTo>
                    <a:lnTo>
                      <a:pt x="2047" y="0"/>
                    </a:lnTo>
                    <a:lnTo>
                      <a:pt x="135" y="0"/>
                    </a:lnTo>
                    <a:close/>
                  </a:path>
                </a:pathLst>
              </a:custGeom>
              <a:solidFill>
                <a:srgbClr val="0031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850" name="Freeform 673"/>
              <p:cNvSpPr>
                <a:spLocks/>
              </p:cNvSpPr>
              <p:nvPr/>
            </p:nvSpPr>
            <p:spPr bwMode="auto">
              <a:xfrm>
                <a:off x="4967" y="1527"/>
                <a:ext cx="66" cy="82"/>
              </a:xfrm>
              <a:custGeom>
                <a:avLst/>
                <a:gdLst>
                  <a:gd name="T0" fmla="*/ 0 w 2047"/>
                  <a:gd name="T1" fmla="*/ 0 h 2593"/>
                  <a:gd name="T2" fmla="*/ 0 w 2047"/>
                  <a:gd name="T3" fmla="*/ 0 h 2593"/>
                  <a:gd name="T4" fmla="*/ 0 w 2047"/>
                  <a:gd name="T5" fmla="*/ 0 h 2593"/>
                  <a:gd name="T6" fmla="*/ 0 w 2047"/>
                  <a:gd name="T7" fmla="*/ 0 h 2593"/>
                  <a:gd name="T8" fmla="*/ 0 w 2047"/>
                  <a:gd name="T9" fmla="*/ 0 h 2593"/>
                  <a:gd name="T10" fmla="*/ 0 w 2047"/>
                  <a:gd name="T11" fmla="*/ 0 h 2593"/>
                  <a:gd name="T12" fmla="*/ 0 w 2047"/>
                  <a:gd name="T13" fmla="*/ 0 h 2593"/>
                  <a:gd name="T14" fmla="*/ 0 w 2047"/>
                  <a:gd name="T15" fmla="*/ 0 h 2593"/>
                  <a:gd name="T16" fmla="*/ 0 w 2047"/>
                  <a:gd name="T17" fmla="*/ 0 h 2593"/>
                  <a:gd name="T18" fmla="*/ 0 w 2047"/>
                  <a:gd name="T19" fmla="*/ 0 h 259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47"/>
                  <a:gd name="T31" fmla="*/ 0 h 2593"/>
                  <a:gd name="T32" fmla="*/ 2047 w 2047"/>
                  <a:gd name="T33" fmla="*/ 2593 h 259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47" h="2593">
                    <a:moveTo>
                      <a:pt x="135" y="0"/>
                    </a:moveTo>
                    <a:lnTo>
                      <a:pt x="0" y="1088"/>
                    </a:lnTo>
                    <a:lnTo>
                      <a:pt x="0" y="2511"/>
                    </a:lnTo>
                    <a:lnTo>
                      <a:pt x="8" y="2540"/>
                    </a:lnTo>
                    <a:lnTo>
                      <a:pt x="21" y="2557"/>
                    </a:lnTo>
                    <a:lnTo>
                      <a:pt x="40" y="2572"/>
                    </a:lnTo>
                    <a:lnTo>
                      <a:pt x="74" y="2593"/>
                    </a:lnTo>
                    <a:lnTo>
                      <a:pt x="2047" y="2593"/>
                    </a:lnTo>
                    <a:lnTo>
                      <a:pt x="2047" y="0"/>
                    </a:lnTo>
                    <a:lnTo>
                      <a:pt x="135"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851" name="Freeform 674"/>
              <p:cNvSpPr>
                <a:spLocks/>
              </p:cNvSpPr>
              <p:nvPr/>
            </p:nvSpPr>
            <p:spPr bwMode="auto">
              <a:xfrm>
                <a:off x="5013" y="1566"/>
                <a:ext cx="15" cy="3"/>
              </a:xfrm>
              <a:custGeom>
                <a:avLst/>
                <a:gdLst>
                  <a:gd name="T0" fmla="*/ 0 w 488"/>
                  <a:gd name="T1" fmla="*/ 0 h 91"/>
                  <a:gd name="T2" fmla="*/ 0 w 488"/>
                  <a:gd name="T3" fmla="*/ 0 h 91"/>
                  <a:gd name="T4" fmla="*/ 0 w 488"/>
                  <a:gd name="T5" fmla="*/ 0 h 91"/>
                  <a:gd name="T6" fmla="*/ 0 w 488"/>
                  <a:gd name="T7" fmla="*/ 0 h 91"/>
                  <a:gd name="T8" fmla="*/ 0 w 488"/>
                  <a:gd name="T9" fmla="*/ 0 h 91"/>
                  <a:gd name="T10" fmla="*/ 0 w 488"/>
                  <a:gd name="T11" fmla="*/ 0 h 91"/>
                  <a:gd name="T12" fmla="*/ 0 w 488"/>
                  <a:gd name="T13" fmla="*/ 0 h 91"/>
                  <a:gd name="T14" fmla="*/ 0 w 488"/>
                  <a:gd name="T15" fmla="*/ 0 h 91"/>
                  <a:gd name="T16" fmla="*/ 0 w 488"/>
                  <a:gd name="T17" fmla="*/ 0 h 91"/>
                  <a:gd name="T18" fmla="*/ 0 w 488"/>
                  <a:gd name="T19" fmla="*/ 0 h 91"/>
                  <a:gd name="T20" fmla="*/ 0 w 488"/>
                  <a:gd name="T21" fmla="*/ 0 h 91"/>
                  <a:gd name="T22" fmla="*/ 0 w 488"/>
                  <a:gd name="T23" fmla="*/ 0 h 91"/>
                  <a:gd name="T24" fmla="*/ 0 w 488"/>
                  <a:gd name="T25" fmla="*/ 0 h 91"/>
                  <a:gd name="T26" fmla="*/ 0 w 488"/>
                  <a:gd name="T27" fmla="*/ 0 h 91"/>
                  <a:gd name="T28" fmla="*/ 0 w 488"/>
                  <a:gd name="T29" fmla="*/ 0 h 91"/>
                  <a:gd name="T30" fmla="*/ 0 w 488"/>
                  <a:gd name="T31" fmla="*/ 0 h 91"/>
                  <a:gd name="T32" fmla="*/ 0 w 488"/>
                  <a:gd name="T33" fmla="*/ 0 h 91"/>
                  <a:gd name="T34" fmla="*/ 0 w 488"/>
                  <a:gd name="T35" fmla="*/ 0 h 91"/>
                  <a:gd name="T36" fmla="*/ 0 w 488"/>
                  <a:gd name="T37" fmla="*/ 0 h 91"/>
                  <a:gd name="T38" fmla="*/ 0 w 488"/>
                  <a:gd name="T39" fmla="*/ 0 h 91"/>
                  <a:gd name="T40" fmla="*/ 0 w 488"/>
                  <a:gd name="T41" fmla="*/ 0 h 9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8"/>
                  <a:gd name="T64" fmla="*/ 0 h 91"/>
                  <a:gd name="T65" fmla="*/ 488 w 488"/>
                  <a:gd name="T66" fmla="*/ 91 h 9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8" h="91">
                    <a:moveTo>
                      <a:pt x="41" y="0"/>
                    </a:moveTo>
                    <a:lnTo>
                      <a:pt x="439" y="0"/>
                    </a:lnTo>
                    <a:lnTo>
                      <a:pt x="460" y="4"/>
                    </a:lnTo>
                    <a:lnTo>
                      <a:pt x="475" y="13"/>
                    </a:lnTo>
                    <a:lnTo>
                      <a:pt x="485" y="25"/>
                    </a:lnTo>
                    <a:lnTo>
                      <a:pt x="488" y="42"/>
                    </a:lnTo>
                    <a:lnTo>
                      <a:pt x="488" y="45"/>
                    </a:lnTo>
                    <a:lnTo>
                      <a:pt x="485" y="66"/>
                    </a:lnTo>
                    <a:lnTo>
                      <a:pt x="475" y="78"/>
                    </a:lnTo>
                    <a:lnTo>
                      <a:pt x="460" y="87"/>
                    </a:lnTo>
                    <a:lnTo>
                      <a:pt x="439" y="91"/>
                    </a:lnTo>
                    <a:lnTo>
                      <a:pt x="41" y="91"/>
                    </a:lnTo>
                    <a:lnTo>
                      <a:pt x="24" y="87"/>
                    </a:lnTo>
                    <a:lnTo>
                      <a:pt x="13" y="78"/>
                    </a:lnTo>
                    <a:lnTo>
                      <a:pt x="4" y="66"/>
                    </a:lnTo>
                    <a:lnTo>
                      <a:pt x="0" y="45"/>
                    </a:lnTo>
                    <a:lnTo>
                      <a:pt x="0" y="42"/>
                    </a:lnTo>
                    <a:lnTo>
                      <a:pt x="4" y="25"/>
                    </a:lnTo>
                    <a:lnTo>
                      <a:pt x="13" y="13"/>
                    </a:lnTo>
                    <a:lnTo>
                      <a:pt x="24" y="4"/>
                    </a:lnTo>
                    <a:lnTo>
                      <a:pt x="4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852" name="Freeform 675"/>
              <p:cNvSpPr>
                <a:spLocks/>
              </p:cNvSpPr>
              <p:nvPr/>
            </p:nvSpPr>
            <p:spPr bwMode="auto">
              <a:xfrm>
                <a:off x="5013" y="1566"/>
                <a:ext cx="15" cy="3"/>
              </a:xfrm>
              <a:custGeom>
                <a:avLst/>
                <a:gdLst>
                  <a:gd name="T0" fmla="*/ 0 w 488"/>
                  <a:gd name="T1" fmla="*/ 0 h 91"/>
                  <a:gd name="T2" fmla="*/ 0 w 488"/>
                  <a:gd name="T3" fmla="*/ 0 h 91"/>
                  <a:gd name="T4" fmla="*/ 0 w 488"/>
                  <a:gd name="T5" fmla="*/ 0 h 91"/>
                  <a:gd name="T6" fmla="*/ 0 w 488"/>
                  <a:gd name="T7" fmla="*/ 0 h 91"/>
                  <a:gd name="T8" fmla="*/ 0 w 488"/>
                  <a:gd name="T9" fmla="*/ 0 h 91"/>
                  <a:gd name="T10" fmla="*/ 0 w 488"/>
                  <a:gd name="T11" fmla="*/ 0 h 91"/>
                  <a:gd name="T12" fmla="*/ 0 w 488"/>
                  <a:gd name="T13" fmla="*/ 0 h 91"/>
                  <a:gd name="T14" fmla="*/ 0 w 488"/>
                  <a:gd name="T15" fmla="*/ 0 h 91"/>
                  <a:gd name="T16" fmla="*/ 0 w 488"/>
                  <a:gd name="T17" fmla="*/ 0 h 91"/>
                  <a:gd name="T18" fmla="*/ 0 w 488"/>
                  <a:gd name="T19" fmla="*/ 0 h 91"/>
                  <a:gd name="T20" fmla="*/ 0 w 488"/>
                  <a:gd name="T21" fmla="*/ 0 h 91"/>
                  <a:gd name="T22" fmla="*/ 0 w 488"/>
                  <a:gd name="T23" fmla="*/ 0 h 91"/>
                  <a:gd name="T24" fmla="*/ 0 w 488"/>
                  <a:gd name="T25" fmla="*/ 0 h 91"/>
                  <a:gd name="T26" fmla="*/ 0 w 488"/>
                  <a:gd name="T27" fmla="*/ 0 h 91"/>
                  <a:gd name="T28" fmla="*/ 0 w 488"/>
                  <a:gd name="T29" fmla="*/ 0 h 91"/>
                  <a:gd name="T30" fmla="*/ 0 w 488"/>
                  <a:gd name="T31" fmla="*/ 0 h 91"/>
                  <a:gd name="T32" fmla="*/ 0 w 488"/>
                  <a:gd name="T33" fmla="*/ 0 h 91"/>
                  <a:gd name="T34" fmla="*/ 0 w 488"/>
                  <a:gd name="T35" fmla="*/ 0 h 91"/>
                  <a:gd name="T36" fmla="*/ 0 w 488"/>
                  <a:gd name="T37" fmla="*/ 0 h 91"/>
                  <a:gd name="T38" fmla="*/ 0 w 488"/>
                  <a:gd name="T39" fmla="*/ 0 h 91"/>
                  <a:gd name="T40" fmla="*/ 0 w 488"/>
                  <a:gd name="T41" fmla="*/ 0 h 9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8"/>
                  <a:gd name="T64" fmla="*/ 0 h 91"/>
                  <a:gd name="T65" fmla="*/ 488 w 488"/>
                  <a:gd name="T66" fmla="*/ 91 h 9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8" h="91">
                    <a:moveTo>
                      <a:pt x="41" y="0"/>
                    </a:moveTo>
                    <a:lnTo>
                      <a:pt x="439" y="0"/>
                    </a:lnTo>
                    <a:lnTo>
                      <a:pt x="460" y="4"/>
                    </a:lnTo>
                    <a:lnTo>
                      <a:pt x="475" y="13"/>
                    </a:lnTo>
                    <a:lnTo>
                      <a:pt x="485" y="25"/>
                    </a:lnTo>
                    <a:lnTo>
                      <a:pt x="488" y="42"/>
                    </a:lnTo>
                    <a:lnTo>
                      <a:pt x="488" y="45"/>
                    </a:lnTo>
                    <a:lnTo>
                      <a:pt x="485" y="66"/>
                    </a:lnTo>
                    <a:lnTo>
                      <a:pt x="475" y="78"/>
                    </a:lnTo>
                    <a:lnTo>
                      <a:pt x="460" y="87"/>
                    </a:lnTo>
                    <a:lnTo>
                      <a:pt x="439" y="91"/>
                    </a:lnTo>
                    <a:lnTo>
                      <a:pt x="41" y="91"/>
                    </a:lnTo>
                    <a:lnTo>
                      <a:pt x="24" y="87"/>
                    </a:lnTo>
                    <a:lnTo>
                      <a:pt x="13" y="78"/>
                    </a:lnTo>
                    <a:lnTo>
                      <a:pt x="4" y="66"/>
                    </a:lnTo>
                    <a:lnTo>
                      <a:pt x="0" y="45"/>
                    </a:lnTo>
                    <a:lnTo>
                      <a:pt x="0" y="42"/>
                    </a:lnTo>
                    <a:lnTo>
                      <a:pt x="4" y="25"/>
                    </a:lnTo>
                    <a:lnTo>
                      <a:pt x="13" y="13"/>
                    </a:lnTo>
                    <a:lnTo>
                      <a:pt x="24" y="4"/>
                    </a:lnTo>
                    <a:lnTo>
                      <a:pt x="41"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853" name="Rectangle 676"/>
              <p:cNvSpPr>
                <a:spLocks noChangeArrowheads="1"/>
              </p:cNvSpPr>
              <p:nvPr/>
            </p:nvSpPr>
            <p:spPr bwMode="auto">
              <a:xfrm>
                <a:off x="4963" y="1566"/>
                <a:ext cx="3" cy="10"/>
              </a:xfrm>
              <a:prstGeom prst="rect">
                <a:avLst/>
              </a:prstGeom>
              <a:noFill/>
              <a:ln w="0">
                <a:solidFill>
                  <a:srgbClr val="5F5F5F"/>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54" name="Rectangle 677"/>
              <p:cNvSpPr>
                <a:spLocks noChangeArrowheads="1"/>
              </p:cNvSpPr>
              <p:nvPr/>
            </p:nvSpPr>
            <p:spPr bwMode="auto">
              <a:xfrm>
                <a:off x="4965" y="1570"/>
                <a:ext cx="8"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55" name="Rectangle 678"/>
              <p:cNvSpPr>
                <a:spLocks noChangeArrowheads="1"/>
              </p:cNvSpPr>
              <p:nvPr/>
            </p:nvSpPr>
            <p:spPr bwMode="auto">
              <a:xfrm>
                <a:off x="4965" y="1570"/>
                <a:ext cx="8" cy="3"/>
              </a:xfrm>
              <a:prstGeom prst="rect">
                <a:avLst/>
              </a:prstGeom>
              <a:noFill/>
              <a:ln w="0">
                <a:solidFill>
                  <a:srgbClr val="5F5F5F"/>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56" name="Freeform 679"/>
              <p:cNvSpPr>
                <a:spLocks/>
              </p:cNvSpPr>
              <p:nvPr/>
            </p:nvSpPr>
            <p:spPr bwMode="auto">
              <a:xfrm>
                <a:off x="4972" y="1531"/>
                <a:ext cx="56" cy="26"/>
              </a:xfrm>
              <a:custGeom>
                <a:avLst/>
                <a:gdLst>
                  <a:gd name="T0" fmla="*/ 0 w 1737"/>
                  <a:gd name="T1" fmla="*/ 0 h 833"/>
                  <a:gd name="T2" fmla="*/ 0 w 1737"/>
                  <a:gd name="T3" fmla="*/ 0 h 833"/>
                  <a:gd name="T4" fmla="*/ 0 w 1737"/>
                  <a:gd name="T5" fmla="*/ 0 h 833"/>
                  <a:gd name="T6" fmla="*/ 0 w 1737"/>
                  <a:gd name="T7" fmla="*/ 0 h 833"/>
                  <a:gd name="T8" fmla="*/ 0 w 1737"/>
                  <a:gd name="T9" fmla="*/ 0 h 833"/>
                  <a:gd name="T10" fmla="*/ 0 w 1737"/>
                  <a:gd name="T11" fmla="*/ 0 h 833"/>
                  <a:gd name="T12" fmla="*/ 0 w 1737"/>
                  <a:gd name="T13" fmla="*/ 0 h 833"/>
                  <a:gd name="T14" fmla="*/ 0 w 1737"/>
                  <a:gd name="T15" fmla="*/ 0 h 833"/>
                  <a:gd name="T16" fmla="*/ 0 w 1737"/>
                  <a:gd name="T17" fmla="*/ 0 h 833"/>
                  <a:gd name="T18" fmla="*/ 0 w 1737"/>
                  <a:gd name="T19" fmla="*/ 0 h 833"/>
                  <a:gd name="T20" fmla="*/ 0 w 1737"/>
                  <a:gd name="T21" fmla="*/ 0 h 833"/>
                  <a:gd name="T22" fmla="*/ 0 w 1737"/>
                  <a:gd name="T23" fmla="*/ 0 h 833"/>
                  <a:gd name="T24" fmla="*/ 0 w 1737"/>
                  <a:gd name="T25" fmla="*/ 0 h 833"/>
                  <a:gd name="T26" fmla="*/ 0 w 1737"/>
                  <a:gd name="T27" fmla="*/ 0 h 833"/>
                  <a:gd name="T28" fmla="*/ 0 w 1737"/>
                  <a:gd name="T29" fmla="*/ 0 h 833"/>
                  <a:gd name="T30" fmla="*/ 0 w 1737"/>
                  <a:gd name="T31" fmla="*/ 0 h 833"/>
                  <a:gd name="T32" fmla="*/ 0 w 1737"/>
                  <a:gd name="T33" fmla="*/ 0 h 833"/>
                  <a:gd name="T34" fmla="*/ 0 w 1737"/>
                  <a:gd name="T35" fmla="*/ 0 h 833"/>
                  <a:gd name="T36" fmla="*/ 0 w 1737"/>
                  <a:gd name="T37" fmla="*/ 0 h 833"/>
                  <a:gd name="T38" fmla="*/ 0 w 1737"/>
                  <a:gd name="T39" fmla="*/ 0 h 833"/>
                  <a:gd name="T40" fmla="*/ 0 w 1737"/>
                  <a:gd name="T41" fmla="*/ 0 h 83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37"/>
                  <a:gd name="T64" fmla="*/ 0 h 833"/>
                  <a:gd name="T65" fmla="*/ 1737 w 1737"/>
                  <a:gd name="T66" fmla="*/ 833 h 83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37" h="833">
                    <a:moveTo>
                      <a:pt x="99" y="49"/>
                    </a:moveTo>
                    <a:lnTo>
                      <a:pt x="0" y="776"/>
                    </a:lnTo>
                    <a:lnTo>
                      <a:pt x="9" y="795"/>
                    </a:lnTo>
                    <a:lnTo>
                      <a:pt x="21" y="808"/>
                    </a:lnTo>
                    <a:lnTo>
                      <a:pt x="38" y="824"/>
                    </a:lnTo>
                    <a:lnTo>
                      <a:pt x="74" y="833"/>
                    </a:lnTo>
                    <a:lnTo>
                      <a:pt x="1676" y="833"/>
                    </a:lnTo>
                    <a:lnTo>
                      <a:pt x="1700" y="824"/>
                    </a:lnTo>
                    <a:lnTo>
                      <a:pt x="1721" y="808"/>
                    </a:lnTo>
                    <a:lnTo>
                      <a:pt x="1733" y="791"/>
                    </a:lnTo>
                    <a:lnTo>
                      <a:pt x="1737" y="763"/>
                    </a:lnTo>
                    <a:lnTo>
                      <a:pt x="1737" y="78"/>
                    </a:lnTo>
                    <a:lnTo>
                      <a:pt x="1725" y="49"/>
                    </a:lnTo>
                    <a:lnTo>
                      <a:pt x="1712" y="24"/>
                    </a:lnTo>
                    <a:lnTo>
                      <a:pt x="1683" y="7"/>
                    </a:lnTo>
                    <a:lnTo>
                      <a:pt x="1630" y="0"/>
                    </a:lnTo>
                    <a:lnTo>
                      <a:pt x="165" y="0"/>
                    </a:lnTo>
                    <a:lnTo>
                      <a:pt x="140" y="7"/>
                    </a:lnTo>
                    <a:lnTo>
                      <a:pt x="124" y="17"/>
                    </a:lnTo>
                    <a:lnTo>
                      <a:pt x="112" y="28"/>
                    </a:lnTo>
                    <a:lnTo>
                      <a:pt x="99" y="4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857" name="Freeform 680"/>
              <p:cNvSpPr>
                <a:spLocks/>
              </p:cNvSpPr>
              <p:nvPr/>
            </p:nvSpPr>
            <p:spPr bwMode="auto">
              <a:xfrm>
                <a:off x="4972" y="1531"/>
                <a:ext cx="56" cy="26"/>
              </a:xfrm>
              <a:custGeom>
                <a:avLst/>
                <a:gdLst>
                  <a:gd name="T0" fmla="*/ 0 w 1737"/>
                  <a:gd name="T1" fmla="*/ 0 h 833"/>
                  <a:gd name="T2" fmla="*/ 0 w 1737"/>
                  <a:gd name="T3" fmla="*/ 0 h 833"/>
                  <a:gd name="T4" fmla="*/ 0 w 1737"/>
                  <a:gd name="T5" fmla="*/ 0 h 833"/>
                  <a:gd name="T6" fmla="*/ 0 w 1737"/>
                  <a:gd name="T7" fmla="*/ 0 h 833"/>
                  <a:gd name="T8" fmla="*/ 0 w 1737"/>
                  <a:gd name="T9" fmla="*/ 0 h 833"/>
                  <a:gd name="T10" fmla="*/ 0 w 1737"/>
                  <a:gd name="T11" fmla="*/ 0 h 833"/>
                  <a:gd name="T12" fmla="*/ 0 w 1737"/>
                  <a:gd name="T13" fmla="*/ 0 h 833"/>
                  <a:gd name="T14" fmla="*/ 0 w 1737"/>
                  <a:gd name="T15" fmla="*/ 0 h 833"/>
                  <a:gd name="T16" fmla="*/ 0 w 1737"/>
                  <a:gd name="T17" fmla="*/ 0 h 833"/>
                  <a:gd name="T18" fmla="*/ 0 w 1737"/>
                  <a:gd name="T19" fmla="*/ 0 h 833"/>
                  <a:gd name="T20" fmla="*/ 0 w 1737"/>
                  <a:gd name="T21" fmla="*/ 0 h 833"/>
                  <a:gd name="T22" fmla="*/ 0 w 1737"/>
                  <a:gd name="T23" fmla="*/ 0 h 833"/>
                  <a:gd name="T24" fmla="*/ 0 w 1737"/>
                  <a:gd name="T25" fmla="*/ 0 h 833"/>
                  <a:gd name="T26" fmla="*/ 0 w 1737"/>
                  <a:gd name="T27" fmla="*/ 0 h 833"/>
                  <a:gd name="T28" fmla="*/ 0 w 1737"/>
                  <a:gd name="T29" fmla="*/ 0 h 833"/>
                  <a:gd name="T30" fmla="*/ 0 w 1737"/>
                  <a:gd name="T31" fmla="*/ 0 h 833"/>
                  <a:gd name="T32" fmla="*/ 0 w 1737"/>
                  <a:gd name="T33" fmla="*/ 0 h 833"/>
                  <a:gd name="T34" fmla="*/ 0 w 1737"/>
                  <a:gd name="T35" fmla="*/ 0 h 833"/>
                  <a:gd name="T36" fmla="*/ 0 w 1737"/>
                  <a:gd name="T37" fmla="*/ 0 h 833"/>
                  <a:gd name="T38" fmla="*/ 0 w 1737"/>
                  <a:gd name="T39" fmla="*/ 0 h 833"/>
                  <a:gd name="T40" fmla="*/ 0 w 1737"/>
                  <a:gd name="T41" fmla="*/ 0 h 83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37"/>
                  <a:gd name="T64" fmla="*/ 0 h 833"/>
                  <a:gd name="T65" fmla="*/ 1737 w 1737"/>
                  <a:gd name="T66" fmla="*/ 833 h 83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37" h="833">
                    <a:moveTo>
                      <a:pt x="99" y="49"/>
                    </a:moveTo>
                    <a:lnTo>
                      <a:pt x="0" y="776"/>
                    </a:lnTo>
                    <a:lnTo>
                      <a:pt x="9" y="795"/>
                    </a:lnTo>
                    <a:lnTo>
                      <a:pt x="21" y="808"/>
                    </a:lnTo>
                    <a:lnTo>
                      <a:pt x="38" y="824"/>
                    </a:lnTo>
                    <a:lnTo>
                      <a:pt x="74" y="833"/>
                    </a:lnTo>
                    <a:lnTo>
                      <a:pt x="1676" y="833"/>
                    </a:lnTo>
                    <a:lnTo>
                      <a:pt x="1700" y="824"/>
                    </a:lnTo>
                    <a:lnTo>
                      <a:pt x="1721" y="808"/>
                    </a:lnTo>
                    <a:lnTo>
                      <a:pt x="1733" y="791"/>
                    </a:lnTo>
                    <a:lnTo>
                      <a:pt x="1737" y="763"/>
                    </a:lnTo>
                    <a:lnTo>
                      <a:pt x="1737" y="78"/>
                    </a:lnTo>
                    <a:lnTo>
                      <a:pt x="1725" y="49"/>
                    </a:lnTo>
                    <a:lnTo>
                      <a:pt x="1712" y="24"/>
                    </a:lnTo>
                    <a:lnTo>
                      <a:pt x="1683" y="7"/>
                    </a:lnTo>
                    <a:lnTo>
                      <a:pt x="1630" y="0"/>
                    </a:lnTo>
                    <a:lnTo>
                      <a:pt x="165" y="0"/>
                    </a:lnTo>
                    <a:lnTo>
                      <a:pt x="140" y="7"/>
                    </a:lnTo>
                    <a:lnTo>
                      <a:pt x="124" y="17"/>
                    </a:lnTo>
                    <a:lnTo>
                      <a:pt x="112" y="28"/>
                    </a:lnTo>
                    <a:lnTo>
                      <a:pt x="99" y="49"/>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858" name="Rectangle 681"/>
              <p:cNvSpPr>
                <a:spLocks noChangeArrowheads="1"/>
              </p:cNvSpPr>
              <p:nvPr/>
            </p:nvSpPr>
            <p:spPr bwMode="auto">
              <a:xfrm>
                <a:off x="4975" y="1525"/>
                <a:ext cx="4" cy="33"/>
              </a:xfrm>
              <a:prstGeom prst="rect">
                <a:avLst/>
              </a:prstGeom>
              <a:noFill/>
              <a:ln w="0">
                <a:solidFill>
                  <a:srgbClr val="5F5F5F"/>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59" name="Rectangle 682"/>
              <p:cNvSpPr>
                <a:spLocks noChangeArrowheads="1"/>
              </p:cNvSpPr>
              <p:nvPr/>
            </p:nvSpPr>
            <p:spPr bwMode="auto">
              <a:xfrm>
                <a:off x="4966" y="1524"/>
                <a:ext cx="14" cy="1"/>
              </a:xfrm>
              <a:prstGeom prst="rect">
                <a:avLst/>
              </a:prstGeom>
              <a:noFill/>
              <a:ln w="0">
                <a:solidFill>
                  <a:srgbClr val="5F5F5F"/>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60" name="Rectangle 683"/>
              <p:cNvSpPr>
                <a:spLocks noChangeArrowheads="1"/>
              </p:cNvSpPr>
              <p:nvPr/>
            </p:nvSpPr>
            <p:spPr bwMode="auto">
              <a:xfrm>
                <a:off x="4963" y="1559"/>
                <a:ext cx="17" cy="1"/>
              </a:xfrm>
              <a:prstGeom prst="rect">
                <a:avLst/>
              </a:prstGeom>
              <a:noFill/>
              <a:ln w="0">
                <a:solidFill>
                  <a:srgbClr val="5F5F5F"/>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61" name="Freeform 684"/>
              <p:cNvSpPr>
                <a:spLocks/>
              </p:cNvSpPr>
              <p:nvPr/>
            </p:nvSpPr>
            <p:spPr bwMode="auto">
              <a:xfrm>
                <a:off x="4938" y="1571"/>
                <a:ext cx="18" cy="18"/>
              </a:xfrm>
              <a:custGeom>
                <a:avLst/>
                <a:gdLst>
                  <a:gd name="T0" fmla="*/ 0 w 529"/>
                  <a:gd name="T1" fmla="*/ 0 h 555"/>
                  <a:gd name="T2" fmla="*/ 0 w 529"/>
                  <a:gd name="T3" fmla="*/ 0 h 555"/>
                  <a:gd name="T4" fmla="*/ 0 w 529"/>
                  <a:gd name="T5" fmla="*/ 0 h 555"/>
                  <a:gd name="T6" fmla="*/ 0 60000 65536"/>
                  <a:gd name="T7" fmla="*/ 0 60000 65536"/>
                  <a:gd name="T8" fmla="*/ 0 60000 65536"/>
                  <a:gd name="T9" fmla="*/ 0 w 529"/>
                  <a:gd name="T10" fmla="*/ 0 h 555"/>
                  <a:gd name="T11" fmla="*/ 529 w 529"/>
                  <a:gd name="T12" fmla="*/ 555 h 555"/>
                </a:gdLst>
                <a:ahLst/>
                <a:cxnLst>
                  <a:cxn ang="T6">
                    <a:pos x="T0" y="T1"/>
                  </a:cxn>
                  <a:cxn ang="T7">
                    <a:pos x="T2" y="T3"/>
                  </a:cxn>
                  <a:cxn ang="T8">
                    <a:pos x="T4" y="T5"/>
                  </a:cxn>
                </a:cxnLst>
                <a:rect l="T9" t="T10" r="T11" b="T12"/>
                <a:pathLst>
                  <a:path w="529" h="555">
                    <a:moveTo>
                      <a:pt x="0" y="555"/>
                    </a:moveTo>
                    <a:lnTo>
                      <a:pt x="521" y="152"/>
                    </a:lnTo>
                    <a:lnTo>
                      <a:pt x="529"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862" name="Freeform 685"/>
              <p:cNvSpPr>
                <a:spLocks/>
              </p:cNvSpPr>
              <p:nvPr/>
            </p:nvSpPr>
            <p:spPr bwMode="auto">
              <a:xfrm>
                <a:off x="5041" y="1562"/>
                <a:ext cx="102" cy="45"/>
              </a:xfrm>
              <a:custGeom>
                <a:avLst/>
                <a:gdLst>
                  <a:gd name="T0" fmla="*/ 0 w 3152"/>
                  <a:gd name="T1" fmla="*/ 0 h 1419"/>
                  <a:gd name="T2" fmla="*/ 0 w 3152"/>
                  <a:gd name="T3" fmla="*/ 0 h 1419"/>
                  <a:gd name="T4" fmla="*/ 0 w 3152"/>
                  <a:gd name="T5" fmla="*/ 0 h 1419"/>
                  <a:gd name="T6" fmla="*/ 0 w 3152"/>
                  <a:gd name="T7" fmla="*/ 0 h 1419"/>
                  <a:gd name="T8" fmla="*/ 0 w 3152"/>
                  <a:gd name="T9" fmla="*/ 0 h 1419"/>
                  <a:gd name="T10" fmla="*/ 0 w 3152"/>
                  <a:gd name="T11" fmla="*/ 0 h 1419"/>
                  <a:gd name="T12" fmla="*/ 0 w 3152"/>
                  <a:gd name="T13" fmla="*/ 0 h 1419"/>
                  <a:gd name="T14" fmla="*/ 0 w 3152"/>
                  <a:gd name="T15" fmla="*/ 0 h 1419"/>
                  <a:gd name="T16" fmla="*/ 0 w 3152"/>
                  <a:gd name="T17" fmla="*/ 0 h 1419"/>
                  <a:gd name="T18" fmla="*/ 0 w 3152"/>
                  <a:gd name="T19" fmla="*/ 0 h 1419"/>
                  <a:gd name="T20" fmla="*/ 0 w 3152"/>
                  <a:gd name="T21" fmla="*/ 0 h 1419"/>
                  <a:gd name="T22" fmla="*/ 0 w 3152"/>
                  <a:gd name="T23" fmla="*/ 0 h 1419"/>
                  <a:gd name="T24" fmla="*/ 0 w 3152"/>
                  <a:gd name="T25" fmla="*/ 0 h 1419"/>
                  <a:gd name="T26" fmla="*/ 0 w 3152"/>
                  <a:gd name="T27" fmla="*/ 0 h 1419"/>
                  <a:gd name="T28" fmla="*/ 0 w 3152"/>
                  <a:gd name="T29" fmla="*/ 0 h 1419"/>
                  <a:gd name="T30" fmla="*/ 0 w 3152"/>
                  <a:gd name="T31" fmla="*/ 0 h 1419"/>
                  <a:gd name="T32" fmla="*/ 0 w 3152"/>
                  <a:gd name="T33" fmla="*/ 0 h 1419"/>
                  <a:gd name="T34" fmla="*/ 0 w 3152"/>
                  <a:gd name="T35" fmla="*/ 0 h 1419"/>
                  <a:gd name="T36" fmla="*/ 0 w 3152"/>
                  <a:gd name="T37" fmla="*/ 0 h 1419"/>
                  <a:gd name="T38" fmla="*/ 0 w 3152"/>
                  <a:gd name="T39" fmla="*/ 0 h 141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152"/>
                  <a:gd name="T61" fmla="*/ 0 h 1419"/>
                  <a:gd name="T62" fmla="*/ 3152 w 3152"/>
                  <a:gd name="T63" fmla="*/ 1419 h 141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152" h="1419">
                    <a:moveTo>
                      <a:pt x="3152" y="0"/>
                    </a:moveTo>
                    <a:lnTo>
                      <a:pt x="0" y="0"/>
                    </a:lnTo>
                    <a:lnTo>
                      <a:pt x="3" y="1419"/>
                    </a:lnTo>
                    <a:lnTo>
                      <a:pt x="1739" y="1419"/>
                    </a:lnTo>
                    <a:lnTo>
                      <a:pt x="1841" y="1353"/>
                    </a:lnTo>
                    <a:lnTo>
                      <a:pt x="1944" y="1284"/>
                    </a:lnTo>
                    <a:lnTo>
                      <a:pt x="2039" y="1206"/>
                    </a:lnTo>
                    <a:lnTo>
                      <a:pt x="2138" y="1128"/>
                    </a:lnTo>
                    <a:lnTo>
                      <a:pt x="2227" y="1046"/>
                    </a:lnTo>
                    <a:lnTo>
                      <a:pt x="2318" y="959"/>
                    </a:lnTo>
                    <a:lnTo>
                      <a:pt x="2408" y="869"/>
                    </a:lnTo>
                    <a:lnTo>
                      <a:pt x="2494" y="778"/>
                    </a:lnTo>
                    <a:lnTo>
                      <a:pt x="2581" y="685"/>
                    </a:lnTo>
                    <a:lnTo>
                      <a:pt x="2663" y="590"/>
                    </a:lnTo>
                    <a:lnTo>
                      <a:pt x="2749" y="496"/>
                    </a:lnTo>
                    <a:lnTo>
                      <a:pt x="2831" y="397"/>
                    </a:lnTo>
                    <a:lnTo>
                      <a:pt x="2909" y="299"/>
                    </a:lnTo>
                    <a:lnTo>
                      <a:pt x="2992" y="196"/>
                    </a:lnTo>
                    <a:lnTo>
                      <a:pt x="3070" y="97"/>
                    </a:lnTo>
                    <a:lnTo>
                      <a:pt x="3152" y="0"/>
                    </a:lnTo>
                    <a:close/>
                  </a:path>
                </a:pathLst>
              </a:custGeom>
              <a:solidFill>
                <a:srgbClr val="4242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863" name="Freeform 686"/>
              <p:cNvSpPr>
                <a:spLocks/>
              </p:cNvSpPr>
              <p:nvPr/>
            </p:nvSpPr>
            <p:spPr bwMode="auto">
              <a:xfrm>
                <a:off x="5041" y="1562"/>
                <a:ext cx="102" cy="45"/>
              </a:xfrm>
              <a:custGeom>
                <a:avLst/>
                <a:gdLst>
                  <a:gd name="T0" fmla="*/ 0 w 3152"/>
                  <a:gd name="T1" fmla="*/ 0 h 1419"/>
                  <a:gd name="T2" fmla="*/ 0 w 3152"/>
                  <a:gd name="T3" fmla="*/ 0 h 1419"/>
                  <a:gd name="T4" fmla="*/ 0 w 3152"/>
                  <a:gd name="T5" fmla="*/ 0 h 1419"/>
                  <a:gd name="T6" fmla="*/ 0 w 3152"/>
                  <a:gd name="T7" fmla="*/ 0 h 1419"/>
                  <a:gd name="T8" fmla="*/ 0 w 3152"/>
                  <a:gd name="T9" fmla="*/ 0 h 1419"/>
                  <a:gd name="T10" fmla="*/ 0 w 3152"/>
                  <a:gd name="T11" fmla="*/ 0 h 1419"/>
                  <a:gd name="T12" fmla="*/ 0 w 3152"/>
                  <a:gd name="T13" fmla="*/ 0 h 1419"/>
                  <a:gd name="T14" fmla="*/ 0 w 3152"/>
                  <a:gd name="T15" fmla="*/ 0 h 1419"/>
                  <a:gd name="T16" fmla="*/ 0 w 3152"/>
                  <a:gd name="T17" fmla="*/ 0 h 1419"/>
                  <a:gd name="T18" fmla="*/ 0 w 3152"/>
                  <a:gd name="T19" fmla="*/ 0 h 1419"/>
                  <a:gd name="T20" fmla="*/ 0 w 3152"/>
                  <a:gd name="T21" fmla="*/ 0 h 1419"/>
                  <a:gd name="T22" fmla="*/ 0 w 3152"/>
                  <a:gd name="T23" fmla="*/ 0 h 1419"/>
                  <a:gd name="T24" fmla="*/ 0 w 3152"/>
                  <a:gd name="T25" fmla="*/ 0 h 1419"/>
                  <a:gd name="T26" fmla="*/ 0 w 3152"/>
                  <a:gd name="T27" fmla="*/ 0 h 1419"/>
                  <a:gd name="T28" fmla="*/ 0 w 3152"/>
                  <a:gd name="T29" fmla="*/ 0 h 1419"/>
                  <a:gd name="T30" fmla="*/ 0 w 3152"/>
                  <a:gd name="T31" fmla="*/ 0 h 1419"/>
                  <a:gd name="T32" fmla="*/ 0 w 3152"/>
                  <a:gd name="T33" fmla="*/ 0 h 1419"/>
                  <a:gd name="T34" fmla="*/ 0 w 3152"/>
                  <a:gd name="T35" fmla="*/ 0 h 1419"/>
                  <a:gd name="T36" fmla="*/ 0 w 3152"/>
                  <a:gd name="T37" fmla="*/ 0 h 1419"/>
                  <a:gd name="T38" fmla="*/ 0 w 3152"/>
                  <a:gd name="T39" fmla="*/ 0 h 141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152"/>
                  <a:gd name="T61" fmla="*/ 0 h 1419"/>
                  <a:gd name="T62" fmla="*/ 3152 w 3152"/>
                  <a:gd name="T63" fmla="*/ 1419 h 141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152" h="1419">
                    <a:moveTo>
                      <a:pt x="3152" y="0"/>
                    </a:moveTo>
                    <a:lnTo>
                      <a:pt x="0" y="0"/>
                    </a:lnTo>
                    <a:lnTo>
                      <a:pt x="3" y="1419"/>
                    </a:lnTo>
                    <a:lnTo>
                      <a:pt x="1739" y="1419"/>
                    </a:lnTo>
                    <a:lnTo>
                      <a:pt x="1841" y="1353"/>
                    </a:lnTo>
                    <a:lnTo>
                      <a:pt x="1944" y="1284"/>
                    </a:lnTo>
                    <a:lnTo>
                      <a:pt x="2039" y="1206"/>
                    </a:lnTo>
                    <a:lnTo>
                      <a:pt x="2138" y="1128"/>
                    </a:lnTo>
                    <a:lnTo>
                      <a:pt x="2227" y="1046"/>
                    </a:lnTo>
                    <a:lnTo>
                      <a:pt x="2318" y="959"/>
                    </a:lnTo>
                    <a:lnTo>
                      <a:pt x="2408" y="869"/>
                    </a:lnTo>
                    <a:lnTo>
                      <a:pt x="2494" y="778"/>
                    </a:lnTo>
                    <a:lnTo>
                      <a:pt x="2581" y="685"/>
                    </a:lnTo>
                    <a:lnTo>
                      <a:pt x="2663" y="590"/>
                    </a:lnTo>
                    <a:lnTo>
                      <a:pt x="2749" y="496"/>
                    </a:lnTo>
                    <a:lnTo>
                      <a:pt x="2831" y="397"/>
                    </a:lnTo>
                    <a:lnTo>
                      <a:pt x="2909" y="299"/>
                    </a:lnTo>
                    <a:lnTo>
                      <a:pt x="2992" y="196"/>
                    </a:lnTo>
                    <a:lnTo>
                      <a:pt x="3070" y="97"/>
                    </a:lnTo>
                    <a:lnTo>
                      <a:pt x="3152"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864" name="Freeform 687"/>
              <p:cNvSpPr>
                <a:spLocks/>
              </p:cNvSpPr>
              <p:nvPr/>
            </p:nvSpPr>
            <p:spPr bwMode="auto">
              <a:xfrm>
                <a:off x="5041" y="1562"/>
                <a:ext cx="80" cy="45"/>
              </a:xfrm>
              <a:custGeom>
                <a:avLst/>
                <a:gdLst>
                  <a:gd name="T0" fmla="*/ 0 w 2462"/>
                  <a:gd name="T1" fmla="*/ 0 h 1435"/>
                  <a:gd name="T2" fmla="*/ 0 w 2462"/>
                  <a:gd name="T3" fmla="*/ 0 h 1435"/>
                  <a:gd name="T4" fmla="*/ 0 w 2462"/>
                  <a:gd name="T5" fmla="*/ 0 h 1435"/>
                  <a:gd name="T6" fmla="*/ 0 w 2462"/>
                  <a:gd name="T7" fmla="*/ 0 h 1435"/>
                  <a:gd name="T8" fmla="*/ 0 w 2462"/>
                  <a:gd name="T9" fmla="*/ 0 h 1435"/>
                  <a:gd name="T10" fmla="*/ 0 w 2462"/>
                  <a:gd name="T11" fmla="*/ 0 h 1435"/>
                  <a:gd name="T12" fmla="*/ 0 w 2462"/>
                  <a:gd name="T13" fmla="*/ 0 h 1435"/>
                  <a:gd name="T14" fmla="*/ 0 w 2462"/>
                  <a:gd name="T15" fmla="*/ 0 h 1435"/>
                  <a:gd name="T16" fmla="*/ 0 w 2462"/>
                  <a:gd name="T17" fmla="*/ 0 h 1435"/>
                  <a:gd name="T18" fmla="*/ 0 w 2462"/>
                  <a:gd name="T19" fmla="*/ 0 h 1435"/>
                  <a:gd name="T20" fmla="*/ 0 w 2462"/>
                  <a:gd name="T21" fmla="*/ 0 h 1435"/>
                  <a:gd name="T22" fmla="*/ 0 w 2462"/>
                  <a:gd name="T23" fmla="*/ 0 h 1435"/>
                  <a:gd name="T24" fmla="*/ 0 w 2462"/>
                  <a:gd name="T25" fmla="*/ 0 h 1435"/>
                  <a:gd name="T26" fmla="*/ 0 w 2462"/>
                  <a:gd name="T27" fmla="*/ 0 h 1435"/>
                  <a:gd name="T28" fmla="*/ 0 w 2462"/>
                  <a:gd name="T29" fmla="*/ 0 h 1435"/>
                  <a:gd name="T30" fmla="*/ 0 w 2462"/>
                  <a:gd name="T31" fmla="*/ 0 h 1435"/>
                  <a:gd name="T32" fmla="*/ 0 w 2462"/>
                  <a:gd name="T33" fmla="*/ 0 h 1435"/>
                  <a:gd name="T34" fmla="*/ 0 w 2462"/>
                  <a:gd name="T35" fmla="*/ 0 h 1435"/>
                  <a:gd name="T36" fmla="*/ 0 w 2462"/>
                  <a:gd name="T37" fmla="*/ 0 h 1435"/>
                  <a:gd name="T38" fmla="*/ 0 w 2462"/>
                  <a:gd name="T39" fmla="*/ 0 h 1435"/>
                  <a:gd name="T40" fmla="*/ 0 w 2462"/>
                  <a:gd name="T41" fmla="*/ 0 h 1435"/>
                  <a:gd name="T42" fmla="*/ 0 w 2462"/>
                  <a:gd name="T43" fmla="*/ 0 h 1435"/>
                  <a:gd name="T44" fmla="*/ 0 w 2462"/>
                  <a:gd name="T45" fmla="*/ 0 h 1435"/>
                  <a:gd name="T46" fmla="*/ 0 w 2462"/>
                  <a:gd name="T47" fmla="*/ 0 h 1435"/>
                  <a:gd name="T48" fmla="*/ 0 w 2462"/>
                  <a:gd name="T49" fmla="*/ 0 h 1435"/>
                  <a:gd name="T50" fmla="*/ 0 w 2462"/>
                  <a:gd name="T51" fmla="*/ 0 h 1435"/>
                  <a:gd name="T52" fmla="*/ 0 w 2462"/>
                  <a:gd name="T53" fmla="*/ 0 h 1435"/>
                  <a:gd name="T54" fmla="*/ 0 w 2462"/>
                  <a:gd name="T55" fmla="*/ 0 h 1435"/>
                  <a:gd name="T56" fmla="*/ 0 w 2462"/>
                  <a:gd name="T57" fmla="*/ 0 h 1435"/>
                  <a:gd name="T58" fmla="*/ 0 w 2462"/>
                  <a:gd name="T59" fmla="*/ 0 h 1435"/>
                  <a:gd name="T60" fmla="*/ 0 w 2462"/>
                  <a:gd name="T61" fmla="*/ 0 h 1435"/>
                  <a:gd name="T62" fmla="*/ 0 w 2462"/>
                  <a:gd name="T63" fmla="*/ 0 h 1435"/>
                  <a:gd name="T64" fmla="*/ 0 w 2462"/>
                  <a:gd name="T65" fmla="*/ 0 h 1435"/>
                  <a:gd name="T66" fmla="*/ 0 w 2462"/>
                  <a:gd name="T67" fmla="*/ 0 h 1435"/>
                  <a:gd name="T68" fmla="*/ 0 w 2462"/>
                  <a:gd name="T69" fmla="*/ 0 h 1435"/>
                  <a:gd name="T70" fmla="*/ 0 w 2462"/>
                  <a:gd name="T71" fmla="*/ 0 h 1435"/>
                  <a:gd name="T72" fmla="*/ 0 w 2462"/>
                  <a:gd name="T73" fmla="*/ 0 h 1435"/>
                  <a:gd name="T74" fmla="*/ 0 w 2462"/>
                  <a:gd name="T75" fmla="*/ 0 h 1435"/>
                  <a:gd name="T76" fmla="*/ 0 w 2462"/>
                  <a:gd name="T77" fmla="*/ 0 h 1435"/>
                  <a:gd name="T78" fmla="*/ 0 w 2462"/>
                  <a:gd name="T79" fmla="*/ 0 h 1435"/>
                  <a:gd name="T80" fmla="*/ 0 w 2462"/>
                  <a:gd name="T81" fmla="*/ 0 h 1435"/>
                  <a:gd name="T82" fmla="*/ 0 w 2462"/>
                  <a:gd name="T83" fmla="*/ 0 h 1435"/>
                  <a:gd name="T84" fmla="*/ 0 w 2462"/>
                  <a:gd name="T85" fmla="*/ 0 h 1435"/>
                  <a:gd name="T86" fmla="*/ 0 w 2462"/>
                  <a:gd name="T87" fmla="*/ 0 h 1435"/>
                  <a:gd name="T88" fmla="*/ 0 w 2462"/>
                  <a:gd name="T89" fmla="*/ 0 h 1435"/>
                  <a:gd name="T90" fmla="*/ 0 w 2462"/>
                  <a:gd name="T91" fmla="*/ 0 h 1435"/>
                  <a:gd name="T92" fmla="*/ 0 w 2462"/>
                  <a:gd name="T93" fmla="*/ 0 h 1435"/>
                  <a:gd name="T94" fmla="*/ 0 w 2462"/>
                  <a:gd name="T95" fmla="*/ 0 h 1435"/>
                  <a:gd name="T96" fmla="*/ 0 w 2462"/>
                  <a:gd name="T97" fmla="*/ 0 h 1435"/>
                  <a:gd name="T98" fmla="*/ 0 w 2462"/>
                  <a:gd name="T99" fmla="*/ 0 h 1435"/>
                  <a:gd name="T100" fmla="*/ 0 w 2462"/>
                  <a:gd name="T101" fmla="*/ 0 h 1435"/>
                  <a:gd name="T102" fmla="*/ 0 w 2462"/>
                  <a:gd name="T103" fmla="*/ 0 h 1435"/>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462"/>
                  <a:gd name="T157" fmla="*/ 0 h 1435"/>
                  <a:gd name="T158" fmla="*/ 2462 w 2462"/>
                  <a:gd name="T159" fmla="*/ 1435 h 1435"/>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462" h="1435">
                    <a:moveTo>
                      <a:pt x="1519" y="1423"/>
                    </a:moveTo>
                    <a:lnTo>
                      <a:pt x="1473" y="1377"/>
                    </a:lnTo>
                    <a:lnTo>
                      <a:pt x="1424" y="1337"/>
                    </a:lnTo>
                    <a:lnTo>
                      <a:pt x="1371" y="1299"/>
                    </a:lnTo>
                    <a:lnTo>
                      <a:pt x="1313" y="1267"/>
                    </a:lnTo>
                    <a:lnTo>
                      <a:pt x="1256" y="1238"/>
                    </a:lnTo>
                    <a:lnTo>
                      <a:pt x="1195" y="1210"/>
                    </a:lnTo>
                    <a:lnTo>
                      <a:pt x="1129" y="1189"/>
                    </a:lnTo>
                    <a:lnTo>
                      <a:pt x="1064" y="1168"/>
                    </a:lnTo>
                    <a:lnTo>
                      <a:pt x="994" y="1152"/>
                    </a:lnTo>
                    <a:lnTo>
                      <a:pt x="923" y="1139"/>
                    </a:lnTo>
                    <a:lnTo>
                      <a:pt x="849" y="1132"/>
                    </a:lnTo>
                    <a:lnTo>
                      <a:pt x="771" y="1124"/>
                    </a:lnTo>
                    <a:lnTo>
                      <a:pt x="693" y="1119"/>
                    </a:lnTo>
                    <a:lnTo>
                      <a:pt x="615" y="1115"/>
                    </a:lnTo>
                    <a:lnTo>
                      <a:pt x="533" y="1115"/>
                    </a:lnTo>
                    <a:lnTo>
                      <a:pt x="452" y="1119"/>
                    </a:lnTo>
                    <a:lnTo>
                      <a:pt x="394" y="1124"/>
                    </a:lnTo>
                    <a:lnTo>
                      <a:pt x="341" y="1099"/>
                    </a:lnTo>
                    <a:lnTo>
                      <a:pt x="299" y="1050"/>
                    </a:lnTo>
                    <a:lnTo>
                      <a:pt x="271" y="984"/>
                    </a:lnTo>
                    <a:lnTo>
                      <a:pt x="250" y="898"/>
                    </a:lnTo>
                    <a:lnTo>
                      <a:pt x="246" y="803"/>
                    </a:lnTo>
                    <a:lnTo>
                      <a:pt x="259" y="700"/>
                    </a:lnTo>
                    <a:lnTo>
                      <a:pt x="288" y="594"/>
                    </a:lnTo>
                    <a:lnTo>
                      <a:pt x="288" y="544"/>
                    </a:lnTo>
                    <a:lnTo>
                      <a:pt x="263" y="500"/>
                    </a:lnTo>
                    <a:lnTo>
                      <a:pt x="218" y="451"/>
                    </a:lnTo>
                    <a:lnTo>
                      <a:pt x="164" y="397"/>
                    </a:lnTo>
                    <a:lnTo>
                      <a:pt x="111" y="344"/>
                    </a:lnTo>
                    <a:lnTo>
                      <a:pt x="58" y="291"/>
                    </a:lnTo>
                    <a:lnTo>
                      <a:pt x="21" y="228"/>
                    </a:lnTo>
                    <a:lnTo>
                      <a:pt x="0" y="167"/>
                    </a:lnTo>
                    <a:lnTo>
                      <a:pt x="0" y="147"/>
                    </a:lnTo>
                    <a:lnTo>
                      <a:pt x="0" y="127"/>
                    </a:lnTo>
                    <a:lnTo>
                      <a:pt x="0" y="106"/>
                    </a:lnTo>
                    <a:lnTo>
                      <a:pt x="0" y="85"/>
                    </a:lnTo>
                    <a:lnTo>
                      <a:pt x="0" y="65"/>
                    </a:lnTo>
                    <a:lnTo>
                      <a:pt x="0" y="40"/>
                    </a:lnTo>
                    <a:lnTo>
                      <a:pt x="0" y="19"/>
                    </a:lnTo>
                    <a:lnTo>
                      <a:pt x="0" y="0"/>
                    </a:lnTo>
                    <a:lnTo>
                      <a:pt x="62" y="0"/>
                    </a:lnTo>
                    <a:lnTo>
                      <a:pt x="119" y="0"/>
                    </a:lnTo>
                    <a:lnTo>
                      <a:pt x="181" y="0"/>
                    </a:lnTo>
                    <a:lnTo>
                      <a:pt x="242" y="0"/>
                    </a:lnTo>
                    <a:lnTo>
                      <a:pt x="299" y="0"/>
                    </a:lnTo>
                    <a:lnTo>
                      <a:pt x="362" y="0"/>
                    </a:lnTo>
                    <a:lnTo>
                      <a:pt x="419" y="0"/>
                    </a:lnTo>
                    <a:lnTo>
                      <a:pt x="480" y="0"/>
                    </a:lnTo>
                    <a:lnTo>
                      <a:pt x="543" y="0"/>
                    </a:lnTo>
                    <a:lnTo>
                      <a:pt x="600" y="0"/>
                    </a:lnTo>
                    <a:lnTo>
                      <a:pt x="661" y="0"/>
                    </a:lnTo>
                    <a:lnTo>
                      <a:pt x="723" y="0"/>
                    </a:lnTo>
                    <a:lnTo>
                      <a:pt x="780" y="0"/>
                    </a:lnTo>
                    <a:lnTo>
                      <a:pt x="841" y="0"/>
                    </a:lnTo>
                    <a:lnTo>
                      <a:pt x="899" y="0"/>
                    </a:lnTo>
                    <a:lnTo>
                      <a:pt x="961" y="0"/>
                    </a:lnTo>
                    <a:lnTo>
                      <a:pt x="932" y="82"/>
                    </a:lnTo>
                    <a:lnTo>
                      <a:pt x="912" y="160"/>
                    </a:lnTo>
                    <a:lnTo>
                      <a:pt x="899" y="238"/>
                    </a:lnTo>
                    <a:lnTo>
                      <a:pt x="895" y="306"/>
                    </a:lnTo>
                    <a:lnTo>
                      <a:pt x="895" y="377"/>
                    </a:lnTo>
                    <a:lnTo>
                      <a:pt x="903" y="438"/>
                    </a:lnTo>
                    <a:lnTo>
                      <a:pt x="916" y="500"/>
                    </a:lnTo>
                    <a:lnTo>
                      <a:pt x="936" y="557"/>
                    </a:lnTo>
                    <a:lnTo>
                      <a:pt x="957" y="614"/>
                    </a:lnTo>
                    <a:lnTo>
                      <a:pt x="981" y="668"/>
                    </a:lnTo>
                    <a:lnTo>
                      <a:pt x="1010" y="717"/>
                    </a:lnTo>
                    <a:lnTo>
                      <a:pt x="1043" y="763"/>
                    </a:lnTo>
                    <a:lnTo>
                      <a:pt x="1075" y="807"/>
                    </a:lnTo>
                    <a:lnTo>
                      <a:pt x="1108" y="848"/>
                    </a:lnTo>
                    <a:lnTo>
                      <a:pt x="1142" y="885"/>
                    </a:lnTo>
                    <a:lnTo>
                      <a:pt x="1174" y="922"/>
                    </a:lnTo>
                    <a:lnTo>
                      <a:pt x="1293" y="844"/>
                    </a:lnTo>
                    <a:lnTo>
                      <a:pt x="1404" y="778"/>
                    </a:lnTo>
                    <a:lnTo>
                      <a:pt x="1507" y="725"/>
                    </a:lnTo>
                    <a:lnTo>
                      <a:pt x="1604" y="689"/>
                    </a:lnTo>
                    <a:lnTo>
                      <a:pt x="1695" y="664"/>
                    </a:lnTo>
                    <a:lnTo>
                      <a:pt x="1781" y="647"/>
                    </a:lnTo>
                    <a:lnTo>
                      <a:pt x="1863" y="643"/>
                    </a:lnTo>
                    <a:lnTo>
                      <a:pt x="1937" y="643"/>
                    </a:lnTo>
                    <a:lnTo>
                      <a:pt x="2011" y="656"/>
                    </a:lnTo>
                    <a:lnTo>
                      <a:pt x="2082" y="672"/>
                    </a:lnTo>
                    <a:lnTo>
                      <a:pt x="2147" y="692"/>
                    </a:lnTo>
                    <a:lnTo>
                      <a:pt x="2213" y="721"/>
                    </a:lnTo>
                    <a:lnTo>
                      <a:pt x="2278" y="750"/>
                    </a:lnTo>
                    <a:lnTo>
                      <a:pt x="2340" y="778"/>
                    </a:lnTo>
                    <a:lnTo>
                      <a:pt x="2401" y="812"/>
                    </a:lnTo>
                    <a:lnTo>
                      <a:pt x="2462" y="844"/>
                    </a:lnTo>
                    <a:lnTo>
                      <a:pt x="2401" y="894"/>
                    </a:lnTo>
                    <a:lnTo>
                      <a:pt x="2340" y="947"/>
                    </a:lnTo>
                    <a:lnTo>
                      <a:pt x="2282" y="1004"/>
                    </a:lnTo>
                    <a:lnTo>
                      <a:pt x="2224" y="1058"/>
                    </a:lnTo>
                    <a:lnTo>
                      <a:pt x="2163" y="1115"/>
                    </a:lnTo>
                    <a:lnTo>
                      <a:pt x="2110" y="1168"/>
                    </a:lnTo>
                    <a:lnTo>
                      <a:pt x="2053" y="1217"/>
                    </a:lnTo>
                    <a:lnTo>
                      <a:pt x="1994" y="1267"/>
                    </a:lnTo>
                    <a:lnTo>
                      <a:pt x="1937" y="1312"/>
                    </a:lnTo>
                    <a:lnTo>
                      <a:pt x="1880" y="1349"/>
                    </a:lnTo>
                    <a:lnTo>
                      <a:pt x="1823" y="1381"/>
                    </a:lnTo>
                    <a:lnTo>
                      <a:pt x="1766" y="1410"/>
                    </a:lnTo>
                    <a:lnTo>
                      <a:pt x="1703" y="1427"/>
                    </a:lnTo>
                    <a:lnTo>
                      <a:pt x="1642" y="1435"/>
                    </a:lnTo>
                    <a:lnTo>
                      <a:pt x="1580" y="1435"/>
                    </a:lnTo>
                    <a:lnTo>
                      <a:pt x="1519" y="14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865" name="Freeform 688"/>
              <p:cNvSpPr>
                <a:spLocks/>
              </p:cNvSpPr>
              <p:nvPr/>
            </p:nvSpPr>
            <p:spPr bwMode="auto">
              <a:xfrm>
                <a:off x="5041" y="1562"/>
                <a:ext cx="80" cy="45"/>
              </a:xfrm>
              <a:custGeom>
                <a:avLst/>
                <a:gdLst>
                  <a:gd name="T0" fmla="*/ 0 w 2462"/>
                  <a:gd name="T1" fmla="*/ 0 h 1435"/>
                  <a:gd name="T2" fmla="*/ 0 w 2462"/>
                  <a:gd name="T3" fmla="*/ 0 h 1435"/>
                  <a:gd name="T4" fmla="*/ 0 w 2462"/>
                  <a:gd name="T5" fmla="*/ 0 h 1435"/>
                  <a:gd name="T6" fmla="*/ 0 w 2462"/>
                  <a:gd name="T7" fmla="*/ 0 h 1435"/>
                  <a:gd name="T8" fmla="*/ 0 w 2462"/>
                  <a:gd name="T9" fmla="*/ 0 h 1435"/>
                  <a:gd name="T10" fmla="*/ 0 w 2462"/>
                  <a:gd name="T11" fmla="*/ 0 h 1435"/>
                  <a:gd name="T12" fmla="*/ 0 w 2462"/>
                  <a:gd name="T13" fmla="*/ 0 h 1435"/>
                  <a:gd name="T14" fmla="*/ 0 w 2462"/>
                  <a:gd name="T15" fmla="*/ 0 h 1435"/>
                  <a:gd name="T16" fmla="*/ 0 w 2462"/>
                  <a:gd name="T17" fmla="*/ 0 h 1435"/>
                  <a:gd name="T18" fmla="*/ 0 w 2462"/>
                  <a:gd name="T19" fmla="*/ 0 h 1435"/>
                  <a:gd name="T20" fmla="*/ 0 w 2462"/>
                  <a:gd name="T21" fmla="*/ 0 h 1435"/>
                  <a:gd name="T22" fmla="*/ 0 w 2462"/>
                  <a:gd name="T23" fmla="*/ 0 h 1435"/>
                  <a:gd name="T24" fmla="*/ 0 w 2462"/>
                  <a:gd name="T25" fmla="*/ 0 h 1435"/>
                  <a:gd name="T26" fmla="*/ 0 w 2462"/>
                  <a:gd name="T27" fmla="*/ 0 h 1435"/>
                  <a:gd name="T28" fmla="*/ 0 w 2462"/>
                  <a:gd name="T29" fmla="*/ 0 h 1435"/>
                  <a:gd name="T30" fmla="*/ 0 w 2462"/>
                  <a:gd name="T31" fmla="*/ 0 h 1435"/>
                  <a:gd name="T32" fmla="*/ 0 w 2462"/>
                  <a:gd name="T33" fmla="*/ 0 h 1435"/>
                  <a:gd name="T34" fmla="*/ 0 w 2462"/>
                  <a:gd name="T35" fmla="*/ 0 h 1435"/>
                  <a:gd name="T36" fmla="*/ 0 w 2462"/>
                  <a:gd name="T37" fmla="*/ 0 h 1435"/>
                  <a:gd name="T38" fmla="*/ 0 w 2462"/>
                  <a:gd name="T39" fmla="*/ 0 h 1435"/>
                  <a:gd name="T40" fmla="*/ 0 w 2462"/>
                  <a:gd name="T41" fmla="*/ 0 h 1435"/>
                  <a:gd name="T42" fmla="*/ 0 w 2462"/>
                  <a:gd name="T43" fmla="*/ 0 h 1435"/>
                  <a:gd name="T44" fmla="*/ 0 w 2462"/>
                  <a:gd name="T45" fmla="*/ 0 h 1435"/>
                  <a:gd name="T46" fmla="*/ 0 w 2462"/>
                  <a:gd name="T47" fmla="*/ 0 h 1435"/>
                  <a:gd name="T48" fmla="*/ 0 w 2462"/>
                  <a:gd name="T49" fmla="*/ 0 h 1435"/>
                  <a:gd name="T50" fmla="*/ 0 w 2462"/>
                  <a:gd name="T51" fmla="*/ 0 h 1435"/>
                  <a:gd name="T52" fmla="*/ 0 w 2462"/>
                  <a:gd name="T53" fmla="*/ 0 h 1435"/>
                  <a:gd name="T54" fmla="*/ 0 w 2462"/>
                  <a:gd name="T55" fmla="*/ 0 h 1435"/>
                  <a:gd name="T56" fmla="*/ 0 w 2462"/>
                  <a:gd name="T57" fmla="*/ 0 h 1435"/>
                  <a:gd name="T58" fmla="*/ 0 w 2462"/>
                  <a:gd name="T59" fmla="*/ 0 h 1435"/>
                  <a:gd name="T60" fmla="*/ 0 w 2462"/>
                  <a:gd name="T61" fmla="*/ 0 h 1435"/>
                  <a:gd name="T62" fmla="*/ 0 w 2462"/>
                  <a:gd name="T63" fmla="*/ 0 h 1435"/>
                  <a:gd name="T64" fmla="*/ 0 w 2462"/>
                  <a:gd name="T65" fmla="*/ 0 h 1435"/>
                  <a:gd name="T66" fmla="*/ 0 w 2462"/>
                  <a:gd name="T67" fmla="*/ 0 h 1435"/>
                  <a:gd name="T68" fmla="*/ 0 w 2462"/>
                  <a:gd name="T69" fmla="*/ 0 h 1435"/>
                  <a:gd name="T70" fmla="*/ 0 w 2462"/>
                  <a:gd name="T71" fmla="*/ 0 h 1435"/>
                  <a:gd name="T72" fmla="*/ 0 w 2462"/>
                  <a:gd name="T73" fmla="*/ 0 h 1435"/>
                  <a:gd name="T74" fmla="*/ 0 w 2462"/>
                  <a:gd name="T75" fmla="*/ 0 h 1435"/>
                  <a:gd name="T76" fmla="*/ 0 w 2462"/>
                  <a:gd name="T77" fmla="*/ 0 h 1435"/>
                  <a:gd name="T78" fmla="*/ 0 w 2462"/>
                  <a:gd name="T79" fmla="*/ 0 h 1435"/>
                  <a:gd name="T80" fmla="*/ 0 w 2462"/>
                  <a:gd name="T81" fmla="*/ 0 h 1435"/>
                  <a:gd name="T82" fmla="*/ 0 w 2462"/>
                  <a:gd name="T83" fmla="*/ 0 h 1435"/>
                  <a:gd name="T84" fmla="*/ 0 w 2462"/>
                  <a:gd name="T85" fmla="*/ 0 h 1435"/>
                  <a:gd name="T86" fmla="*/ 0 w 2462"/>
                  <a:gd name="T87" fmla="*/ 0 h 1435"/>
                  <a:gd name="T88" fmla="*/ 0 w 2462"/>
                  <a:gd name="T89" fmla="*/ 0 h 1435"/>
                  <a:gd name="T90" fmla="*/ 0 w 2462"/>
                  <a:gd name="T91" fmla="*/ 0 h 1435"/>
                  <a:gd name="T92" fmla="*/ 0 w 2462"/>
                  <a:gd name="T93" fmla="*/ 0 h 1435"/>
                  <a:gd name="T94" fmla="*/ 0 w 2462"/>
                  <a:gd name="T95" fmla="*/ 0 h 1435"/>
                  <a:gd name="T96" fmla="*/ 0 w 2462"/>
                  <a:gd name="T97" fmla="*/ 0 h 1435"/>
                  <a:gd name="T98" fmla="*/ 0 w 2462"/>
                  <a:gd name="T99" fmla="*/ 0 h 1435"/>
                  <a:gd name="T100" fmla="*/ 0 w 2462"/>
                  <a:gd name="T101" fmla="*/ 0 h 1435"/>
                  <a:gd name="T102" fmla="*/ 0 w 2462"/>
                  <a:gd name="T103" fmla="*/ 0 h 1435"/>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462"/>
                  <a:gd name="T157" fmla="*/ 0 h 1435"/>
                  <a:gd name="T158" fmla="*/ 2462 w 2462"/>
                  <a:gd name="T159" fmla="*/ 1435 h 1435"/>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462" h="1435">
                    <a:moveTo>
                      <a:pt x="1519" y="1423"/>
                    </a:moveTo>
                    <a:lnTo>
                      <a:pt x="1473" y="1377"/>
                    </a:lnTo>
                    <a:lnTo>
                      <a:pt x="1424" y="1337"/>
                    </a:lnTo>
                    <a:lnTo>
                      <a:pt x="1371" y="1299"/>
                    </a:lnTo>
                    <a:lnTo>
                      <a:pt x="1313" y="1267"/>
                    </a:lnTo>
                    <a:lnTo>
                      <a:pt x="1256" y="1238"/>
                    </a:lnTo>
                    <a:lnTo>
                      <a:pt x="1195" y="1210"/>
                    </a:lnTo>
                    <a:lnTo>
                      <a:pt x="1129" y="1189"/>
                    </a:lnTo>
                    <a:lnTo>
                      <a:pt x="1064" y="1168"/>
                    </a:lnTo>
                    <a:lnTo>
                      <a:pt x="994" y="1152"/>
                    </a:lnTo>
                    <a:lnTo>
                      <a:pt x="923" y="1139"/>
                    </a:lnTo>
                    <a:lnTo>
                      <a:pt x="849" y="1132"/>
                    </a:lnTo>
                    <a:lnTo>
                      <a:pt x="771" y="1124"/>
                    </a:lnTo>
                    <a:lnTo>
                      <a:pt x="693" y="1119"/>
                    </a:lnTo>
                    <a:lnTo>
                      <a:pt x="615" y="1115"/>
                    </a:lnTo>
                    <a:lnTo>
                      <a:pt x="533" y="1115"/>
                    </a:lnTo>
                    <a:lnTo>
                      <a:pt x="452" y="1119"/>
                    </a:lnTo>
                    <a:lnTo>
                      <a:pt x="394" y="1124"/>
                    </a:lnTo>
                    <a:lnTo>
                      <a:pt x="341" y="1099"/>
                    </a:lnTo>
                    <a:lnTo>
                      <a:pt x="299" y="1050"/>
                    </a:lnTo>
                    <a:lnTo>
                      <a:pt x="271" y="984"/>
                    </a:lnTo>
                    <a:lnTo>
                      <a:pt x="250" y="898"/>
                    </a:lnTo>
                    <a:lnTo>
                      <a:pt x="246" y="803"/>
                    </a:lnTo>
                    <a:lnTo>
                      <a:pt x="259" y="700"/>
                    </a:lnTo>
                    <a:lnTo>
                      <a:pt x="288" y="594"/>
                    </a:lnTo>
                    <a:lnTo>
                      <a:pt x="288" y="544"/>
                    </a:lnTo>
                    <a:lnTo>
                      <a:pt x="263" y="500"/>
                    </a:lnTo>
                    <a:lnTo>
                      <a:pt x="218" y="451"/>
                    </a:lnTo>
                    <a:lnTo>
                      <a:pt x="164" y="397"/>
                    </a:lnTo>
                    <a:lnTo>
                      <a:pt x="111" y="344"/>
                    </a:lnTo>
                    <a:lnTo>
                      <a:pt x="58" y="291"/>
                    </a:lnTo>
                    <a:lnTo>
                      <a:pt x="21" y="228"/>
                    </a:lnTo>
                    <a:lnTo>
                      <a:pt x="0" y="167"/>
                    </a:lnTo>
                    <a:lnTo>
                      <a:pt x="0" y="147"/>
                    </a:lnTo>
                    <a:lnTo>
                      <a:pt x="0" y="127"/>
                    </a:lnTo>
                    <a:lnTo>
                      <a:pt x="0" y="106"/>
                    </a:lnTo>
                    <a:lnTo>
                      <a:pt x="0" y="85"/>
                    </a:lnTo>
                    <a:lnTo>
                      <a:pt x="0" y="65"/>
                    </a:lnTo>
                    <a:lnTo>
                      <a:pt x="0" y="40"/>
                    </a:lnTo>
                    <a:lnTo>
                      <a:pt x="0" y="19"/>
                    </a:lnTo>
                    <a:lnTo>
                      <a:pt x="0" y="0"/>
                    </a:lnTo>
                    <a:lnTo>
                      <a:pt x="62" y="0"/>
                    </a:lnTo>
                    <a:lnTo>
                      <a:pt x="119" y="0"/>
                    </a:lnTo>
                    <a:lnTo>
                      <a:pt x="181" y="0"/>
                    </a:lnTo>
                    <a:lnTo>
                      <a:pt x="242" y="0"/>
                    </a:lnTo>
                    <a:lnTo>
                      <a:pt x="299" y="0"/>
                    </a:lnTo>
                    <a:lnTo>
                      <a:pt x="362" y="0"/>
                    </a:lnTo>
                    <a:lnTo>
                      <a:pt x="419" y="0"/>
                    </a:lnTo>
                    <a:lnTo>
                      <a:pt x="480" y="0"/>
                    </a:lnTo>
                    <a:lnTo>
                      <a:pt x="543" y="0"/>
                    </a:lnTo>
                    <a:lnTo>
                      <a:pt x="600" y="0"/>
                    </a:lnTo>
                    <a:lnTo>
                      <a:pt x="661" y="0"/>
                    </a:lnTo>
                    <a:lnTo>
                      <a:pt x="723" y="0"/>
                    </a:lnTo>
                    <a:lnTo>
                      <a:pt x="780" y="0"/>
                    </a:lnTo>
                    <a:lnTo>
                      <a:pt x="841" y="0"/>
                    </a:lnTo>
                    <a:lnTo>
                      <a:pt x="899" y="0"/>
                    </a:lnTo>
                    <a:lnTo>
                      <a:pt x="961" y="0"/>
                    </a:lnTo>
                    <a:lnTo>
                      <a:pt x="932" y="82"/>
                    </a:lnTo>
                    <a:lnTo>
                      <a:pt x="912" y="160"/>
                    </a:lnTo>
                    <a:lnTo>
                      <a:pt x="899" y="238"/>
                    </a:lnTo>
                    <a:lnTo>
                      <a:pt x="895" y="306"/>
                    </a:lnTo>
                    <a:lnTo>
                      <a:pt x="895" y="377"/>
                    </a:lnTo>
                    <a:lnTo>
                      <a:pt x="903" y="438"/>
                    </a:lnTo>
                    <a:lnTo>
                      <a:pt x="916" y="500"/>
                    </a:lnTo>
                    <a:lnTo>
                      <a:pt x="936" y="557"/>
                    </a:lnTo>
                    <a:lnTo>
                      <a:pt x="957" y="614"/>
                    </a:lnTo>
                    <a:lnTo>
                      <a:pt x="981" y="668"/>
                    </a:lnTo>
                    <a:lnTo>
                      <a:pt x="1010" y="717"/>
                    </a:lnTo>
                    <a:lnTo>
                      <a:pt x="1043" y="763"/>
                    </a:lnTo>
                    <a:lnTo>
                      <a:pt x="1075" y="807"/>
                    </a:lnTo>
                    <a:lnTo>
                      <a:pt x="1108" y="848"/>
                    </a:lnTo>
                    <a:lnTo>
                      <a:pt x="1142" y="885"/>
                    </a:lnTo>
                    <a:lnTo>
                      <a:pt x="1174" y="922"/>
                    </a:lnTo>
                    <a:lnTo>
                      <a:pt x="1293" y="844"/>
                    </a:lnTo>
                    <a:lnTo>
                      <a:pt x="1404" y="778"/>
                    </a:lnTo>
                    <a:lnTo>
                      <a:pt x="1507" y="725"/>
                    </a:lnTo>
                    <a:lnTo>
                      <a:pt x="1604" y="689"/>
                    </a:lnTo>
                    <a:lnTo>
                      <a:pt x="1695" y="664"/>
                    </a:lnTo>
                    <a:lnTo>
                      <a:pt x="1781" y="647"/>
                    </a:lnTo>
                    <a:lnTo>
                      <a:pt x="1863" y="643"/>
                    </a:lnTo>
                    <a:lnTo>
                      <a:pt x="1937" y="643"/>
                    </a:lnTo>
                    <a:lnTo>
                      <a:pt x="2011" y="656"/>
                    </a:lnTo>
                    <a:lnTo>
                      <a:pt x="2082" y="672"/>
                    </a:lnTo>
                    <a:lnTo>
                      <a:pt x="2147" y="692"/>
                    </a:lnTo>
                    <a:lnTo>
                      <a:pt x="2213" y="721"/>
                    </a:lnTo>
                    <a:lnTo>
                      <a:pt x="2278" y="750"/>
                    </a:lnTo>
                    <a:lnTo>
                      <a:pt x="2340" y="778"/>
                    </a:lnTo>
                    <a:lnTo>
                      <a:pt x="2401" y="812"/>
                    </a:lnTo>
                    <a:lnTo>
                      <a:pt x="2462" y="844"/>
                    </a:lnTo>
                    <a:lnTo>
                      <a:pt x="2401" y="894"/>
                    </a:lnTo>
                    <a:lnTo>
                      <a:pt x="2340" y="947"/>
                    </a:lnTo>
                    <a:lnTo>
                      <a:pt x="2282" y="1004"/>
                    </a:lnTo>
                    <a:lnTo>
                      <a:pt x="2224" y="1058"/>
                    </a:lnTo>
                    <a:lnTo>
                      <a:pt x="2163" y="1115"/>
                    </a:lnTo>
                    <a:lnTo>
                      <a:pt x="2110" y="1168"/>
                    </a:lnTo>
                    <a:lnTo>
                      <a:pt x="2053" y="1217"/>
                    </a:lnTo>
                    <a:lnTo>
                      <a:pt x="1994" y="1267"/>
                    </a:lnTo>
                    <a:lnTo>
                      <a:pt x="1937" y="1312"/>
                    </a:lnTo>
                    <a:lnTo>
                      <a:pt x="1880" y="1349"/>
                    </a:lnTo>
                    <a:lnTo>
                      <a:pt x="1823" y="1381"/>
                    </a:lnTo>
                    <a:lnTo>
                      <a:pt x="1766" y="1410"/>
                    </a:lnTo>
                    <a:lnTo>
                      <a:pt x="1703" y="1427"/>
                    </a:lnTo>
                    <a:lnTo>
                      <a:pt x="1642" y="1435"/>
                    </a:lnTo>
                    <a:lnTo>
                      <a:pt x="1580" y="1435"/>
                    </a:lnTo>
                    <a:lnTo>
                      <a:pt x="1519" y="1423"/>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866" name="Freeform 689"/>
              <p:cNvSpPr>
                <a:spLocks/>
              </p:cNvSpPr>
              <p:nvPr/>
            </p:nvSpPr>
            <p:spPr bwMode="auto">
              <a:xfrm>
                <a:off x="4966" y="1518"/>
                <a:ext cx="77" cy="44"/>
              </a:xfrm>
              <a:custGeom>
                <a:avLst/>
                <a:gdLst>
                  <a:gd name="T0" fmla="*/ 0 w 2373"/>
                  <a:gd name="T1" fmla="*/ 0 h 1402"/>
                  <a:gd name="T2" fmla="*/ 0 w 2373"/>
                  <a:gd name="T3" fmla="*/ 0 h 1402"/>
                  <a:gd name="T4" fmla="*/ 0 w 2373"/>
                  <a:gd name="T5" fmla="*/ 0 h 1402"/>
                  <a:gd name="T6" fmla="*/ 0 w 2373"/>
                  <a:gd name="T7" fmla="*/ 0 h 1402"/>
                  <a:gd name="T8" fmla="*/ 0 w 2373"/>
                  <a:gd name="T9" fmla="*/ 0 h 1402"/>
                  <a:gd name="T10" fmla="*/ 0 w 2373"/>
                  <a:gd name="T11" fmla="*/ 0 h 1402"/>
                  <a:gd name="T12" fmla="*/ 0 w 2373"/>
                  <a:gd name="T13" fmla="*/ 0 h 1402"/>
                  <a:gd name="T14" fmla="*/ 0 w 2373"/>
                  <a:gd name="T15" fmla="*/ 0 h 1402"/>
                  <a:gd name="T16" fmla="*/ 0 w 2373"/>
                  <a:gd name="T17" fmla="*/ 0 h 1402"/>
                  <a:gd name="T18" fmla="*/ 0 w 2373"/>
                  <a:gd name="T19" fmla="*/ 0 h 1402"/>
                  <a:gd name="T20" fmla="*/ 0 w 2373"/>
                  <a:gd name="T21" fmla="*/ 0 h 1402"/>
                  <a:gd name="T22" fmla="*/ 0 w 2373"/>
                  <a:gd name="T23" fmla="*/ 0 h 1402"/>
                  <a:gd name="T24" fmla="*/ 0 w 2373"/>
                  <a:gd name="T25" fmla="*/ 0 h 1402"/>
                  <a:gd name="T26" fmla="*/ 0 w 2373"/>
                  <a:gd name="T27" fmla="*/ 0 h 1402"/>
                  <a:gd name="T28" fmla="*/ 0 w 2373"/>
                  <a:gd name="T29" fmla="*/ 0 h 1402"/>
                  <a:gd name="T30" fmla="*/ 0 w 2373"/>
                  <a:gd name="T31" fmla="*/ 0 h 1402"/>
                  <a:gd name="T32" fmla="*/ 0 w 2373"/>
                  <a:gd name="T33" fmla="*/ 0 h 1402"/>
                  <a:gd name="T34" fmla="*/ 0 w 2373"/>
                  <a:gd name="T35" fmla="*/ 0 h 1402"/>
                  <a:gd name="T36" fmla="*/ 0 w 2373"/>
                  <a:gd name="T37" fmla="*/ 0 h 1402"/>
                  <a:gd name="T38" fmla="*/ 0 w 2373"/>
                  <a:gd name="T39" fmla="*/ 0 h 1402"/>
                  <a:gd name="T40" fmla="*/ 0 w 2373"/>
                  <a:gd name="T41" fmla="*/ 0 h 1402"/>
                  <a:gd name="T42" fmla="*/ 0 w 2373"/>
                  <a:gd name="T43" fmla="*/ 0 h 1402"/>
                  <a:gd name="T44" fmla="*/ 0 w 2373"/>
                  <a:gd name="T45" fmla="*/ 0 h 1402"/>
                  <a:gd name="T46" fmla="*/ 0 w 2373"/>
                  <a:gd name="T47" fmla="*/ 0 h 1402"/>
                  <a:gd name="T48" fmla="*/ 0 w 2373"/>
                  <a:gd name="T49" fmla="*/ 0 h 1402"/>
                  <a:gd name="T50" fmla="*/ 0 w 2373"/>
                  <a:gd name="T51" fmla="*/ 0 h 1402"/>
                  <a:gd name="T52" fmla="*/ 0 w 2373"/>
                  <a:gd name="T53" fmla="*/ 0 h 1402"/>
                  <a:gd name="T54" fmla="*/ 0 w 2373"/>
                  <a:gd name="T55" fmla="*/ 0 h 1402"/>
                  <a:gd name="T56" fmla="*/ 0 w 2373"/>
                  <a:gd name="T57" fmla="*/ 0 h 1402"/>
                  <a:gd name="T58" fmla="*/ 0 w 2373"/>
                  <a:gd name="T59" fmla="*/ 0 h 1402"/>
                  <a:gd name="T60" fmla="*/ 0 w 2373"/>
                  <a:gd name="T61" fmla="*/ 0 h 1402"/>
                  <a:gd name="T62" fmla="*/ 0 w 2373"/>
                  <a:gd name="T63" fmla="*/ 0 h 1402"/>
                  <a:gd name="T64" fmla="*/ 0 w 2373"/>
                  <a:gd name="T65" fmla="*/ 0 h 1402"/>
                  <a:gd name="T66" fmla="*/ 0 w 2373"/>
                  <a:gd name="T67" fmla="*/ 0 h 1402"/>
                  <a:gd name="T68" fmla="*/ 0 w 2373"/>
                  <a:gd name="T69" fmla="*/ 0 h 1402"/>
                  <a:gd name="T70" fmla="*/ 0 w 2373"/>
                  <a:gd name="T71" fmla="*/ 0 h 1402"/>
                  <a:gd name="T72" fmla="*/ 0 w 2373"/>
                  <a:gd name="T73" fmla="*/ 0 h 1402"/>
                  <a:gd name="T74" fmla="*/ 0 w 2373"/>
                  <a:gd name="T75" fmla="*/ 0 h 1402"/>
                  <a:gd name="T76" fmla="*/ 0 w 2373"/>
                  <a:gd name="T77" fmla="*/ 0 h 1402"/>
                  <a:gd name="T78" fmla="*/ 0 w 2373"/>
                  <a:gd name="T79" fmla="*/ 0 h 1402"/>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2373"/>
                  <a:gd name="T121" fmla="*/ 0 h 1402"/>
                  <a:gd name="T122" fmla="*/ 2373 w 2373"/>
                  <a:gd name="T123" fmla="*/ 1402 h 1402"/>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2373" h="1402">
                    <a:moveTo>
                      <a:pt x="12" y="151"/>
                    </a:moveTo>
                    <a:lnTo>
                      <a:pt x="2139" y="151"/>
                    </a:lnTo>
                    <a:lnTo>
                      <a:pt x="2156" y="1402"/>
                    </a:lnTo>
                    <a:lnTo>
                      <a:pt x="2373" y="1402"/>
                    </a:lnTo>
                    <a:lnTo>
                      <a:pt x="2356" y="0"/>
                    </a:lnTo>
                    <a:lnTo>
                      <a:pt x="2127" y="0"/>
                    </a:lnTo>
                    <a:lnTo>
                      <a:pt x="2072" y="12"/>
                    </a:lnTo>
                    <a:lnTo>
                      <a:pt x="2019" y="20"/>
                    </a:lnTo>
                    <a:lnTo>
                      <a:pt x="1975" y="29"/>
                    </a:lnTo>
                    <a:lnTo>
                      <a:pt x="1929" y="33"/>
                    </a:lnTo>
                    <a:lnTo>
                      <a:pt x="1888" y="40"/>
                    </a:lnTo>
                    <a:lnTo>
                      <a:pt x="1848" y="44"/>
                    </a:lnTo>
                    <a:lnTo>
                      <a:pt x="1806" y="44"/>
                    </a:lnTo>
                    <a:lnTo>
                      <a:pt x="1770" y="44"/>
                    </a:lnTo>
                    <a:lnTo>
                      <a:pt x="1732" y="44"/>
                    </a:lnTo>
                    <a:lnTo>
                      <a:pt x="1692" y="44"/>
                    </a:lnTo>
                    <a:lnTo>
                      <a:pt x="1650" y="40"/>
                    </a:lnTo>
                    <a:lnTo>
                      <a:pt x="1610" y="33"/>
                    </a:lnTo>
                    <a:lnTo>
                      <a:pt x="1564" y="29"/>
                    </a:lnTo>
                    <a:lnTo>
                      <a:pt x="1519" y="20"/>
                    </a:lnTo>
                    <a:lnTo>
                      <a:pt x="1465" y="12"/>
                    </a:lnTo>
                    <a:lnTo>
                      <a:pt x="1412" y="0"/>
                    </a:lnTo>
                    <a:lnTo>
                      <a:pt x="1138" y="0"/>
                    </a:lnTo>
                    <a:lnTo>
                      <a:pt x="1064" y="12"/>
                    </a:lnTo>
                    <a:lnTo>
                      <a:pt x="994" y="20"/>
                    </a:lnTo>
                    <a:lnTo>
                      <a:pt x="919" y="29"/>
                    </a:lnTo>
                    <a:lnTo>
                      <a:pt x="845" y="37"/>
                    </a:lnTo>
                    <a:lnTo>
                      <a:pt x="776" y="40"/>
                    </a:lnTo>
                    <a:lnTo>
                      <a:pt x="706" y="44"/>
                    </a:lnTo>
                    <a:lnTo>
                      <a:pt x="632" y="44"/>
                    </a:lnTo>
                    <a:lnTo>
                      <a:pt x="562" y="44"/>
                    </a:lnTo>
                    <a:lnTo>
                      <a:pt x="493" y="44"/>
                    </a:lnTo>
                    <a:lnTo>
                      <a:pt x="423" y="40"/>
                    </a:lnTo>
                    <a:lnTo>
                      <a:pt x="349" y="37"/>
                    </a:lnTo>
                    <a:lnTo>
                      <a:pt x="280" y="33"/>
                    </a:lnTo>
                    <a:lnTo>
                      <a:pt x="210" y="29"/>
                    </a:lnTo>
                    <a:lnTo>
                      <a:pt x="140" y="20"/>
                    </a:lnTo>
                    <a:lnTo>
                      <a:pt x="71" y="8"/>
                    </a:lnTo>
                    <a:lnTo>
                      <a:pt x="0" y="0"/>
                    </a:lnTo>
                    <a:lnTo>
                      <a:pt x="12" y="151"/>
                    </a:ln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867" name="Freeform 690"/>
              <p:cNvSpPr>
                <a:spLocks/>
              </p:cNvSpPr>
              <p:nvPr/>
            </p:nvSpPr>
            <p:spPr bwMode="auto">
              <a:xfrm>
                <a:off x="4966" y="1518"/>
                <a:ext cx="77" cy="44"/>
              </a:xfrm>
              <a:custGeom>
                <a:avLst/>
                <a:gdLst>
                  <a:gd name="T0" fmla="*/ 0 w 2373"/>
                  <a:gd name="T1" fmla="*/ 0 h 1402"/>
                  <a:gd name="T2" fmla="*/ 0 w 2373"/>
                  <a:gd name="T3" fmla="*/ 0 h 1402"/>
                  <a:gd name="T4" fmla="*/ 0 w 2373"/>
                  <a:gd name="T5" fmla="*/ 0 h 1402"/>
                  <a:gd name="T6" fmla="*/ 0 w 2373"/>
                  <a:gd name="T7" fmla="*/ 0 h 1402"/>
                  <a:gd name="T8" fmla="*/ 0 w 2373"/>
                  <a:gd name="T9" fmla="*/ 0 h 1402"/>
                  <a:gd name="T10" fmla="*/ 0 w 2373"/>
                  <a:gd name="T11" fmla="*/ 0 h 1402"/>
                  <a:gd name="T12" fmla="*/ 0 w 2373"/>
                  <a:gd name="T13" fmla="*/ 0 h 1402"/>
                  <a:gd name="T14" fmla="*/ 0 w 2373"/>
                  <a:gd name="T15" fmla="*/ 0 h 1402"/>
                  <a:gd name="T16" fmla="*/ 0 w 2373"/>
                  <a:gd name="T17" fmla="*/ 0 h 1402"/>
                  <a:gd name="T18" fmla="*/ 0 w 2373"/>
                  <a:gd name="T19" fmla="*/ 0 h 1402"/>
                  <a:gd name="T20" fmla="*/ 0 w 2373"/>
                  <a:gd name="T21" fmla="*/ 0 h 1402"/>
                  <a:gd name="T22" fmla="*/ 0 w 2373"/>
                  <a:gd name="T23" fmla="*/ 0 h 1402"/>
                  <a:gd name="T24" fmla="*/ 0 w 2373"/>
                  <a:gd name="T25" fmla="*/ 0 h 1402"/>
                  <a:gd name="T26" fmla="*/ 0 w 2373"/>
                  <a:gd name="T27" fmla="*/ 0 h 1402"/>
                  <a:gd name="T28" fmla="*/ 0 w 2373"/>
                  <a:gd name="T29" fmla="*/ 0 h 1402"/>
                  <a:gd name="T30" fmla="*/ 0 w 2373"/>
                  <a:gd name="T31" fmla="*/ 0 h 1402"/>
                  <a:gd name="T32" fmla="*/ 0 w 2373"/>
                  <a:gd name="T33" fmla="*/ 0 h 1402"/>
                  <a:gd name="T34" fmla="*/ 0 w 2373"/>
                  <a:gd name="T35" fmla="*/ 0 h 1402"/>
                  <a:gd name="T36" fmla="*/ 0 w 2373"/>
                  <a:gd name="T37" fmla="*/ 0 h 1402"/>
                  <a:gd name="T38" fmla="*/ 0 w 2373"/>
                  <a:gd name="T39" fmla="*/ 0 h 1402"/>
                  <a:gd name="T40" fmla="*/ 0 w 2373"/>
                  <a:gd name="T41" fmla="*/ 0 h 1402"/>
                  <a:gd name="T42" fmla="*/ 0 w 2373"/>
                  <a:gd name="T43" fmla="*/ 0 h 1402"/>
                  <a:gd name="T44" fmla="*/ 0 w 2373"/>
                  <a:gd name="T45" fmla="*/ 0 h 1402"/>
                  <a:gd name="T46" fmla="*/ 0 w 2373"/>
                  <a:gd name="T47" fmla="*/ 0 h 1402"/>
                  <a:gd name="T48" fmla="*/ 0 w 2373"/>
                  <a:gd name="T49" fmla="*/ 0 h 1402"/>
                  <a:gd name="T50" fmla="*/ 0 w 2373"/>
                  <a:gd name="T51" fmla="*/ 0 h 1402"/>
                  <a:gd name="T52" fmla="*/ 0 w 2373"/>
                  <a:gd name="T53" fmla="*/ 0 h 1402"/>
                  <a:gd name="T54" fmla="*/ 0 w 2373"/>
                  <a:gd name="T55" fmla="*/ 0 h 1402"/>
                  <a:gd name="T56" fmla="*/ 0 w 2373"/>
                  <a:gd name="T57" fmla="*/ 0 h 1402"/>
                  <a:gd name="T58" fmla="*/ 0 w 2373"/>
                  <a:gd name="T59" fmla="*/ 0 h 1402"/>
                  <a:gd name="T60" fmla="*/ 0 w 2373"/>
                  <a:gd name="T61" fmla="*/ 0 h 1402"/>
                  <a:gd name="T62" fmla="*/ 0 w 2373"/>
                  <a:gd name="T63" fmla="*/ 0 h 1402"/>
                  <a:gd name="T64" fmla="*/ 0 w 2373"/>
                  <a:gd name="T65" fmla="*/ 0 h 1402"/>
                  <a:gd name="T66" fmla="*/ 0 w 2373"/>
                  <a:gd name="T67" fmla="*/ 0 h 1402"/>
                  <a:gd name="T68" fmla="*/ 0 w 2373"/>
                  <a:gd name="T69" fmla="*/ 0 h 1402"/>
                  <a:gd name="T70" fmla="*/ 0 w 2373"/>
                  <a:gd name="T71" fmla="*/ 0 h 1402"/>
                  <a:gd name="T72" fmla="*/ 0 w 2373"/>
                  <a:gd name="T73" fmla="*/ 0 h 1402"/>
                  <a:gd name="T74" fmla="*/ 0 w 2373"/>
                  <a:gd name="T75" fmla="*/ 0 h 1402"/>
                  <a:gd name="T76" fmla="*/ 0 w 2373"/>
                  <a:gd name="T77" fmla="*/ 0 h 1402"/>
                  <a:gd name="T78" fmla="*/ 0 w 2373"/>
                  <a:gd name="T79" fmla="*/ 0 h 1402"/>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2373"/>
                  <a:gd name="T121" fmla="*/ 0 h 1402"/>
                  <a:gd name="T122" fmla="*/ 2373 w 2373"/>
                  <a:gd name="T123" fmla="*/ 1402 h 1402"/>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2373" h="1402">
                    <a:moveTo>
                      <a:pt x="12" y="151"/>
                    </a:moveTo>
                    <a:lnTo>
                      <a:pt x="2139" y="151"/>
                    </a:lnTo>
                    <a:lnTo>
                      <a:pt x="2156" y="1402"/>
                    </a:lnTo>
                    <a:lnTo>
                      <a:pt x="2373" y="1402"/>
                    </a:lnTo>
                    <a:lnTo>
                      <a:pt x="2356" y="0"/>
                    </a:lnTo>
                    <a:lnTo>
                      <a:pt x="2127" y="0"/>
                    </a:lnTo>
                    <a:lnTo>
                      <a:pt x="2072" y="12"/>
                    </a:lnTo>
                    <a:lnTo>
                      <a:pt x="2019" y="20"/>
                    </a:lnTo>
                    <a:lnTo>
                      <a:pt x="1975" y="29"/>
                    </a:lnTo>
                    <a:lnTo>
                      <a:pt x="1929" y="33"/>
                    </a:lnTo>
                    <a:lnTo>
                      <a:pt x="1888" y="40"/>
                    </a:lnTo>
                    <a:lnTo>
                      <a:pt x="1848" y="44"/>
                    </a:lnTo>
                    <a:lnTo>
                      <a:pt x="1806" y="44"/>
                    </a:lnTo>
                    <a:lnTo>
                      <a:pt x="1770" y="44"/>
                    </a:lnTo>
                    <a:lnTo>
                      <a:pt x="1732" y="44"/>
                    </a:lnTo>
                    <a:lnTo>
                      <a:pt x="1692" y="44"/>
                    </a:lnTo>
                    <a:lnTo>
                      <a:pt x="1650" y="40"/>
                    </a:lnTo>
                    <a:lnTo>
                      <a:pt x="1610" y="33"/>
                    </a:lnTo>
                    <a:lnTo>
                      <a:pt x="1564" y="29"/>
                    </a:lnTo>
                    <a:lnTo>
                      <a:pt x="1519" y="20"/>
                    </a:lnTo>
                    <a:lnTo>
                      <a:pt x="1465" y="12"/>
                    </a:lnTo>
                    <a:lnTo>
                      <a:pt x="1412" y="0"/>
                    </a:lnTo>
                    <a:lnTo>
                      <a:pt x="1138" y="0"/>
                    </a:lnTo>
                    <a:lnTo>
                      <a:pt x="1064" y="12"/>
                    </a:lnTo>
                    <a:lnTo>
                      <a:pt x="994" y="20"/>
                    </a:lnTo>
                    <a:lnTo>
                      <a:pt x="919" y="29"/>
                    </a:lnTo>
                    <a:lnTo>
                      <a:pt x="845" y="37"/>
                    </a:lnTo>
                    <a:lnTo>
                      <a:pt x="776" y="40"/>
                    </a:lnTo>
                    <a:lnTo>
                      <a:pt x="706" y="44"/>
                    </a:lnTo>
                    <a:lnTo>
                      <a:pt x="632" y="44"/>
                    </a:lnTo>
                    <a:lnTo>
                      <a:pt x="562" y="44"/>
                    </a:lnTo>
                    <a:lnTo>
                      <a:pt x="493" y="44"/>
                    </a:lnTo>
                    <a:lnTo>
                      <a:pt x="423" y="40"/>
                    </a:lnTo>
                    <a:lnTo>
                      <a:pt x="349" y="37"/>
                    </a:lnTo>
                    <a:lnTo>
                      <a:pt x="280" y="33"/>
                    </a:lnTo>
                    <a:lnTo>
                      <a:pt x="210" y="29"/>
                    </a:lnTo>
                    <a:lnTo>
                      <a:pt x="140" y="20"/>
                    </a:lnTo>
                    <a:lnTo>
                      <a:pt x="71" y="8"/>
                    </a:lnTo>
                    <a:lnTo>
                      <a:pt x="0" y="0"/>
                    </a:lnTo>
                    <a:lnTo>
                      <a:pt x="12" y="151"/>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868" name="Rectangle 691"/>
              <p:cNvSpPr>
                <a:spLocks noChangeArrowheads="1"/>
              </p:cNvSpPr>
              <p:nvPr/>
            </p:nvSpPr>
            <p:spPr bwMode="auto">
              <a:xfrm>
                <a:off x="5044" y="1550"/>
                <a:ext cx="11" cy="11"/>
              </a:xfrm>
              <a:prstGeom prst="rect">
                <a:avLst/>
              </a:prstGeom>
              <a:solidFill>
                <a:srgbClr val="7F604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69" name="Rectangle 692"/>
              <p:cNvSpPr>
                <a:spLocks noChangeArrowheads="1"/>
              </p:cNvSpPr>
              <p:nvPr/>
            </p:nvSpPr>
            <p:spPr bwMode="auto">
              <a:xfrm>
                <a:off x="5044" y="1550"/>
                <a:ext cx="11" cy="11"/>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70" name="Rectangle 693"/>
              <p:cNvSpPr>
                <a:spLocks noChangeArrowheads="1"/>
              </p:cNvSpPr>
              <p:nvPr/>
            </p:nvSpPr>
            <p:spPr bwMode="auto">
              <a:xfrm>
                <a:off x="5047" y="1590"/>
                <a:ext cx="5" cy="59"/>
              </a:xfrm>
              <a:prstGeom prst="rect">
                <a:avLst/>
              </a:prstGeom>
              <a:solidFill>
                <a:srgbClr val="7F604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71" name="Rectangle 694"/>
              <p:cNvSpPr>
                <a:spLocks noChangeArrowheads="1"/>
              </p:cNvSpPr>
              <p:nvPr/>
            </p:nvSpPr>
            <p:spPr bwMode="auto">
              <a:xfrm>
                <a:off x="5047" y="1590"/>
                <a:ext cx="5" cy="59"/>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72" name="Rectangle 695"/>
              <p:cNvSpPr>
                <a:spLocks noChangeArrowheads="1"/>
              </p:cNvSpPr>
              <p:nvPr/>
            </p:nvSpPr>
            <p:spPr bwMode="auto">
              <a:xfrm>
                <a:off x="5032" y="1659"/>
                <a:ext cx="35" cy="2"/>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73" name="Freeform 696"/>
              <p:cNvSpPr>
                <a:spLocks/>
              </p:cNvSpPr>
              <p:nvPr/>
            </p:nvSpPr>
            <p:spPr bwMode="auto">
              <a:xfrm>
                <a:off x="5033" y="1649"/>
                <a:ext cx="33" cy="10"/>
              </a:xfrm>
              <a:custGeom>
                <a:avLst/>
                <a:gdLst>
                  <a:gd name="T0" fmla="*/ 0 w 997"/>
                  <a:gd name="T1" fmla="*/ 0 h 308"/>
                  <a:gd name="T2" fmla="*/ 0 w 997"/>
                  <a:gd name="T3" fmla="*/ 0 h 308"/>
                  <a:gd name="T4" fmla="*/ 0 w 997"/>
                  <a:gd name="T5" fmla="*/ 0 h 308"/>
                  <a:gd name="T6" fmla="*/ 0 w 997"/>
                  <a:gd name="T7" fmla="*/ 0 h 308"/>
                  <a:gd name="T8" fmla="*/ 0 w 997"/>
                  <a:gd name="T9" fmla="*/ 0 h 308"/>
                  <a:gd name="T10" fmla="*/ 0 60000 65536"/>
                  <a:gd name="T11" fmla="*/ 0 60000 65536"/>
                  <a:gd name="T12" fmla="*/ 0 60000 65536"/>
                  <a:gd name="T13" fmla="*/ 0 60000 65536"/>
                  <a:gd name="T14" fmla="*/ 0 60000 65536"/>
                  <a:gd name="T15" fmla="*/ 0 w 997"/>
                  <a:gd name="T16" fmla="*/ 0 h 308"/>
                  <a:gd name="T17" fmla="*/ 997 w 997"/>
                  <a:gd name="T18" fmla="*/ 308 h 308"/>
                </a:gdLst>
                <a:ahLst/>
                <a:cxnLst>
                  <a:cxn ang="T10">
                    <a:pos x="T0" y="T1"/>
                  </a:cxn>
                  <a:cxn ang="T11">
                    <a:pos x="T2" y="T3"/>
                  </a:cxn>
                  <a:cxn ang="T12">
                    <a:pos x="T4" y="T5"/>
                  </a:cxn>
                  <a:cxn ang="T13">
                    <a:pos x="T6" y="T7"/>
                  </a:cxn>
                  <a:cxn ang="T14">
                    <a:pos x="T8" y="T9"/>
                  </a:cxn>
                </a:cxnLst>
                <a:rect l="T15" t="T16" r="T17" b="T18"/>
                <a:pathLst>
                  <a:path w="997" h="308">
                    <a:moveTo>
                      <a:pt x="0" y="308"/>
                    </a:moveTo>
                    <a:lnTo>
                      <a:pt x="451" y="0"/>
                    </a:lnTo>
                    <a:lnTo>
                      <a:pt x="557" y="0"/>
                    </a:lnTo>
                    <a:lnTo>
                      <a:pt x="997" y="304"/>
                    </a:lnTo>
                    <a:lnTo>
                      <a:pt x="0" y="308"/>
                    </a:lnTo>
                    <a:close/>
                  </a:path>
                </a:pathLst>
              </a:custGeom>
              <a:solidFill>
                <a:srgbClr val="7F604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874" name="Freeform 697"/>
              <p:cNvSpPr>
                <a:spLocks/>
              </p:cNvSpPr>
              <p:nvPr/>
            </p:nvSpPr>
            <p:spPr bwMode="auto">
              <a:xfrm>
                <a:off x="5033" y="1649"/>
                <a:ext cx="33" cy="10"/>
              </a:xfrm>
              <a:custGeom>
                <a:avLst/>
                <a:gdLst>
                  <a:gd name="T0" fmla="*/ 0 w 997"/>
                  <a:gd name="T1" fmla="*/ 0 h 308"/>
                  <a:gd name="T2" fmla="*/ 0 w 997"/>
                  <a:gd name="T3" fmla="*/ 0 h 308"/>
                  <a:gd name="T4" fmla="*/ 0 w 997"/>
                  <a:gd name="T5" fmla="*/ 0 h 308"/>
                  <a:gd name="T6" fmla="*/ 0 w 997"/>
                  <a:gd name="T7" fmla="*/ 0 h 308"/>
                  <a:gd name="T8" fmla="*/ 0 w 997"/>
                  <a:gd name="T9" fmla="*/ 0 h 308"/>
                  <a:gd name="T10" fmla="*/ 0 60000 65536"/>
                  <a:gd name="T11" fmla="*/ 0 60000 65536"/>
                  <a:gd name="T12" fmla="*/ 0 60000 65536"/>
                  <a:gd name="T13" fmla="*/ 0 60000 65536"/>
                  <a:gd name="T14" fmla="*/ 0 60000 65536"/>
                  <a:gd name="T15" fmla="*/ 0 w 997"/>
                  <a:gd name="T16" fmla="*/ 0 h 308"/>
                  <a:gd name="T17" fmla="*/ 997 w 997"/>
                  <a:gd name="T18" fmla="*/ 308 h 308"/>
                </a:gdLst>
                <a:ahLst/>
                <a:cxnLst>
                  <a:cxn ang="T10">
                    <a:pos x="T0" y="T1"/>
                  </a:cxn>
                  <a:cxn ang="T11">
                    <a:pos x="T2" y="T3"/>
                  </a:cxn>
                  <a:cxn ang="T12">
                    <a:pos x="T4" y="T5"/>
                  </a:cxn>
                  <a:cxn ang="T13">
                    <a:pos x="T6" y="T7"/>
                  </a:cxn>
                  <a:cxn ang="T14">
                    <a:pos x="T8" y="T9"/>
                  </a:cxn>
                </a:cxnLst>
                <a:rect l="T15" t="T16" r="T17" b="T18"/>
                <a:pathLst>
                  <a:path w="997" h="308">
                    <a:moveTo>
                      <a:pt x="0" y="308"/>
                    </a:moveTo>
                    <a:lnTo>
                      <a:pt x="451" y="0"/>
                    </a:lnTo>
                    <a:lnTo>
                      <a:pt x="557" y="0"/>
                    </a:lnTo>
                    <a:lnTo>
                      <a:pt x="997" y="304"/>
                    </a:lnTo>
                    <a:lnTo>
                      <a:pt x="0" y="308"/>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875" name="Rectangle 698"/>
              <p:cNvSpPr>
                <a:spLocks noChangeArrowheads="1"/>
              </p:cNvSpPr>
              <p:nvPr/>
            </p:nvSpPr>
            <p:spPr bwMode="auto">
              <a:xfrm>
                <a:off x="5044" y="1561"/>
                <a:ext cx="10" cy="67"/>
              </a:xfrm>
              <a:prstGeom prst="rect">
                <a:avLst/>
              </a:prstGeom>
              <a:solidFill>
                <a:srgbClr val="7F604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76" name="Rectangle 699"/>
              <p:cNvSpPr>
                <a:spLocks noChangeArrowheads="1"/>
              </p:cNvSpPr>
              <p:nvPr/>
            </p:nvSpPr>
            <p:spPr bwMode="auto">
              <a:xfrm>
                <a:off x="5044" y="1561"/>
                <a:ext cx="10" cy="67"/>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77" name="Freeform 700"/>
              <p:cNvSpPr>
                <a:spLocks/>
              </p:cNvSpPr>
              <p:nvPr/>
            </p:nvSpPr>
            <p:spPr bwMode="auto">
              <a:xfrm>
                <a:off x="5047" y="1553"/>
                <a:ext cx="6" cy="5"/>
              </a:xfrm>
              <a:custGeom>
                <a:avLst/>
                <a:gdLst>
                  <a:gd name="T0" fmla="*/ 0 w 181"/>
                  <a:gd name="T1" fmla="*/ 0 h 156"/>
                  <a:gd name="T2" fmla="*/ 0 w 181"/>
                  <a:gd name="T3" fmla="*/ 0 h 156"/>
                  <a:gd name="T4" fmla="*/ 0 w 181"/>
                  <a:gd name="T5" fmla="*/ 0 h 156"/>
                  <a:gd name="T6" fmla="*/ 0 w 181"/>
                  <a:gd name="T7" fmla="*/ 0 h 156"/>
                  <a:gd name="T8" fmla="*/ 0 w 181"/>
                  <a:gd name="T9" fmla="*/ 0 h 156"/>
                  <a:gd name="T10" fmla="*/ 0 w 181"/>
                  <a:gd name="T11" fmla="*/ 0 h 156"/>
                  <a:gd name="T12" fmla="*/ 0 w 181"/>
                  <a:gd name="T13" fmla="*/ 0 h 156"/>
                  <a:gd name="T14" fmla="*/ 0 w 181"/>
                  <a:gd name="T15" fmla="*/ 0 h 156"/>
                  <a:gd name="T16" fmla="*/ 0 w 181"/>
                  <a:gd name="T17" fmla="*/ 0 h 156"/>
                  <a:gd name="T18" fmla="*/ 0 w 181"/>
                  <a:gd name="T19" fmla="*/ 0 h 156"/>
                  <a:gd name="T20" fmla="*/ 0 w 181"/>
                  <a:gd name="T21" fmla="*/ 0 h 156"/>
                  <a:gd name="T22" fmla="*/ 0 w 181"/>
                  <a:gd name="T23" fmla="*/ 0 h 156"/>
                  <a:gd name="T24" fmla="*/ 0 w 181"/>
                  <a:gd name="T25" fmla="*/ 0 h 156"/>
                  <a:gd name="T26" fmla="*/ 0 w 181"/>
                  <a:gd name="T27" fmla="*/ 0 h 156"/>
                  <a:gd name="T28" fmla="*/ 0 w 181"/>
                  <a:gd name="T29" fmla="*/ 0 h 156"/>
                  <a:gd name="T30" fmla="*/ 0 w 181"/>
                  <a:gd name="T31" fmla="*/ 0 h 156"/>
                  <a:gd name="T32" fmla="*/ 0 w 181"/>
                  <a:gd name="T33" fmla="*/ 0 h 15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81"/>
                  <a:gd name="T52" fmla="*/ 0 h 156"/>
                  <a:gd name="T53" fmla="*/ 181 w 181"/>
                  <a:gd name="T54" fmla="*/ 156 h 15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81" h="156">
                    <a:moveTo>
                      <a:pt x="90" y="156"/>
                    </a:moveTo>
                    <a:lnTo>
                      <a:pt x="128" y="150"/>
                    </a:lnTo>
                    <a:lnTo>
                      <a:pt x="156" y="135"/>
                    </a:lnTo>
                    <a:lnTo>
                      <a:pt x="172" y="110"/>
                    </a:lnTo>
                    <a:lnTo>
                      <a:pt x="181" y="81"/>
                    </a:lnTo>
                    <a:lnTo>
                      <a:pt x="172" y="48"/>
                    </a:lnTo>
                    <a:lnTo>
                      <a:pt x="156" y="24"/>
                    </a:lnTo>
                    <a:lnTo>
                      <a:pt x="128" y="7"/>
                    </a:lnTo>
                    <a:lnTo>
                      <a:pt x="90" y="0"/>
                    </a:lnTo>
                    <a:lnTo>
                      <a:pt x="57" y="7"/>
                    </a:lnTo>
                    <a:lnTo>
                      <a:pt x="29" y="24"/>
                    </a:lnTo>
                    <a:lnTo>
                      <a:pt x="8" y="48"/>
                    </a:lnTo>
                    <a:lnTo>
                      <a:pt x="0" y="81"/>
                    </a:lnTo>
                    <a:lnTo>
                      <a:pt x="8" y="110"/>
                    </a:lnTo>
                    <a:lnTo>
                      <a:pt x="29" y="135"/>
                    </a:lnTo>
                    <a:lnTo>
                      <a:pt x="57" y="150"/>
                    </a:lnTo>
                    <a:lnTo>
                      <a:pt x="90" y="156"/>
                    </a:lnTo>
                    <a:close/>
                  </a:path>
                </a:pathLst>
              </a:custGeom>
              <a:solidFill>
                <a:srgbClr val="7F604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878" name="Freeform 701"/>
              <p:cNvSpPr>
                <a:spLocks/>
              </p:cNvSpPr>
              <p:nvPr/>
            </p:nvSpPr>
            <p:spPr bwMode="auto">
              <a:xfrm>
                <a:off x="5047" y="1553"/>
                <a:ext cx="6" cy="5"/>
              </a:xfrm>
              <a:custGeom>
                <a:avLst/>
                <a:gdLst>
                  <a:gd name="T0" fmla="*/ 0 w 181"/>
                  <a:gd name="T1" fmla="*/ 0 h 156"/>
                  <a:gd name="T2" fmla="*/ 0 w 181"/>
                  <a:gd name="T3" fmla="*/ 0 h 156"/>
                  <a:gd name="T4" fmla="*/ 0 w 181"/>
                  <a:gd name="T5" fmla="*/ 0 h 156"/>
                  <a:gd name="T6" fmla="*/ 0 w 181"/>
                  <a:gd name="T7" fmla="*/ 0 h 156"/>
                  <a:gd name="T8" fmla="*/ 0 w 181"/>
                  <a:gd name="T9" fmla="*/ 0 h 156"/>
                  <a:gd name="T10" fmla="*/ 0 w 181"/>
                  <a:gd name="T11" fmla="*/ 0 h 156"/>
                  <a:gd name="T12" fmla="*/ 0 w 181"/>
                  <a:gd name="T13" fmla="*/ 0 h 156"/>
                  <a:gd name="T14" fmla="*/ 0 w 181"/>
                  <a:gd name="T15" fmla="*/ 0 h 156"/>
                  <a:gd name="T16" fmla="*/ 0 w 181"/>
                  <a:gd name="T17" fmla="*/ 0 h 156"/>
                  <a:gd name="T18" fmla="*/ 0 w 181"/>
                  <a:gd name="T19" fmla="*/ 0 h 156"/>
                  <a:gd name="T20" fmla="*/ 0 w 181"/>
                  <a:gd name="T21" fmla="*/ 0 h 156"/>
                  <a:gd name="T22" fmla="*/ 0 w 181"/>
                  <a:gd name="T23" fmla="*/ 0 h 156"/>
                  <a:gd name="T24" fmla="*/ 0 w 181"/>
                  <a:gd name="T25" fmla="*/ 0 h 156"/>
                  <a:gd name="T26" fmla="*/ 0 w 181"/>
                  <a:gd name="T27" fmla="*/ 0 h 156"/>
                  <a:gd name="T28" fmla="*/ 0 w 181"/>
                  <a:gd name="T29" fmla="*/ 0 h 156"/>
                  <a:gd name="T30" fmla="*/ 0 w 181"/>
                  <a:gd name="T31" fmla="*/ 0 h 156"/>
                  <a:gd name="T32" fmla="*/ 0 w 181"/>
                  <a:gd name="T33" fmla="*/ 0 h 15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81"/>
                  <a:gd name="T52" fmla="*/ 0 h 156"/>
                  <a:gd name="T53" fmla="*/ 181 w 181"/>
                  <a:gd name="T54" fmla="*/ 156 h 15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81" h="156">
                    <a:moveTo>
                      <a:pt x="90" y="156"/>
                    </a:moveTo>
                    <a:lnTo>
                      <a:pt x="128" y="150"/>
                    </a:lnTo>
                    <a:lnTo>
                      <a:pt x="156" y="135"/>
                    </a:lnTo>
                    <a:lnTo>
                      <a:pt x="172" y="110"/>
                    </a:lnTo>
                    <a:lnTo>
                      <a:pt x="181" y="81"/>
                    </a:lnTo>
                    <a:lnTo>
                      <a:pt x="172" y="48"/>
                    </a:lnTo>
                    <a:lnTo>
                      <a:pt x="156" y="24"/>
                    </a:lnTo>
                    <a:lnTo>
                      <a:pt x="128" y="7"/>
                    </a:lnTo>
                    <a:lnTo>
                      <a:pt x="90" y="0"/>
                    </a:lnTo>
                    <a:lnTo>
                      <a:pt x="57" y="7"/>
                    </a:lnTo>
                    <a:lnTo>
                      <a:pt x="29" y="24"/>
                    </a:lnTo>
                    <a:lnTo>
                      <a:pt x="8" y="48"/>
                    </a:lnTo>
                    <a:lnTo>
                      <a:pt x="0" y="81"/>
                    </a:lnTo>
                    <a:lnTo>
                      <a:pt x="8" y="110"/>
                    </a:lnTo>
                    <a:lnTo>
                      <a:pt x="29" y="135"/>
                    </a:lnTo>
                    <a:lnTo>
                      <a:pt x="57" y="150"/>
                    </a:lnTo>
                    <a:lnTo>
                      <a:pt x="90" y="156"/>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879" name="Freeform 702"/>
              <p:cNvSpPr>
                <a:spLocks/>
              </p:cNvSpPr>
              <p:nvPr/>
            </p:nvSpPr>
            <p:spPr bwMode="auto">
              <a:xfrm>
                <a:off x="5049" y="1554"/>
                <a:ext cx="18" cy="3"/>
              </a:xfrm>
              <a:custGeom>
                <a:avLst/>
                <a:gdLst>
                  <a:gd name="T0" fmla="*/ 0 w 567"/>
                  <a:gd name="T1" fmla="*/ 0 h 82"/>
                  <a:gd name="T2" fmla="*/ 0 w 567"/>
                  <a:gd name="T3" fmla="*/ 0 h 82"/>
                  <a:gd name="T4" fmla="*/ 0 w 567"/>
                  <a:gd name="T5" fmla="*/ 0 h 82"/>
                  <a:gd name="T6" fmla="*/ 0 w 567"/>
                  <a:gd name="T7" fmla="*/ 0 h 82"/>
                  <a:gd name="T8" fmla="*/ 0 w 567"/>
                  <a:gd name="T9" fmla="*/ 0 h 82"/>
                  <a:gd name="T10" fmla="*/ 0 w 567"/>
                  <a:gd name="T11" fmla="*/ 0 h 82"/>
                  <a:gd name="T12" fmla="*/ 0 w 567"/>
                  <a:gd name="T13" fmla="*/ 0 h 82"/>
                  <a:gd name="T14" fmla="*/ 0 w 567"/>
                  <a:gd name="T15" fmla="*/ 0 h 82"/>
                  <a:gd name="T16" fmla="*/ 0 w 567"/>
                  <a:gd name="T17" fmla="*/ 0 h 82"/>
                  <a:gd name="T18" fmla="*/ 0 w 567"/>
                  <a:gd name="T19" fmla="*/ 0 h 82"/>
                  <a:gd name="T20" fmla="*/ 0 w 567"/>
                  <a:gd name="T21" fmla="*/ 0 h 82"/>
                  <a:gd name="T22" fmla="*/ 0 w 567"/>
                  <a:gd name="T23" fmla="*/ 0 h 82"/>
                  <a:gd name="T24" fmla="*/ 0 w 567"/>
                  <a:gd name="T25" fmla="*/ 0 h 82"/>
                  <a:gd name="T26" fmla="*/ 0 w 567"/>
                  <a:gd name="T27" fmla="*/ 0 h 82"/>
                  <a:gd name="T28" fmla="*/ 0 w 567"/>
                  <a:gd name="T29" fmla="*/ 0 h 82"/>
                  <a:gd name="T30" fmla="*/ 0 w 567"/>
                  <a:gd name="T31" fmla="*/ 0 h 82"/>
                  <a:gd name="T32" fmla="*/ 0 w 567"/>
                  <a:gd name="T33" fmla="*/ 0 h 82"/>
                  <a:gd name="T34" fmla="*/ 0 w 567"/>
                  <a:gd name="T35" fmla="*/ 0 h 82"/>
                  <a:gd name="T36" fmla="*/ 0 w 567"/>
                  <a:gd name="T37" fmla="*/ 0 h 82"/>
                  <a:gd name="T38" fmla="*/ 0 w 567"/>
                  <a:gd name="T39" fmla="*/ 0 h 82"/>
                  <a:gd name="T40" fmla="*/ 0 w 567"/>
                  <a:gd name="T41" fmla="*/ 0 h 8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67"/>
                  <a:gd name="T64" fmla="*/ 0 h 82"/>
                  <a:gd name="T65" fmla="*/ 567 w 567"/>
                  <a:gd name="T66" fmla="*/ 82 h 8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67" h="82">
                    <a:moveTo>
                      <a:pt x="25" y="0"/>
                    </a:moveTo>
                    <a:lnTo>
                      <a:pt x="542" y="0"/>
                    </a:lnTo>
                    <a:lnTo>
                      <a:pt x="554" y="0"/>
                    </a:lnTo>
                    <a:lnTo>
                      <a:pt x="563" y="4"/>
                    </a:lnTo>
                    <a:lnTo>
                      <a:pt x="567" y="12"/>
                    </a:lnTo>
                    <a:lnTo>
                      <a:pt x="567" y="25"/>
                    </a:lnTo>
                    <a:lnTo>
                      <a:pt x="567" y="57"/>
                    </a:lnTo>
                    <a:lnTo>
                      <a:pt x="567" y="70"/>
                    </a:lnTo>
                    <a:lnTo>
                      <a:pt x="563" y="74"/>
                    </a:lnTo>
                    <a:lnTo>
                      <a:pt x="554" y="82"/>
                    </a:lnTo>
                    <a:lnTo>
                      <a:pt x="542" y="82"/>
                    </a:lnTo>
                    <a:lnTo>
                      <a:pt x="25" y="82"/>
                    </a:lnTo>
                    <a:lnTo>
                      <a:pt x="13" y="82"/>
                    </a:lnTo>
                    <a:lnTo>
                      <a:pt x="8" y="74"/>
                    </a:lnTo>
                    <a:lnTo>
                      <a:pt x="0" y="70"/>
                    </a:lnTo>
                    <a:lnTo>
                      <a:pt x="0" y="57"/>
                    </a:lnTo>
                    <a:lnTo>
                      <a:pt x="0" y="25"/>
                    </a:lnTo>
                    <a:lnTo>
                      <a:pt x="0" y="12"/>
                    </a:lnTo>
                    <a:lnTo>
                      <a:pt x="8" y="4"/>
                    </a:lnTo>
                    <a:lnTo>
                      <a:pt x="13" y="0"/>
                    </a:lnTo>
                    <a:lnTo>
                      <a:pt x="25" y="0"/>
                    </a:lnTo>
                    <a:close/>
                  </a:path>
                </a:pathLst>
              </a:custGeom>
              <a:solidFill>
                <a:srgbClr val="7F604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880" name="Freeform 703"/>
              <p:cNvSpPr>
                <a:spLocks/>
              </p:cNvSpPr>
              <p:nvPr/>
            </p:nvSpPr>
            <p:spPr bwMode="auto">
              <a:xfrm>
                <a:off x="5065" y="1553"/>
                <a:ext cx="5" cy="5"/>
              </a:xfrm>
              <a:custGeom>
                <a:avLst/>
                <a:gdLst>
                  <a:gd name="T0" fmla="*/ 0 w 156"/>
                  <a:gd name="T1" fmla="*/ 0 h 165"/>
                  <a:gd name="T2" fmla="*/ 0 w 156"/>
                  <a:gd name="T3" fmla="*/ 0 h 165"/>
                  <a:gd name="T4" fmla="*/ 0 w 156"/>
                  <a:gd name="T5" fmla="*/ 0 h 165"/>
                  <a:gd name="T6" fmla="*/ 0 w 156"/>
                  <a:gd name="T7" fmla="*/ 0 h 165"/>
                  <a:gd name="T8" fmla="*/ 0 w 156"/>
                  <a:gd name="T9" fmla="*/ 0 h 165"/>
                  <a:gd name="T10" fmla="*/ 0 w 156"/>
                  <a:gd name="T11" fmla="*/ 0 h 165"/>
                  <a:gd name="T12" fmla="*/ 0 w 156"/>
                  <a:gd name="T13" fmla="*/ 0 h 165"/>
                  <a:gd name="T14" fmla="*/ 0 w 156"/>
                  <a:gd name="T15" fmla="*/ 0 h 165"/>
                  <a:gd name="T16" fmla="*/ 0 w 156"/>
                  <a:gd name="T17" fmla="*/ 0 h 165"/>
                  <a:gd name="T18" fmla="*/ 0 w 156"/>
                  <a:gd name="T19" fmla="*/ 0 h 165"/>
                  <a:gd name="T20" fmla="*/ 0 w 156"/>
                  <a:gd name="T21" fmla="*/ 0 h 165"/>
                  <a:gd name="T22" fmla="*/ 0 w 156"/>
                  <a:gd name="T23" fmla="*/ 0 h 165"/>
                  <a:gd name="T24" fmla="*/ 0 w 156"/>
                  <a:gd name="T25" fmla="*/ 0 h 165"/>
                  <a:gd name="T26" fmla="*/ 0 w 156"/>
                  <a:gd name="T27" fmla="*/ 0 h 165"/>
                  <a:gd name="T28" fmla="*/ 0 w 156"/>
                  <a:gd name="T29" fmla="*/ 0 h 165"/>
                  <a:gd name="T30" fmla="*/ 0 w 156"/>
                  <a:gd name="T31" fmla="*/ 0 h 165"/>
                  <a:gd name="T32" fmla="*/ 0 w 156"/>
                  <a:gd name="T33" fmla="*/ 0 h 16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56"/>
                  <a:gd name="T52" fmla="*/ 0 h 165"/>
                  <a:gd name="T53" fmla="*/ 156 w 156"/>
                  <a:gd name="T54" fmla="*/ 165 h 16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56" h="165">
                    <a:moveTo>
                      <a:pt x="78" y="165"/>
                    </a:moveTo>
                    <a:lnTo>
                      <a:pt x="107" y="156"/>
                    </a:lnTo>
                    <a:lnTo>
                      <a:pt x="132" y="141"/>
                    </a:lnTo>
                    <a:lnTo>
                      <a:pt x="148" y="116"/>
                    </a:lnTo>
                    <a:lnTo>
                      <a:pt x="156" y="84"/>
                    </a:lnTo>
                    <a:lnTo>
                      <a:pt x="148" y="50"/>
                    </a:lnTo>
                    <a:lnTo>
                      <a:pt x="132" y="25"/>
                    </a:lnTo>
                    <a:lnTo>
                      <a:pt x="107" y="9"/>
                    </a:lnTo>
                    <a:lnTo>
                      <a:pt x="78" y="0"/>
                    </a:lnTo>
                    <a:lnTo>
                      <a:pt x="45" y="9"/>
                    </a:lnTo>
                    <a:lnTo>
                      <a:pt x="20" y="25"/>
                    </a:lnTo>
                    <a:lnTo>
                      <a:pt x="5" y="50"/>
                    </a:lnTo>
                    <a:lnTo>
                      <a:pt x="0" y="84"/>
                    </a:lnTo>
                    <a:lnTo>
                      <a:pt x="5" y="116"/>
                    </a:lnTo>
                    <a:lnTo>
                      <a:pt x="20" y="141"/>
                    </a:lnTo>
                    <a:lnTo>
                      <a:pt x="45" y="156"/>
                    </a:lnTo>
                    <a:lnTo>
                      <a:pt x="78" y="165"/>
                    </a:lnTo>
                    <a:close/>
                  </a:path>
                </a:pathLst>
              </a:custGeom>
              <a:solidFill>
                <a:srgbClr val="7F604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881" name="Freeform 704"/>
              <p:cNvSpPr>
                <a:spLocks/>
              </p:cNvSpPr>
              <p:nvPr/>
            </p:nvSpPr>
            <p:spPr bwMode="auto">
              <a:xfrm>
                <a:off x="5065" y="1553"/>
                <a:ext cx="5" cy="5"/>
              </a:xfrm>
              <a:custGeom>
                <a:avLst/>
                <a:gdLst>
                  <a:gd name="T0" fmla="*/ 0 w 156"/>
                  <a:gd name="T1" fmla="*/ 0 h 165"/>
                  <a:gd name="T2" fmla="*/ 0 w 156"/>
                  <a:gd name="T3" fmla="*/ 0 h 165"/>
                  <a:gd name="T4" fmla="*/ 0 w 156"/>
                  <a:gd name="T5" fmla="*/ 0 h 165"/>
                  <a:gd name="T6" fmla="*/ 0 w 156"/>
                  <a:gd name="T7" fmla="*/ 0 h 165"/>
                  <a:gd name="T8" fmla="*/ 0 w 156"/>
                  <a:gd name="T9" fmla="*/ 0 h 165"/>
                  <a:gd name="T10" fmla="*/ 0 w 156"/>
                  <a:gd name="T11" fmla="*/ 0 h 165"/>
                  <a:gd name="T12" fmla="*/ 0 w 156"/>
                  <a:gd name="T13" fmla="*/ 0 h 165"/>
                  <a:gd name="T14" fmla="*/ 0 w 156"/>
                  <a:gd name="T15" fmla="*/ 0 h 165"/>
                  <a:gd name="T16" fmla="*/ 0 w 156"/>
                  <a:gd name="T17" fmla="*/ 0 h 165"/>
                  <a:gd name="T18" fmla="*/ 0 w 156"/>
                  <a:gd name="T19" fmla="*/ 0 h 165"/>
                  <a:gd name="T20" fmla="*/ 0 w 156"/>
                  <a:gd name="T21" fmla="*/ 0 h 165"/>
                  <a:gd name="T22" fmla="*/ 0 w 156"/>
                  <a:gd name="T23" fmla="*/ 0 h 165"/>
                  <a:gd name="T24" fmla="*/ 0 w 156"/>
                  <a:gd name="T25" fmla="*/ 0 h 165"/>
                  <a:gd name="T26" fmla="*/ 0 w 156"/>
                  <a:gd name="T27" fmla="*/ 0 h 165"/>
                  <a:gd name="T28" fmla="*/ 0 w 156"/>
                  <a:gd name="T29" fmla="*/ 0 h 165"/>
                  <a:gd name="T30" fmla="*/ 0 w 156"/>
                  <a:gd name="T31" fmla="*/ 0 h 165"/>
                  <a:gd name="T32" fmla="*/ 0 w 156"/>
                  <a:gd name="T33" fmla="*/ 0 h 16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56"/>
                  <a:gd name="T52" fmla="*/ 0 h 165"/>
                  <a:gd name="T53" fmla="*/ 156 w 156"/>
                  <a:gd name="T54" fmla="*/ 165 h 16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56" h="165">
                    <a:moveTo>
                      <a:pt x="78" y="165"/>
                    </a:moveTo>
                    <a:lnTo>
                      <a:pt x="107" y="156"/>
                    </a:lnTo>
                    <a:lnTo>
                      <a:pt x="132" y="141"/>
                    </a:lnTo>
                    <a:lnTo>
                      <a:pt x="148" y="116"/>
                    </a:lnTo>
                    <a:lnTo>
                      <a:pt x="156" y="84"/>
                    </a:lnTo>
                    <a:lnTo>
                      <a:pt x="148" y="50"/>
                    </a:lnTo>
                    <a:lnTo>
                      <a:pt x="132" y="25"/>
                    </a:lnTo>
                    <a:lnTo>
                      <a:pt x="107" y="9"/>
                    </a:lnTo>
                    <a:lnTo>
                      <a:pt x="78" y="0"/>
                    </a:lnTo>
                    <a:lnTo>
                      <a:pt x="45" y="9"/>
                    </a:lnTo>
                    <a:lnTo>
                      <a:pt x="20" y="25"/>
                    </a:lnTo>
                    <a:lnTo>
                      <a:pt x="5" y="50"/>
                    </a:lnTo>
                    <a:lnTo>
                      <a:pt x="0" y="84"/>
                    </a:lnTo>
                    <a:lnTo>
                      <a:pt x="5" y="116"/>
                    </a:lnTo>
                    <a:lnTo>
                      <a:pt x="20" y="141"/>
                    </a:lnTo>
                    <a:lnTo>
                      <a:pt x="45" y="156"/>
                    </a:lnTo>
                    <a:lnTo>
                      <a:pt x="78" y="165"/>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882" name="Rectangle 705"/>
              <p:cNvSpPr>
                <a:spLocks noChangeArrowheads="1"/>
              </p:cNvSpPr>
              <p:nvPr/>
            </p:nvSpPr>
            <p:spPr bwMode="auto">
              <a:xfrm>
                <a:off x="5219" y="1550"/>
                <a:ext cx="12" cy="11"/>
              </a:xfrm>
              <a:prstGeom prst="rect">
                <a:avLst/>
              </a:prstGeom>
              <a:solidFill>
                <a:srgbClr val="7F604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83" name="Rectangle 706"/>
              <p:cNvSpPr>
                <a:spLocks noChangeArrowheads="1"/>
              </p:cNvSpPr>
              <p:nvPr/>
            </p:nvSpPr>
            <p:spPr bwMode="auto">
              <a:xfrm>
                <a:off x="5219" y="1550"/>
                <a:ext cx="12" cy="11"/>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84" name="Rectangle 707"/>
              <p:cNvSpPr>
                <a:spLocks noChangeArrowheads="1"/>
              </p:cNvSpPr>
              <p:nvPr/>
            </p:nvSpPr>
            <p:spPr bwMode="auto">
              <a:xfrm>
                <a:off x="5223" y="1590"/>
                <a:ext cx="4" cy="59"/>
              </a:xfrm>
              <a:prstGeom prst="rect">
                <a:avLst/>
              </a:prstGeom>
              <a:solidFill>
                <a:srgbClr val="7F604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85" name="Rectangle 708"/>
              <p:cNvSpPr>
                <a:spLocks noChangeArrowheads="1"/>
              </p:cNvSpPr>
              <p:nvPr/>
            </p:nvSpPr>
            <p:spPr bwMode="auto">
              <a:xfrm>
                <a:off x="5223" y="1590"/>
                <a:ext cx="4" cy="59"/>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86" name="Rectangle 709"/>
              <p:cNvSpPr>
                <a:spLocks noChangeArrowheads="1"/>
              </p:cNvSpPr>
              <p:nvPr/>
            </p:nvSpPr>
            <p:spPr bwMode="auto">
              <a:xfrm>
                <a:off x="5207" y="1659"/>
                <a:ext cx="36" cy="2"/>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87" name="Freeform 710"/>
              <p:cNvSpPr>
                <a:spLocks/>
              </p:cNvSpPr>
              <p:nvPr/>
            </p:nvSpPr>
            <p:spPr bwMode="auto">
              <a:xfrm>
                <a:off x="5209" y="1649"/>
                <a:ext cx="32" cy="10"/>
              </a:xfrm>
              <a:custGeom>
                <a:avLst/>
                <a:gdLst>
                  <a:gd name="T0" fmla="*/ 0 w 997"/>
                  <a:gd name="T1" fmla="*/ 0 h 308"/>
                  <a:gd name="T2" fmla="*/ 0 w 997"/>
                  <a:gd name="T3" fmla="*/ 0 h 308"/>
                  <a:gd name="T4" fmla="*/ 0 w 997"/>
                  <a:gd name="T5" fmla="*/ 0 h 308"/>
                  <a:gd name="T6" fmla="*/ 0 w 997"/>
                  <a:gd name="T7" fmla="*/ 0 h 308"/>
                  <a:gd name="T8" fmla="*/ 0 w 997"/>
                  <a:gd name="T9" fmla="*/ 0 h 308"/>
                  <a:gd name="T10" fmla="*/ 0 60000 65536"/>
                  <a:gd name="T11" fmla="*/ 0 60000 65536"/>
                  <a:gd name="T12" fmla="*/ 0 60000 65536"/>
                  <a:gd name="T13" fmla="*/ 0 60000 65536"/>
                  <a:gd name="T14" fmla="*/ 0 60000 65536"/>
                  <a:gd name="T15" fmla="*/ 0 w 997"/>
                  <a:gd name="T16" fmla="*/ 0 h 308"/>
                  <a:gd name="T17" fmla="*/ 997 w 997"/>
                  <a:gd name="T18" fmla="*/ 308 h 308"/>
                </a:gdLst>
                <a:ahLst/>
                <a:cxnLst>
                  <a:cxn ang="T10">
                    <a:pos x="T0" y="T1"/>
                  </a:cxn>
                  <a:cxn ang="T11">
                    <a:pos x="T2" y="T3"/>
                  </a:cxn>
                  <a:cxn ang="T12">
                    <a:pos x="T4" y="T5"/>
                  </a:cxn>
                  <a:cxn ang="T13">
                    <a:pos x="T6" y="T7"/>
                  </a:cxn>
                  <a:cxn ang="T14">
                    <a:pos x="T8" y="T9"/>
                  </a:cxn>
                </a:cxnLst>
                <a:rect l="T15" t="T16" r="T17" b="T18"/>
                <a:pathLst>
                  <a:path w="997" h="308">
                    <a:moveTo>
                      <a:pt x="0" y="308"/>
                    </a:moveTo>
                    <a:lnTo>
                      <a:pt x="451" y="0"/>
                    </a:lnTo>
                    <a:lnTo>
                      <a:pt x="558" y="0"/>
                    </a:lnTo>
                    <a:lnTo>
                      <a:pt x="997" y="304"/>
                    </a:lnTo>
                    <a:lnTo>
                      <a:pt x="0" y="308"/>
                    </a:lnTo>
                    <a:close/>
                  </a:path>
                </a:pathLst>
              </a:custGeom>
              <a:solidFill>
                <a:srgbClr val="7F604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888" name="Freeform 711"/>
              <p:cNvSpPr>
                <a:spLocks/>
              </p:cNvSpPr>
              <p:nvPr/>
            </p:nvSpPr>
            <p:spPr bwMode="auto">
              <a:xfrm>
                <a:off x="5209" y="1649"/>
                <a:ext cx="32" cy="10"/>
              </a:xfrm>
              <a:custGeom>
                <a:avLst/>
                <a:gdLst>
                  <a:gd name="T0" fmla="*/ 0 w 997"/>
                  <a:gd name="T1" fmla="*/ 0 h 308"/>
                  <a:gd name="T2" fmla="*/ 0 w 997"/>
                  <a:gd name="T3" fmla="*/ 0 h 308"/>
                  <a:gd name="T4" fmla="*/ 0 w 997"/>
                  <a:gd name="T5" fmla="*/ 0 h 308"/>
                  <a:gd name="T6" fmla="*/ 0 w 997"/>
                  <a:gd name="T7" fmla="*/ 0 h 308"/>
                  <a:gd name="T8" fmla="*/ 0 w 997"/>
                  <a:gd name="T9" fmla="*/ 0 h 308"/>
                  <a:gd name="T10" fmla="*/ 0 60000 65536"/>
                  <a:gd name="T11" fmla="*/ 0 60000 65536"/>
                  <a:gd name="T12" fmla="*/ 0 60000 65536"/>
                  <a:gd name="T13" fmla="*/ 0 60000 65536"/>
                  <a:gd name="T14" fmla="*/ 0 60000 65536"/>
                  <a:gd name="T15" fmla="*/ 0 w 997"/>
                  <a:gd name="T16" fmla="*/ 0 h 308"/>
                  <a:gd name="T17" fmla="*/ 997 w 997"/>
                  <a:gd name="T18" fmla="*/ 308 h 308"/>
                </a:gdLst>
                <a:ahLst/>
                <a:cxnLst>
                  <a:cxn ang="T10">
                    <a:pos x="T0" y="T1"/>
                  </a:cxn>
                  <a:cxn ang="T11">
                    <a:pos x="T2" y="T3"/>
                  </a:cxn>
                  <a:cxn ang="T12">
                    <a:pos x="T4" y="T5"/>
                  </a:cxn>
                  <a:cxn ang="T13">
                    <a:pos x="T6" y="T7"/>
                  </a:cxn>
                  <a:cxn ang="T14">
                    <a:pos x="T8" y="T9"/>
                  </a:cxn>
                </a:cxnLst>
                <a:rect l="T15" t="T16" r="T17" b="T18"/>
                <a:pathLst>
                  <a:path w="997" h="308">
                    <a:moveTo>
                      <a:pt x="0" y="308"/>
                    </a:moveTo>
                    <a:lnTo>
                      <a:pt x="451" y="0"/>
                    </a:lnTo>
                    <a:lnTo>
                      <a:pt x="558" y="0"/>
                    </a:lnTo>
                    <a:lnTo>
                      <a:pt x="997" y="304"/>
                    </a:lnTo>
                    <a:lnTo>
                      <a:pt x="0" y="308"/>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889" name="Freeform 712"/>
              <p:cNvSpPr>
                <a:spLocks/>
              </p:cNvSpPr>
              <p:nvPr/>
            </p:nvSpPr>
            <p:spPr bwMode="auto">
              <a:xfrm>
                <a:off x="5223" y="1553"/>
                <a:ext cx="6" cy="5"/>
              </a:xfrm>
              <a:custGeom>
                <a:avLst/>
                <a:gdLst>
                  <a:gd name="T0" fmla="*/ 0 w 180"/>
                  <a:gd name="T1" fmla="*/ 0 h 156"/>
                  <a:gd name="T2" fmla="*/ 0 w 180"/>
                  <a:gd name="T3" fmla="*/ 0 h 156"/>
                  <a:gd name="T4" fmla="*/ 0 w 180"/>
                  <a:gd name="T5" fmla="*/ 0 h 156"/>
                  <a:gd name="T6" fmla="*/ 0 w 180"/>
                  <a:gd name="T7" fmla="*/ 0 h 156"/>
                  <a:gd name="T8" fmla="*/ 0 w 180"/>
                  <a:gd name="T9" fmla="*/ 0 h 156"/>
                  <a:gd name="T10" fmla="*/ 0 w 180"/>
                  <a:gd name="T11" fmla="*/ 0 h 156"/>
                  <a:gd name="T12" fmla="*/ 0 w 180"/>
                  <a:gd name="T13" fmla="*/ 0 h 156"/>
                  <a:gd name="T14" fmla="*/ 0 w 180"/>
                  <a:gd name="T15" fmla="*/ 0 h 156"/>
                  <a:gd name="T16" fmla="*/ 0 w 180"/>
                  <a:gd name="T17" fmla="*/ 0 h 156"/>
                  <a:gd name="T18" fmla="*/ 0 w 180"/>
                  <a:gd name="T19" fmla="*/ 0 h 156"/>
                  <a:gd name="T20" fmla="*/ 0 w 180"/>
                  <a:gd name="T21" fmla="*/ 0 h 156"/>
                  <a:gd name="T22" fmla="*/ 0 w 180"/>
                  <a:gd name="T23" fmla="*/ 0 h 156"/>
                  <a:gd name="T24" fmla="*/ 0 w 180"/>
                  <a:gd name="T25" fmla="*/ 0 h 156"/>
                  <a:gd name="T26" fmla="*/ 0 w 180"/>
                  <a:gd name="T27" fmla="*/ 0 h 156"/>
                  <a:gd name="T28" fmla="*/ 0 w 180"/>
                  <a:gd name="T29" fmla="*/ 0 h 156"/>
                  <a:gd name="T30" fmla="*/ 0 w 180"/>
                  <a:gd name="T31" fmla="*/ 0 h 156"/>
                  <a:gd name="T32" fmla="*/ 0 w 180"/>
                  <a:gd name="T33" fmla="*/ 0 h 15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80"/>
                  <a:gd name="T52" fmla="*/ 0 h 156"/>
                  <a:gd name="T53" fmla="*/ 180 w 180"/>
                  <a:gd name="T54" fmla="*/ 156 h 15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80" h="156">
                    <a:moveTo>
                      <a:pt x="89" y="156"/>
                    </a:moveTo>
                    <a:lnTo>
                      <a:pt x="127" y="150"/>
                    </a:lnTo>
                    <a:lnTo>
                      <a:pt x="156" y="135"/>
                    </a:lnTo>
                    <a:lnTo>
                      <a:pt x="171" y="110"/>
                    </a:lnTo>
                    <a:lnTo>
                      <a:pt x="180" y="81"/>
                    </a:lnTo>
                    <a:lnTo>
                      <a:pt x="171" y="48"/>
                    </a:lnTo>
                    <a:lnTo>
                      <a:pt x="156" y="24"/>
                    </a:lnTo>
                    <a:lnTo>
                      <a:pt x="127" y="7"/>
                    </a:lnTo>
                    <a:lnTo>
                      <a:pt x="89" y="0"/>
                    </a:lnTo>
                    <a:lnTo>
                      <a:pt x="57" y="7"/>
                    </a:lnTo>
                    <a:lnTo>
                      <a:pt x="28" y="24"/>
                    </a:lnTo>
                    <a:lnTo>
                      <a:pt x="7" y="48"/>
                    </a:lnTo>
                    <a:lnTo>
                      <a:pt x="0" y="81"/>
                    </a:lnTo>
                    <a:lnTo>
                      <a:pt x="7" y="110"/>
                    </a:lnTo>
                    <a:lnTo>
                      <a:pt x="28" y="135"/>
                    </a:lnTo>
                    <a:lnTo>
                      <a:pt x="57" y="150"/>
                    </a:lnTo>
                    <a:lnTo>
                      <a:pt x="89" y="156"/>
                    </a:lnTo>
                    <a:close/>
                  </a:path>
                </a:pathLst>
              </a:custGeom>
              <a:solidFill>
                <a:srgbClr val="7F604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890" name="Freeform 713"/>
              <p:cNvSpPr>
                <a:spLocks/>
              </p:cNvSpPr>
              <p:nvPr/>
            </p:nvSpPr>
            <p:spPr bwMode="auto">
              <a:xfrm>
                <a:off x="5223" y="1553"/>
                <a:ext cx="6" cy="5"/>
              </a:xfrm>
              <a:custGeom>
                <a:avLst/>
                <a:gdLst>
                  <a:gd name="T0" fmla="*/ 0 w 180"/>
                  <a:gd name="T1" fmla="*/ 0 h 156"/>
                  <a:gd name="T2" fmla="*/ 0 w 180"/>
                  <a:gd name="T3" fmla="*/ 0 h 156"/>
                  <a:gd name="T4" fmla="*/ 0 w 180"/>
                  <a:gd name="T5" fmla="*/ 0 h 156"/>
                  <a:gd name="T6" fmla="*/ 0 w 180"/>
                  <a:gd name="T7" fmla="*/ 0 h 156"/>
                  <a:gd name="T8" fmla="*/ 0 w 180"/>
                  <a:gd name="T9" fmla="*/ 0 h 156"/>
                  <a:gd name="T10" fmla="*/ 0 w 180"/>
                  <a:gd name="T11" fmla="*/ 0 h 156"/>
                  <a:gd name="T12" fmla="*/ 0 w 180"/>
                  <a:gd name="T13" fmla="*/ 0 h 156"/>
                  <a:gd name="T14" fmla="*/ 0 w 180"/>
                  <a:gd name="T15" fmla="*/ 0 h 156"/>
                  <a:gd name="T16" fmla="*/ 0 w 180"/>
                  <a:gd name="T17" fmla="*/ 0 h 156"/>
                  <a:gd name="T18" fmla="*/ 0 w 180"/>
                  <a:gd name="T19" fmla="*/ 0 h 156"/>
                  <a:gd name="T20" fmla="*/ 0 w 180"/>
                  <a:gd name="T21" fmla="*/ 0 h 156"/>
                  <a:gd name="T22" fmla="*/ 0 w 180"/>
                  <a:gd name="T23" fmla="*/ 0 h 156"/>
                  <a:gd name="T24" fmla="*/ 0 w 180"/>
                  <a:gd name="T25" fmla="*/ 0 h 156"/>
                  <a:gd name="T26" fmla="*/ 0 w 180"/>
                  <a:gd name="T27" fmla="*/ 0 h 156"/>
                  <a:gd name="T28" fmla="*/ 0 w 180"/>
                  <a:gd name="T29" fmla="*/ 0 h 156"/>
                  <a:gd name="T30" fmla="*/ 0 w 180"/>
                  <a:gd name="T31" fmla="*/ 0 h 156"/>
                  <a:gd name="T32" fmla="*/ 0 w 180"/>
                  <a:gd name="T33" fmla="*/ 0 h 15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80"/>
                  <a:gd name="T52" fmla="*/ 0 h 156"/>
                  <a:gd name="T53" fmla="*/ 180 w 180"/>
                  <a:gd name="T54" fmla="*/ 156 h 15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80" h="156">
                    <a:moveTo>
                      <a:pt x="89" y="156"/>
                    </a:moveTo>
                    <a:lnTo>
                      <a:pt x="127" y="150"/>
                    </a:lnTo>
                    <a:lnTo>
                      <a:pt x="156" y="135"/>
                    </a:lnTo>
                    <a:lnTo>
                      <a:pt x="171" y="110"/>
                    </a:lnTo>
                    <a:lnTo>
                      <a:pt x="180" y="81"/>
                    </a:lnTo>
                    <a:lnTo>
                      <a:pt x="171" y="48"/>
                    </a:lnTo>
                    <a:lnTo>
                      <a:pt x="156" y="24"/>
                    </a:lnTo>
                    <a:lnTo>
                      <a:pt x="127" y="7"/>
                    </a:lnTo>
                    <a:lnTo>
                      <a:pt x="89" y="0"/>
                    </a:lnTo>
                    <a:lnTo>
                      <a:pt x="57" y="7"/>
                    </a:lnTo>
                    <a:lnTo>
                      <a:pt x="28" y="24"/>
                    </a:lnTo>
                    <a:lnTo>
                      <a:pt x="7" y="48"/>
                    </a:lnTo>
                    <a:lnTo>
                      <a:pt x="0" y="81"/>
                    </a:lnTo>
                    <a:lnTo>
                      <a:pt x="7" y="110"/>
                    </a:lnTo>
                    <a:lnTo>
                      <a:pt x="28" y="135"/>
                    </a:lnTo>
                    <a:lnTo>
                      <a:pt x="57" y="150"/>
                    </a:lnTo>
                    <a:lnTo>
                      <a:pt x="89" y="156"/>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891" name="Freeform 714"/>
              <p:cNvSpPr>
                <a:spLocks/>
              </p:cNvSpPr>
              <p:nvPr/>
            </p:nvSpPr>
            <p:spPr bwMode="auto">
              <a:xfrm>
                <a:off x="5225" y="1554"/>
                <a:ext cx="18" cy="3"/>
              </a:xfrm>
              <a:custGeom>
                <a:avLst/>
                <a:gdLst>
                  <a:gd name="T0" fmla="*/ 0 w 566"/>
                  <a:gd name="T1" fmla="*/ 0 h 82"/>
                  <a:gd name="T2" fmla="*/ 0 w 566"/>
                  <a:gd name="T3" fmla="*/ 0 h 82"/>
                  <a:gd name="T4" fmla="*/ 0 w 566"/>
                  <a:gd name="T5" fmla="*/ 0 h 82"/>
                  <a:gd name="T6" fmla="*/ 0 w 566"/>
                  <a:gd name="T7" fmla="*/ 0 h 82"/>
                  <a:gd name="T8" fmla="*/ 0 w 566"/>
                  <a:gd name="T9" fmla="*/ 0 h 82"/>
                  <a:gd name="T10" fmla="*/ 0 w 566"/>
                  <a:gd name="T11" fmla="*/ 0 h 82"/>
                  <a:gd name="T12" fmla="*/ 0 w 566"/>
                  <a:gd name="T13" fmla="*/ 0 h 82"/>
                  <a:gd name="T14" fmla="*/ 0 w 566"/>
                  <a:gd name="T15" fmla="*/ 0 h 82"/>
                  <a:gd name="T16" fmla="*/ 0 w 566"/>
                  <a:gd name="T17" fmla="*/ 0 h 82"/>
                  <a:gd name="T18" fmla="*/ 0 w 566"/>
                  <a:gd name="T19" fmla="*/ 0 h 82"/>
                  <a:gd name="T20" fmla="*/ 0 w 566"/>
                  <a:gd name="T21" fmla="*/ 0 h 82"/>
                  <a:gd name="T22" fmla="*/ 0 w 566"/>
                  <a:gd name="T23" fmla="*/ 0 h 82"/>
                  <a:gd name="T24" fmla="*/ 0 w 566"/>
                  <a:gd name="T25" fmla="*/ 0 h 82"/>
                  <a:gd name="T26" fmla="*/ 0 w 566"/>
                  <a:gd name="T27" fmla="*/ 0 h 82"/>
                  <a:gd name="T28" fmla="*/ 0 w 566"/>
                  <a:gd name="T29" fmla="*/ 0 h 82"/>
                  <a:gd name="T30" fmla="*/ 0 w 566"/>
                  <a:gd name="T31" fmla="*/ 0 h 82"/>
                  <a:gd name="T32" fmla="*/ 0 w 566"/>
                  <a:gd name="T33" fmla="*/ 0 h 82"/>
                  <a:gd name="T34" fmla="*/ 0 w 566"/>
                  <a:gd name="T35" fmla="*/ 0 h 82"/>
                  <a:gd name="T36" fmla="*/ 0 w 566"/>
                  <a:gd name="T37" fmla="*/ 0 h 82"/>
                  <a:gd name="T38" fmla="*/ 0 w 566"/>
                  <a:gd name="T39" fmla="*/ 0 h 82"/>
                  <a:gd name="T40" fmla="*/ 0 w 566"/>
                  <a:gd name="T41" fmla="*/ 0 h 8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66"/>
                  <a:gd name="T64" fmla="*/ 0 h 82"/>
                  <a:gd name="T65" fmla="*/ 566 w 566"/>
                  <a:gd name="T66" fmla="*/ 82 h 8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66" h="82">
                    <a:moveTo>
                      <a:pt x="24" y="0"/>
                    </a:moveTo>
                    <a:lnTo>
                      <a:pt x="542" y="0"/>
                    </a:lnTo>
                    <a:lnTo>
                      <a:pt x="553" y="0"/>
                    </a:lnTo>
                    <a:lnTo>
                      <a:pt x="562" y="4"/>
                    </a:lnTo>
                    <a:lnTo>
                      <a:pt x="566" y="12"/>
                    </a:lnTo>
                    <a:lnTo>
                      <a:pt x="566" y="25"/>
                    </a:lnTo>
                    <a:lnTo>
                      <a:pt x="566" y="57"/>
                    </a:lnTo>
                    <a:lnTo>
                      <a:pt x="566" y="70"/>
                    </a:lnTo>
                    <a:lnTo>
                      <a:pt x="562" y="74"/>
                    </a:lnTo>
                    <a:lnTo>
                      <a:pt x="553" y="82"/>
                    </a:lnTo>
                    <a:lnTo>
                      <a:pt x="542" y="82"/>
                    </a:lnTo>
                    <a:lnTo>
                      <a:pt x="24" y="82"/>
                    </a:lnTo>
                    <a:lnTo>
                      <a:pt x="13" y="82"/>
                    </a:lnTo>
                    <a:lnTo>
                      <a:pt x="7" y="74"/>
                    </a:lnTo>
                    <a:lnTo>
                      <a:pt x="0" y="70"/>
                    </a:lnTo>
                    <a:lnTo>
                      <a:pt x="0" y="57"/>
                    </a:lnTo>
                    <a:lnTo>
                      <a:pt x="0" y="25"/>
                    </a:lnTo>
                    <a:lnTo>
                      <a:pt x="0" y="12"/>
                    </a:lnTo>
                    <a:lnTo>
                      <a:pt x="7" y="4"/>
                    </a:lnTo>
                    <a:lnTo>
                      <a:pt x="13" y="0"/>
                    </a:lnTo>
                    <a:lnTo>
                      <a:pt x="24" y="0"/>
                    </a:lnTo>
                    <a:close/>
                  </a:path>
                </a:pathLst>
              </a:custGeom>
              <a:solidFill>
                <a:srgbClr val="7F604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892" name="Freeform 715"/>
              <p:cNvSpPr>
                <a:spLocks/>
              </p:cNvSpPr>
              <p:nvPr/>
            </p:nvSpPr>
            <p:spPr bwMode="auto">
              <a:xfrm>
                <a:off x="5225" y="1554"/>
                <a:ext cx="18" cy="3"/>
              </a:xfrm>
              <a:custGeom>
                <a:avLst/>
                <a:gdLst>
                  <a:gd name="T0" fmla="*/ 0 w 566"/>
                  <a:gd name="T1" fmla="*/ 0 h 82"/>
                  <a:gd name="T2" fmla="*/ 0 w 566"/>
                  <a:gd name="T3" fmla="*/ 0 h 82"/>
                  <a:gd name="T4" fmla="*/ 0 w 566"/>
                  <a:gd name="T5" fmla="*/ 0 h 82"/>
                  <a:gd name="T6" fmla="*/ 0 w 566"/>
                  <a:gd name="T7" fmla="*/ 0 h 82"/>
                  <a:gd name="T8" fmla="*/ 0 w 566"/>
                  <a:gd name="T9" fmla="*/ 0 h 82"/>
                  <a:gd name="T10" fmla="*/ 0 w 566"/>
                  <a:gd name="T11" fmla="*/ 0 h 82"/>
                  <a:gd name="T12" fmla="*/ 0 w 566"/>
                  <a:gd name="T13" fmla="*/ 0 h 82"/>
                  <a:gd name="T14" fmla="*/ 0 w 566"/>
                  <a:gd name="T15" fmla="*/ 0 h 82"/>
                  <a:gd name="T16" fmla="*/ 0 w 566"/>
                  <a:gd name="T17" fmla="*/ 0 h 82"/>
                  <a:gd name="T18" fmla="*/ 0 w 566"/>
                  <a:gd name="T19" fmla="*/ 0 h 82"/>
                  <a:gd name="T20" fmla="*/ 0 w 566"/>
                  <a:gd name="T21" fmla="*/ 0 h 82"/>
                  <a:gd name="T22" fmla="*/ 0 w 566"/>
                  <a:gd name="T23" fmla="*/ 0 h 82"/>
                  <a:gd name="T24" fmla="*/ 0 w 566"/>
                  <a:gd name="T25" fmla="*/ 0 h 82"/>
                  <a:gd name="T26" fmla="*/ 0 w 566"/>
                  <a:gd name="T27" fmla="*/ 0 h 82"/>
                  <a:gd name="T28" fmla="*/ 0 w 566"/>
                  <a:gd name="T29" fmla="*/ 0 h 82"/>
                  <a:gd name="T30" fmla="*/ 0 w 566"/>
                  <a:gd name="T31" fmla="*/ 0 h 82"/>
                  <a:gd name="T32" fmla="*/ 0 w 566"/>
                  <a:gd name="T33" fmla="*/ 0 h 82"/>
                  <a:gd name="T34" fmla="*/ 0 w 566"/>
                  <a:gd name="T35" fmla="*/ 0 h 82"/>
                  <a:gd name="T36" fmla="*/ 0 w 566"/>
                  <a:gd name="T37" fmla="*/ 0 h 82"/>
                  <a:gd name="T38" fmla="*/ 0 w 566"/>
                  <a:gd name="T39" fmla="*/ 0 h 82"/>
                  <a:gd name="T40" fmla="*/ 0 w 566"/>
                  <a:gd name="T41" fmla="*/ 0 h 8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66"/>
                  <a:gd name="T64" fmla="*/ 0 h 82"/>
                  <a:gd name="T65" fmla="*/ 566 w 566"/>
                  <a:gd name="T66" fmla="*/ 82 h 8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66" h="82">
                    <a:moveTo>
                      <a:pt x="24" y="0"/>
                    </a:moveTo>
                    <a:lnTo>
                      <a:pt x="542" y="0"/>
                    </a:lnTo>
                    <a:lnTo>
                      <a:pt x="553" y="0"/>
                    </a:lnTo>
                    <a:lnTo>
                      <a:pt x="562" y="4"/>
                    </a:lnTo>
                    <a:lnTo>
                      <a:pt x="566" y="12"/>
                    </a:lnTo>
                    <a:lnTo>
                      <a:pt x="566" y="25"/>
                    </a:lnTo>
                    <a:lnTo>
                      <a:pt x="566" y="57"/>
                    </a:lnTo>
                    <a:lnTo>
                      <a:pt x="566" y="70"/>
                    </a:lnTo>
                    <a:lnTo>
                      <a:pt x="562" y="74"/>
                    </a:lnTo>
                    <a:lnTo>
                      <a:pt x="553" y="82"/>
                    </a:lnTo>
                    <a:lnTo>
                      <a:pt x="542" y="82"/>
                    </a:lnTo>
                    <a:lnTo>
                      <a:pt x="24" y="82"/>
                    </a:lnTo>
                    <a:lnTo>
                      <a:pt x="13" y="82"/>
                    </a:lnTo>
                    <a:lnTo>
                      <a:pt x="7" y="74"/>
                    </a:lnTo>
                    <a:lnTo>
                      <a:pt x="0" y="70"/>
                    </a:lnTo>
                    <a:lnTo>
                      <a:pt x="0" y="57"/>
                    </a:lnTo>
                    <a:lnTo>
                      <a:pt x="0" y="25"/>
                    </a:lnTo>
                    <a:lnTo>
                      <a:pt x="0" y="12"/>
                    </a:lnTo>
                    <a:lnTo>
                      <a:pt x="7" y="4"/>
                    </a:lnTo>
                    <a:lnTo>
                      <a:pt x="13" y="0"/>
                    </a:lnTo>
                    <a:lnTo>
                      <a:pt x="24"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893" name="Freeform 716"/>
              <p:cNvSpPr>
                <a:spLocks/>
              </p:cNvSpPr>
              <p:nvPr/>
            </p:nvSpPr>
            <p:spPr bwMode="auto">
              <a:xfrm>
                <a:off x="5241" y="1553"/>
                <a:ext cx="5" cy="5"/>
              </a:xfrm>
              <a:custGeom>
                <a:avLst/>
                <a:gdLst>
                  <a:gd name="T0" fmla="*/ 0 w 156"/>
                  <a:gd name="T1" fmla="*/ 0 h 165"/>
                  <a:gd name="T2" fmla="*/ 0 w 156"/>
                  <a:gd name="T3" fmla="*/ 0 h 165"/>
                  <a:gd name="T4" fmla="*/ 0 w 156"/>
                  <a:gd name="T5" fmla="*/ 0 h 165"/>
                  <a:gd name="T6" fmla="*/ 0 w 156"/>
                  <a:gd name="T7" fmla="*/ 0 h 165"/>
                  <a:gd name="T8" fmla="*/ 0 w 156"/>
                  <a:gd name="T9" fmla="*/ 0 h 165"/>
                  <a:gd name="T10" fmla="*/ 0 w 156"/>
                  <a:gd name="T11" fmla="*/ 0 h 165"/>
                  <a:gd name="T12" fmla="*/ 0 w 156"/>
                  <a:gd name="T13" fmla="*/ 0 h 165"/>
                  <a:gd name="T14" fmla="*/ 0 w 156"/>
                  <a:gd name="T15" fmla="*/ 0 h 165"/>
                  <a:gd name="T16" fmla="*/ 0 w 156"/>
                  <a:gd name="T17" fmla="*/ 0 h 165"/>
                  <a:gd name="T18" fmla="*/ 0 w 156"/>
                  <a:gd name="T19" fmla="*/ 0 h 165"/>
                  <a:gd name="T20" fmla="*/ 0 w 156"/>
                  <a:gd name="T21" fmla="*/ 0 h 165"/>
                  <a:gd name="T22" fmla="*/ 0 w 156"/>
                  <a:gd name="T23" fmla="*/ 0 h 165"/>
                  <a:gd name="T24" fmla="*/ 0 w 156"/>
                  <a:gd name="T25" fmla="*/ 0 h 165"/>
                  <a:gd name="T26" fmla="*/ 0 w 156"/>
                  <a:gd name="T27" fmla="*/ 0 h 165"/>
                  <a:gd name="T28" fmla="*/ 0 w 156"/>
                  <a:gd name="T29" fmla="*/ 0 h 165"/>
                  <a:gd name="T30" fmla="*/ 0 w 156"/>
                  <a:gd name="T31" fmla="*/ 0 h 165"/>
                  <a:gd name="T32" fmla="*/ 0 w 156"/>
                  <a:gd name="T33" fmla="*/ 0 h 16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56"/>
                  <a:gd name="T52" fmla="*/ 0 h 165"/>
                  <a:gd name="T53" fmla="*/ 156 w 156"/>
                  <a:gd name="T54" fmla="*/ 165 h 16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56" h="165">
                    <a:moveTo>
                      <a:pt x="78" y="165"/>
                    </a:moveTo>
                    <a:lnTo>
                      <a:pt x="107" y="156"/>
                    </a:lnTo>
                    <a:lnTo>
                      <a:pt x="132" y="141"/>
                    </a:lnTo>
                    <a:lnTo>
                      <a:pt x="147" y="116"/>
                    </a:lnTo>
                    <a:lnTo>
                      <a:pt x="156" y="84"/>
                    </a:lnTo>
                    <a:lnTo>
                      <a:pt x="147" y="50"/>
                    </a:lnTo>
                    <a:lnTo>
                      <a:pt x="132" y="25"/>
                    </a:lnTo>
                    <a:lnTo>
                      <a:pt x="107" y="9"/>
                    </a:lnTo>
                    <a:lnTo>
                      <a:pt x="78" y="0"/>
                    </a:lnTo>
                    <a:lnTo>
                      <a:pt x="44" y="9"/>
                    </a:lnTo>
                    <a:lnTo>
                      <a:pt x="20" y="25"/>
                    </a:lnTo>
                    <a:lnTo>
                      <a:pt x="4" y="50"/>
                    </a:lnTo>
                    <a:lnTo>
                      <a:pt x="0" y="84"/>
                    </a:lnTo>
                    <a:lnTo>
                      <a:pt x="4" y="116"/>
                    </a:lnTo>
                    <a:lnTo>
                      <a:pt x="20" y="141"/>
                    </a:lnTo>
                    <a:lnTo>
                      <a:pt x="44" y="156"/>
                    </a:lnTo>
                    <a:lnTo>
                      <a:pt x="78" y="165"/>
                    </a:lnTo>
                    <a:close/>
                  </a:path>
                </a:pathLst>
              </a:custGeom>
              <a:solidFill>
                <a:srgbClr val="7F604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894" name="Freeform 717"/>
              <p:cNvSpPr>
                <a:spLocks/>
              </p:cNvSpPr>
              <p:nvPr/>
            </p:nvSpPr>
            <p:spPr bwMode="auto">
              <a:xfrm>
                <a:off x="5241" y="1553"/>
                <a:ext cx="5" cy="5"/>
              </a:xfrm>
              <a:custGeom>
                <a:avLst/>
                <a:gdLst>
                  <a:gd name="T0" fmla="*/ 0 w 156"/>
                  <a:gd name="T1" fmla="*/ 0 h 165"/>
                  <a:gd name="T2" fmla="*/ 0 w 156"/>
                  <a:gd name="T3" fmla="*/ 0 h 165"/>
                  <a:gd name="T4" fmla="*/ 0 w 156"/>
                  <a:gd name="T5" fmla="*/ 0 h 165"/>
                  <a:gd name="T6" fmla="*/ 0 w 156"/>
                  <a:gd name="T7" fmla="*/ 0 h 165"/>
                  <a:gd name="T8" fmla="*/ 0 w 156"/>
                  <a:gd name="T9" fmla="*/ 0 h 165"/>
                  <a:gd name="T10" fmla="*/ 0 w 156"/>
                  <a:gd name="T11" fmla="*/ 0 h 165"/>
                  <a:gd name="T12" fmla="*/ 0 w 156"/>
                  <a:gd name="T13" fmla="*/ 0 h 165"/>
                  <a:gd name="T14" fmla="*/ 0 w 156"/>
                  <a:gd name="T15" fmla="*/ 0 h 165"/>
                  <a:gd name="T16" fmla="*/ 0 w 156"/>
                  <a:gd name="T17" fmla="*/ 0 h 165"/>
                  <a:gd name="T18" fmla="*/ 0 w 156"/>
                  <a:gd name="T19" fmla="*/ 0 h 165"/>
                  <a:gd name="T20" fmla="*/ 0 w 156"/>
                  <a:gd name="T21" fmla="*/ 0 h 165"/>
                  <a:gd name="T22" fmla="*/ 0 w 156"/>
                  <a:gd name="T23" fmla="*/ 0 h 165"/>
                  <a:gd name="T24" fmla="*/ 0 w 156"/>
                  <a:gd name="T25" fmla="*/ 0 h 165"/>
                  <a:gd name="T26" fmla="*/ 0 w 156"/>
                  <a:gd name="T27" fmla="*/ 0 h 165"/>
                  <a:gd name="T28" fmla="*/ 0 w 156"/>
                  <a:gd name="T29" fmla="*/ 0 h 165"/>
                  <a:gd name="T30" fmla="*/ 0 w 156"/>
                  <a:gd name="T31" fmla="*/ 0 h 165"/>
                  <a:gd name="T32" fmla="*/ 0 w 156"/>
                  <a:gd name="T33" fmla="*/ 0 h 16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56"/>
                  <a:gd name="T52" fmla="*/ 0 h 165"/>
                  <a:gd name="T53" fmla="*/ 156 w 156"/>
                  <a:gd name="T54" fmla="*/ 165 h 16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56" h="165">
                    <a:moveTo>
                      <a:pt x="78" y="165"/>
                    </a:moveTo>
                    <a:lnTo>
                      <a:pt x="107" y="156"/>
                    </a:lnTo>
                    <a:lnTo>
                      <a:pt x="132" y="141"/>
                    </a:lnTo>
                    <a:lnTo>
                      <a:pt x="147" y="116"/>
                    </a:lnTo>
                    <a:lnTo>
                      <a:pt x="156" y="84"/>
                    </a:lnTo>
                    <a:lnTo>
                      <a:pt x="147" y="50"/>
                    </a:lnTo>
                    <a:lnTo>
                      <a:pt x="132" y="25"/>
                    </a:lnTo>
                    <a:lnTo>
                      <a:pt x="107" y="9"/>
                    </a:lnTo>
                    <a:lnTo>
                      <a:pt x="78" y="0"/>
                    </a:lnTo>
                    <a:lnTo>
                      <a:pt x="44" y="9"/>
                    </a:lnTo>
                    <a:lnTo>
                      <a:pt x="20" y="25"/>
                    </a:lnTo>
                    <a:lnTo>
                      <a:pt x="4" y="50"/>
                    </a:lnTo>
                    <a:lnTo>
                      <a:pt x="0" y="84"/>
                    </a:lnTo>
                    <a:lnTo>
                      <a:pt x="4" y="116"/>
                    </a:lnTo>
                    <a:lnTo>
                      <a:pt x="20" y="141"/>
                    </a:lnTo>
                    <a:lnTo>
                      <a:pt x="44" y="156"/>
                    </a:lnTo>
                    <a:lnTo>
                      <a:pt x="78" y="165"/>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895" name="Rectangle 718"/>
              <p:cNvSpPr>
                <a:spLocks noChangeArrowheads="1"/>
              </p:cNvSpPr>
              <p:nvPr/>
            </p:nvSpPr>
            <p:spPr bwMode="auto">
              <a:xfrm>
                <a:off x="5191" y="1524"/>
                <a:ext cx="28" cy="35"/>
              </a:xfrm>
              <a:prstGeom prst="rect">
                <a:avLst/>
              </a:prstGeom>
              <a:solidFill>
                <a:srgbClr val="7F604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96" name="Rectangle 719"/>
              <p:cNvSpPr>
                <a:spLocks noChangeArrowheads="1"/>
              </p:cNvSpPr>
              <p:nvPr/>
            </p:nvSpPr>
            <p:spPr bwMode="auto">
              <a:xfrm>
                <a:off x="5191" y="1524"/>
                <a:ext cx="28" cy="35"/>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97" name="Rectangle 720"/>
              <p:cNvSpPr>
                <a:spLocks noChangeArrowheads="1"/>
              </p:cNvSpPr>
              <p:nvPr/>
            </p:nvSpPr>
            <p:spPr bwMode="auto">
              <a:xfrm>
                <a:off x="5191" y="1547"/>
                <a:ext cx="28" cy="22"/>
              </a:xfrm>
              <a:prstGeom prst="rect">
                <a:avLst/>
              </a:prstGeom>
              <a:solidFill>
                <a:srgbClr val="7F604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98" name="Rectangle 721"/>
              <p:cNvSpPr>
                <a:spLocks noChangeArrowheads="1"/>
              </p:cNvSpPr>
              <p:nvPr/>
            </p:nvSpPr>
            <p:spPr bwMode="auto">
              <a:xfrm>
                <a:off x="5191" y="1547"/>
                <a:ext cx="28" cy="22"/>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899" name="Rectangle 722"/>
              <p:cNvSpPr>
                <a:spLocks noChangeArrowheads="1"/>
              </p:cNvSpPr>
              <p:nvPr/>
            </p:nvSpPr>
            <p:spPr bwMode="auto">
              <a:xfrm>
                <a:off x="5193" y="1548"/>
                <a:ext cx="25" cy="20"/>
              </a:xfrm>
              <a:prstGeom prst="rect">
                <a:avLst/>
              </a:prstGeom>
              <a:solidFill>
                <a:srgbClr val="7F604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900" name="Rectangle 723"/>
              <p:cNvSpPr>
                <a:spLocks noChangeArrowheads="1"/>
              </p:cNvSpPr>
              <p:nvPr/>
            </p:nvSpPr>
            <p:spPr bwMode="auto">
              <a:xfrm>
                <a:off x="5193" y="1548"/>
                <a:ext cx="25" cy="20"/>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901" name="Freeform 724"/>
              <p:cNvSpPr>
                <a:spLocks/>
              </p:cNvSpPr>
              <p:nvPr/>
            </p:nvSpPr>
            <p:spPr bwMode="auto">
              <a:xfrm>
                <a:off x="5139" y="1591"/>
                <a:ext cx="71" cy="70"/>
              </a:xfrm>
              <a:custGeom>
                <a:avLst/>
                <a:gdLst>
                  <a:gd name="T0" fmla="*/ 0 w 2213"/>
                  <a:gd name="T1" fmla="*/ 0 h 2214"/>
                  <a:gd name="T2" fmla="*/ 0 w 2213"/>
                  <a:gd name="T3" fmla="*/ 0 h 2214"/>
                  <a:gd name="T4" fmla="*/ 0 w 2213"/>
                  <a:gd name="T5" fmla="*/ 0 h 2214"/>
                  <a:gd name="T6" fmla="*/ 0 w 2213"/>
                  <a:gd name="T7" fmla="*/ 0 h 2214"/>
                  <a:gd name="T8" fmla="*/ 0 w 2213"/>
                  <a:gd name="T9" fmla="*/ 0 h 2214"/>
                  <a:gd name="T10" fmla="*/ 0 w 2213"/>
                  <a:gd name="T11" fmla="*/ 0 h 2214"/>
                  <a:gd name="T12" fmla="*/ 0 w 2213"/>
                  <a:gd name="T13" fmla="*/ 0 h 2214"/>
                  <a:gd name="T14" fmla="*/ 0 w 2213"/>
                  <a:gd name="T15" fmla="*/ 0 h 2214"/>
                  <a:gd name="T16" fmla="*/ 0 w 2213"/>
                  <a:gd name="T17" fmla="*/ 0 h 2214"/>
                  <a:gd name="T18" fmla="*/ 0 w 2213"/>
                  <a:gd name="T19" fmla="*/ 0 h 2214"/>
                  <a:gd name="T20" fmla="*/ 0 w 2213"/>
                  <a:gd name="T21" fmla="*/ 0 h 2214"/>
                  <a:gd name="T22" fmla="*/ 0 w 2213"/>
                  <a:gd name="T23" fmla="*/ 0 h 2214"/>
                  <a:gd name="T24" fmla="*/ 0 w 2213"/>
                  <a:gd name="T25" fmla="*/ 0 h 2214"/>
                  <a:gd name="T26" fmla="*/ 0 w 2213"/>
                  <a:gd name="T27" fmla="*/ 0 h 2214"/>
                  <a:gd name="T28" fmla="*/ 0 w 2213"/>
                  <a:gd name="T29" fmla="*/ 0 h 2214"/>
                  <a:gd name="T30" fmla="*/ 0 w 2213"/>
                  <a:gd name="T31" fmla="*/ 0 h 2214"/>
                  <a:gd name="T32" fmla="*/ 0 w 2213"/>
                  <a:gd name="T33" fmla="*/ 0 h 2214"/>
                  <a:gd name="T34" fmla="*/ 0 w 2213"/>
                  <a:gd name="T35" fmla="*/ 0 h 2214"/>
                  <a:gd name="T36" fmla="*/ 0 w 2213"/>
                  <a:gd name="T37" fmla="*/ 0 h 2214"/>
                  <a:gd name="T38" fmla="*/ 0 w 2213"/>
                  <a:gd name="T39" fmla="*/ 0 h 2214"/>
                  <a:gd name="T40" fmla="*/ 0 w 2213"/>
                  <a:gd name="T41" fmla="*/ 0 h 2214"/>
                  <a:gd name="T42" fmla="*/ 0 w 2213"/>
                  <a:gd name="T43" fmla="*/ 0 h 2214"/>
                  <a:gd name="T44" fmla="*/ 0 w 2213"/>
                  <a:gd name="T45" fmla="*/ 0 h 2214"/>
                  <a:gd name="T46" fmla="*/ 0 w 2213"/>
                  <a:gd name="T47" fmla="*/ 0 h 2214"/>
                  <a:gd name="T48" fmla="*/ 0 w 2213"/>
                  <a:gd name="T49" fmla="*/ 0 h 2214"/>
                  <a:gd name="T50" fmla="*/ 0 w 2213"/>
                  <a:gd name="T51" fmla="*/ 0 h 2214"/>
                  <a:gd name="T52" fmla="*/ 0 w 2213"/>
                  <a:gd name="T53" fmla="*/ 0 h 2214"/>
                  <a:gd name="T54" fmla="*/ 0 w 2213"/>
                  <a:gd name="T55" fmla="*/ 0 h 2214"/>
                  <a:gd name="T56" fmla="*/ 0 w 2213"/>
                  <a:gd name="T57" fmla="*/ 0 h 2214"/>
                  <a:gd name="T58" fmla="*/ 0 w 2213"/>
                  <a:gd name="T59" fmla="*/ 0 h 2214"/>
                  <a:gd name="T60" fmla="*/ 0 w 2213"/>
                  <a:gd name="T61" fmla="*/ 0 h 2214"/>
                  <a:gd name="T62" fmla="*/ 0 w 2213"/>
                  <a:gd name="T63" fmla="*/ 0 h 221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213"/>
                  <a:gd name="T97" fmla="*/ 0 h 2214"/>
                  <a:gd name="T98" fmla="*/ 2213 w 2213"/>
                  <a:gd name="T99" fmla="*/ 2214 h 221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213" h="2214">
                    <a:moveTo>
                      <a:pt x="1104" y="0"/>
                    </a:moveTo>
                    <a:lnTo>
                      <a:pt x="1214" y="4"/>
                    </a:lnTo>
                    <a:lnTo>
                      <a:pt x="1326" y="20"/>
                    </a:lnTo>
                    <a:lnTo>
                      <a:pt x="1433" y="49"/>
                    </a:lnTo>
                    <a:lnTo>
                      <a:pt x="1535" y="85"/>
                    </a:lnTo>
                    <a:lnTo>
                      <a:pt x="1629" y="131"/>
                    </a:lnTo>
                    <a:lnTo>
                      <a:pt x="1720" y="188"/>
                    </a:lnTo>
                    <a:lnTo>
                      <a:pt x="1806" y="250"/>
                    </a:lnTo>
                    <a:lnTo>
                      <a:pt x="1888" y="323"/>
                    </a:lnTo>
                    <a:lnTo>
                      <a:pt x="1958" y="401"/>
                    </a:lnTo>
                    <a:lnTo>
                      <a:pt x="2023" y="488"/>
                    </a:lnTo>
                    <a:lnTo>
                      <a:pt x="2077" y="578"/>
                    </a:lnTo>
                    <a:lnTo>
                      <a:pt x="2125" y="677"/>
                    </a:lnTo>
                    <a:lnTo>
                      <a:pt x="2163" y="776"/>
                    </a:lnTo>
                    <a:lnTo>
                      <a:pt x="2188" y="882"/>
                    </a:lnTo>
                    <a:lnTo>
                      <a:pt x="2209" y="993"/>
                    </a:lnTo>
                    <a:lnTo>
                      <a:pt x="2213" y="1107"/>
                    </a:lnTo>
                    <a:lnTo>
                      <a:pt x="2209" y="1219"/>
                    </a:lnTo>
                    <a:lnTo>
                      <a:pt x="2188" y="1329"/>
                    </a:lnTo>
                    <a:lnTo>
                      <a:pt x="2163" y="1436"/>
                    </a:lnTo>
                    <a:lnTo>
                      <a:pt x="2125" y="1538"/>
                    </a:lnTo>
                    <a:lnTo>
                      <a:pt x="2077" y="1632"/>
                    </a:lnTo>
                    <a:lnTo>
                      <a:pt x="2023" y="1723"/>
                    </a:lnTo>
                    <a:lnTo>
                      <a:pt x="1958" y="1809"/>
                    </a:lnTo>
                    <a:lnTo>
                      <a:pt x="1888" y="1887"/>
                    </a:lnTo>
                    <a:lnTo>
                      <a:pt x="1806" y="1961"/>
                    </a:lnTo>
                    <a:lnTo>
                      <a:pt x="1720" y="2026"/>
                    </a:lnTo>
                    <a:lnTo>
                      <a:pt x="1629" y="2079"/>
                    </a:lnTo>
                    <a:lnTo>
                      <a:pt x="1535" y="2128"/>
                    </a:lnTo>
                    <a:lnTo>
                      <a:pt x="1433" y="2166"/>
                    </a:lnTo>
                    <a:lnTo>
                      <a:pt x="1326" y="2191"/>
                    </a:lnTo>
                    <a:lnTo>
                      <a:pt x="1214" y="2210"/>
                    </a:lnTo>
                    <a:lnTo>
                      <a:pt x="1104" y="2214"/>
                    </a:lnTo>
                    <a:lnTo>
                      <a:pt x="989" y="2210"/>
                    </a:lnTo>
                    <a:lnTo>
                      <a:pt x="883" y="2191"/>
                    </a:lnTo>
                    <a:lnTo>
                      <a:pt x="776" y="2166"/>
                    </a:lnTo>
                    <a:lnTo>
                      <a:pt x="674" y="2128"/>
                    </a:lnTo>
                    <a:lnTo>
                      <a:pt x="579" y="2079"/>
                    </a:lnTo>
                    <a:lnTo>
                      <a:pt x="484" y="2026"/>
                    </a:lnTo>
                    <a:lnTo>
                      <a:pt x="402" y="1961"/>
                    </a:lnTo>
                    <a:lnTo>
                      <a:pt x="324" y="1887"/>
                    </a:lnTo>
                    <a:lnTo>
                      <a:pt x="250" y="1809"/>
                    </a:lnTo>
                    <a:lnTo>
                      <a:pt x="189" y="1723"/>
                    </a:lnTo>
                    <a:lnTo>
                      <a:pt x="131" y="1632"/>
                    </a:lnTo>
                    <a:lnTo>
                      <a:pt x="86" y="1538"/>
                    </a:lnTo>
                    <a:lnTo>
                      <a:pt x="50" y="1436"/>
                    </a:lnTo>
                    <a:lnTo>
                      <a:pt x="21" y="1329"/>
                    </a:lnTo>
                    <a:lnTo>
                      <a:pt x="4" y="1219"/>
                    </a:lnTo>
                    <a:lnTo>
                      <a:pt x="0" y="1107"/>
                    </a:lnTo>
                    <a:lnTo>
                      <a:pt x="4" y="993"/>
                    </a:lnTo>
                    <a:lnTo>
                      <a:pt x="21" y="882"/>
                    </a:lnTo>
                    <a:lnTo>
                      <a:pt x="50" y="776"/>
                    </a:lnTo>
                    <a:lnTo>
                      <a:pt x="86" y="677"/>
                    </a:lnTo>
                    <a:lnTo>
                      <a:pt x="131" y="578"/>
                    </a:lnTo>
                    <a:lnTo>
                      <a:pt x="189" y="488"/>
                    </a:lnTo>
                    <a:lnTo>
                      <a:pt x="250" y="401"/>
                    </a:lnTo>
                    <a:lnTo>
                      <a:pt x="324" y="323"/>
                    </a:lnTo>
                    <a:lnTo>
                      <a:pt x="402" y="250"/>
                    </a:lnTo>
                    <a:lnTo>
                      <a:pt x="484" y="188"/>
                    </a:lnTo>
                    <a:lnTo>
                      <a:pt x="579" y="131"/>
                    </a:lnTo>
                    <a:lnTo>
                      <a:pt x="674" y="85"/>
                    </a:lnTo>
                    <a:lnTo>
                      <a:pt x="776" y="49"/>
                    </a:lnTo>
                    <a:lnTo>
                      <a:pt x="883" y="20"/>
                    </a:lnTo>
                    <a:lnTo>
                      <a:pt x="989" y="4"/>
                    </a:lnTo>
                    <a:lnTo>
                      <a:pt x="1104" y="0"/>
                    </a:lnTo>
                    <a:close/>
                  </a:path>
                </a:pathLst>
              </a:custGeom>
              <a:solidFill>
                <a:srgbClr val="2F2F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902" name="Rectangle 725"/>
              <p:cNvSpPr>
                <a:spLocks noChangeArrowheads="1"/>
              </p:cNvSpPr>
              <p:nvPr/>
            </p:nvSpPr>
            <p:spPr bwMode="auto">
              <a:xfrm flipH="1">
                <a:off x="4979" y="1483"/>
                <a:ext cx="1" cy="38"/>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903" name="Rectangle 726"/>
              <p:cNvSpPr>
                <a:spLocks noChangeArrowheads="1"/>
              </p:cNvSpPr>
              <p:nvPr/>
            </p:nvSpPr>
            <p:spPr bwMode="auto">
              <a:xfrm flipH="1">
                <a:off x="5100" y="1459"/>
                <a:ext cx="33" cy="1"/>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904" name="Freeform 727"/>
              <p:cNvSpPr>
                <a:spLocks/>
              </p:cNvSpPr>
              <p:nvPr/>
            </p:nvSpPr>
            <p:spPr bwMode="auto">
              <a:xfrm flipH="1">
                <a:off x="4955" y="1471"/>
                <a:ext cx="24" cy="29"/>
              </a:xfrm>
              <a:custGeom>
                <a:avLst/>
                <a:gdLst>
                  <a:gd name="T0" fmla="*/ 0 w 273"/>
                  <a:gd name="T1" fmla="*/ 0 h 368"/>
                  <a:gd name="T2" fmla="*/ 0 w 273"/>
                  <a:gd name="T3" fmla="*/ 0 h 368"/>
                  <a:gd name="T4" fmla="*/ 0 w 273"/>
                  <a:gd name="T5" fmla="*/ 0 h 368"/>
                  <a:gd name="T6" fmla="*/ 0 w 273"/>
                  <a:gd name="T7" fmla="*/ 0 h 368"/>
                  <a:gd name="T8" fmla="*/ 0 w 273"/>
                  <a:gd name="T9" fmla="*/ 0 h 368"/>
                  <a:gd name="T10" fmla="*/ 0 60000 65536"/>
                  <a:gd name="T11" fmla="*/ 0 60000 65536"/>
                  <a:gd name="T12" fmla="*/ 0 60000 65536"/>
                  <a:gd name="T13" fmla="*/ 0 60000 65536"/>
                  <a:gd name="T14" fmla="*/ 0 60000 65536"/>
                  <a:gd name="T15" fmla="*/ 0 w 273"/>
                  <a:gd name="T16" fmla="*/ 0 h 368"/>
                  <a:gd name="T17" fmla="*/ 273 w 273"/>
                  <a:gd name="T18" fmla="*/ 368 h 368"/>
                </a:gdLst>
                <a:ahLst/>
                <a:cxnLst>
                  <a:cxn ang="T10">
                    <a:pos x="T0" y="T1"/>
                  </a:cxn>
                  <a:cxn ang="T11">
                    <a:pos x="T2" y="T3"/>
                  </a:cxn>
                  <a:cxn ang="T12">
                    <a:pos x="T4" y="T5"/>
                  </a:cxn>
                  <a:cxn ang="T13">
                    <a:pos x="T6" y="T7"/>
                  </a:cxn>
                  <a:cxn ang="T14">
                    <a:pos x="T8" y="T9"/>
                  </a:cxn>
                </a:cxnLst>
                <a:rect l="T15" t="T16" r="T17" b="T18"/>
                <a:pathLst>
                  <a:path w="273" h="368">
                    <a:moveTo>
                      <a:pt x="273" y="364"/>
                    </a:moveTo>
                    <a:lnTo>
                      <a:pt x="5" y="0"/>
                    </a:lnTo>
                    <a:lnTo>
                      <a:pt x="0" y="10"/>
                    </a:lnTo>
                    <a:lnTo>
                      <a:pt x="262" y="368"/>
                    </a:lnTo>
                    <a:lnTo>
                      <a:pt x="273" y="364"/>
                    </a:lnTo>
                    <a:close/>
                  </a:path>
                </a:pathLst>
              </a:custGeom>
              <a:solidFill>
                <a:srgbClr val="6666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905" name="Freeform 728"/>
              <p:cNvSpPr>
                <a:spLocks/>
              </p:cNvSpPr>
              <p:nvPr/>
            </p:nvSpPr>
            <p:spPr bwMode="auto">
              <a:xfrm flipH="1">
                <a:off x="4955" y="1471"/>
                <a:ext cx="24" cy="29"/>
              </a:xfrm>
              <a:custGeom>
                <a:avLst/>
                <a:gdLst>
                  <a:gd name="T0" fmla="*/ 0 w 273"/>
                  <a:gd name="T1" fmla="*/ 0 h 368"/>
                  <a:gd name="T2" fmla="*/ 0 w 273"/>
                  <a:gd name="T3" fmla="*/ 0 h 368"/>
                  <a:gd name="T4" fmla="*/ 0 w 273"/>
                  <a:gd name="T5" fmla="*/ 0 h 368"/>
                  <a:gd name="T6" fmla="*/ 0 w 273"/>
                  <a:gd name="T7" fmla="*/ 0 h 368"/>
                  <a:gd name="T8" fmla="*/ 0 w 273"/>
                  <a:gd name="T9" fmla="*/ 0 h 368"/>
                  <a:gd name="T10" fmla="*/ 0 60000 65536"/>
                  <a:gd name="T11" fmla="*/ 0 60000 65536"/>
                  <a:gd name="T12" fmla="*/ 0 60000 65536"/>
                  <a:gd name="T13" fmla="*/ 0 60000 65536"/>
                  <a:gd name="T14" fmla="*/ 0 60000 65536"/>
                  <a:gd name="T15" fmla="*/ 0 w 273"/>
                  <a:gd name="T16" fmla="*/ 0 h 368"/>
                  <a:gd name="T17" fmla="*/ 273 w 273"/>
                  <a:gd name="T18" fmla="*/ 368 h 368"/>
                </a:gdLst>
                <a:ahLst/>
                <a:cxnLst>
                  <a:cxn ang="T10">
                    <a:pos x="T0" y="T1"/>
                  </a:cxn>
                  <a:cxn ang="T11">
                    <a:pos x="T2" y="T3"/>
                  </a:cxn>
                  <a:cxn ang="T12">
                    <a:pos x="T4" y="T5"/>
                  </a:cxn>
                  <a:cxn ang="T13">
                    <a:pos x="T6" y="T7"/>
                  </a:cxn>
                  <a:cxn ang="T14">
                    <a:pos x="T8" y="T9"/>
                  </a:cxn>
                </a:cxnLst>
                <a:rect l="T15" t="T16" r="T17" b="T18"/>
                <a:pathLst>
                  <a:path w="273" h="368">
                    <a:moveTo>
                      <a:pt x="273" y="364"/>
                    </a:moveTo>
                    <a:lnTo>
                      <a:pt x="5" y="0"/>
                    </a:lnTo>
                    <a:lnTo>
                      <a:pt x="0" y="10"/>
                    </a:lnTo>
                    <a:lnTo>
                      <a:pt x="262" y="368"/>
                    </a:lnTo>
                    <a:lnTo>
                      <a:pt x="273" y="364"/>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906" name="Freeform 729"/>
              <p:cNvSpPr>
                <a:spLocks/>
              </p:cNvSpPr>
              <p:nvPr/>
            </p:nvSpPr>
            <p:spPr bwMode="auto">
              <a:xfrm flipH="1">
                <a:off x="4980" y="1471"/>
                <a:ext cx="24" cy="29"/>
              </a:xfrm>
              <a:custGeom>
                <a:avLst/>
                <a:gdLst>
                  <a:gd name="T0" fmla="*/ 0 w 274"/>
                  <a:gd name="T1" fmla="*/ 0 h 368"/>
                  <a:gd name="T2" fmla="*/ 0 w 274"/>
                  <a:gd name="T3" fmla="*/ 0 h 368"/>
                  <a:gd name="T4" fmla="*/ 0 w 274"/>
                  <a:gd name="T5" fmla="*/ 0 h 368"/>
                  <a:gd name="T6" fmla="*/ 0 w 274"/>
                  <a:gd name="T7" fmla="*/ 0 h 368"/>
                  <a:gd name="T8" fmla="*/ 0 w 274"/>
                  <a:gd name="T9" fmla="*/ 0 h 368"/>
                  <a:gd name="T10" fmla="*/ 0 60000 65536"/>
                  <a:gd name="T11" fmla="*/ 0 60000 65536"/>
                  <a:gd name="T12" fmla="*/ 0 60000 65536"/>
                  <a:gd name="T13" fmla="*/ 0 60000 65536"/>
                  <a:gd name="T14" fmla="*/ 0 60000 65536"/>
                  <a:gd name="T15" fmla="*/ 0 w 274"/>
                  <a:gd name="T16" fmla="*/ 0 h 368"/>
                  <a:gd name="T17" fmla="*/ 274 w 274"/>
                  <a:gd name="T18" fmla="*/ 368 h 368"/>
                </a:gdLst>
                <a:ahLst/>
                <a:cxnLst>
                  <a:cxn ang="T10">
                    <a:pos x="T0" y="T1"/>
                  </a:cxn>
                  <a:cxn ang="T11">
                    <a:pos x="T2" y="T3"/>
                  </a:cxn>
                  <a:cxn ang="T12">
                    <a:pos x="T4" y="T5"/>
                  </a:cxn>
                  <a:cxn ang="T13">
                    <a:pos x="T6" y="T7"/>
                  </a:cxn>
                  <a:cxn ang="T14">
                    <a:pos x="T8" y="T9"/>
                  </a:cxn>
                </a:cxnLst>
                <a:rect l="T15" t="T16" r="T17" b="T18"/>
                <a:pathLst>
                  <a:path w="274" h="368">
                    <a:moveTo>
                      <a:pt x="6" y="368"/>
                    </a:moveTo>
                    <a:lnTo>
                      <a:pt x="274" y="5"/>
                    </a:lnTo>
                    <a:lnTo>
                      <a:pt x="264" y="0"/>
                    </a:lnTo>
                    <a:lnTo>
                      <a:pt x="0" y="358"/>
                    </a:lnTo>
                    <a:lnTo>
                      <a:pt x="6" y="368"/>
                    </a:lnTo>
                    <a:close/>
                  </a:path>
                </a:pathLst>
              </a:custGeom>
              <a:solidFill>
                <a:srgbClr val="6666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907" name="Freeform 730"/>
              <p:cNvSpPr>
                <a:spLocks/>
              </p:cNvSpPr>
              <p:nvPr/>
            </p:nvSpPr>
            <p:spPr bwMode="auto">
              <a:xfrm flipH="1">
                <a:off x="4980" y="1471"/>
                <a:ext cx="24" cy="29"/>
              </a:xfrm>
              <a:custGeom>
                <a:avLst/>
                <a:gdLst>
                  <a:gd name="T0" fmla="*/ 0 w 274"/>
                  <a:gd name="T1" fmla="*/ 0 h 368"/>
                  <a:gd name="T2" fmla="*/ 0 w 274"/>
                  <a:gd name="T3" fmla="*/ 0 h 368"/>
                  <a:gd name="T4" fmla="*/ 0 w 274"/>
                  <a:gd name="T5" fmla="*/ 0 h 368"/>
                  <a:gd name="T6" fmla="*/ 0 w 274"/>
                  <a:gd name="T7" fmla="*/ 0 h 368"/>
                  <a:gd name="T8" fmla="*/ 0 w 274"/>
                  <a:gd name="T9" fmla="*/ 0 h 368"/>
                  <a:gd name="T10" fmla="*/ 0 60000 65536"/>
                  <a:gd name="T11" fmla="*/ 0 60000 65536"/>
                  <a:gd name="T12" fmla="*/ 0 60000 65536"/>
                  <a:gd name="T13" fmla="*/ 0 60000 65536"/>
                  <a:gd name="T14" fmla="*/ 0 60000 65536"/>
                  <a:gd name="T15" fmla="*/ 0 w 274"/>
                  <a:gd name="T16" fmla="*/ 0 h 368"/>
                  <a:gd name="T17" fmla="*/ 274 w 274"/>
                  <a:gd name="T18" fmla="*/ 368 h 368"/>
                </a:gdLst>
                <a:ahLst/>
                <a:cxnLst>
                  <a:cxn ang="T10">
                    <a:pos x="T0" y="T1"/>
                  </a:cxn>
                  <a:cxn ang="T11">
                    <a:pos x="T2" y="T3"/>
                  </a:cxn>
                  <a:cxn ang="T12">
                    <a:pos x="T4" y="T5"/>
                  </a:cxn>
                  <a:cxn ang="T13">
                    <a:pos x="T6" y="T7"/>
                  </a:cxn>
                  <a:cxn ang="T14">
                    <a:pos x="T8" y="T9"/>
                  </a:cxn>
                </a:cxnLst>
                <a:rect l="T15" t="T16" r="T17" b="T18"/>
                <a:pathLst>
                  <a:path w="274" h="368">
                    <a:moveTo>
                      <a:pt x="6" y="368"/>
                    </a:moveTo>
                    <a:lnTo>
                      <a:pt x="274" y="5"/>
                    </a:lnTo>
                    <a:lnTo>
                      <a:pt x="264" y="0"/>
                    </a:lnTo>
                    <a:lnTo>
                      <a:pt x="0" y="358"/>
                    </a:lnTo>
                    <a:lnTo>
                      <a:pt x="6" y="368"/>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908" name="Freeform 731"/>
              <p:cNvSpPr>
                <a:spLocks/>
              </p:cNvSpPr>
              <p:nvPr/>
            </p:nvSpPr>
            <p:spPr bwMode="auto">
              <a:xfrm flipH="1">
                <a:off x="4962" y="1470"/>
                <a:ext cx="17" cy="31"/>
              </a:xfrm>
              <a:custGeom>
                <a:avLst/>
                <a:gdLst>
                  <a:gd name="T0" fmla="*/ 0 w 198"/>
                  <a:gd name="T1" fmla="*/ 0 h 389"/>
                  <a:gd name="T2" fmla="*/ 0 w 198"/>
                  <a:gd name="T3" fmla="*/ 0 h 389"/>
                  <a:gd name="T4" fmla="*/ 0 w 198"/>
                  <a:gd name="T5" fmla="*/ 0 h 389"/>
                  <a:gd name="T6" fmla="*/ 0 w 198"/>
                  <a:gd name="T7" fmla="*/ 0 h 389"/>
                  <a:gd name="T8" fmla="*/ 0 w 198"/>
                  <a:gd name="T9" fmla="*/ 0 h 389"/>
                  <a:gd name="T10" fmla="*/ 0 60000 65536"/>
                  <a:gd name="T11" fmla="*/ 0 60000 65536"/>
                  <a:gd name="T12" fmla="*/ 0 60000 65536"/>
                  <a:gd name="T13" fmla="*/ 0 60000 65536"/>
                  <a:gd name="T14" fmla="*/ 0 60000 65536"/>
                  <a:gd name="T15" fmla="*/ 0 w 198"/>
                  <a:gd name="T16" fmla="*/ 0 h 389"/>
                  <a:gd name="T17" fmla="*/ 198 w 198"/>
                  <a:gd name="T18" fmla="*/ 389 h 389"/>
                </a:gdLst>
                <a:ahLst/>
                <a:cxnLst>
                  <a:cxn ang="T10">
                    <a:pos x="T0" y="T1"/>
                  </a:cxn>
                  <a:cxn ang="T11">
                    <a:pos x="T2" y="T3"/>
                  </a:cxn>
                  <a:cxn ang="T12">
                    <a:pos x="T4" y="T5"/>
                  </a:cxn>
                  <a:cxn ang="T13">
                    <a:pos x="T6" y="T7"/>
                  </a:cxn>
                  <a:cxn ang="T14">
                    <a:pos x="T8" y="T9"/>
                  </a:cxn>
                </a:cxnLst>
                <a:rect l="T15" t="T16" r="T17" b="T18"/>
                <a:pathLst>
                  <a:path w="198" h="389">
                    <a:moveTo>
                      <a:pt x="198" y="379"/>
                    </a:moveTo>
                    <a:lnTo>
                      <a:pt x="5" y="0"/>
                    </a:lnTo>
                    <a:lnTo>
                      <a:pt x="0" y="5"/>
                    </a:lnTo>
                    <a:lnTo>
                      <a:pt x="188" y="389"/>
                    </a:lnTo>
                    <a:lnTo>
                      <a:pt x="198" y="379"/>
                    </a:lnTo>
                    <a:close/>
                  </a:path>
                </a:pathLst>
              </a:custGeom>
              <a:solidFill>
                <a:srgbClr val="6666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909" name="Freeform 732"/>
              <p:cNvSpPr>
                <a:spLocks/>
              </p:cNvSpPr>
              <p:nvPr/>
            </p:nvSpPr>
            <p:spPr bwMode="auto">
              <a:xfrm flipH="1">
                <a:off x="4962" y="1470"/>
                <a:ext cx="17" cy="31"/>
              </a:xfrm>
              <a:custGeom>
                <a:avLst/>
                <a:gdLst>
                  <a:gd name="T0" fmla="*/ 0 w 198"/>
                  <a:gd name="T1" fmla="*/ 0 h 389"/>
                  <a:gd name="T2" fmla="*/ 0 w 198"/>
                  <a:gd name="T3" fmla="*/ 0 h 389"/>
                  <a:gd name="T4" fmla="*/ 0 w 198"/>
                  <a:gd name="T5" fmla="*/ 0 h 389"/>
                  <a:gd name="T6" fmla="*/ 0 w 198"/>
                  <a:gd name="T7" fmla="*/ 0 h 389"/>
                  <a:gd name="T8" fmla="*/ 0 w 198"/>
                  <a:gd name="T9" fmla="*/ 0 h 389"/>
                  <a:gd name="T10" fmla="*/ 0 60000 65536"/>
                  <a:gd name="T11" fmla="*/ 0 60000 65536"/>
                  <a:gd name="T12" fmla="*/ 0 60000 65536"/>
                  <a:gd name="T13" fmla="*/ 0 60000 65536"/>
                  <a:gd name="T14" fmla="*/ 0 60000 65536"/>
                  <a:gd name="T15" fmla="*/ 0 w 198"/>
                  <a:gd name="T16" fmla="*/ 0 h 389"/>
                  <a:gd name="T17" fmla="*/ 198 w 198"/>
                  <a:gd name="T18" fmla="*/ 389 h 389"/>
                </a:gdLst>
                <a:ahLst/>
                <a:cxnLst>
                  <a:cxn ang="T10">
                    <a:pos x="T0" y="T1"/>
                  </a:cxn>
                  <a:cxn ang="T11">
                    <a:pos x="T2" y="T3"/>
                  </a:cxn>
                  <a:cxn ang="T12">
                    <a:pos x="T4" y="T5"/>
                  </a:cxn>
                  <a:cxn ang="T13">
                    <a:pos x="T6" y="T7"/>
                  </a:cxn>
                  <a:cxn ang="T14">
                    <a:pos x="T8" y="T9"/>
                  </a:cxn>
                </a:cxnLst>
                <a:rect l="T15" t="T16" r="T17" b="T18"/>
                <a:pathLst>
                  <a:path w="198" h="389">
                    <a:moveTo>
                      <a:pt x="198" y="379"/>
                    </a:moveTo>
                    <a:lnTo>
                      <a:pt x="5" y="0"/>
                    </a:lnTo>
                    <a:lnTo>
                      <a:pt x="0" y="5"/>
                    </a:lnTo>
                    <a:lnTo>
                      <a:pt x="188" y="389"/>
                    </a:lnTo>
                    <a:lnTo>
                      <a:pt x="198" y="379"/>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910" name="Freeform 733"/>
              <p:cNvSpPr>
                <a:spLocks/>
              </p:cNvSpPr>
              <p:nvPr/>
            </p:nvSpPr>
            <p:spPr bwMode="auto">
              <a:xfrm flipH="1">
                <a:off x="4980" y="1470"/>
                <a:ext cx="18" cy="30"/>
              </a:xfrm>
              <a:custGeom>
                <a:avLst/>
                <a:gdLst>
                  <a:gd name="T0" fmla="*/ 0 w 198"/>
                  <a:gd name="T1" fmla="*/ 0 h 383"/>
                  <a:gd name="T2" fmla="*/ 0 w 198"/>
                  <a:gd name="T3" fmla="*/ 0 h 383"/>
                  <a:gd name="T4" fmla="*/ 0 w 198"/>
                  <a:gd name="T5" fmla="*/ 0 h 383"/>
                  <a:gd name="T6" fmla="*/ 0 w 198"/>
                  <a:gd name="T7" fmla="*/ 0 h 383"/>
                  <a:gd name="T8" fmla="*/ 0 w 198"/>
                  <a:gd name="T9" fmla="*/ 0 h 383"/>
                  <a:gd name="T10" fmla="*/ 0 60000 65536"/>
                  <a:gd name="T11" fmla="*/ 0 60000 65536"/>
                  <a:gd name="T12" fmla="*/ 0 60000 65536"/>
                  <a:gd name="T13" fmla="*/ 0 60000 65536"/>
                  <a:gd name="T14" fmla="*/ 0 60000 65536"/>
                  <a:gd name="T15" fmla="*/ 0 w 198"/>
                  <a:gd name="T16" fmla="*/ 0 h 383"/>
                  <a:gd name="T17" fmla="*/ 198 w 198"/>
                  <a:gd name="T18" fmla="*/ 383 h 383"/>
                </a:gdLst>
                <a:ahLst/>
                <a:cxnLst>
                  <a:cxn ang="T10">
                    <a:pos x="T0" y="T1"/>
                  </a:cxn>
                  <a:cxn ang="T11">
                    <a:pos x="T2" y="T3"/>
                  </a:cxn>
                  <a:cxn ang="T12">
                    <a:pos x="T4" y="T5"/>
                  </a:cxn>
                  <a:cxn ang="T13">
                    <a:pos x="T6" y="T7"/>
                  </a:cxn>
                  <a:cxn ang="T14">
                    <a:pos x="T8" y="T9"/>
                  </a:cxn>
                </a:cxnLst>
                <a:rect l="T15" t="T16" r="T17" b="T18"/>
                <a:pathLst>
                  <a:path w="198" h="383">
                    <a:moveTo>
                      <a:pt x="11" y="383"/>
                    </a:moveTo>
                    <a:lnTo>
                      <a:pt x="198" y="5"/>
                    </a:lnTo>
                    <a:lnTo>
                      <a:pt x="188" y="0"/>
                    </a:lnTo>
                    <a:lnTo>
                      <a:pt x="0" y="379"/>
                    </a:lnTo>
                    <a:lnTo>
                      <a:pt x="11" y="383"/>
                    </a:lnTo>
                    <a:close/>
                  </a:path>
                </a:pathLst>
              </a:custGeom>
              <a:solidFill>
                <a:srgbClr val="6666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911" name="Freeform 734"/>
              <p:cNvSpPr>
                <a:spLocks/>
              </p:cNvSpPr>
              <p:nvPr/>
            </p:nvSpPr>
            <p:spPr bwMode="auto">
              <a:xfrm flipH="1">
                <a:off x="4980" y="1470"/>
                <a:ext cx="18" cy="30"/>
              </a:xfrm>
              <a:custGeom>
                <a:avLst/>
                <a:gdLst>
                  <a:gd name="T0" fmla="*/ 0 w 198"/>
                  <a:gd name="T1" fmla="*/ 0 h 383"/>
                  <a:gd name="T2" fmla="*/ 0 w 198"/>
                  <a:gd name="T3" fmla="*/ 0 h 383"/>
                  <a:gd name="T4" fmla="*/ 0 w 198"/>
                  <a:gd name="T5" fmla="*/ 0 h 383"/>
                  <a:gd name="T6" fmla="*/ 0 w 198"/>
                  <a:gd name="T7" fmla="*/ 0 h 383"/>
                  <a:gd name="T8" fmla="*/ 0 w 198"/>
                  <a:gd name="T9" fmla="*/ 0 h 383"/>
                  <a:gd name="T10" fmla="*/ 0 60000 65536"/>
                  <a:gd name="T11" fmla="*/ 0 60000 65536"/>
                  <a:gd name="T12" fmla="*/ 0 60000 65536"/>
                  <a:gd name="T13" fmla="*/ 0 60000 65536"/>
                  <a:gd name="T14" fmla="*/ 0 60000 65536"/>
                  <a:gd name="T15" fmla="*/ 0 w 198"/>
                  <a:gd name="T16" fmla="*/ 0 h 383"/>
                  <a:gd name="T17" fmla="*/ 198 w 198"/>
                  <a:gd name="T18" fmla="*/ 383 h 383"/>
                </a:gdLst>
                <a:ahLst/>
                <a:cxnLst>
                  <a:cxn ang="T10">
                    <a:pos x="T0" y="T1"/>
                  </a:cxn>
                  <a:cxn ang="T11">
                    <a:pos x="T2" y="T3"/>
                  </a:cxn>
                  <a:cxn ang="T12">
                    <a:pos x="T4" y="T5"/>
                  </a:cxn>
                  <a:cxn ang="T13">
                    <a:pos x="T6" y="T7"/>
                  </a:cxn>
                  <a:cxn ang="T14">
                    <a:pos x="T8" y="T9"/>
                  </a:cxn>
                </a:cxnLst>
                <a:rect l="T15" t="T16" r="T17" b="T18"/>
                <a:pathLst>
                  <a:path w="198" h="383">
                    <a:moveTo>
                      <a:pt x="11" y="383"/>
                    </a:moveTo>
                    <a:lnTo>
                      <a:pt x="198" y="5"/>
                    </a:lnTo>
                    <a:lnTo>
                      <a:pt x="188" y="0"/>
                    </a:lnTo>
                    <a:lnTo>
                      <a:pt x="0" y="379"/>
                    </a:lnTo>
                    <a:lnTo>
                      <a:pt x="11" y="383"/>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912" name="Freeform 735"/>
              <p:cNvSpPr>
                <a:spLocks/>
              </p:cNvSpPr>
              <p:nvPr/>
            </p:nvSpPr>
            <p:spPr bwMode="auto">
              <a:xfrm flipH="1">
                <a:off x="4970" y="1470"/>
                <a:ext cx="11" cy="30"/>
              </a:xfrm>
              <a:custGeom>
                <a:avLst/>
                <a:gdLst>
                  <a:gd name="T0" fmla="*/ 0 w 123"/>
                  <a:gd name="T1" fmla="*/ 0 h 378"/>
                  <a:gd name="T2" fmla="*/ 0 w 123"/>
                  <a:gd name="T3" fmla="*/ 0 h 378"/>
                  <a:gd name="T4" fmla="*/ 0 w 123"/>
                  <a:gd name="T5" fmla="*/ 0 h 378"/>
                  <a:gd name="T6" fmla="*/ 0 w 123"/>
                  <a:gd name="T7" fmla="*/ 0 h 378"/>
                  <a:gd name="T8" fmla="*/ 0 w 123"/>
                  <a:gd name="T9" fmla="*/ 0 h 378"/>
                  <a:gd name="T10" fmla="*/ 0 60000 65536"/>
                  <a:gd name="T11" fmla="*/ 0 60000 65536"/>
                  <a:gd name="T12" fmla="*/ 0 60000 65536"/>
                  <a:gd name="T13" fmla="*/ 0 60000 65536"/>
                  <a:gd name="T14" fmla="*/ 0 60000 65536"/>
                  <a:gd name="T15" fmla="*/ 0 w 123"/>
                  <a:gd name="T16" fmla="*/ 0 h 378"/>
                  <a:gd name="T17" fmla="*/ 123 w 123"/>
                  <a:gd name="T18" fmla="*/ 378 h 378"/>
                </a:gdLst>
                <a:ahLst/>
                <a:cxnLst>
                  <a:cxn ang="T10">
                    <a:pos x="T0" y="T1"/>
                  </a:cxn>
                  <a:cxn ang="T11">
                    <a:pos x="T2" y="T3"/>
                  </a:cxn>
                  <a:cxn ang="T12">
                    <a:pos x="T4" y="T5"/>
                  </a:cxn>
                  <a:cxn ang="T13">
                    <a:pos x="T6" y="T7"/>
                  </a:cxn>
                  <a:cxn ang="T14">
                    <a:pos x="T8" y="T9"/>
                  </a:cxn>
                </a:cxnLst>
                <a:rect l="T15" t="T16" r="T17" b="T18"/>
                <a:pathLst>
                  <a:path w="123" h="378">
                    <a:moveTo>
                      <a:pt x="123" y="378"/>
                    </a:moveTo>
                    <a:lnTo>
                      <a:pt x="10" y="0"/>
                    </a:lnTo>
                    <a:lnTo>
                      <a:pt x="0" y="0"/>
                    </a:lnTo>
                    <a:lnTo>
                      <a:pt x="107" y="378"/>
                    </a:lnTo>
                    <a:lnTo>
                      <a:pt x="123" y="378"/>
                    </a:lnTo>
                    <a:close/>
                  </a:path>
                </a:pathLst>
              </a:custGeom>
              <a:solidFill>
                <a:srgbClr val="6666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913" name="Freeform 736"/>
              <p:cNvSpPr>
                <a:spLocks/>
              </p:cNvSpPr>
              <p:nvPr/>
            </p:nvSpPr>
            <p:spPr bwMode="auto">
              <a:xfrm flipH="1">
                <a:off x="4970" y="1470"/>
                <a:ext cx="11" cy="30"/>
              </a:xfrm>
              <a:custGeom>
                <a:avLst/>
                <a:gdLst>
                  <a:gd name="T0" fmla="*/ 0 w 123"/>
                  <a:gd name="T1" fmla="*/ 0 h 378"/>
                  <a:gd name="T2" fmla="*/ 0 w 123"/>
                  <a:gd name="T3" fmla="*/ 0 h 378"/>
                  <a:gd name="T4" fmla="*/ 0 w 123"/>
                  <a:gd name="T5" fmla="*/ 0 h 378"/>
                  <a:gd name="T6" fmla="*/ 0 w 123"/>
                  <a:gd name="T7" fmla="*/ 0 h 378"/>
                  <a:gd name="T8" fmla="*/ 0 w 123"/>
                  <a:gd name="T9" fmla="*/ 0 h 378"/>
                  <a:gd name="T10" fmla="*/ 0 60000 65536"/>
                  <a:gd name="T11" fmla="*/ 0 60000 65536"/>
                  <a:gd name="T12" fmla="*/ 0 60000 65536"/>
                  <a:gd name="T13" fmla="*/ 0 60000 65536"/>
                  <a:gd name="T14" fmla="*/ 0 60000 65536"/>
                  <a:gd name="T15" fmla="*/ 0 w 123"/>
                  <a:gd name="T16" fmla="*/ 0 h 378"/>
                  <a:gd name="T17" fmla="*/ 123 w 123"/>
                  <a:gd name="T18" fmla="*/ 378 h 378"/>
                </a:gdLst>
                <a:ahLst/>
                <a:cxnLst>
                  <a:cxn ang="T10">
                    <a:pos x="T0" y="T1"/>
                  </a:cxn>
                  <a:cxn ang="T11">
                    <a:pos x="T2" y="T3"/>
                  </a:cxn>
                  <a:cxn ang="T12">
                    <a:pos x="T4" y="T5"/>
                  </a:cxn>
                  <a:cxn ang="T13">
                    <a:pos x="T6" y="T7"/>
                  </a:cxn>
                  <a:cxn ang="T14">
                    <a:pos x="T8" y="T9"/>
                  </a:cxn>
                </a:cxnLst>
                <a:rect l="T15" t="T16" r="T17" b="T18"/>
                <a:pathLst>
                  <a:path w="123" h="378">
                    <a:moveTo>
                      <a:pt x="123" y="378"/>
                    </a:moveTo>
                    <a:lnTo>
                      <a:pt x="10" y="0"/>
                    </a:lnTo>
                    <a:lnTo>
                      <a:pt x="0" y="0"/>
                    </a:lnTo>
                    <a:lnTo>
                      <a:pt x="107" y="378"/>
                    </a:lnTo>
                    <a:lnTo>
                      <a:pt x="123" y="378"/>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914" name="Freeform 737"/>
              <p:cNvSpPr>
                <a:spLocks/>
              </p:cNvSpPr>
              <p:nvPr/>
            </p:nvSpPr>
            <p:spPr bwMode="auto">
              <a:xfrm flipH="1">
                <a:off x="4979" y="1470"/>
                <a:ext cx="10" cy="30"/>
              </a:xfrm>
              <a:custGeom>
                <a:avLst/>
                <a:gdLst>
                  <a:gd name="T0" fmla="*/ 0 w 118"/>
                  <a:gd name="T1" fmla="*/ 0 h 378"/>
                  <a:gd name="T2" fmla="*/ 0 w 118"/>
                  <a:gd name="T3" fmla="*/ 0 h 378"/>
                  <a:gd name="T4" fmla="*/ 0 w 118"/>
                  <a:gd name="T5" fmla="*/ 0 h 378"/>
                  <a:gd name="T6" fmla="*/ 0 w 118"/>
                  <a:gd name="T7" fmla="*/ 0 h 378"/>
                  <a:gd name="T8" fmla="*/ 0 w 118"/>
                  <a:gd name="T9" fmla="*/ 0 h 378"/>
                  <a:gd name="T10" fmla="*/ 0 60000 65536"/>
                  <a:gd name="T11" fmla="*/ 0 60000 65536"/>
                  <a:gd name="T12" fmla="*/ 0 60000 65536"/>
                  <a:gd name="T13" fmla="*/ 0 60000 65536"/>
                  <a:gd name="T14" fmla="*/ 0 60000 65536"/>
                  <a:gd name="T15" fmla="*/ 0 w 118"/>
                  <a:gd name="T16" fmla="*/ 0 h 378"/>
                  <a:gd name="T17" fmla="*/ 118 w 118"/>
                  <a:gd name="T18" fmla="*/ 378 h 378"/>
                </a:gdLst>
                <a:ahLst/>
                <a:cxnLst>
                  <a:cxn ang="T10">
                    <a:pos x="T0" y="T1"/>
                  </a:cxn>
                  <a:cxn ang="T11">
                    <a:pos x="T2" y="T3"/>
                  </a:cxn>
                  <a:cxn ang="T12">
                    <a:pos x="T4" y="T5"/>
                  </a:cxn>
                  <a:cxn ang="T13">
                    <a:pos x="T6" y="T7"/>
                  </a:cxn>
                  <a:cxn ang="T14">
                    <a:pos x="T8" y="T9"/>
                  </a:cxn>
                </a:cxnLst>
                <a:rect l="T15" t="T16" r="T17" b="T18"/>
                <a:pathLst>
                  <a:path w="118" h="378">
                    <a:moveTo>
                      <a:pt x="10" y="378"/>
                    </a:moveTo>
                    <a:lnTo>
                      <a:pt x="118" y="5"/>
                    </a:lnTo>
                    <a:lnTo>
                      <a:pt x="107" y="0"/>
                    </a:lnTo>
                    <a:lnTo>
                      <a:pt x="0" y="378"/>
                    </a:lnTo>
                    <a:lnTo>
                      <a:pt x="10" y="378"/>
                    </a:lnTo>
                    <a:close/>
                  </a:path>
                </a:pathLst>
              </a:custGeom>
              <a:solidFill>
                <a:srgbClr val="6666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915" name="Freeform 738"/>
              <p:cNvSpPr>
                <a:spLocks/>
              </p:cNvSpPr>
              <p:nvPr/>
            </p:nvSpPr>
            <p:spPr bwMode="auto">
              <a:xfrm flipH="1">
                <a:off x="4979" y="1470"/>
                <a:ext cx="10" cy="30"/>
              </a:xfrm>
              <a:custGeom>
                <a:avLst/>
                <a:gdLst>
                  <a:gd name="T0" fmla="*/ 0 w 118"/>
                  <a:gd name="T1" fmla="*/ 0 h 378"/>
                  <a:gd name="T2" fmla="*/ 0 w 118"/>
                  <a:gd name="T3" fmla="*/ 0 h 378"/>
                  <a:gd name="T4" fmla="*/ 0 w 118"/>
                  <a:gd name="T5" fmla="*/ 0 h 378"/>
                  <a:gd name="T6" fmla="*/ 0 w 118"/>
                  <a:gd name="T7" fmla="*/ 0 h 378"/>
                  <a:gd name="T8" fmla="*/ 0 w 118"/>
                  <a:gd name="T9" fmla="*/ 0 h 378"/>
                  <a:gd name="T10" fmla="*/ 0 60000 65536"/>
                  <a:gd name="T11" fmla="*/ 0 60000 65536"/>
                  <a:gd name="T12" fmla="*/ 0 60000 65536"/>
                  <a:gd name="T13" fmla="*/ 0 60000 65536"/>
                  <a:gd name="T14" fmla="*/ 0 60000 65536"/>
                  <a:gd name="T15" fmla="*/ 0 w 118"/>
                  <a:gd name="T16" fmla="*/ 0 h 378"/>
                  <a:gd name="T17" fmla="*/ 118 w 118"/>
                  <a:gd name="T18" fmla="*/ 378 h 378"/>
                </a:gdLst>
                <a:ahLst/>
                <a:cxnLst>
                  <a:cxn ang="T10">
                    <a:pos x="T0" y="T1"/>
                  </a:cxn>
                  <a:cxn ang="T11">
                    <a:pos x="T2" y="T3"/>
                  </a:cxn>
                  <a:cxn ang="T12">
                    <a:pos x="T4" y="T5"/>
                  </a:cxn>
                  <a:cxn ang="T13">
                    <a:pos x="T6" y="T7"/>
                  </a:cxn>
                  <a:cxn ang="T14">
                    <a:pos x="T8" y="T9"/>
                  </a:cxn>
                </a:cxnLst>
                <a:rect l="T15" t="T16" r="T17" b="T18"/>
                <a:pathLst>
                  <a:path w="118" h="378">
                    <a:moveTo>
                      <a:pt x="10" y="378"/>
                    </a:moveTo>
                    <a:lnTo>
                      <a:pt x="118" y="5"/>
                    </a:lnTo>
                    <a:lnTo>
                      <a:pt x="107" y="0"/>
                    </a:lnTo>
                    <a:lnTo>
                      <a:pt x="0" y="378"/>
                    </a:lnTo>
                    <a:lnTo>
                      <a:pt x="10" y="378"/>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916" name="Freeform 739"/>
              <p:cNvSpPr>
                <a:spLocks/>
              </p:cNvSpPr>
              <p:nvPr/>
            </p:nvSpPr>
            <p:spPr bwMode="auto">
              <a:xfrm flipH="1">
                <a:off x="4976" y="1459"/>
                <a:ext cx="8" cy="9"/>
              </a:xfrm>
              <a:custGeom>
                <a:avLst/>
                <a:gdLst>
                  <a:gd name="T0" fmla="*/ 0 w 97"/>
                  <a:gd name="T1" fmla="*/ 0 h 111"/>
                  <a:gd name="T2" fmla="*/ 0 w 97"/>
                  <a:gd name="T3" fmla="*/ 0 h 111"/>
                  <a:gd name="T4" fmla="*/ 0 w 97"/>
                  <a:gd name="T5" fmla="*/ 0 h 111"/>
                  <a:gd name="T6" fmla="*/ 0 w 97"/>
                  <a:gd name="T7" fmla="*/ 0 h 111"/>
                  <a:gd name="T8" fmla="*/ 0 60000 65536"/>
                  <a:gd name="T9" fmla="*/ 0 60000 65536"/>
                  <a:gd name="T10" fmla="*/ 0 60000 65536"/>
                  <a:gd name="T11" fmla="*/ 0 60000 65536"/>
                  <a:gd name="T12" fmla="*/ 0 w 97"/>
                  <a:gd name="T13" fmla="*/ 0 h 111"/>
                  <a:gd name="T14" fmla="*/ 97 w 97"/>
                  <a:gd name="T15" fmla="*/ 111 h 111"/>
                </a:gdLst>
                <a:ahLst/>
                <a:cxnLst>
                  <a:cxn ang="T8">
                    <a:pos x="T0" y="T1"/>
                  </a:cxn>
                  <a:cxn ang="T9">
                    <a:pos x="T2" y="T3"/>
                  </a:cxn>
                  <a:cxn ang="T10">
                    <a:pos x="T4" y="T5"/>
                  </a:cxn>
                  <a:cxn ang="T11">
                    <a:pos x="T6" y="T7"/>
                  </a:cxn>
                </a:cxnLst>
                <a:rect l="T12" t="T13" r="T14" b="T15"/>
                <a:pathLst>
                  <a:path w="97" h="111">
                    <a:moveTo>
                      <a:pt x="48" y="111"/>
                    </a:moveTo>
                    <a:lnTo>
                      <a:pt x="0" y="0"/>
                    </a:lnTo>
                    <a:lnTo>
                      <a:pt x="97" y="0"/>
                    </a:lnTo>
                    <a:lnTo>
                      <a:pt x="48" y="111"/>
                    </a:lnTo>
                    <a:close/>
                  </a:path>
                </a:pathLst>
              </a:custGeom>
              <a:solidFill>
                <a:srgbClr val="6666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917" name="Freeform 740"/>
              <p:cNvSpPr>
                <a:spLocks/>
              </p:cNvSpPr>
              <p:nvPr/>
            </p:nvSpPr>
            <p:spPr bwMode="auto">
              <a:xfrm flipH="1">
                <a:off x="4976" y="1459"/>
                <a:ext cx="8" cy="9"/>
              </a:xfrm>
              <a:custGeom>
                <a:avLst/>
                <a:gdLst>
                  <a:gd name="T0" fmla="*/ 0 w 97"/>
                  <a:gd name="T1" fmla="*/ 0 h 111"/>
                  <a:gd name="T2" fmla="*/ 0 w 97"/>
                  <a:gd name="T3" fmla="*/ 0 h 111"/>
                  <a:gd name="T4" fmla="*/ 0 w 97"/>
                  <a:gd name="T5" fmla="*/ 0 h 111"/>
                  <a:gd name="T6" fmla="*/ 0 w 97"/>
                  <a:gd name="T7" fmla="*/ 0 h 111"/>
                  <a:gd name="T8" fmla="*/ 0 60000 65536"/>
                  <a:gd name="T9" fmla="*/ 0 60000 65536"/>
                  <a:gd name="T10" fmla="*/ 0 60000 65536"/>
                  <a:gd name="T11" fmla="*/ 0 60000 65536"/>
                  <a:gd name="T12" fmla="*/ 0 w 97"/>
                  <a:gd name="T13" fmla="*/ 0 h 111"/>
                  <a:gd name="T14" fmla="*/ 97 w 97"/>
                  <a:gd name="T15" fmla="*/ 111 h 111"/>
                </a:gdLst>
                <a:ahLst/>
                <a:cxnLst>
                  <a:cxn ang="T8">
                    <a:pos x="T0" y="T1"/>
                  </a:cxn>
                  <a:cxn ang="T9">
                    <a:pos x="T2" y="T3"/>
                  </a:cxn>
                  <a:cxn ang="T10">
                    <a:pos x="T4" y="T5"/>
                  </a:cxn>
                  <a:cxn ang="T11">
                    <a:pos x="T6" y="T7"/>
                  </a:cxn>
                </a:cxnLst>
                <a:rect l="T12" t="T13" r="T14" b="T15"/>
                <a:pathLst>
                  <a:path w="97" h="111">
                    <a:moveTo>
                      <a:pt x="48" y="111"/>
                    </a:moveTo>
                    <a:lnTo>
                      <a:pt x="0" y="0"/>
                    </a:lnTo>
                    <a:lnTo>
                      <a:pt x="97" y="0"/>
                    </a:lnTo>
                    <a:lnTo>
                      <a:pt x="48" y="111"/>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918" name="Freeform 741"/>
              <p:cNvSpPr>
                <a:spLocks/>
              </p:cNvSpPr>
              <p:nvPr/>
            </p:nvSpPr>
            <p:spPr bwMode="auto">
              <a:xfrm flipH="1">
                <a:off x="4969" y="1468"/>
                <a:ext cx="22" cy="15"/>
              </a:xfrm>
              <a:custGeom>
                <a:avLst/>
                <a:gdLst>
                  <a:gd name="T0" fmla="*/ 0 w 246"/>
                  <a:gd name="T1" fmla="*/ 0 h 182"/>
                  <a:gd name="T2" fmla="*/ 0 w 246"/>
                  <a:gd name="T3" fmla="*/ 0 h 182"/>
                  <a:gd name="T4" fmla="*/ 0 w 246"/>
                  <a:gd name="T5" fmla="*/ 0 h 182"/>
                  <a:gd name="T6" fmla="*/ 0 w 246"/>
                  <a:gd name="T7" fmla="*/ 0 h 182"/>
                  <a:gd name="T8" fmla="*/ 0 60000 65536"/>
                  <a:gd name="T9" fmla="*/ 0 60000 65536"/>
                  <a:gd name="T10" fmla="*/ 0 60000 65536"/>
                  <a:gd name="T11" fmla="*/ 0 60000 65536"/>
                  <a:gd name="T12" fmla="*/ 0 w 246"/>
                  <a:gd name="T13" fmla="*/ 0 h 182"/>
                  <a:gd name="T14" fmla="*/ 246 w 246"/>
                  <a:gd name="T15" fmla="*/ 182 h 182"/>
                </a:gdLst>
                <a:ahLst/>
                <a:cxnLst>
                  <a:cxn ang="T8">
                    <a:pos x="T0" y="T1"/>
                  </a:cxn>
                  <a:cxn ang="T9">
                    <a:pos x="T2" y="T3"/>
                  </a:cxn>
                  <a:cxn ang="T10">
                    <a:pos x="T4" y="T5"/>
                  </a:cxn>
                  <a:cxn ang="T11">
                    <a:pos x="T6" y="T7"/>
                  </a:cxn>
                </a:cxnLst>
                <a:rect l="T12" t="T13" r="T14" b="T15"/>
                <a:pathLst>
                  <a:path w="246" h="182">
                    <a:moveTo>
                      <a:pt x="122" y="0"/>
                    </a:moveTo>
                    <a:lnTo>
                      <a:pt x="246" y="182"/>
                    </a:lnTo>
                    <a:lnTo>
                      <a:pt x="0" y="182"/>
                    </a:lnTo>
                    <a:lnTo>
                      <a:pt x="122" y="0"/>
                    </a:lnTo>
                    <a:close/>
                  </a:path>
                </a:pathLst>
              </a:custGeom>
              <a:solidFill>
                <a:srgbClr val="6666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919" name="Freeform 742"/>
              <p:cNvSpPr>
                <a:spLocks/>
              </p:cNvSpPr>
              <p:nvPr/>
            </p:nvSpPr>
            <p:spPr bwMode="auto">
              <a:xfrm flipH="1">
                <a:off x="4969" y="1468"/>
                <a:ext cx="22" cy="15"/>
              </a:xfrm>
              <a:custGeom>
                <a:avLst/>
                <a:gdLst>
                  <a:gd name="T0" fmla="*/ 0 w 246"/>
                  <a:gd name="T1" fmla="*/ 0 h 182"/>
                  <a:gd name="T2" fmla="*/ 0 w 246"/>
                  <a:gd name="T3" fmla="*/ 0 h 182"/>
                  <a:gd name="T4" fmla="*/ 0 w 246"/>
                  <a:gd name="T5" fmla="*/ 0 h 182"/>
                  <a:gd name="T6" fmla="*/ 0 w 246"/>
                  <a:gd name="T7" fmla="*/ 0 h 182"/>
                  <a:gd name="T8" fmla="*/ 0 60000 65536"/>
                  <a:gd name="T9" fmla="*/ 0 60000 65536"/>
                  <a:gd name="T10" fmla="*/ 0 60000 65536"/>
                  <a:gd name="T11" fmla="*/ 0 60000 65536"/>
                  <a:gd name="T12" fmla="*/ 0 w 246"/>
                  <a:gd name="T13" fmla="*/ 0 h 182"/>
                  <a:gd name="T14" fmla="*/ 246 w 246"/>
                  <a:gd name="T15" fmla="*/ 182 h 182"/>
                </a:gdLst>
                <a:ahLst/>
                <a:cxnLst>
                  <a:cxn ang="T8">
                    <a:pos x="T0" y="T1"/>
                  </a:cxn>
                  <a:cxn ang="T9">
                    <a:pos x="T2" y="T3"/>
                  </a:cxn>
                  <a:cxn ang="T10">
                    <a:pos x="T4" y="T5"/>
                  </a:cxn>
                  <a:cxn ang="T11">
                    <a:pos x="T6" y="T7"/>
                  </a:cxn>
                </a:cxnLst>
                <a:rect l="T12" t="T13" r="T14" b="T15"/>
                <a:pathLst>
                  <a:path w="246" h="182">
                    <a:moveTo>
                      <a:pt x="122" y="0"/>
                    </a:moveTo>
                    <a:lnTo>
                      <a:pt x="246" y="182"/>
                    </a:lnTo>
                    <a:lnTo>
                      <a:pt x="0" y="182"/>
                    </a:lnTo>
                    <a:lnTo>
                      <a:pt x="122"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920" name="Rectangle 743"/>
              <p:cNvSpPr>
                <a:spLocks noChangeArrowheads="1"/>
              </p:cNvSpPr>
              <p:nvPr/>
            </p:nvSpPr>
            <p:spPr bwMode="auto">
              <a:xfrm flipH="1">
                <a:off x="4979" y="1465"/>
                <a:ext cx="2" cy="5"/>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921" name="Rectangle 744"/>
              <p:cNvSpPr>
                <a:spLocks noChangeArrowheads="1"/>
              </p:cNvSpPr>
              <p:nvPr/>
            </p:nvSpPr>
            <p:spPr bwMode="auto">
              <a:xfrm flipH="1">
                <a:off x="4976" y="1516"/>
                <a:ext cx="8" cy="11"/>
              </a:xfrm>
              <a:prstGeom prst="rect">
                <a:avLst/>
              </a:prstGeom>
              <a:solidFill>
                <a:srgbClr val="6666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922" name="Rectangle 745"/>
              <p:cNvSpPr>
                <a:spLocks noChangeArrowheads="1"/>
              </p:cNvSpPr>
              <p:nvPr/>
            </p:nvSpPr>
            <p:spPr bwMode="auto">
              <a:xfrm flipH="1">
                <a:off x="4976" y="1516"/>
                <a:ext cx="8" cy="11"/>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923" name="Rectangle 746"/>
              <p:cNvSpPr>
                <a:spLocks noChangeArrowheads="1"/>
              </p:cNvSpPr>
              <p:nvPr/>
            </p:nvSpPr>
            <p:spPr bwMode="auto">
              <a:xfrm flipH="1">
                <a:off x="4974" y="1527"/>
                <a:ext cx="20" cy="5"/>
              </a:xfrm>
              <a:prstGeom prst="rect">
                <a:avLst/>
              </a:prstGeom>
              <a:solidFill>
                <a:srgbClr val="6666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924" name="Rectangle 747"/>
              <p:cNvSpPr>
                <a:spLocks noChangeArrowheads="1"/>
              </p:cNvSpPr>
              <p:nvPr/>
            </p:nvSpPr>
            <p:spPr bwMode="auto">
              <a:xfrm flipH="1">
                <a:off x="4974" y="1527"/>
                <a:ext cx="20" cy="5"/>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925" name="Oval 748"/>
              <p:cNvSpPr>
                <a:spLocks noChangeArrowheads="1"/>
              </p:cNvSpPr>
              <p:nvPr/>
            </p:nvSpPr>
            <p:spPr bwMode="auto">
              <a:xfrm>
                <a:off x="4166" y="1691"/>
                <a:ext cx="51" cy="53"/>
              </a:xfrm>
              <a:prstGeom prst="ellipse">
                <a:avLst/>
              </a:prstGeom>
              <a:solidFill>
                <a:srgbClr val="000000"/>
              </a:solidFill>
              <a:ln w="1588">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926" name="Freeform 749"/>
              <p:cNvSpPr>
                <a:spLocks/>
              </p:cNvSpPr>
              <p:nvPr/>
            </p:nvSpPr>
            <p:spPr bwMode="auto">
              <a:xfrm>
                <a:off x="4118" y="1687"/>
                <a:ext cx="44" cy="29"/>
              </a:xfrm>
              <a:custGeom>
                <a:avLst/>
                <a:gdLst>
                  <a:gd name="T0" fmla="*/ 0 w 100"/>
                  <a:gd name="T1" fmla="*/ 0 h 71"/>
                  <a:gd name="T2" fmla="*/ 0 w 100"/>
                  <a:gd name="T3" fmla="*/ 0 h 71"/>
                  <a:gd name="T4" fmla="*/ 0 w 100"/>
                  <a:gd name="T5" fmla="*/ 0 h 71"/>
                  <a:gd name="T6" fmla="*/ 0 w 100"/>
                  <a:gd name="T7" fmla="*/ 0 h 71"/>
                  <a:gd name="T8" fmla="*/ 0 w 100"/>
                  <a:gd name="T9" fmla="*/ 0 h 71"/>
                  <a:gd name="T10" fmla="*/ 0 60000 65536"/>
                  <a:gd name="T11" fmla="*/ 0 60000 65536"/>
                  <a:gd name="T12" fmla="*/ 0 60000 65536"/>
                  <a:gd name="T13" fmla="*/ 0 60000 65536"/>
                  <a:gd name="T14" fmla="*/ 0 60000 65536"/>
                  <a:gd name="T15" fmla="*/ 0 w 100"/>
                  <a:gd name="T16" fmla="*/ 0 h 71"/>
                  <a:gd name="T17" fmla="*/ 100 w 100"/>
                  <a:gd name="T18" fmla="*/ 71 h 71"/>
                </a:gdLst>
                <a:ahLst/>
                <a:cxnLst>
                  <a:cxn ang="T10">
                    <a:pos x="T0" y="T1"/>
                  </a:cxn>
                  <a:cxn ang="T11">
                    <a:pos x="T2" y="T3"/>
                  </a:cxn>
                  <a:cxn ang="T12">
                    <a:pos x="T4" y="T5"/>
                  </a:cxn>
                  <a:cxn ang="T13">
                    <a:pos x="T6" y="T7"/>
                  </a:cxn>
                  <a:cxn ang="T14">
                    <a:pos x="T8" y="T9"/>
                  </a:cxn>
                </a:cxnLst>
                <a:rect l="T15" t="T16" r="T17" b="T18"/>
                <a:pathLst>
                  <a:path w="100" h="71">
                    <a:moveTo>
                      <a:pt x="100" y="58"/>
                    </a:moveTo>
                    <a:lnTo>
                      <a:pt x="100" y="0"/>
                    </a:lnTo>
                    <a:lnTo>
                      <a:pt x="0" y="0"/>
                    </a:lnTo>
                    <a:lnTo>
                      <a:pt x="0" y="58"/>
                    </a:lnTo>
                    <a:lnTo>
                      <a:pt x="0" y="71"/>
                    </a:lnTo>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927" name="Freeform 750"/>
              <p:cNvSpPr>
                <a:spLocks/>
              </p:cNvSpPr>
              <p:nvPr/>
            </p:nvSpPr>
            <p:spPr bwMode="auto">
              <a:xfrm>
                <a:off x="4064" y="1711"/>
                <a:ext cx="16" cy="14"/>
              </a:xfrm>
              <a:custGeom>
                <a:avLst/>
                <a:gdLst>
                  <a:gd name="T0" fmla="*/ 0 w 36"/>
                  <a:gd name="T1" fmla="*/ 0 h 34"/>
                  <a:gd name="T2" fmla="*/ 0 w 36"/>
                  <a:gd name="T3" fmla="*/ 0 h 34"/>
                  <a:gd name="T4" fmla="*/ 0 w 36"/>
                  <a:gd name="T5" fmla="*/ 0 h 34"/>
                  <a:gd name="T6" fmla="*/ 0 60000 65536"/>
                  <a:gd name="T7" fmla="*/ 0 60000 65536"/>
                  <a:gd name="T8" fmla="*/ 0 60000 65536"/>
                  <a:gd name="T9" fmla="*/ 0 w 36"/>
                  <a:gd name="T10" fmla="*/ 0 h 34"/>
                  <a:gd name="T11" fmla="*/ 36 w 36"/>
                  <a:gd name="T12" fmla="*/ 34 h 34"/>
                </a:gdLst>
                <a:ahLst/>
                <a:cxnLst>
                  <a:cxn ang="T6">
                    <a:pos x="T0" y="T1"/>
                  </a:cxn>
                  <a:cxn ang="T7">
                    <a:pos x="T2" y="T3"/>
                  </a:cxn>
                  <a:cxn ang="T8">
                    <a:pos x="T4" y="T5"/>
                  </a:cxn>
                </a:cxnLst>
                <a:rect l="T9" t="T10" r="T11" b="T12"/>
                <a:pathLst>
                  <a:path w="36" h="34">
                    <a:moveTo>
                      <a:pt x="36" y="34"/>
                    </a:moveTo>
                    <a:lnTo>
                      <a:pt x="17" y="0"/>
                    </a:lnTo>
                    <a:lnTo>
                      <a:pt x="0" y="34"/>
                    </a:lnTo>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928" name="Line 751"/>
              <p:cNvSpPr>
                <a:spLocks noChangeShapeType="1"/>
              </p:cNvSpPr>
              <p:nvPr/>
            </p:nvSpPr>
            <p:spPr bwMode="auto">
              <a:xfrm flipH="1">
                <a:off x="4051" y="1712"/>
                <a:ext cx="50" cy="16"/>
              </a:xfrm>
              <a:prstGeom prst="line">
                <a:avLst/>
              </a:prstGeom>
              <a:noFill/>
              <a:ln w="1588">
                <a:solidFill>
                  <a:srgbClr val="91919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929" name="Line 752"/>
              <p:cNvSpPr>
                <a:spLocks noChangeShapeType="1"/>
              </p:cNvSpPr>
              <p:nvPr/>
            </p:nvSpPr>
            <p:spPr bwMode="auto">
              <a:xfrm>
                <a:off x="4101" y="1714"/>
                <a:ext cx="1" cy="20"/>
              </a:xfrm>
              <a:prstGeom prst="line">
                <a:avLst/>
              </a:prstGeom>
              <a:noFill/>
              <a:ln w="1588">
                <a:solidFill>
                  <a:srgbClr val="91919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930" name="Freeform 753"/>
              <p:cNvSpPr>
                <a:spLocks/>
              </p:cNvSpPr>
              <p:nvPr/>
            </p:nvSpPr>
            <p:spPr bwMode="auto">
              <a:xfrm>
                <a:off x="4096" y="1711"/>
                <a:ext cx="18" cy="14"/>
              </a:xfrm>
              <a:custGeom>
                <a:avLst/>
                <a:gdLst>
                  <a:gd name="T0" fmla="*/ 0 w 38"/>
                  <a:gd name="T1" fmla="*/ 0 h 34"/>
                  <a:gd name="T2" fmla="*/ 0 w 38"/>
                  <a:gd name="T3" fmla="*/ 0 h 34"/>
                  <a:gd name="T4" fmla="*/ 0 w 38"/>
                  <a:gd name="T5" fmla="*/ 0 h 34"/>
                  <a:gd name="T6" fmla="*/ 0 w 38"/>
                  <a:gd name="T7" fmla="*/ 0 h 34"/>
                  <a:gd name="T8" fmla="*/ 0 w 38"/>
                  <a:gd name="T9" fmla="*/ 0 h 34"/>
                  <a:gd name="T10" fmla="*/ 0 w 38"/>
                  <a:gd name="T11" fmla="*/ 0 h 34"/>
                  <a:gd name="T12" fmla="*/ 0 w 38"/>
                  <a:gd name="T13" fmla="*/ 0 h 34"/>
                  <a:gd name="T14" fmla="*/ 0 w 38"/>
                  <a:gd name="T15" fmla="*/ 0 h 34"/>
                  <a:gd name="T16" fmla="*/ 0 60000 65536"/>
                  <a:gd name="T17" fmla="*/ 0 60000 65536"/>
                  <a:gd name="T18" fmla="*/ 0 60000 65536"/>
                  <a:gd name="T19" fmla="*/ 0 60000 65536"/>
                  <a:gd name="T20" fmla="*/ 0 60000 65536"/>
                  <a:gd name="T21" fmla="*/ 0 60000 65536"/>
                  <a:gd name="T22" fmla="*/ 0 60000 65536"/>
                  <a:gd name="T23" fmla="*/ 0 60000 65536"/>
                  <a:gd name="T24" fmla="*/ 0 w 38"/>
                  <a:gd name="T25" fmla="*/ 0 h 34"/>
                  <a:gd name="T26" fmla="*/ 38 w 38"/>
                  <a:gd name="T27" fmla="*/ 34 h 3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8" h="34">
                    <a:moveTo>
                      <a:pt x="12" y="0"/>
                    </a:moveTo>
                    <a:lnTo>
                      <a:pt x="38" y="0"/>
                    </a:lnTo>
                    <a:lnTo>
                      <a:pt x="38" y="18"/>
                    </a:lnTo>
                    <a:lnTo>
                      <a:pt x="38" y="34"/>
                    </a:lnTo>
                    <a:lnTo>
                      <a:pt x="26" y="34"/>
                    </a:lnTo>
                    <a:lnTo>
                      <a:pt x="26" y="18"/>
                    </a:lnTo>
                    <a:lnTo>
                      <a:pt x="0" y="18"/>
                    </a:lnTo>
                    <a:lnTo>
                      <a:pt x="12" y="0"/>
                    </a:lnTo>
                    <a:close/>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931" name="Freeform 754"/>
              <p:cNvSpPr>
                <a:spLocks/>
              </p:cNvSpPr>
              <p:nvPr/>
            </p:nvSpPr>
            <p:spPr bwMode="auto">
              <a:xfrm>
                <a:off x="4059" y="1711"/>
                <a:ext cx="13" cy="14"/>
              </a:xfrm>
              <a:custGeom>
                <a:avLst/>
                <a:gdLst>
                  <a:gd name="T0" fmla="*/ 0 w 30"/>
                  <a:gd name="T1" fmla="*/ 0 h 34"/>
                  <a:gd name="T2" fmla="*/ 0 w 30"/>
                  <a:gd name="T3" fmla="*/ 0 h 34"/>
                  <a:gd name="T4" fmla="*/ 0 w 30"/>
                  <a:gd name="T5" fmla="*/ 0 h 34"/>
                  <a:gd name="T6" fmla="*/ 0 60000 65536"/>
                  <a:gd name="T7" fmla="*/ 0 60000 65536"/>
                  <a:gd name="T8" fmla="*/ 0 60000 65536"/>
                  <a:gd name="T9" fmla="*/ 0 w 30"/>
                  <a:gd name="T10" fmla="*/ 0 h 34"/>
                  <a:gd name="T11" fmla="*/ 30 w 30"/>
                  <a:gd name="T12" fmla="*/ 34 h 34"/>
                </a:gdLst>
                <a:ahLst/>
                <a:cxnLst>
                  <a:cxn ang="T6">
                    <a:pos x="T0" y="T1"/>
                  </a:cxn>
                  <a:cxn ang="T7">
                    <a:pos x="T2" y="T3"/>
                  </a:cxn>
                  <a:cxn ang="T8">
                    <a:pos x="T4" y="T5"/>
                  </a:cxn>
                </a:cxnLst>
                <a:rect l="T9" t="T10" r="T11" b="T12"/>
                <a:pathLst>
                  <a:path w="30" h="34">
                    <a:moveTo>
                      <a:pt x="30" y="34"/>
                    </a:moveTo>
                    <a:lnTo>
                      <a:pt x="17" y="0"/>
                    </a:lnTo>
                    <a:lnTo>
                      <a:pt x="0" y="34"/>
                    </a:lnTo>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932" name="Rectangle 755"/>
              <p:cNvSpPr>
                <a:spLocks noChangeArrowheads="1"/>
              </p:cNvSpPr>
              <p:nvPr/>
            </p:nvSpPr>
            <p:spPr bwMode="auto">
              <a:xfrm>
                <a:off x="4173" y="1649"/>
                <a:ext cx="29" cy="17"/>
              </a:xfrm>
              <a:prstGeom prst="rect">
                <a:avLst/>
              </a:prstGeom>
              <a:noFill/>
              <a:ln w="1588">
                <a:solidFill>
                  <a:srgbClr val="919191"/>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933" name="Rectangle 756"/>
              <p:cNvSpPr>
                <a:spLocks noChangeArrowheads="1"/>
              </p:cNvSpPr>
              <p:nvPr/>
            </p:nvSpPr>
            <p:spPr bwMode="auto">
              <a:xfrm>
                <a:off x="4162" y="1679"/>
                <a:ext cx="29" cy="29"/>
              </a:xfrm>
              <a:prstGeom prst="rect">
                <a:avLst/>
              </a:prstGeom>
              <a:noFill/>
              <a:ln w="1588">
                <a:solidFill>
                  <a:srgbClr val="919191"/>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934" name="Rectangle 757"/>
              <p:cNvSpPr>
                <a:spLocks noChangeArrowheads="1"/>
              </p:cNvSpPr>
              <p:nvPr/>
            </p:nvSpPr>
            <p:spPr bwMode="auto">
              <a:xfrm>
                <a:off x="4162" y="1691"/>
                <a:ext cx="17" cy="14"/>
              </a:xfrm>
              <a:prstGeom prst="rect">
                <a:avLst/>
              </a:prstGeom>
              <a:noFill/>
              <a:ln w="1588">
                <a:solidFill>
                  <a:srgbClr val="919191"/>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935" name="Freeform 758"/>
              <p:cNvSpPr>
                <a:spLocks/>
              </p:cNvSpPr>
              <p:nvPr/>
            </p:nvSpPr>
            <p:spPr bwMode="auto">
              <a:xfrm>
                <a:off x="4174" y="1687"/>
                <a:ext cx="16" cy="13"/>
              </a:xfrm>
              <a:custGeom>
                <a:avLst/>
                <a:gdLst>
                  <a:gd name="T0" fmla="*/ 0 w 35"/>
                  <a:gd name="T1" fmla="*/ 0 h 31"/>
                  <a:gd name="T2" fmla="*/ 0 w 35"/>
                  <a:gd name="T3" fmla="*/ 0 h 31"/>
                  <a:gd name="T4" fmla="*/ 0 w 35"/>
                  <a:gd name="T5" fmla="*/ 0 h 31"/>
                  <a:gd name="T6" fmla="*/ 0 w 35"/>
                  <a:gd name="T7" fmla="*/ 0 h 31"/>
                  <a:gd name="T8" fmla="*/ 0 w 35"/>
                  <a:gd name="T9" fmla="*/ 0 h 31"/>
                  <a:gd name="T10" fmla="*/ 0 w 35"/>
                  <a:gd name="T11" fmla="*/ 0 h 31"/>
                  <a:gd name="T12" fmla="*/ 0 60000 65536"/>
                  <a:gd name="T13" fmla="*/ 0 60000 65536"/>
                  <a:gd name="T14" fmla="*/ 0 60000 65536"/>
                  <a:gd name="T15" fmla="*/ 0 60000 65536"/>
                  <a:gd name="T16" fmla="*/ 0 60000 65536"/>
                  <a:gd name="T17" fmla="*/ 0 60000 65536"/>
                  <a:gd name="T18" fmla="*/ 0 w 35"/>
                  <a:gd name="T19" fmla="*/ 0 h 31"/>
                  <a:gd name="T20" fmla="*/ 35 w 35"/>
                  <a:gd name="T21" fmla="*/ 31 h 31"/>
                </a:gdLst>
                <a:ahLst/>
                <a:cxnLst>
                  <a:cxn ang="T12">
                    <a:pos x="T0" y="T1"/>
                  </a:cxn>
                  <a:cxn ang="T13">
                    <a:pos x="T2" y="T3"/>
                  </a:cxn>
                  <a:cxn ang="T14">
                    <a:pos x="T4" y="T5"/>
                  </a:cxn>
                  <a:cxn ang="T15">
                    <a:pos x="T6" y="T7"/>
                  </a:cxn>
                  <a:cxn ang="T16">
                    <a:pos x="T8" y="T9"/>
                  </a:cxn>
                  <a:cxn ang="T17">
                    <a:pos x="T10" y="T11"/>
                  </a:cxn>
                </a:cxnLst>
                <a:rect l="T18" t="T19" r="T20" b="T21"/>
                <a:pathLst>
                  <a:path w="35" h="31">
                    <a:moveTo>
                      <a:pt x="0" y="14"/>
                    </a:moveTo>
                    <a:lnTo>
                      <a:pt x="35" y="14"/>
                    </a:lnTo>
                    <a:lnTo>
                      <a:pt x="35" y="0"/>
                    </a:lnTo>
                    <a:lnTo>
                      <a:pt x="35" y="31"/>
                    </a:lnTo>
                    <a:lnTo>
                      <a:pt x="0" y="31"/>
                    </a:lnTo>
                    <a:lnTo>
                      <a:pt x="0" y="14"/>
                    </a:lnTo>
                    <a:close/>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936" name="Oval 759"/>
              <p:cNvSpPr>
                <a:spLocks noChangeArrowheads="1"/>
              </p:cNvSpPr>
              <p:nvPr/>
            </p:nvSpPr>
            <p:spPr bwMode="auto">
              <a:xfrm>
                <a:off x="4178" y="1702"/>
                <a:ext cx="17" cy="21"/>
              </a:xfrm>
              <a:prstGeom prst="ellipse">
                <a:avLst/>
              </a:pr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937" name="Line 760"/>
              <p:cNvSpPr>
                <a:spLocks noChangeShapeType="1"/>
              </p:cNvSpPr>
              <p:nvPr/>
            </p:nvSpPr>
            <p:spPr bwMode="auto">
              <a:xfrm>
                <a:off x="4190" y="1699"/>
                <a:ext cx="1" cy="15"/>
              </a:xfrm>
              <a:prstGeom prst="line">
                <a:avLst/>
              </a:prstGeom>
              <a:noFill/>
              <a:ln w="1588">
                <a:solidFill>
                  <a:srgbClr val="91919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938" name="Freeform 761"/>
              <p:cNvSpPr>
                <a:spLocks/>
              </p:cNvSpPr>
              <p:nvPr/>
            </p:nvSpPr>
            <p:spPr bwMode="auto">
              <a:xfrm>
                <a:off x="4180" y="1697"/>
                <a:ext cx="14" cy="25"/>
              </a:xfrm>
              <a:custGeom>
                <a:avLst/>
                <a:gdLst>
                  <a:gd name="T0" fmla="*/ 0 w 32"/>
                  <a:gd name="T1" fmla="*/ 0 h 60"/>
                  <a:gd name="T2" fmla="*/ 0 w 32"/>
                  <a:gd name="T3" fmla="*/ 0 h 60"/>
                  <a:gd name="T4" fmla="*/ 0 w 32"/>
                  <a:gd name="T5" fmla="*/ 0 h 60"/>
                  <a:gd name="T6" fmla="*/ 0 w 32"/>
                  <a:gd name="T7" fmla="*/ 0 h 60"/>
                  <a:gd name="T8" fmla="*/ 0 w 32"/>
                  <a:gd name="T9" fmla="*/ 0 h 60"/>
                  <a:gd name="T10" fmla="*/ 0 w 32"/>
                  <a:gd name="T11" fmla="*/ 0 h 60"/>
                  <a:gd name="T12" fmla="*/ 0 w 32"/>
                  <a:gd name="T13" fmla="*/ 0 h 60"/>
                  <a:gd name="T14" fmla="*/ 0 w 32"/>
                  <a:gd name="T15" fmla="*/ 0 h 60"/>
                  <a:gd name="T16" fmla="*/ 0 w 32"/>
                  <a:gd name="T17" fmla="*/ 0 h 6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2"/>
                  <a:gd name="T28" fmla="*/ 0 h 60"/>
                  <a:gd name="T29" fmla="*/ 32 w 32"/>
                  <a:gd name="T30" fmla="*/ 60 h 6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2" h="60">
                    <a:moveTo>
                      <a:pt x="17" y="0"/>
                    </a:moveTo>
                    <a:lnTo>
                      <a:pt x="32" y="0"/>
                    </a:lnTo>
                    <a:lnTo>
                      <a:pt x="32" y="13"/>
                    </a:lnTo>
                    <a:lnTo>
                      <a:pt x="32" y="25"/>
                    </a:lnTo>
                    <a:lnTo>
                      <a:pt x="32" y="37"/>
                    </a:lnTo>
                    <a:lnTo>
                      <a:pt x="32" y="49"/>
                    </a:lnTo>
                    <a:lnTo>
                      <a:pt x="32" y="60"/>
                    </a:lnTo>
                    <a:lnTo>
                      <a:pt x="17" y="60"/>
                    </a:lnTo>
                    <a:lnTo>
                      <a:pt x="0" y="49"/>
                    </a:lnTo>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939" name="Rectangle 762"/>
              <p:cNvSpPr>
                <a:spLocks noChangeArrowheads="1"/>
              </p:cNvSpPr>
              <p:nvPr/>
            </p:nvSpPr>
            <p:spPr bwMode="auto">
              <a:xfrm>
                <a:off x="4112" y="1691"/>
                <a:ext cx="46" cy="32"/>
              </a:xfrm>
              <a:prstGeom prst="rect">
                <a:avLst/>
              </a:prstGeom>
              <a:solidFill>
                <a:srgbClr val="919191"/>
              </a:solidFill>
              <a:ln w="1588">
                <a:solidFill>
                  <a:srgbClr val="919191"/>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940" name="Freeform 763"/>
              <p:cNvSpPr>
                <a:spLocks/>
              </p:cNvSpPr>
              <p:nvPr/>
            </p:nvSpPr>
            <p:spPr bwMode="auto">
              <a:xfrm>
                <a:off x="4147" y="1716"/>
                <a:ext cx="15" cy="17"/>
              </a:xfrm>
              <a:custGeom>
                <a:avLst/>
                <a:gdLst>
                  <a:gd name="T0" fmla="*/ 0 w 36"/>
                  <a:gd name="T1" fmla="*/ 0 h 38"/>
                  <a:gd name="T2" fmla="*/ 0 w 36"/>
                  <a:gd name="T3" fmla="*/ 0 h 38"/>
                  <a:gd name="T4" fmla="*/ 0 w 36"/>
                  <a:gd name="T5" fmla="*/ 0 h 38"/>
                  <a:gd name="T6" fmla="*/ 0 w 36"/>
                  <a:gd name="T7" fmla="*/ 0 h 38"/>
                  <a:gd name="T8" fmla="*/ 0 w 36"/>
                  <a:gd name="T9" fmla="*/ 0 h 38"/>
                  <a:gd name="T10" fmla="*/ 0 60000 65536"/>
                  <a:gd name="T11" fmla="*/ 0 60000 65536"/>
                  <a:gd name="T12" fmla="*/ 0 60000 65536"/>
                  <a:gd name="T13" fmla="*/ 0 60000 65536"/>
                  <a:gd name="T14" fmla="*/ 0 60000 65536"/>
                  <a:gd name="T15" fmla="*/ 0 w 36"/>
                  <a:gd name="T16" fmla="*/ 0 h 38"/>
                  <a:gd name="T17" fmla="*/ 36 w 36"/>
                  <a:gd name="T18" fmla="*/ 38 h 38"/>
                </a:gdLst>
                <a:ahLst/>
                <a:cxnLst>
                  <a:cxn ang="T10">
                    <a:pos x="T0" y="T1"/>
                  </a:cxn>
                  <a:cxn ang="T11">
                    <a:pos x="T2" y="T3"/>
                  </a:cxn>
                  <a:cxn ang="T12">
                    <a:pos x="T4" y="T5"/>
                  </a:cxn>
                  <a:cxn ang="T13">
                    <a:pos x="T6" y="T7"/>
                  </a:cxn>
                  <a:cxn ang="T14">
                    <a:pos x="T8" y="T9"/>
                  </a:cxn>
                </a:cxnLst>
                <a:rect l="T15" t="T16" r="T17" b="T18"/>
                <a:pathLst>
                  <a:path w="36" h="38">
                    <a:moveTo>
                      <a:pt x="36" y="38"/>
                    </a:moveTo>
                    <a:lnTo>
                      <a:pt x="0" y="38"/>
                    </a:lnTo>
                    <a:lnTo>
                      <a:pt x="0" y="26"/>
                    </a:lnTo>
                    <a:lnTo>
                      <a:pt x="36" y="0"/>
                    </a:lnTo>
                    <a:lnTo>
                      <a:pt x="36" y="38"/>
                    </a:lnTo>
                    <a:close/>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941" name="Line 764"/>
              <p:cNvSpPr>
                <a:spLocks noChangeShapeType="1"/>
              </p:cNvSpPr>
              <p:nvPr/>
            </p:nvSpPr>
            <p:spPr bwMode="auto">
              <a:xfrm>
                <a:off x="4157" y="1720"/>
                <a:ext cx="1" cy="10"/>
              </a:xfrm>
              <a:prstGeom prst="line">
                <a:avLst/>
              </a:prstGeom>
              <a:noFill/>
              <a:ln w="1588">
                <a:solidFill>
                  <a:srgbClr val="91919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942" name="Line 765"/>
              <p:cNvSpPr>
                <a:spLocks noChangeShapeType="1"/>
              </p:cNvSpPr>
              <p:nvPr/>
            </p:nvSpPr>
            <p:spPr bwMode="auto">
              <a:xfrm>
                <a:off x="4116" y="1716"/>
                <a:ext cx="48" cy="1"/>
              </a:xfrm>
              <a:prstGeom prst="line">
                <a:avLst/>
              </a:prstGeom>
              <a:noFill/>
              <a:ln w="1588">
                <a:solidFill>
                  <a:srgbClr val="91919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943" name="Rectangle 766"/>
              <p:cNvSpPr>
                <a:spLocks noChangeArrowheads="1"/>
              </p:cNvSpPr>
              <p:nvPr/>
            </p:nvSpPr>
            <p:spPr bwMode="auto">
              <a:xfrm>
                <a:off x="4151" y="1649"/>
                <a:ext cx="15" cy="16"/>
              </a:xfrm>
              <a:prstGeom prst="rect">
                <a:avLst/>
              </a:prstGeom>
              <a:noFill/>
              <a:ln w="1588">
                <a:solidFill>
                  <a:srgbClr val="919191"/>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944" name="Freeform 767"/>
              <p:cNvSpPr>
                <a:spLocks/>
              </p:cNvSpPr>
              <p:nvPr/>
            </p:nvSpPr>
            <p:spPr bwMode="auto">
              <a:xfrm>
                <a:off x="4173" y="1697"/>
                <a:ext cx="51" cy="18"/>
              </a:xfrm>
              <a:custGeom>
                <a:avLst/>
                <a:gdLst>
                  <a:gd name="T0" fmla="*/ 0 w 115"/>
                  <a:gd name="T1" fmla="*/ 0 h 45"/>
                  <a:gd name="T2" fmla="*/ 0 w 115"/>
                  <a:gd name="T3" fmla="*/ 0 h 45"/>
                  <a:gd name="T4" fmla="*/ 0 w 115"/>
                  <a:gd name="T5" fmla="*/ 0 h 45"/>
                  <a:gd name="T6" fmla="*/ 0 w 115"/>
                  <a:gd name="T7" fmla="*/ 0 h 45"/>
                  <a:gd name="T8" fmla="*/ 0 w 115"/>
                  <a:gd name="T9" fmla="*/ 0 h 45"/>
                  <a:gd name="T10" fmla="*/ 0 w 115"/>
                  <a:gd name="T11" fmla="*/ 0 h 45"/>
                  <a:gd name="T12" fmla="*/ 0 w 115"/>
                  <a:gd name="T13" fmla="*/ 0 h 45"/>
                  <a:gd name="T14" fmla="*/ 0 w 115"/>
                  <a:gd name="T15" fmla="*/ 0 h 45"/>
                  <a:gd name="T16" fmla="*/ 0 w 115"/>
                  <a:gd name="T17" fmla="*/ 0 h 4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5"/>
                  <a:gd name="T28" fmla="*/ 0 h 45"/>
                  <a:gd name="T29" fmla="*/ 115 w 115"/>
                  <a:gd name="T30" fmla="*/ 45 h 4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5" h="45">
                    <a:moveTo>
                      <a:pt x="115" y="24"/>
                    </a:moveTo>
                    <a:lnTo>
                      <a:pt x="115" y="35"/>
                    </a:lnTo>
                    <a:lnTo>
                      <a:pt x="102" y="35"/>
                    </a:lnTo>
                    <a:lnTo>
                      <a:pt x="89" y="45"/>
                    </a:lnTo>
                    <a:lnTo>
                      <a:pt x="0" y="45"/>
                    </a:lnTo>
                    <a:lnTo>
                      <a:pt x="40" y="0"/>
                    </a:lnTo>
                    <a:lnTo>
                      <a:pt x="77" y="0"/>
                    </a:lnTo>
                    <a:lnTo>
                      <a:pt x="102" y="24"/>
                    </a:lnTo>
                    <a:lnTo>
                      <a:pt x="115" y="24"/>
                    </a:lnTo>
                    <a:close/>
                  </a:path>
                </a:pathLst>
              </a:custGeom>
              <a:solidFill>
                <a:srgbClr val="5A5A5A"/>
              </a:solidFill>
              <a:ln w="1588">
                <a:solidFill>
                  <a:srgbClr val="000000"/>
                </a:solidFill>
                <a:round/>
                <a:headEnd/>
                <a:tailEnd/>
              </a:ln>
            </p:spPr>
            <p:txBody>
              <a:bodyPr/>
              <a:lstStyle/>
              <a:p>
                <a:endParaRPr lang="es-CL"/>
              </a:p>
            </p:txBody>
          </p:sp>
          <p:sp>
            <p:nvSpPr>
              <p:cNvPr id="15945" name="Freeform 768"/>
              <p:cNvSpPr>
                <a:spLocks/>
              </p:cNvSpPr>
              <p:nvPr/>
            </p:nvSpPr>
            <p:spPr bwMode="auto">
              <a:xfrm>
                <a:off x="4007" y="1697"/>
                <a:ext cx="51" cy="18"/>
              </a:xfrm>
              <a:custGeom>
                <a:avLst/>
                <a:gdLst>
                  <a:gd name="T0" fmla="*/ 0 w 116"/>
                  <a:gd name="T1" fmla="*/ 0 h 45"/>
                  <a:gd name="T2" fmla="*/ 0 w 116"/>
                  <a:gd name="T3" fmla="*/ 0 h 45"/>
                  <a:gd name="T4" fmla="*/ 0 w 116"/>
                  <a:gd name="T5" fmla="*/ 0 h 45"/>
                  <a:gd name="T6" fmla="*/ 0 w 116"/>
                  <a:gd name="T7" fmla="*/ 0 h 45"/>
                  <a:gd name="T8" fmla="*/ 0 w 116"/>
                  <a:gd name="T9" fmla="*/ 0 h 45"/>
                  <a:gd name="T10" fmla="*/ 0 w 116"/>
                  <a:gd name="T11" fmla="*/ 0 h 45"/>
                  <a:gd name="T12" fmla="*/ 0 w 116"/>
                  <a:gd name="T13" fmla="*/ 0 h 45"/>
                  <a:gd name="T14" fmla="*/ 0 w 116"/>
                  <a:gd name="T15" fmla="*/ 0 h 45"/>
                  <a:gd name="T16" fmla="*/ 0 w 116"/>
                  <a:gd name="T17" fmla="*/ 0 h 4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6"/>
                  <a:gd name="T28" fmla="*/ 0 h 45"/>
                  <a:gd name="T29" fmla="*/ 116 w 116"/>
                  <a:gd name="T30" fmla="*/ 45 h 4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6" h="45">
                    <a:moveTo>
                      <a:pt x="101" y="12"/>
                    </a:moveTo>
                    <a:lnTo>
                      <a:pt x="88" y="0"/>
                    </a:lnTo>
                    <a:lnTo>
                      <a:pt x="26" y="0"/>
                    </a:lnTo>
                    <a:lnTo>
                      <a:pt x="0" y="24"/>
                    </a:lnTo>
                    <a:lnTo>
                      <a:pt x="0" y="35"/>
                    </a:lnTo>
                    <a:lnTo>
                      <a:pt x="12" y="35"/>
                    </a:lnTo>
                    <a:lnTo>
                      <a:pt x="12" y="45"/>
                    </a:lnTo>
                    <a:lnTo>
                      <a:pt x="116" y="45"/>
                    </a:lnTo>
                    <a:lnTo>
                      <a:pt x="101" y="12"/>
                    </a:lnTo>
                    <a:close/>
                  </a:path>
                </a:pathLst>
              </a:custGeom>
              <a:solidFill>
                <a:srgbClr val="5A5A5A"/>
              </a:solidFill>
              <a:ln w="1588">
                <a:solidFill>
                  <a:srgbClr val="000000"/>
                </a:solidFill>
                <a:round/>
                <a:headEnd/>
                <a:tailEnd/>
              </a:ln>
            </p:spPr>
            <p:txBody>
              <a:bodyPr/>
              <a:lstStyle/>
              <a:p>
                <a:endParaRPr lang="es-CL"/>
              </a:p>
            </p:txBody>
          </p:sp>
          <p:sp>
            <p:nvSpPr>
              <p:cNvPr id="15946" name="Oval 769"/>
              <p:cNvSpPr>
                <a:spLocks noChangeArrowheads="1"/>
              </p:cNvSpPr>
              <p:nvPr/>
            </p:nvSpPr>
            <p:spPr bwMode="auto">
              <a:xfrm>
                <a:off x="4002" y="1691"/>
                <a:ext cx="50" cy="53"/>
              </a:xfrm>
              <a:prstGeom prst="ellipse">
                <a:avLst/>
              </a:prstGeom>
              <a:solidFill>
                <a:srgbClr val="000000"/>
              </a:solidFill>
              <a:ln w="1588">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947" name="Oval 770"/>
              <p:cNvSpPr>
                <a:spLocks noChangeArrowheads="1"/>
              </p:cNvSpPr>
              <p:nvPr/>
            </p:nvSpPr>
            <p:spPr bwMode="auto">
              <a:xfrm>
                <a:off x="4012" y="1701"/>
                <a:ext cx="30" cy="31"/>
              </a:xfrm>
              <a:prstGeom prst="ellipse">
                <a:avLst/>
              </a:prstGeom>
              <a:solidFill>
                <a:srgbClr val="808080"/>
              </a:solidFill>
              <a:ln w="1588">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948" name="Oval 771"/>
              <p:cNvSpPr>
                <a:spLocks noChangeArrowheads="1"/>
              </p:cNvSpPr>
              <p:nvPr/>
            </p:nvSpPr>
            <p:spPr bwMode="auto">
              <a:xfrm>
                <a:off x="4020" y="1711"/>
                <a:ext cx="16" cy="15"/>
              </a:xfrm>
              <a:prstGeom prst="ellipse">
                <a:avLst/>
              </a:prstGeom>
              <a:solidFill>
                <a:srgbClr val="000000"/>
              </a:solidFill>
              <a:ln w="1588">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949" name="Oval 772"/>
              <p:cNvSpPr>
                <a:spLocks noChangeArrowheads="1"/>
              </p:cNvSpPr>
              <p:nvPr/>
            </p:nvSpPr>
            <p:spPr bwMode="auto">
              <a:xfrm>
                <a:off x="4173" y="1707"/>
                <a:ext cx="30" cy="25"/>
              </a:xfrm>
              <a:prstGeom prst="ellipse">
                <a:avLst/>
              </a:prstGeom>
              <a:solidFill>
                <a:srgbClr val="808080"/>
              </a:solidFill>
              <a:ln w="1588">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950" name="Oval 773"/>
              <p:cNvSpPr>
                <a:spLocks noChangeArrowheads="1"/>
              </p:cNvSpPr>
              <p:nvPr/>
            </p:nvSpPr>
            <p:spPr bwMode="auto">
              <a:xfrm>
                <a:off x="4181" y="1711"/>
                <a:ext cx="15" cy="15"/>
              </a:xfrm>
              <a:prstGeom prst="ellipse">
                <a:avLst/>
              </a:prstGeom>
              <a:solidFill>
                <a:srgbClr val="000000"/>
              </a:solidFill>
              <a:ln w="1588">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951" name="Freeform 774"/>
              <p:cNvSpPr>
                <a:spLocks/>
              </p:cNvSpPr>
              <p:nvPr/>
            </p:nvSpPr>
            <p:spPr bwMode="auto">
              <a:xfrm>
                <a:off x="4003" y="1644"/>
                <a:ext cx="225" cy="82"/>
              </a:xfrm>
              <a:custGeom>
                <a:avLst/>
                <a:gdLst>
                  <a:gd name="T0" fmla="*/ 0 w 513"/>
                  <a:gd name="T1" fmla="*/ 0 h 198"/>
                  <a:gd name="T2" fmla="*/ 0 w 513"/>
                  <a:gd name="T3" fmla="*/ 0 h 198"/>
                  <a:gd name="T4" fmla="*/ 0 w 513"/>
                  <a:gd name="T5" fmla="*/ 0 h 198"/>
                  <a:gd name="T6" fmla="*/ 0 w 513"/>
                  <a:gd name="T7" fmla="*/ 0 h 198"/>
                  <a:gd name="T8" fmla="*/ 0 w 513"/>
                  <a:gd name="T9" fmla="*/ 0 h 198"/>
                  <a:gd name="T10" fmla="*/ 0 w 513"/>
                  <a:gd name="T11" fmla="*/ 0 h 198"/>
                  <a:gd name="T12" fmla="*/ 0 w 513"/>
                  <a:gd name="T13" fmla="*/ 0 h 198"/>
                  <a:gd name="T14" fmla="*/ 0 w 513"/>
                  <a:gd name="T15" fmla="*/ 0 h 198"/>
                  <a:gd name="T16" fmla="*/ 0 w 513"/>
                  <a:gd name="T17" fmla="*/ 0 h 198"/>
                  <a:gd name="T18" fmla="*/ 0 w 513"/>
                  <a:gd name="T19" fmla="*/ 0 h 198"/>
                  <a:gd name="T20" fmla="*/ 0 w 513"/>
                  <a:gd name="T21" fmla="*/ 0 h 198"/>
                  <a:gd name="T22" fmla="*/ 0 w 513"/>
                  <a:gd name="T23" fmla="*/ 0 h 198"/>
                  <a:gd name="T24" fmla="*/ 0 w 513"/>
                  <a:gd name="T25" fmla="*/ 0 h 198"/>
                  <a:gd name="T26" fmla="*/ 0 w 513"/>
                  <a:gd name="T27" fmla="*/ 0 h 198"/>
                  <a:gd name="T28" fmla="*/ 0 w 513"/>
                  <a:gd name="T29" fmla="*/ 0 h 198"/>
                  <a:gd name="T30" fmla="*/ 0 w 513"/>
                  <a:gd name="T31" fmla="*/ 0 h 198"/>
                  <a:gd name="T32" fmla="*/ 0 w 513"/>
                  <a:gd name="T33" fmla="*/ 0 h 198"/>
                  <a:gd name="T34" fmla="*/ 0 w 513"/>
                  <a:gd name="T35" fmla="*/ 0 h 198"/>
                  <a:gd name="T36" fmla="*/ 0 w 513"/>
                  <a:gd name="T37" fmla="*/ 0 h 198"/>
                  <a:gd name="T38" fmla="*/ 0 w 513"/>
                  <a:gd name="T39" fmla="*/ 0 h 198"/>
                  <a:gd name="T40" fmla="*/ 0 w 513"/>
                  <a:gd name="T41" fmla="*/ 0 h 198"/>
                  <a:gd name="T42" fmla="*/ 0 w 513"/>
                  <a:gd name="T43" fmla="*/ 0 h 198"/>
                  <a:gd name="T44" fmla="*/ 0 w 513"/>
                  <a:gd name="T45" fmla="*/ 0 h 198"/>
                  <a:gd name="T46" fmla="*/ 0 w 513"/>
                  <a:gd name="T47" fmla="*/ 0 h 198"/>
                  <a:gd name="T48" fmla="*/ 0 w 513"/>
                  <a:gd name="T49" fmla="*/ 0 h 198"/>
                  <a:gd name="T50" fmla="*/ 0 w 513"/>
                  <a:gd name="T51" fmla="*/ 0 h 198"/>
                  <a:gd name="T52" fmla="*/ 0 w 513"/>
                  <a:gd name="T53" fmla="*/ 0 h 19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13"/>
                  <a:gd name="T82" fmla="*/ 0 h 198"/>
                  <a:gd name="T83" fmla="*/ 513 w 513"/>
                  <a:gd name="T84" fmla="*/ 198 h 19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13" h="198">
                    <a:moveTo>
                      <a:pt x="513" y="150"/>
                    </a:moveTo>
                    <a:lnTo>
                      <a:pt x="513" y="89"/>
                    </a:lnTo>
                    <a:lnTo>
                      <a:pt x="509" y="2"/>
                    </a:lnTo>
                    <a:lnTo>
                      <a:pt x="269" y="0"/>
                    </a:lnTo>
                    <a:lnTo>
                      <a:pt x="276" y="7"/>
                    </a:lnTo>
                    <a:lnTo>
                      <a:pt x="275" y="16"/>
                    </a:lnTo>
                    <a:lnTo>
                      <a:pt x="175" y="16"/>
                    </a:lnTo>
                    <a:lnTo>
                      <a:pt x="162" y="88"/>
                    </a:lnTo>
                    <a:lnTo>
                      <a:pt x="125" y="74"/>
                    </a:lnTo>
                    <a:lnTo>
                      <a:pt x="63" y="88"/>
                    </a:lnTo>
                    <a:lnTo>
                      <a:pt x="23" y="99"/>
                    </a:lnTo>
                    <a:lnTo>
                      <a:pt x="11" y="99"/>
                    </a:lnTo>
                    <a:lnTo>
                      <a:pt x="11" y="136"/>
                    </a:lnTo>
                    <a:lnTo>
                      <a:pt x="0" y="135"/>
                    </a:lnTo>
                    <a:lnTo>
                      <a:pt x="11" y="149"/>
                    </a:lnTo>
                    <a:lnTo>
                      <a:pt x="23" y="149"/>
                    </a:lnTo>
                    <a:lnTo>
                      <a:pt x="37" y="125"/>
                    </a:lnTo>
                    <a:lnTo>
                      <a:pt x="89" y="113"/>
                    </a:lnTo>
                    <a:lnTo>
                      <a:pt x="99" y="136"/>
                    </a:lnTo>
                    <a:lnTo>
                      <a:pt x="138" y="198"/>
                    </a:lnTo>
                    <a:lnTo>
                      <a:pt x="339" y="198"/>
                    </a:lnTo>
                    <a:lnTo>
                      <a:pt x="374" y="185"/>
                    </a:lnTo>
                    <a:lnTo>
                      <a:pt x="387" y="136"/>
                    </a:lnTo>
                    <a:lnTo>
                      <a:pt x="400" y="113"/>
                    </a:lnTo>
                    <a:lnTo>
                      <a:pt x="464" y="113"/>
                    </a:lnTo>
                    <a:lnTo>
                      <a:pt x="489" y="149"/>
                    </a:lnTo>
                    <a:lnTo>
                      <a:pt x="513" y="150"/>
                    </a:lnTo>
                    <a:close/>
                  </a:path>
                </a:pathLst>
              </a:custGeom>
              <a:solidFill>
                <a:srgbClr val="9A9A00"/>
              </a:solidFill>
              <a:ln w="1588">
                <a:solidFill>
                  <a:srgbClr val="000000"/>
                </a:solidFill>
                <a:round/>
                <a:headEnd/>
                <a:tailEnd/>
              </a:ln>
            </p:spPr>
            <p:txBody>
              <a:bodyPr/>
              <a:lstStyle/>
              <a:p>
                <a:endParaRPr lang="es-CL"/>
              </a:p>
            </p:txBody>
          </p:sp>
          <p:sp>
            <p:nvSpPr>
              <p:cNvPr id="15952" name="Freeform 775"/>
              <p:cNvSpPr>
                <a:spLocks/>
              </p:cNvSpPr>
              <p:nvPr/>
            </p:nvSpPr>
            <p:spPr bwMode="auto">
              <a:xfrm>
                <a:off x="4080" y="1649"/>
                <a:ext cx="44" cy="30"/>
              </a:xfrm>
              <a:custGeom>
                <a:avLst/>
                <a:gdLst>
                  <a:gd name="T0" fmla="*/ 0 w 99"/>
                  <a:gd name="T1" fmla="*/ 0 h 69"/>
                  <a:gd name="T2" fmla="*/ 0 w 99"/>
                  <a:gd name="T3" fmla="*/ 0 h 69"/>
                  <a:gd name="T4" fmla="*/ 0 w 99"/>
                  <a:gd name="T5" fmla="*/ 0 h 69"/>
                  <a:gd name="T6" fmla="*/ 0 w 99"/>
                  <a:gd name="T7" fmla="*/ 0 h 69"/>
                  <a:gd name="T8" fmla="*/ 0 w 99"/>
                  <a:gd name="T9" fmla="*/ 0 h 69"/>
                  <a:gd name="T10" fmla="*/ 0 60000 65536"/>
                  <a:gd name="T11" fmla="*/ 0 60000 65536"/>
                  <a:gd name="T12" fmla="*/ 0 60000 65536"/>
                  <a:gd name="T13" fmla="*/ 0 60000 65536"/>
                  <a:gd name="T14" fmla="*/ 0 60000 65536"/>
                  <a:gd name="T15" fmla="*/ 0 w 99"/>
                  <a:gd name="T16" fmla="*/ 0 h 69"/>
                  <a:gd name="T17" fmla="*/ 99 w 99"/>
                  <a:gd name="T18" fmla="*/ 69 h 69"/>
                </a:gdLst>
                <a:ahLst/>
                <a:cxnLst>
                  <a:cxn ang="T10">
                    <a:pos x="T0" y="T1"/>
                  </a:cxn>
                  <a:cxn ang="T11">
                    <a:pos x="T2" y="T3"/>
                  </a:cxn>
                  <a:cxn ang="T12">
                    <a:pos x="T4" y="T5"/>
                  </a:cxn>
                  <a:cxn ang="T13">
                    <a:pos x="T6" y="T7"/>
                  </a:cxn>
                  <a:cxn ang="T14">
                    <a:pos x="T8" y="T9"/>
                  </a:cxn>
                </a:cxnLst>
                <a:rect l="T15" t="T16" r="T17" b="T18"/>
                <a:pathLst>
                  <a:path w="99" h="69">
                    <a:moveTo>
                      <a:pt x="99" y="58"/>
                    </a:moveTo>
                    <a:lnTo>
                      <a:pt x="99" y="0"/>
                    </a:lnTo>
                    <a:lnTo>
                      <a:pt x="0" y="0"/>
                    </a:lnTo>
                    <a:lnTo>
                      <a:pt x="0" y="58"/>
                    </a:lnTo>
                    <a:lnTo>
                      <a:pt x="0" y="69"/>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953" name="Freeform 776"/>
              <p:cNvSpPr>
                <a:spLocks/>
              </p:cNvSpPr>
              <p:nvPr/>
            </p:nvSpPr>
            <p:spPr bwMode="auto">
              <a:xfrm>
                <a:off x="4026" y="1674"/>
                <a:ext cx="15" cy="15"/>
              </a:xfrm>
              <a:custGeom>
                <a:avLst/>
                <a:gdLst>
                  <a:gd name="T0" fmla="*/ 0 w 34"/>
                  <a:gd name="T1" fmla="*/ 0 h 34"/>
                  <a:gd name="T2" fmla="*/ 0 w 34"/>
                  <a:gd name="T3" fmla="*/ 0 h 34"/>
                  <a:gd name="T4" fmla="*/ 0 w 34"/>
                  <a:gd name="T5" fmla="*/ 0 h 34"/>
                  <a:gd name="T6" fmla="*/ 0 60000 65536"/>
                  <a:gd name="T7" fmla="*/ 0 60000 65536"/>
                  <a:gd name="T8" fmla="*/ 0 60000 65536"/>
                  <a:gd name="T9" fmla="*/ 0 w 34"/>
                  <a:gd name="T10" fmla="*/ 0 h 34"/>
                  <a:gd name="T11" fmla="*/ 34 w 34"/>
                  <a:gd name="T12" fmla="*/ 34 h 34"/>
                </a:gdLst>
                <a:ahLst/>
                <a:cxnLst>
                  <a:cxn ang="T6">
                    <a:pos x="T0" y="T1"/>
                  </a:cxn>
                  <a:cxn ang="T7">
                    <a:pos x="T2" y="T3"/>
                  </a:cxn>
                  <a:cxn ang="T8">
                    <a:pos x="T4" y="T5"/>
                  </a:cxn>
                </a:cxnLst>
                <a:rect l="T9" t="T10" r="T11" b="T12"/>
                <a:pathLst>
                  <a:path w="34" h="34">
                    <a:moveTo>
                      <a:pt x="34" y="34"/>
                    </a:moveTo>
                    <a:lnTo>
                      <a:pt x="15" y="0"/>
                    </a:lnTo>
                    <a:lnTo>
                      <a:pt x="0" y="34"/>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954" name="Freeform 777"/>
              <p:cNvSpPr>
                <a:spLocks/>
              </p:cNvSpPr>
              <p:nvPr/>
            </p:nvSpPr>
            <p:spPr bwMode="auto">
              <a:xfrm>
                <a:off x="4012" y="1697"/>
                <a:ext cx="34" cy="12"/>
              </a:xfrm>
              <a:custGeom>
                <a:avLst/>
                <a:gdLst>
                  <a:gd name="T0" fmla="*/ 0 w 76"/>
                  <a:gd name="T1" fmla="*/ 0 h 31"/>
                  <a:gd name="T2" fmla="*/ 0 w 76"/>
                  <a:gd name="T3" fmla="*/ 0 h 31"/>
                  <a:gd name="T4" fmla="*/ 0 w 76"/>
                  <a:gd name="T5" fmla="*/ 0 h 31"/>
                  <a:gd name="T6" fmla="*/ 0 60000 65536"/>
                  <a:gd name="T7" fmla="*/ 0 60000 65536"/>
                  <a:gd name="T8" fmla="*/ 0 60000 65536"/>
                  <a:gd name="T9" fmla="*/ 0 w 76"/>
                  <a:gd name="T10" fmla="*/ 0 h 31"/>
                  <a:gd name="T11" fmla="*/ 76 w 76"/>
                  <a:gd name="T12" fmla="*/ 31 h 31"/>
                </a:gdLst>
                <a:ahLst/>
                <a:cxnLst>
                  <a:cxn ang="T6">
                    <a:pos x="T0" y="T1"/>
                  </a:cxn>
                  <a:cxn ang="T7">
                    <a:pos x="T2" y="T3"/>
                  </a:cxn>
                  <a:cxn ang="T8">
                    <a:pos x="T4" y="T5"/>
                  </a:cxn>
                </a:cxnLst>
                <a:rect l="T9" t="T10" r="T11" b="T12"/>
                <a:pathLst>
                  <a:path w="76" h="31">
                    <a:moveTo>
                      <a:pt x="0" y="31"/>
                    </a:moveTo>
                    <a:lnTo>
                      <a:pt x="14" y="0"/>
                    </a:lnTo>
                    <a:lnTo>
                      <a:pt x="76" y="0"/>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955" name="Line 778"/>
              <p:cNvSpPr>
                <a:spLocks noChangeShapeType="1"/>
              </p:cNvSpPr>
              <p:nvPr/>
            </p:nvSpPr>
            <p:spPr bwMode="auto">
              <a:xfrm flipH="1">
                <a:off x="4012" y="1675"/>
                <a:ext cx="50" cy="16"/>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956" name="Freeform 779"/>
              <p:cNvSpPr>
                <a:spLocks/>
              </p:cNvSpPr>
              <p:nvPr/>
            </p:nvSpPr>
            <p:spPr bwMode="auto">
              <a:xfrm>
                <a:off x="3999" y="1684"/>
                <a:ext cx="13" cy="23"/>
              </a:xfrm>
              <a:custGeom>
                <a:avLst/>
                <a:gdLst>
                  <a:gd name="T0" fmla="*/ 0 w 31"/>
                  <a:gd name="T1" fmla="*/ 0 h 52"/>
                  <a:gd name="T2" fmla="*/ 0 w 31"/>
                  <a:gd name="T3" fmla="*/ 0 h 52"/>
                  <a:gd name="T4" fmla="*/ 0 w 31"/>
                  <a:gd name="T5" fmla="*/ 0 h 52"/>
                  <a:gd name="T6" fmla="*/ 0 w 31"/>
                  <a:gd name="T7" fmla="*/ 0 h 52"/>
                  <a:gd name="T8" fmla="*/ 0 w 31"/>
                  <a:gd name="T9" fmla="*/ 0 h 52"/>
                  <a:gd name="T10" fmla="*/ 0 w 31"/>
                  <a:gd name="T11" fmla="*/ 0 h 52"/>
                  <a:gd name="T12" fmla="*/ 0 60000 65536"/>
                  <a:gd name="T13" fmla="*/ 0 60000 65536"/>
                  <a:gd name="T14" fmla="*/ 0 60000 65536"/>
                  <a:gd name="T15" fmla="*/ 0 60000 65536"/>
                  <a:gd name="T16" fmla="*/ 0 60000 65536"/>
                  <a:gd name="T17" fmla="*/ 0 60000 65536"/>
                  <a:gd name="T18" fmla="*/ 0 w 31"/>
                  <a:gd name="T19" fmla="*/ 0 h 52"/>
                  <a:gd name="T20" fmla="*/ 31 w 31"/>
                  <a:gd name="T21" fmla="*/ 52 h 52"/>
                </a:gdLst>
                <a:ahLst/>
                <a:cxnLst>
                  <a:cxn ang="T12">
                    <a:pos x="T0" y="T1"/>
                  </a:cxn>
                  <a:cxn ang="T13">
                    <a:pos x="T2" y="T3"/>
                  </a:cxn>
                  <a:cxn ang="T14">
                    <a:pos x="T4" y="T5"/>
                  </a:cxn>
                  <a:cxn ang="T15">
                    <a:pos x="T6" y="T7"/>
                  </a:cxn>
                  <a:cxn ang="T16">
                    <a:pos x="T8" y="T9"/>
                  </a:cxn>
                  <a:cxn ang="T17">
                    <a:pos x="T10" y="T11"/>
                  </a:cxn>
                </a:cxnLst>
                <a:rect l="T18" t="T19" r="T20" b="T21"/>
                <a:pathLst>
                  <a:path w="31" h="52">
                    <a:moveTo>
                      <a:pt x="31" y="16"/>
                    </a:moveTo>
                    <a:lnTo>
                      <a:pt x="16" y="0"/>
                    </a:lnTo>
                    <a:lnTo>
                      <a:pt x="16" y="16"/>
                    </a:lnTo>
                    <a:lnTo>
                      <a:pt x="16" y="28"/>
                    </a:lnTo>
                    <a:lnTo>
                      <a:pt x="0" y="40"/>
                    </a:lnTo>
                    <a:lnTo>
                      <a:pt x="31" y="52"/>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957" name="Line 780"/>
              <p:cNvSpPr>
                <a:spLocks noChangeShapeType="1"/>
              </p:cNvSpPr>
              <p:nvPr/>
            </p:nvSpPr>
            <p:spPr bwMode="auto">
              <a:xfrm>
                <a:off x="4151" y="1714"/>
                <a:ext cx="1" cy="9"/>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958" name="Line 781"/>
              <p:cNvSpPr>
                <a:spLocks noChangeShapeType="1"/>
              </p:cNvSpPr>
              <p:nvPr/>
            </p:nvSpPr>
            <p:spPr bwMode="auto">
              <a:xfrm>
                <a:off x="4140" y="1714"/>
                <a:ext cx="1" cy="9"/>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959" name="Line 782"/>
              <p:cNvSpPr>
                <a:spLocks noChangeShapeType="1"/>
              </p:cNvSpPr>
              <p:nvPr/>
            </p:nvSpPr>
            <p:spPr bwMode="auto">
              <a:xfrm>
                <a:off x="4102" y="1714"/>
                <a:ext cx="1" cy="9"/>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960" name="Line 783"/>
              <p:cNvSpPr>
                <a:spLocks noChangeShapeType="1"/>
              </p:cNvSpPr>
              <p:nvPr/>
            </p:nvSpPr>
            <p:spPr bwMode="auto">
              <a:xfrm>
                <a:off x="4096" y="1714"/>
                <a:ext cx="1" cy="9"/>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961" name="Line 784"/>
              <p:cNvSpPr>
                <a:spLocks noChangeShapeType="1"/>
              </p:cNvSpPr>
              <p:nvPr/>
            </p:nvSpPr>
            <p:spPr bwMode="auto">
              <a:xfrm>
                <a:off x="4084" y="1714"/>
                <a:ext cx="1" cy="9"/>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962" name="Line 785"/>
              <p:cNvSpPr>
                <a:spLocks noChangeShapeType="1"/>
              </p:cNvSpPr>
              <p:nvPr/>
            </p:nvSpPr>
            <p:spPr bwMode="auto">
              <a:xfrm>
                <a:off x="4062" y="1677"/>
                <a:ext cx="1" cy="2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963" name="Freeform 786"/>
              <p:cNvSpPr>
                <a:spLocks/>
              </p:cNvSpPr>
              <p:nvPr/>
            </p:nvSpPr>
            <p:spPr bwMode="auto">
              <a:xfrm>
                <a:off x="4018" y="1686"/>
                <a:ext cx="33" cy="14"/>
              </a:xfrm>
              <a:custGeom>
                <a:avLst/>
                <a:gdLst>
                  <a:gd name="T0" fmla="*/ 0 w 75"/>
                  <a:gd name="T1" fmla="*/ 0 h 33"/>
                  <a:gd name="T2" fmla="*/ 0 w 75"/>
                  <a:gd name="T3" fmla="*/ 0 h 33"/>
                  <a:gd name="T4" fmla="*/ 0 w 75"/>
                  <a:gd name="T5" fmla="*/ 0 h 33"/>
                  <a:gd name="T6" fmla="*/ 0 60000 65536"/>
                  <a:gd name="T7" fmla="*/ 0 60000 65536"/>
                  <a:gd name="T8" fmla="*/ 0 60000 65536"/>
                  <a:gd name="T9" fmla="*/ 0 w 75"/>
                  <a:gd name="T10" fmla="*/ 0 h 33"/>
                  <a:gd name="T11" fmla="*/ 75 w 75"/>
                  <a:gd name="T12" fmla="*/ 33 h 33"/>
                </a:gdLst>
                <a:ahLst/>
                <a:cxnLst>
                  <a:cxn ang="T6">
                    <a:pos x="T0" y="T1"/>
                  </a:cxn>
                  <a:cxn ang="T7">
                    <a:pos x="T2" y="T3"/>
                  </a:cxn>
                  <a:cxn ang="T8">
                    <a:pos x="T4" y="T5"/>
                  </a:cxn>
                </a:cxnLst>
                <a:rect l="T9" t="T10" r="T11" b="T12"/>
                <a:pathLst>
                  <a:path w="75" h="33">
                    <a:moveTo>
                      <a:pt x="75" y="0"/>
                    </a:moveTo>
                    <a:lnTo>
                      <a:pt x="14" y="0"/>
                    </a:lnTo>
                    <a:lnTo>
                      <a:pt x="0" y="33"/>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964" name="Freeform 787"/>
              <p:cNvSpPr>
                <a:spLocks/>
              </p:cNvSpPr>
              <p:nvPr/>
            </p:nvSpPr>
            <p:spPr bwMode="auto">
              <a:xfrm>
                <a:off x="4043" y="1686"/>
                <a:ext cx="15" cy="14"/>
              </a:xfrm>
              <a:custGeom>
                <a:avLst/>
                <a:gdLst>
                  <a:gd name="T0" fmla="*/ 0 w 34"/>
                  <a:gd name="T1" fmla="*/ 0 h 33"/>
                  <a:gd name="T2" fmla="*/ 0 w 34"/>
                  <a:gd name="T3" fmla="*/ 0 h 33"/>
                  <a:gd name="T4" fmla="*/ 0 w 34"/>
                  <a:gd name="T5" fmla="*/ 0 h 33"/>
                  <a:gd name="T6" fmla="*/ 0 w 34"/>
                  <a:gd name="T7" fmla="*/ 0 h 33"/>
                  <a:gd name="T8" fmla="*/ 0 w 34"/>
                  <a:gd name="T9" fmla="*/ 0 h 33"/>
                  <a:gd name="T10" fmla="*/ 0 w 34"/>
                  <a:gd name="T11" fmla="*/ 0 h 33"/>
                  <a:gd name="T12" fmla="*/ 0 w 34"/>
                  <a:gd name="T13" fmla="*/ 0 h 33"/>
                  <a:gd name="T14" fmla="*/ 0 60000 65536"/>
                  <a:gd name="T15" fmla="*/ 0 60000 65536"/>
                  <a:gd name="T16" fmla="*/ 0 60000 65536"/>
                  <a:gd name="T17" fmla="*/ 0 60000 65536"/>
                  <a:gd name="T18" fmla="*/ 0 60000 65536"/>
                  <a:gd name="T19" fmla="*/ 0 60000 65536"/>
                  <a:gd name="T20" fmla="*/ 0 60000 65536"/>
                  <a:gd name="T21" fmla="*/ 0 w 34"/>
                  <a:gd name="T22" fmla="*/ 0 h 33"/>
                  <a:gd name="T23" fmla="*/ 34 w 34"/>
                  <a:gd name="T24" fmla="*/ 33 h 3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4" h="33">
                    <a:moveTo>
                      <a:pt x="34" y="15"/>
                    </a:moveTo>
                    <a:lnTo>
                      <a:pt x="34" y="33"/>
                    </a:lnTo>
                    <a:lnTo>
                      <a:pt x="0" y="15"/>
                    </a:lnTo>
                    <a:lnTo>
                      <a:pt x="0" y="0"/>
                    </a:lnTo>
                    <a:lnTo>
                      <a:pt x="0" y="15"/>
                    </a:lnTo>
                    <a:lnTo>
                      <a:pt x="0" y="0"/>
                    </a:lnTo>
                    <a:lnTo>
                      <a:pt x="34" y="15"/>
                    </a:lnTo>
                    <a:close/>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965" name="Freeform 788"/>
              <p:cNvSpPr>
                <a:spLocks/>
              </p:cNvSpPr>
              <p:nvPr/>
            </p:nvSpPr>
            <p:spPr bwMode="auto">
              <a:xfrm>
                <a:off x="4048" y="1689"/>
                <a:ext cx="14" cy="15"/>
              </a:xfrm>
              <a:custGeom>
                <a:avLst/>
                <a:gdLst>
                  <a:gd name="T0" fmla="*/ 0 w 32"/>
                  <a:gd name="T1" fmla="*/ 0 h 36"/>
                  <a:gd name="T2" fmla="*/ 0 w 32"/>
                  <a:gd name="T3" fmla="*/ 0 h 36"/>
                  <a:gd name="T4" fmla="*/ 0 w 32"/>
                  <a:gd name="T5" fmla="*/ 0 h 36"/>
                  <a:gd name="T6" fmla="*/ 0 w 32"/>
                  <a:gd name="T7" fmla="*/ 0 h 36"/>
                  <a:gd name="T8" fmla="*/ 0 w 32"/>
                  <a:gd name="T9" fmla="*/ 0 h 36"/>
                  <a:gd name="T10" fmla="*/ 0 w 32"/>
                  <a:gd name="T11" fmla="*/ 0 h 36"/>
                  <a:gd name="T12" fmla="*/ 0 60000 65536"/>
                  <a:gd name="T13" fmla="*/ 0 60000 65536"/>
                  <a:gd name="T14" fmla="*/ 0 60000 65536"/>
                  <a:gd name="T15" fmla="*/ 0 60000 65536"/>
                  <a:gd name="T16" fmla="*/ 0 60000 65536"/>
                  <a:gd name="T17" fmla="*/ 0 60000 65536"/>
                  <a:gd name="T18" fmla="*/ 0 w 32"/>
                  <a:gd name="T19" fmla="*/ 0 h 36"/>
                  <a:gd name="T20" fmla="*/ 32 w 32"/>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32" h="36">
                    <a:moveTo>
                      <a:pt x="14" y="0"/>
                    </a:moveTo>
                    <a:lnTo>
                      <a:pt x="0" y="0"/>
                    </a:lnTo>
                    <a:lnTo>
                      <a:pt x="14" y="18"/>
                    </a:lnTo>
                    <a:lnTo>
                      <a:pt x="14" y="36"/>
                    </a:lnTo>
                    <a:lnTo>
                      <a:pt x="32" y="18"/>
                    </a:lnTo>
                    <a:lnTo>
                      <a:pt x="14" y="0"/>
                    </a:lnTo>
                    <a:close/>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966" name="Freeform 789"/>
              <p:cNvSpPr>
                <a:spLocks/>
              </p:cNvSpPr>
              <p:nvPr/>
            </p:nvSpPr>
            <p:spPr bwMode="auto">
              <a:xfrm>
                <a:off x="4058" y="1674"/>
                <a:ext cx="17" cy="15"/>
              </a:xfrm>
              <a:custGeom>
                <a:avLst/>
                <a:gdLst>
                  <a:gd name="T0" fmla="*/ 0 w 38"/>
                  <a:gd name="T1" fmla="*/ 0 h 34"/>
                  <a:gd name="T2" fmla="*/ 0 w 38"/>
                  <a:gd name="T3" fmla="*/ 0 h 34"/>
                  <a:gd name="T4" fmla="*/ 0 w 38"/>
                  <a:gd name="T5" fmla="*/ 0 h 34"/>
                  <a:gd name="T6" fmla="*/ 0 w 38"/>
                  <a:gd name="T7" fmla="*/ 0 h 34"/>
                  <a:gd name="T8" fmla="*/ 0 w 38"/>
                  <a:gd name="T9" fmla="*/ 0 h 34"/>
                  <a:gd name="T10" fmla="*/ 0 w 38"/>
                  <a:gd name="T11" fmla="*/ 0 h 34"/>
                  <a:gd name="T12" fmla="*/ 0 w 38"/>
                  <a:gd name="T13" fmla="*/ 0 h 34"/>
                  <a:gd name="T14" fmla="*/ 0 w 38"/>
                  <a:gd name="T15" fmla="*/ 0 h 34"/>
                  <a:gd name="T16" fmla="*/ 0 60000 65536"/>
                  <a:gd name="T17" fmla="*/ 0 60000 65536"/>
                  <a:gd name="T18" fmla="*/ 0 60000 65536"/>
                  <a:gd name="T19" fmla="*/ 0 60000 65536"/>
                  <a:gd name="T20" fmla="*/ 0 60000 65536"/>
                  <a:gd name="T21" fmla="*/ 0 60000 65536"/>
                  <a:gd name="T22" fmla="*/ 0 60000 65536"/>
                  <a:gd name="T23" fmla="*/ 0 60000 65536"/>
                  <a:gd name="T24" fmla="*/ 0 w 38"/>
                  <a:gd name="T25" fmla="*/ 0 h 34"/>
                  <a:gd name="T26" fmla="*/ 38 w 38"/>
                  <a:gd name="T27" fmla="*/ 34 h 3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8" h="34">
                    <a:moveTo>
                      <a:pt x="13" y="0"/>
                    </a:moveTo>
                    <a:lnTo>
                      <a:pt x="38" y="0"/>
                    </a:lnTo>
                    <a:lnTo>
                      <a:pt x="38" y="18"/>
                    </a:lnTo>
                    <a:lnTo>
                      <a:pt x="38" y="34"/>
                    </a:lnTo>
                    <a:lnTo>
                      <a:pt x="25" y="34"/>
                    </a:lnTo>
                    <a:lnTo>
                      <a:pt x="25" y="18"/>
                    </a:lnTo>
                    <a:lnTo>
                      <a:pt x="0" y="18"/>
                    </a:lnTo>
                    <a:lnTo>
                      <a:pt x="13" y="0"/>
                    </a:lnTo>
                    <a:close/>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967" name="Line 790"/>
              <p:cNvSpPr>
                <a:spLocks noChangeShapeType="1"/>
              </p:cNvSpPr>
              <p:nvPr/>
            </p:nvSpPr>
            <p:spPr bwMode="auto">
              <a:xfrm>
                <a:off x="4156" y="1714"/>
                <a:ext cx="1" cy="9"/>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968" name="Line 791"/>
              <p:cNvSpPr>
                <a:spLocks noChangeShapeType="1"/>
              </p:cNvSpPr>
              <p:nvPr/>
            </p:nvSpPr>
            <p:spPr bwMode="auto">
              <a:xfrm>
                <a:off x="4140" y="1714"/>
                <a:ext cx="1" cy="9"/>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969" name="Line 792"/>
              <p:cNvSpPr>
                <a:spLocks noChangeShapeType="1"/>
              </p:cNvSpPr>
              <p:nvPr/>
            </p:nvSpPr>
            <p:spPr bwMode="auto">
              <a:xfrm>
                <a:off x="4102" y="1714"/>
                <a:ext cx="1" cy="9"/>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970" name="Line 793"/>
              <p:cNvSpPr>
                <a:spLocks noChangeShapeType="1"/>
              </p:cNvSpPr>
              <p:nvPr/>
            </p:nvSpPr>
            <p:spPr bwMode="auto">
              <a:xfrm>
                <a:off x="4084" y="1714"/>
                <a:ext cx="1" cy="9"/>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971" name="Freeform 794"/>
              <p:cNvSpPr>
                <a:spLocks/>
              </p:cNvSpPr>
              <p:nvPr/>
            </p:nvSpPr>
            <p:spPr bwMode="auto">
              <a:xfrm>
                <a:off x="4208" y="1686"/>
                <a:ext cx="16" cy="14"/>
              </a:xfrm>
              <a:custGeom>
                <a:avLst/>
                <a:gdLst>
                  <a:gd name="T0" fmla="*/ 0 w 35"/>
                  <a:gd name="T1" fmla="*/ 0 h 33"/>
                  <a:gd name="T2" fmla="*/ 0 w 35"/>
                  <a:gd name="T3" fmla="*/ 0 h 33"/>
                  <a:gd name="T4" fmla="*/ 0 w 35"/>
                  <a:gd name="T5" fmla="*/ 0 h 33"/>
                  <a:gd name="T6" fmla="*/ 0 w 35"/>
                  <a:gd name="T7" fmla="*/ 0 h 33"/>
                  <a:gd name="T8" fmla="*/ 0 60000 65536"/>
                  <a:gd name="T9" fmla="*/ 0 60000 65536"/>
                  <a:gd name="T10" fmla="*/ 0 60000 65536"/>
                  <a:gd name="T11" fmla="*/ 0 60000 65536"/>
                  <a:gd name="T12" fmla="*/ 0 w 35"/>
                  <a:gd name="T13" fmla="*/ 0 h 33"/>
                  <a:gd name="T14" fmla="*/ 35 w 35"/>
                  <a:gd name="T15" fmla="*/ 33 h 33"/>
                </a:gdLst>
                <a:ahLst/>
                <a:cxnLst>
                  <a:cxn ang="T8">
                    <a:pos x="T0" y="T1"/>
                  </a:cxn>
                  <a:cxn ang="T9">
                    <a:pos x="T2" y="T3"/>
                  </a:cxn>
                  <a:cxn ang="T10">
                    <a:pos x="T4" y="T5"/>
                  </a:cxn>
                  <a:cxn ang="T11">
                    <a:pos x="T6" y="T7"/>
                  </a:cxn>
                </a:cxnLst>
                <a:rect l="T12" t="T13" r="T14" b="T15"/>
                <a:pathLst>
                  <a:path w="35" h="33">
                    <a:moveTo>
                      <a:pt x="35" y="33"/>
                    </a:moveTo>
                    <a:lnTo>
                      <a:pt x="35" y="0"/>
                    </a:lnTo>
                    <a:lnTo>
                      <a:pt x="0" y="0"/>
                    </a:lnTo>
                    <a:lnTo>
                      <a:pt x="0" y="15"/>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972" name="Line 795"/>
              <p:cNvSpPr>
                <a:spLocks noChangeShapeType="1"/>
              </p:cNvSpPr>
              <p:nvPr/>
            </p:nvSpPr>
            <p:spPr bwMode="auto">
              <a:xfrm>
                <a:off x="4068" y="1697"/>
                <a:ext cx="5" cy="10"/>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973" name="Line 796"/>
              <p:cNvSpPr>
                <a:spLocks noChangeShapeType="1"/>
              </p:cNvSpPr>
              <p:nvPr/>
            </p:nvSpPr>
            <p:spPr bwMode="auto">
              <a:xfrm>
                <a:off x="4062" y="1701"/>
                <a:ext cx="6" cy="6"/>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974" name="Line 797"/>
              <p:cNvSpPr>
                <a:spLocks noChangeShapeType="1"/>
              </p:cNvSpPr>
              <p:nvPr/>
            </p:nvSpPr>
            <p:spPr bwMode="auto">
              <a:xfrm>
                <a:off x="4012" y="1694"/>
                <a:ext cx="1" cy="8"/>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975" name="Line 798"/>
              <p:cNvSpPr>
                <a:spLocks noChangeShapeType="1"/>
              </p:cNvSpPr>
              <p:nvPr/>
            </p:nvSpPr>
            <p:spPr bwMode="auto">
              <a:xfrm flipH="1">
                <a:off x="4005" y="1701"/>
                <a:ext cx="10" cy="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976" name="Line 799"/>
              <p:cNvSpPr>
                <a:spLocks noChangeShapeType="1"/>
              </p:cNvSpPr>
              <p:nvPr/>
            </p:nvSpPr>
            <p:spPr bwMode="auto">
              <a:xfrm flipH="1">
                <a:off x="4007" y="1691"/>
                <a:ext cx="5" cy="6"/>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977" name="Line 800"/>
              <p:cNvSpPr>
                <a:spLocks noChangeShapeType="1"/>
              </p:cNvSpPr>
              <p:nvPr/>
            </p:nvSpPr>
            <p:spPr bwMode="auto">
              <a:xfrm>
                <a:off x="4012" y="1689"/>
                <a:ext cx="1" cy="9"/>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978" name="Freeform 801"/>
              <p:cNvSpPr>
                <a:spLocks/>
              </p:cNvSpPr>
              <p:nvPr/>
            </p:nvSpPr>
            <p:spPr bwMode="auto">
              <a:xfrm>
                <a:off x="4020" y="1674"/>
                <a:ext cx="14" cy="15"/>
              </a:xfrm>
              <a:custGeom>
                <a:avLst/>
                <a:gdLst>
                  <a:gd name="T0" fmla="*/ 0 w 32"/>
                  <a:gd name="T1" fmla="*/ 0 h 34"/>
                  <a:gd name="T2" fmla="*/ 0 w 32"/>
                  <a:gd name="T3" fmla="*/ 0 h 34"/>
                  <a:gd name="T4" fmla="*/ 0 w 32"/>
                  <a:gd name="T5" fmla="*/ 0 h 34"/>
                  <a:gd name="T6" fmla="*/ 0 60000 65536"/>
                  <a:gd name="T7" fmla="*/ 0 60000 65536"/>
                  <a:gd name="T8" fmla="*/ 0 60000 65536"/>
                  <a:gd name="T9" fmla="*/ 0 w 32"/>
                  <a:gd name="T10" fmla="*/ 0 h 34"/>
                  <a:gd name="T11" fmla="*/ 32 w 32"/>
                  <a:gd name="T12" fmla="*/ 34 h 34"/>
                </a:gdLst>
                <a:ahLst/>
                <a:cxnLst>
                  <a:cxn ang="T6">
                    <a:pos x="T0" y="T1"/>
                  </a:cxn>
                  <a:cxn ang="T7">
                    <a:pos x="T2" y="T3"/>
                  </a:cxn>
                  <a:cxn ang="T8">
                    <a:pos x="T4" y="T5"/>
                  </a:cxn>
                </a:cxnLst>
                <a:rect l="T9" t="T10" r="T11" b="T12"/>
                <a:pathLst>
                  <a:path w="32" h="34">
                    <a:moveTo>
                      <a:pt x="32" y="34"/>
                    </a:moveTo>
                    <a:lnTo>
                      <a:pt x="17" y="0"/>
                    </a:lnTo>
                    <a:lnTo>
                      <a:pt x="0" y="34"/>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979" name="Rectangle 802"/>
              <p:cNvSpPr>
                <a:spLocks noChangeArrowheads="1"/>
              </p:cNvSpPr>
              <p:nvPr/>
            </p:nvSpPr>
            <p:spPr bwMode="auto">
              <a:xfrm>
                <a:off x="4124" y="1642"/>
                <a:ext cx="28" cy="29"/>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980" name="Rectangle 803"/>
              <p:cNvSpPr>
                <a:spLocks noChangeArrowheads="1"/>
              </p:cNvSpPr>
              <p:nvPr/>
            </p:nvSpPr>
            <p:spPr bwMode="auto">
              <a:xfrm>
                <a:off x="4124" y="1655"/>
                <a:ext cx="16" cy="14"/>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981" name="Freeform 804"/>
              <p:cNvSpPr>
                <a:spLocks/>
              </p:cNvSpPr>
              <p:nvPr/>
            </p:nvSpPr>
            <p:spPr bwMode="auto">
              <a:xfrm>
                <a:off x="4136" y="1649"/>
                <a:ext cx="15" cy="13"/>
              </a:xfrm>
              <a:custGeom>
                <a:avLst/>
                <a:gdLst>
                  <a:gd name="T0" fmla="*/ 0 w 34"/>
                  <a:gd name="T1" fmla="*/ 0 h 30"/>
                  <a:gd name="T2" fmla="*/ 0 w 34"/>
                  <a:gd name="T3" fmla="*/ 0 h 30"/>
                  <a:gd name="T4" fmla="*/ 0 w 34"/>
                  <a:gd name="T5" fmla="*/ 0 h 30"/>
                  <a:gd name="T6" fmla="*/ 0 w 34"/>
                  <a:gd name="T7" fmla="*/ 0 h 30"/>
                  <a:gd name="T8" fmla="*/ 0 w 34"/>
                  <a:gd name="T9" fmla="*/ 0 h 30"/>
                  <a:gd name="T10" fmla="*/ 0 w 34"/>
                  <a:gd name="T11" fmla="*/ 0 h 30"/>
                  <a:gd name="T12" fmla="*/ 0 60000 65536"/>
                  <a:gd name="T13" fmla="*/ 0 60000 65536"/>
                  <a:gd name="T14" fmla="*/ 0 60000 65536"/>
                  <a:gd name="T15" fmla="*/ 0 60000 65536"/>
                  <a:gd name="T16" fmla="*/ 0 60000 65536"/>
                  <a:gd name="T17" fmla="*/ 0 60000 65536"/>
                  <a:gd name="T18" fmla="*/ 0 w 34"/>
                  <a:gd name="T19" fmla="*/ 0 h 30"/>
                  <a:gd name="T20" fmla="*/ 34 w 34"/>
                  <a:gd name="T21" fmla="*/ 30 h 30"/>
                </a:gdLst>
                <a:ahLst/>
                <a:cxnLst>
                  <a:cxn ang="T12">
                    <a:pos x="T0" y="T1"/>
                  </a:cxn>
                  <a:cxn ang="T13">
                    <a:pos x="T2" y="T3"/>
                  </a:cxn>
                  <a:cxn ang="T14">
                    <a:pos x="T4" y="T5"/>
                  </a:cxn>
                  <a:cxn ang="T15">
                    <a:pos x="T6" y="T7"/>
                  </a:cxn>
                  <a:cxn ang="T16">
                    <a:pos x="T8" y="T9"/>
                  </a:cxn>
                  <a:cxn ang="T17">
                    <a:pos x="T10" y="T11"/>
                  </a:cxn>
                </a:cxnLst>
                <a:rect l="T18" t="T19" r="T20" b="T21"/>
                <a:pathLst>
                  <a:path w="34" h="30">
                    <a:moveTo>
                      <a:pt x="0" y="14"/>
                    </a:moveTo>
                    <a:lnTo>
                      <a:pt x="34" y="14"/>
                    </a:lnTo>
                    <a:lnTo>
                      <a:pt x="34" y="0"/>
                    </a:lnTo>
                    <a:lnTo>
                      <a:pt x="34" y="30"/>
                    </a:lnTo>
                    <a:lnTo>
                      <a:pt x="0" y="30"/>
                    </a:lnTo>
                    <a:lnTo>
                      <a:pt x="0" y="14"/>
                    </a:lnTo>
                    <a:close/>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982" name="Oval 805"/>
              <p:cNvSpPr>
                <a:spLocks noChangeArrowheads="1"/>
              </p:cNvSpPr>
              <p:nvPr/>
            </p:nvSpPr>
            <p:spPr bwMode="auto">
              <a:xfrm>
                <a:off x="4140" y="1665"/>
                <a:ext cx="18" cy="22"/>
              </a:xfrm>
              <a:prstGeom prst="ellipse">
                <a:avLst/>
              </a:pr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983" name="Line 806"/>
              <p:cNvSpPr>
                <a:spLocks noChangeShapeType="1"/>
              </p:cNvSpPr>
              <p:nvPr/>
            </p:nvSpPr>
            <p:spPr bwMode="auto">
              <a:xfrm>
                <a:off x="4151" y="1662"/>
                <a:ext cx="1" cy="15"/>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984" name="Freeform 807"/>
              <p:cNvSpPr>
                <a:spLocks/>
              </p:cNvSpPr>
              <p:nvPr/>
            </p:nvSpPr>
            <p:spPr bwMode="auto">
              <a:xfrm>
                <a:off x="4142" y="1660"/>
                <a:ext cx="14" cy="26"/>
              </a:xfrm>
              <a:custGeom>
                <a:avLst/>
                <a:gdLst>
                  <a:gd name="T0" fmla="*/ 0 w 32"/>
                  <a:gd name="T1" fmla="*/ 0 h 62"/>
                  <a:gd name="T2" fmla="*/ 0 w 32"/>
                  <a:gd name="T3" fmla="*/ 0 h 62"/>
                  <a:gd name="T4" fmla="*/ 0 w 32"/>
                  <a:gd name="T5" fmla="*/ 0 h 62"/>
                  <a:gd name="T6" fmla="*/ 0 w 32"/>
                  <a:gd name="T7" fmla="*/ 0 h 62"/>
                  <a:gd name="T8" fmla="*/ 0 w 32"/>
                  <a:gd name="T9" fmla="*/ 0 h 62"/>
                  <a:gd name="T10" fmla="*/ 0 w 32"/>
                  <a:gd name="T11" fmla="*/ 0 h 62"/>
                  <a:gd name="T12" fmla="*/ 0 w 32"/>
                  <a:gd name="T13" fmla="*/ 0 h 62"/>
                  <a:gd name="T14" fmla="*/ 0 w 32"/>
                  <a:gd name="T15" fmla="*/ 0 h 62"/>
                  <a:gd name="T16" fmla="*/ 0 w 32"/>
                  <a:gd name="T17" fmla="*/ 0 h 6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2"/>
                  <a:gd name="T28" fmla="*/ 0 h 62"/>
                  <a:gd name="T29" fmla="*/ 32 w 32"/>
                  <a:gd name="T30" fmla="*/ 62 h 6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2" h="62">
                    <a:moveTo>
                      <a:pt x="18" y="0"/>
                    </a:moveTo>
                    <a:lnTo>
                      <a:pt x="32" y="0"/>
                    </a:lnTo>
                    <a:lnTo>
                      <a:pt x="32" y="12"/>
                    </a:lnTo>
                    <a:lnTo>
                      <a:pt x="32" y="26"/>
                    </a:lnTo>
                    <a:lnTo>
                      <a:pt x="32" y="36"/>
                    </a:lnTo>
                    <a:lnTo>
                      <a:pt x="32" y="50"/>
                    </a:lnTo>
                    <a:lnTo>
                      <a:pt x="32" y="62"/>
                    </a:lnTo>
                    <a:lnTo>
                      <a:pt x="18" y="62"/>
                    </a:lnTo>
                    <a:lnTo>
                      <a:pt x="0" y="50"/>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985" name="Freeform 808"/>
              <p:cNvSpPr>
                <a:spLocks/>
              </p:cNvSpPr>
              <p:nvPr/>
            </p:nvSpPr>
            <p:spPr bwMode="auto">
              <a:xfrm>
                <a:off x="4140" y="1679"/>
                <a:ext cx="27" cy="36"/>
              </a:xfrm>
              <a:custGeom>
                <a:avLst/>
                <a:gdLst>
                  <a:gd name="T0" fmla="*/ 0 w 61"/>
                  <a:gd name="T1" fmla="*/ 0 h 86"/>
                  <a:gd name="T2" fmla="*/ 0 w 61"/>
                  <a:gd name="T3" fmla="*/ 0 h 86"/>
                  <a:gd name="T4" fmla="*/ 0 w 61"/>
                  <a:gd name="T5" fmla="*/ 0 h 86"/>
                  <a:gd name="T6" fmla="*/ 0 60000 65536"/>
                  <a:gd name="T7" fmla="*/ 0 60000 65536"/>
                  <a:gd name="T8" fmla="*/ 0 60000 65536"/>
                  <a:gd name="T9" fmla="*/ 0 w 61"/>
                  <a:gd name="T10" fmla="*/ 0 h 86"/>
                  <a:gd name="T11" fmla="*/ 61 w 61"/>
                  <a:gd name="T12" fmla="*/ 86 h 86"/>
                </a:gdLst>
                <a:ahLst/>
                <a:cxnLst>
                  <a:cxn ang="T6">
                    <a:pos x="T0" y="T1"/>
                  </a:cxn>
                  <a:cxn ang="T7">
                    <a:pos x="T2" y="T3"/>
                  </a:cxn>
                  <a:cxn ang="T8">
                    <a:pos x="T4" y="T5"/>
                  </a:cxn>
                </a:cxnLst>
                <a:rect l="T9" t="T10" r="T11" b="T12"/>
                <a:pathLst>
                  <a:path w="61" h="86">
                    <a:moveTo>
                      <a:pt x="61" y="0"/>
                    </a:moveTo>
                    <a:lnTo>
                      <a:pt x="12" y="37"/>
                    </a:lnTo>
                    <a:lnTo>
                      <a:pt x="0" y="86"/>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986" name="Line 809"/>
              <p:cNvSpPr>
                <a:spLocks noChangeShapeType="1"/>
              </p:cNvSpPr>
              <p:nvPr/>
            </p:nvSpPr>
            <p:spPr bwMode="auto">
              <a:xfrm>
                <a:off x="4124" y="1646"/>
                <a:ext cx="1" cy="72"/>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987" name="Rectangle 810"/>
              <p:cNvSpPr>
                <a:spLocks noChangeArrowheads="1"/>
              </p:cNvSpPr>
              <p:nvPr/>
            </p:nvSpPr>
            <p:spPr bwMode="auto">
              <a:xfrm>
                <a:off x="4118" y="1691"/>
                <a:ext cx="18" cy="17"/>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988" name="Freeform 811"/>
              <p:cNvSpPr>
                <a:spLocks/>
              </p:cNvSpPr>
              <p:nvPr/>
            </p:nvSpPr>
            <p:spPr bwMode="auto">
              <a:xfrm>
                <a:off x="4124" y="1665"/>
                <a:ext cx="16" cy="36"/>
              </a:xfrm>
              <a:custGeom>
                <a:avLst/>
                <a:gdLst>
                  <a:gd name="T0" fmla="*/ 0 w 37"/>
                  <a:gd name="T1" fmla="*/ 0 h 87"/>
                  <a:gd name="T2" fmla="*/ 0 w 37"/>
                  <a:gd name="T3" fmla="*/ 0 h 87"/>
                  <a:gd name="T4" fmla="*/ 0 w 37"/>
                  <a:gd name="T5" fmla="*/ 0 h 87"/>
                  <a:gd name="T6" fmla="*/ 0 w 37"/>
                  <a:gd name="T7" fmla="*/ 0 h 87"/>
                  <a:gd name="T8" fmla="*/ 0 w 37"/>
                  <a:gd name="T9" fmla="*/ 0 h 87"/>
                  <a:gd name="T10" fmla="*/ 0 w 37"/>
                  <a:gd name="T11" fmla="*/ 0 h 87"/>
                  <a:gd name="T12" fmla="*/ 0 w 37"/>
                  <a:gd name="T13" fmla="*/ 0 h 87"/>
                  <a:gd name="T14" fmla="*/ 0 w 37"/>
                  <a:gd name="T15" fmla="*/ 0 h 87"/>
                  <a:gd name="T16" fmla="*/ 0 w 37"/>
                  <a:gd name="T17" fmla="*/ 0 h 87"/>
                  <a:gd name="T18" fmla="*/ 0 w 37"/>
                  <a:gd name="T19" fmla="*/ 0 h 8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7"/>
                  <a:gd name="T31" fmla="*/ 0 h 87"/>
                  <a:gd name="T32" fmla="*/ 37 w 37"/>
                  <a:gd name="T33" fmla="*/ 87 h 8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7" h="87">
                    <a:moveTo>
                      <a:pt x="37" y="0"/>
                    </a:moveTo>
                    <a:lnTo>
                      <a:pt x="23" y="0"/>
                    </a:lnTo>
                    <a:lnTo>
                      <a:pt x="23" y="14"/>
                    </a:lnTo>
                    <a:lnTo>
                      <a:pt x="23" y="24"/>
                    </a:lnTo>
                    <a:lnTo>
                      <a:pt x="23" y="38"/>
                    </a:lnTo>
                    <a:lnTo>
                      <a:pt x="23" y="50"/>
                    </a:lnTo>
                    <a:lnTo>
                      <a:pt x="23" y="63"/>
                    </a:lnTo>
                    <a:lnTo>
                      <a:pt x="11" y="75"/>
                    </a:lnTo>
                    <a:lnTo>
                      <a:pt x="0" y="75"/>
                    </a:lnTo>
                    <a:lnTo>
                      <a:pt x="0" y="87"/>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989" name="Rectangle 812"/>
              <p:cNvSpPr>
                <a:spLocks noChangeArrowheads="1"/>
              </p:cNvSpPr>
              <p:nvPr/>
            </p:nvSpPr>
            <p:spPr bwMode="auto">
              <a:xfrm>
                <a:off x="4084" y="1653"/>
                <a:ext cx="37" cy="28"/>
              </a:xfrm>
              <a:prstGeom prst="rect">
                <a:avLst/>
              </a:prstGeom>
              <a:solidFill>
                <a:srgbClr val="DCDCDC"/>
              </a:solidFill>
              <a:ln w="1588">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990" name="Freeform 813"/>
              <p:cNvSpPr>
                <a:spLocks/>
              </p:cNvSpPr>
              <p:nvPr/>
            </p:nvSpPr>
            <p:spPr bwMode="auto">
              <a:xfrm>
                <a:off x="4109" y="1679"/>
                <a:ext cx="15" cy="18"/>
              </a:xfrm>
              <a:custGeom>
                <a:avLst/>
                <a:gdLst>
                  <a:gd name="T0" fmla="*/ 0 w 34"/>
                  <a:gd name="T1" fmla="*/ 0 h 41"/>
                  <a:gd name="T2" fmla="*/ 0 w 34"/>
                  <a:gd name="T3" fmla="*/ 0 h 41"/>
                  <a:gd name="T4" fmla="*/ 0 w 34"/>
                  <a:gd name="T5" fmla="*/ 0 h 41"/>
                  <a:gd name="T6" fmla="*/ 0 w 34"/>
                  <a:gd name="T7" fmla="*/ 0 h 41"/>
                  <a:gd name="T8" fmla="*/ 0 w 34"/>
                  <a:gd name="T9" fmla="*/ 0 h 41"/>
                  <a:gd name="T10" fmla="*/ 0 60000 65536"/>
                  <a:gd name="T11" fmla="*/ 0 60000 65536"/>
                  <a:gd name="T12" fmla="*/ 0 60000 65536"/>
                  <a:gd name="T13" fmla="*/ 0 60000 65536"/>
                  <a:gd name="T14" fmla="*/ 0 60000 65536"/>
                  <a:gd name="T15" fmla="*/ 0 w 34"/>
                  <a:gd name="T16" fmla="*/ 0 h 41"/>
                  <a:gd name="T17" fmla="*/ 34 w 34"/>
                  <a:gd name="T18" fmla="*/ 41 h 41"/>
                </a:gdLst>
                <a:ahLst/>
                <a:cxnLst>
                  <a:cxn ang="T10">
                    <a:pos x="T0" y="T1"/>
                  </a:cxn>
                  <a:cxn ang="T11">
                    <a:pos x="T2" y="T3"/>
                  </a:cxn>
                  <a:cxn ang="T12">
                    <a:pos x="T4" y="T5"/>
                  </a:cxn>
                  <a:cxn ang="T13">
                    <a:pos x="T6" y="T7"/>
                  </a:cxn>
                  <a:cxn ang="T14">
                    <a:pos x="T8" y="T9"/>
                  </a:cxn>
                </a:cxnLst>
                <a:rect l="T15" t="T16" r="T17" b="T18"/>
                <a:pathLst>
                  <a:path w="34" h="41">
                    <a:moveTo>
                      <a:pt x="34" y="41"/>
                    </a:moveTo>
                    <a:lnTo>
                      <a:pt x="0" y="41"/>
                    </a:lnTo>
                    <a:lnTo>
                      <a:pt x="0" y="29"/>
                    </a:lnTo>
                    <a:lnTo>
                      <a:pt x="34" y="0"/>
                    </a:lnTo>
                    <a:lnTo>
                      <a:pt x="34" y="41"/>
                    </a:lnTo>
                    <a:close/>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5991" name="Line 814"/>
              <p:cNvSpPr>
                <a:spLocks noChangeShapeType="1"/>
              </p:cNvSpPr>
              <p:nvPr/>
            </p:nvSpPr>
            <p:spPr bwMode="auto">
              <a:xfrm>
                <a:off x="4118" y="1683"/>
                <a:ext cx="1" cy="10"/>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992" name="Line 815"/>
              <p:cNvSpPr>
                <a:spLocks noChangeShapeType="1"/>
              </p:cNvSpPr>
              <p:nvPr/>
            </p:nvSpPr>
            <p:spPr bwMode="auto">
              <a:xfrm>
                <a:off x="4078" y="1679"/>
                <a:ext cx="47" cy="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993" name="Line 816"/>
              <p:cNvSpPr>
                <a:spLocks noChangeShapeType="1"/>
              </p:cNvSpPr>
              <p:nvPr/>
            </p:nvSpPr>
            <p:spPr bwMode="auto">
              <a:xfrm flipH="1">
                <a:off x="4080" y="1679"/>
                <a:ext cx="44" cy="36"/>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994" name="Line 817"/>
              <p:cNvSpPr>
                <a:spLocks noChangeShapeType="1"/>
              </p:cNvSpPr>
              <p:nvPr/>
            </p:nvSpPr>
            <p:spPr bwMode="auto">
              <a:xfrm>
                <a:off x="4080" y="1679"/>
                <a:ext cx="44" cy="36"/>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995" name="Rectangle 818"/>
              <p:cNvSpPr>
                <a:spLocks noChangeArrowheads="1"/>
              </p:cNvSpPr>
              <p:nvPr/>
            </p:nvSpPr>
            <p:spPr bwMode="auto">
              <a:xfrm>
                <a:off x="4064" y="1686"/>
                <a:ext cx="17" cy="14"/>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996" name="Rectangle 819"/>
              <p:cNvSpPr>
                <a:spLocks noChangeArrowheads="1"/>
              </p:cNvSpPr>
              <p:nvPr/>
            </p:nvSpPr>
            <p:spPr bwMode="auto">
              <a:xfrm>
                <a:off x="4064" y="1707"/>
                <a:ext cx="17" cy="14"/>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5997" name="Freeform 820"/>
              <p:cNvSpPr>
                <a:spLocks/>
              </p:cNvSpPr>
              <p:nvPr/>
            </p:nvSpPr>
            <p:spPr bwMode="auto">
              <a:xfrm>
                <a:off x="4167" y="1652"/>
                <a:ext cx="29" cy="31"/>
              </a:xfrm>
              <a:custGeom>
                <a:avLst/>
                <a:gdLst>
                  <a:gd name="T0" fmla="*/ 0 w 66"/>
                  <a:gd name="T1" fmla="*/ 0 h 73"/>
                  <a:gd name="T2" fmla="*/ 0 w 66"/>
                  <a:gd name="T3" fmla="*/ 0 h 73"/>
                  <a:gd name="T4" fmla="*/ 0 w 66"/>
                  <a:gd name="T5" fmla="*/ 0 h 73"/>
                  <a:gd name="T6" fmla="*/ 0 w 66"/>
                  <a:gd name="T7" fmla="*/ 0 h 73"/>
                  <a:gd name="T8" fmla="*/ 0 w 66"/>
                  <a:gd name="T9" fmla="*/ 0 h 73"/>
                  <a:gd name="T10" fmla="*/ 0 w 66"/>
                  <a:gd name="T11" fmla="*/ 0 h 73"/>
                  <a:gd name="T12" fmla="*/ 0 w 66"/>
                  <a:gd name="T13" fmla="*/ 0 h 73"/>
                  <a:gd name="T14" fmla="*/ 0 w 66"/>
                  <a:gd name="T15" fmla="*/ 0 h 73"/>
                  <a:gd name="T16" fmla="*/ 0 w 66"/>
                  <a:gd name="T17" fmla="*/ 0 h 73"/>
                  <a:gd name="T18" fmla="*/ 0 w 66"/>
                  <a:gd name="T19" fmla="*/ 0 h 73"/>
                  <a:gd name="T20" fmla="*/ 0 w 66"/>
                  <a:gd name="T21" fmla="*/ 0 h 73"/>
                  <a:gd name="T22" fmla="*/ 0 w 66"/>
                  <a:gd name="T23" fmla="*/ 0 h 7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6"/>
                  <a:gd name="T37" fmla="*/ 0 h 73"/>
                  <a:gd name="T38" fmla="*/ 66 w 66"/>
                  <a:gd name="T39" fmla="*/ 73 h 7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6" h="73">
                    <a:moveTo>
                      <a:pt x="66" y="11"/>
                    </a:moveTo>
                    <a:lnTo>
                      <a:pt x="66" y="29"/>
                    </a:lnTo>
                    <a:lnTo>
                      <a:pt x="66" y="55"/>
                    </a:lnTo>
                    <a:lnTo>
                      <a:pt x="53" y="68"/>
                    </a:lnTo>
                    <a:lnTo>
                      <a:pt x="27" y="73"/>
                    </a:lnTo>
                    <a:lnTo>
                      <a:pt x="13" y="55"/>
                    </a:lnTo>
                    <a:lnTo>
                      <a:pt x="27" y="29"/>
                    </a:lnTo>
                    <a:lnTo>
                      <a:pt x="13" y="11"/>
                    </a:lnTo>
                    <a:lnTo>
                      <a:pt x="0" y="7"/>
                    </a:lnTo>
                    <a:lnTo>
                      <a:pt x="27" y="0"/>
                    </a:lnTo>
                    <a:lnTo>
                      <a:pt x="53" y="0"/>
                    </a:lnTo>
                    <a:lnTo>
                      <a:pt x="66" y="11"/>
                    </a:lnTo>
                    <a:close/>
                  </a:path>
                </a:pathLst>
              </a:custGeom>
              <a:solidFill>
                <a:srgbClr val="808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5998" name="Line 821"/>
              <p:cNvSpPr>
                <a:spLocks noChangeShapeType="1"/>
              </p:cNvSpPr>
              <p:nvPr/>
            </p:nvSpPr>
            <p:spPr bwMode="auto">
              <a:xfrm>
                <a:off x="4225" y="1603"/>
                <a:ext cx="1" cy="10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999" name="Freeform 822"/>
              <p:cNvSpPr>
                <a:spLocks/>
              </p:cNvSpPr>
              <p:nvPr/>
            </p:nvSpPr>
            <p:spPr bwMode="auto">
              <a:xfrm>
                <a:off x="4731" y="2873"/>
                <a:ext cx="257" cy="77"/>
              </a:xfrm>
              <a:custGeom>
                <a:avLst/>
                <a:gdLst>
                  <a:gd name="T0" fmla="*/ 0 w 513"/>
                  <a:gd name="T1" fmla="*/ 1 h 154"/>
                  <a:gd name="T2" fmla="*/ 1 w 513"/>
                  <a:gd name="T3" fmla="*/ 0 h 154"/>
                  <a:gd name="T4" fmla="*/ 1 w 513"/>
                  <a:gd name="T5" fmla="*/ 1 h 154"/>
                  <a:gd name="T6" fmla="*/ 1 w 513"/>
                  <a:gd name="T7" fmla="*/ 1 h 154"/>
                  <a:gd name="T8" fmla="*/ 1 w 513"/>
                  <a:gd name="T9" fmla="*/ 1 h 154"/>
                  <a:gd name="T10" fmla="*/ 1 w 513"/>
                  <a:gd name="T11" fmla="*/ 1 h 154"/>
                  <a:gd name="T12" fmla="*/ 1 w 513"/>
                  <a:gd name="T13" fmla="*/ 1 h 154"/>
                  <a:gd name="T14" fmla="*/ 1 w 513"/>
                  <a:gd name="T15" fmla="*/ 1 h 154"/>
                  <a:gd name="T16" fmla="*/ 1 w 513"/>
                  <a:gd name="T17" fmla="*/ 1 h 154"/>
                  <a:gd name="T18" fmla="*/ 0 w 513"/>
                  <a:gd name="T19" fmla="*/ 1 h 15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13"/>
                  <a:gd name="T31" fmla="*/ 0 h 154"/>
                  <a:gd name="T32" fmla="*/ 513 w 513"/>
                  <a:gd name="T33" fmla="*/ 154 h 15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13" h="154">
                    <a:moveTo>
                      <a:pt x="0" y="59"/>
                    </a:moveTo>
                    <a:lnTo>
                      <a:pt x="97" y="0"/>
                    </a:lnTo>
                    <a:lnTo>
                      <a:pt x="211" y="20"/>
                    </a:lnTo>
                    <a:lnTo>
                      <a:pt x="297" y="28"/>
                    </a:lnTo>
                    <a:lnTo>
                      <a:pt x="346" y="42"/>
                    </a:lnTo>
                    <a:lnTo>
                      <a:pt x="426" y="62"/>
                    </a:lnTo>
                    <a:lnTo>
                      <a:pt x="513" y="69"/>
                    </a:lnTo>
                    <a:lnTo>
                      <a:pt x="418" y="154"/>
                    </a:lnTo>
                    <a:lnTo>
                      <a:pt x="123" y="120"/>
                    </a:lnTo>
                    <a:lnTo>
                      <a:pt x="0" y="59"/>
                    </a:lnTo>
                    <a:close/>
                  </a:path>
                </a:pathLst>
              </a:custGeom>
              <a:solidFill>
                <a:srgbClr val="9191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000" name="Freeform 823"/>
              <p:cNvSpPr>
                <a:spLocks/>
              </p:cNvSpPr>
              <p:nvPr/>
            </p:nvSpPr>
            <p:spPr bwMode="auto">
              <a:xfrm>
                <a:off x="4674" y="2823"/>
                <a:ext cx="258" cy="75"/>
              </a:xfrm>
              <a:custGeom>
                <a:avLst/>
                <a:gdLst>
                  <a:gd name="T0" fmla="*/ 0 w 517"/>
                  <a:gd name="T1" fmla="*/ 0 h 151"/>
                  <a:gd name="T2" fmla="*/ 0 w 517"/>
                  <a:gd name="T3" fmla="*/ 0 h 151"/>
                  <a:gd name="T4" fmla="*/ 0 w 517"/>
                  <a:gd name="T5" fmla="*/ 0 h 151"/>
                  <a:gd name="T6" fmla="*/ 0 w 517"/>
                  <a:gd name="T7" fmla="*/ 0 h 151"/>
                  <a:gd name="T8" fmla="*/ 0 w 517"/>
                  <a:gd name="T9" fmla="*/ 0 h 151"/>
                  <a:gd name="T10" fmla="*/ 0 w 517"/>
                  <a:gd name="T11" fmla="*/ 0 h 151"/>
                  <a:gd name="T12" fmla="*/ 0 w 517"/>
                  <a:gd name="T13" fmla="*/ 0 h 151"/>
                  <a:gd name="T14" fmla="*/ 0 w 517"/>
                  <a:gd name="T15" fmla="*/ 0 h 151"/>
                  <a:gd name="T16" fmla="*/ 0 w 517"/>
                  <a:gd name="T17" fmla="*/ 0 h 151"/>
                  <a:gd name="T18" fmla="*/ 0 w 517"/>
                  <a:gd name="T19" fmla="*/ 0 h 15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17"/>
                  <a:gd name="T31" fmla="*/ 0 h 151"/>
                  <a:gd name="T32" fmla="*/ 517 w 517"/>
                  <a:gd name="T33" fmla="*/ 151 h 15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17" h="151">
                    <a:moveTo>
                      <a:pt x="0" y="52"/>
                    </a:moveTo>
                    <a:lnTo>
                      <a:pt x="99" y="0"/>
                    </a:lnTo>
                    <a:lnTo>
                      <a:pt x="215" y="18"/>
                    </a:lnTo>
                    <a:lnTo>
                      <a:pt x="301" y="27"/>
                    </a:lnTo>
                    <a:lnTo>
                      <a:pt x="348" y="39"/>
                    </a:lnTo>
                    <a:lnTo>
                      <a:pt x="428" y="60"/>
                    </a:lnTo>
                    <a:lnTo>
                      <a:pt x="517" y="67"/>
                    </a:lnTo>
                    <a:lnTo>
                      <a:pt x="421" y="151"/>
                    </a:lnTo>
                    <a:lnTo>
                      <a:pt x="125" y="116"/>
                    </a:lnTo>
                    <a:lnTo>
                      <a:pt x="0" y="52"/>
                    </a:lnTo>
                    <a:close/>
                  </a:path>
                </a:pathLst>
              </a:custGeom>
              <a:solidFill>
                <a:srgbClr val="808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001" name="Freeform 824"/>
              <p:cNvSpPr>
                <a:spLocks/>
              </p:cNvSpPr>
              <p:nvPr/>
            </p:nvSpPr>
            <p:spPr bwMode="auto">
              <a:xfrm>
                <a:off x="4674" y="2823"/>
                <a:ext cx="258" cy="75"/>
              </a:xfrm>
              <a:custGeom>
                <a:avLst/>
                <a:gdLst>
                  <a:gd name="T0" fmla="*/ 0 w 517"/>
                  <a:gd name="T1" fmla="*/ 0 h 151"/>
                  <a:gd name="T2" fmla="*/ 0 w 517"/>
                  <a:gd name="T3" fmla="*/ 0 h 151"/>
                  <a:gd name="T4" fmla="*/ 0 w 517"/>
                  <a:gd name="T5" fmla="*/ 0 h 151"/>
                  <a:gd name="T6" fmla="*/ 0 w 517"/>
                  <a:gd name="T7" fmla="*/ 0 h 151"/>
                  <a:gd name="T8" fmla="*/ 0 w 517"/>
                  <a:gd name="T9" fmla="*/ 0 h 151"/>
                  <a:gd name="T10" fmla="*/ 0 w 517"/>
                  <a:gd name="T11" fmla="*/ 0 h 151"/>
                  <a:gd name="T12" fmla="*/ 0 w 517"/>
                  <a:gd name="T13" fmla="*/ 0 h 151"/>
                  <a:gd name="T14" fmla="*/ 0 w 517"/>
                  <a:gd name="T15" fmla="*/ 0 h 151"/>
                  <a:gd name="T16" fmla="*/ 0 w 517"/>
                  <a:gd name="T17" fmla="*/ 0 h 15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17"/>
                  <a:gd name="T28" fmla="*/ 0 h 151"/>
                  <a:gd name="T29" fmla="*/ 517 w 517"/>
                  <a:gd name="T30" fmla="*/ 151 h 15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17" h="151">
                    <a:moveTo>
                      <a:pt x="0" y="52"/>
                    </a:moveTo>
                    <a:lnTo>
                      <a:pt x="99" y="0"/>
                    </a:lnTo>
                    <a:lnTo>
                      <a:pt x="215" y="18"/>
                    </a:lnTo>
                    <a:lnTo>
                      <a:pt x="301" y="27"/>
                    </a:lnTo>
                    <a:lnTo>
                      <a:pt x="348" y="39"/>
                    </a:lnTo>
                    <a:lnTo>
                      <a:pt x="428" y="60"/>
                    </a:lnTo>
                    <a:lnTo>
                      <a:pt x="517" y="67"/>
                    </a:lnTo>
                    <a:lnTo>
                      <a:pt x="421" y="151"/>
                    </a:lnTo>
                    <a:lnTo>
                      <a:pt x="125" y="116"/>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002" name="Freeform 825"/>
              <p:cNvSpPr>
                <a:spLocks/>
              </p:cNvSpPr>
              <p:nvPr/>
            </p:nvSpPr>
            <p:spPr bwMode="auto">
              <a:xfrm>
                <a:off x="4672" y="2852"/>
                <a:ext cx="212" cy="144"/>
              </a:xfrm>
              <a:custGeom>
                <a:avLst/>
                <a:gdLst>
                  <a:gd name="T0" fmla="*/ 0 w 424"/>
                  <a:gd name="T1" fmla="*/ 1 h 287"/>
                  <a:gd name="T2" fmla="*/ 1 w 424"/>
                  <a:gd name="T3" fmla="*/ 0 h 287"/>
                  <a:gd name="T4" fmla="*/ 1 w 424"/>
                  <a:gd name="T5" fmla="*/ 1 h 287"/>
                  <a:gd name="T6" fmla="*/ 1 w 424"/>
                  <a:gd name="T7" fmla="*/ 1 h 287"/>
                  <a:gd name="T8" fmla="*/ 1 w 424"/>
                  <a:gd name="T9" fmla="*/ 1 h 287"/>
                  <a:gd name="T10" fmla="*/ 0 w 424"/>
                  <a:gd name="T11" fmla="*/ 1 h 287"/>
                  <a:gd name="T12" fmla="*/ 0 60000 65536"/>
                  <a:gd name="T13" fmla="*/ 0 60000 65536"/>
                  <a:gd name="T14" fmla="*/ 0 60000 65536"/>
                  <a:gd name="T15" fmla="*/ 0 60000 65536"/>
                  <a:gd name="T16" fmla="*/ 0 60000 65536"/>
                  <a:gd name="T17" fmla="*/ 0 60000 65536"/>
                  <a:gd name="T18" fmla="*/ 0 w 424"/>
                  <a:gd name="T19" fmla="*/ 0 h 287"/>
                  <a:gd name="T20" fmla="*/ 424 w 424"/>
                  <a:gd name="T21" fmla="*/ 287 h 287"/>
                </a:gdLst>
                <a:ahLst/>
                <a:cxnLst>
                  <a:cxn ang="T12">
                    <a:pos x="T0" y="T1"/>
                  </a:cxn>
                  <a:cxn ang="T13">
                    <a:pos x="T2" y="T3"/>
                  </a:cxn>
                  <a:cxn ang="T14">
                    <a:pos x="T4" y="T5"/>
                  </a:cxn>
                  <a:cxn ang="T15">
                    <a:pos x="T6" y="T7"/>
                  </a:cxn>
                  <a:cxn ang="T16">
                    <a:pos x="T8" y="T9"/>
                  </a:cxn>
                  <a:cxn ang="T17">
                    <a:pos x="T10" y="T11"/>
                  </a:cxn>
                </a:cxnLst>
                <a:rect l="T18" t="T19" r="T20" b="T21"/>
                <a:pathLst>
                  <a:path w="424" h="287">
                    <a:moveTo>
                      <a:pt x="0" y="113"/>
                    </a:moveTo>
                    <a:lnTo>
                      <a:pt x="3" y="0"/>
                    </a:lnTo>
                    <a:lnTo>
                      <a:pt x="424" y="75"/>
                    </a:lnTo>
                    <a:lnTo>
                      <a:pt x="424" y="287"/>
                    </a:lnTo>
                    <a:lnTo>
                      <a:pt x="306" y="263"/>
                    </a:lnTo>
                    <a:lnTo>
                      <a:pt x="0" y="113"/>
                    </a:lnTo>
                    <a:close/>
                  </a:path>
                </a:pathLst>
              </a:custGeom>
              <a:solidFill>
                <a:srgbClr val="808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003" name="Freeform 826"/>
              <p:cNvSpPr>
                <a:spLocks/>
              </p:cNvSpPr>
              <p:nvPr/>
            </p:nvSpPr>
            <p:spPr bwMode="auto">
              <a:xfrm>
                <a:off x="4672" y="2852"/>
                <a:ext cx="212" cy="144"/>
              </a:xfrm>
              <a:custGeom>
                <a:avLst/>
                <a:gdLst>
                  <a:gd name="T0" fmla="*/ 0 w 424"/>
                  <a:gd name="T1" fmla="*/ 1 h 287"/>
                  <a:gd name="T2" fmla="*/ 1 w 424"/>
                  <a:gd name="T3" fmla="*/ 0 h 287"/>
                  <a:gd name="T4" fmla="*/ 1 w 424"/>
                  <a:gd name="T5" fmla="*/ 1 h 287"/>
                  <a:gd name="T6" fmla="*/ 1 w 424"/>
                  <a:gd name="T7" fmla="*/ 1 h 287"/>
                  <a:gd name="T8" fmla="*/ 1 w 424"/>
                  <a:gd name="T9" fmla="*/ 1 h 287"/>
                  <a:gd name="T10" fmla="*/ 0 60000 65536"/>
                  <a:gd name="T11" fmla="*/ 0 60000 65536"/>
                  <a:gd name="T12" fmla="*/ 0 60000 65536"/>
                  <a:gd name="T13" fmla="*/ 0 60000 65536"/>
                  <a:gd name="T14" fmla="*/ 0 60000 65536"/>
                  <a:gd name="T15" fmla="*/ 0 w 424"/>
                  <a:gd name="T16" fmla="*/ 0 h 287"/>
                  <a:gd name="T17" fmla="*/ 424 w 424"/>
                  <a:gd name="T18" fmla="*/ 287 h 287"/>
                </a:gdLst>
                <a:ahLst/>
                <a:cxnLst>
                  <a:cxn ang="T10">
                    <a:pos x="T0" y="T1"/>
                  </a:cxn>
                  <a:cxn ang="T11">
                    <a:pos x="T2" y="T3"/>
                  </a:cxn>
                  <a:cxn ang="T12">
                    <a:pos x="T4" y="T5"/>
                  </a:cxn>
                  <a:cxn ang="T13">
                    <a:pos x="T6" y="T7"/>
                  </a:cxn>
                  <a:cxn ang="T14">
                    <a:pos x="T8" y="T9"/>
                  </a:cxn>
                </a:cxnLst>
                <a:rect l="T15" t="T16" r="T17" b="T18"/>
                <a:pathLst>
                  <a:path w="424" h="287">
                    <a:moveTo>
                      <a:pt x="0" y="113"/>
                    </a:moveTo>
                    <a:lnTo>
                      <a:pt x="3" y="0"/>
                    </a:lnTo>
                    <a:lnTo>
                      <a:pt x="424" y="75"/>
                    </a:lnTo>
                    <a:lnTo>
                      <a:pt x="424" y="287"/>
                    </a:lnTo>
                    <a:lnTo>
                      <a:pt x="306" y="263"/>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004" name="Freeform 827"/>
              <p:cNvSpPr>
                <a:spLocks/>
              </p:cNvSpPr>
              <p:nvPr/>
            </p:nvSpPr>
            <p:spPr bwMode="auto">
              <a:xfrm>
                <a:off x="4884" y="2856"/>
                <a:ext cx="93" cy="139"/>
              </a:xfrm>
              <a:custGeom>
                <a:avLst/>
                <a:gdLst>
                  <a:gd name="T0" fmla="*/ 0 w 185"/>
                  <a:gd name="T1" fmla="*/ 0 h 279"/>
                  <a:gd name="T2" fmla="*/ 1 w 185"/>
                  <a:gd name="T3" fmla="*/ 0 h 279"/>
                  <a:gd name="T4" fmla="*/ 1 w 185"/>
                  <a:gd name="T5" fmla="*/ 0 h 279"/>
                  <a:gd name="T6" fmla="*/ 1 w 185"/>
                  <a:gd name="T7" fmla="*/ 0 h 279"/>
                  <a:gd name="T8" fmla="*/ 0 w 185"/>
                  <a:gd name="T9" fmla="*/ 0 h 279"/>
                  <a:gd name="T10" fmla="*/ 0 w 185"/>
                  <a:gd name="T11" fmla="*/ 0 h 279"/>
                  <a:gd name="T12" fmla="*/ 0 60000 65536"/>
                  <a:gd name="T13" fmla="*/ 0 60000 65536"/>
                  <a:gd name="T14" fmla="*/ 0 60000 65536"/>
                  <a:gd name="T15" fmla="*/ 0 60000 65536"/>
                  <a:gd name="T16" fmla="*/ 0 60000 65536"/>
                  <a:gd name="T17" fmla="*/ 0 60000 65536"/>
                  <a:gd name="T18" fmla="*/ 0 w 185"/>
                  <a:gd name="T19" fmla="*/ 0 h 279"/>
                  <a:gd name="T20" fmla="*/ 185 w 185"/>
                  <a:gd name="T21" fmla="*/ 279 h 279"/>
                </a:gdLst>
                <a:ahLst/>
                <a:cxnLst>
                  <a:cxn ang="T12">
                    <a:pos x="T0" y="T1"/>
                  </a:cxn>
                  <a:cxn ang="T13">
                    <a:pos x="T2" y="T3"/>
                  </a:cxn>
                  <a:cxn ang="T14">
                    <a:pos x="T4" y="T5"/>
                  </a:cxn>
                  <a:cxn ang="T15">
                    <a:pos x="T6" y="T7"/>
                  </a:cxn>
                  <a:cxn ang="T16">
                    <a:pos x="T8" y="T9"/>
                  </a:cxn>
                  <a:cxn ang="T17">
                    <a:pos x="T10" y="T11"/>
                  </a:cxn>
                </a:cxnLst>
                <a:rect l="T18" t="T19" r="T20" b="T21"/>
                <a:pathLst>
                  <a:path w="185" h="279">
                    <a:moveTo>
                      <a:pt x="0" y="279"/>
                    </a:moveTo>
                    <a:lnTo>
                      <a:pt x="182" y="231"/>
                    </a:lnTo>
                    <a:lnTo>
                      <a:pt x="185" y="36"/>
                    </a:lnTo>
                    <a:lnTo>
                      <a:pt x="90" y="0"/>
                    </a:lnTo>
                    <a:lnTo>
                      <a:pt x="0" y="61"/>
                    </a:lnTo>
                    <a:lnTo>
                      <a:pt x="0" y="279"/>
                    </a:lnTo>
                    <a:close/>
                  </a:path>
                </a:pathLst>
              </a:custGeom>
              <a:solidFill>
                <a:srgbClr val="808000"/>
              </a:solidFill>
              <a:ln w="1588">
                <a:solidFill>
                  <a:srgbClr val="000000"/>
                </a:solidFill>
                <a:round/>
                <a:headEnd/>
                <a:tailEnd/>
              </a:ln>
            </p:spPr>
            <p:txBody>
              <a:bodyPr/>
              <a:lstStyle/>
              <a:p>
                <a:endParaRPr lang="es-CL"/>
              </a:p>
            </p:txBody>
          </p:sp>
          <p:sp>
            <p:nvSpPr>
              <p:cNvPr id="16005" name="Freeform 828"/>
              <p:cNvSpPr>
                <a:spLocks/>
              </p:cNvSpPr>
              <p:nvPr/>
            </p:nvSpPr>
            <p:spPr bwMode="auto">
              <a:xfrm>
                <a:off x="4906" y="2887"/>
                <a:ext cx="26" cy="108"/>
              </a:xfrm>
              <a:custGeom>
                <a:avLst/>
                <a:gdLst>
                  <a:gd name="T0" fmla="*/ 1 w 51"/>
                  <a:gd name="T1" fmla="*/ 0 h 218"/>
                  <a:gd name="T2" fmla="*/ 1 w 51"/>
                  <a:gd name="T3" fmla="*/ 0 h 218"/>
                  <a:gd name="T4" fmla="*/ 1 w 51"/>
                  <a:gd name="T5" fmla="*/ 0 h 218"/>
                  <a:gd name="T6" fmla="*/ 1 w 51"/>
                  <a:gd name="T7" fmla="*/ 0 h 218"/>
                  <a:gd name="T8" fmla="*/ 1 w 51"/>
                  <a:gd name="T9" fmla="*/ 0 h 218"/>
                  <a:gd name="T10" fmla="*/ 1 w 51"/>
                  <a:gd name="T11" fmla="*/ 0 h 218"/>
                  <a:gd name="T12" fmla="*/ 1 w 51"/>
                  <a:gd name="T13" fmla="*/ 0 h 218"/>
                  <a:gd name="T14" fmla="*/ 1 w 51"/>
                  <a:gd name="T15" fmla="*/ 0 h 218"/>
                  <a:gd name="T16" fmla="*/ 0 w 51"/>
                  <a:gd name="T17" fmla="*/ 0 h 218"/>
                  <a:gd name="T18" fmla="*/ 1 w 51"/>
                  <a:gd name="T19" fmla="*/ 0 h 21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1"/>
                  <a:gd name="T31" fmla="*/ 0 h 218"/>
                  <a:gd name="T32" fmla="*/ 51 w 51"/>
                  <a:gd name="T33" fmla="*/ 218 h 21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1" h="218">
                    <a:moveTo>
                      <a:pt x="51" y="0"/>
                    </a:moveTo>
                    <a:lnTo>
                      <a:pt x="51" y="65"/>
                    </a:lnTo>
                    <a:lnTo>
                      <a:pt x="45" y="127"/>
                    </a:lnTo>
                    <a:lnTo>
                      <a:pt x="34" y="195"/>
                    </a:lnTo>
                    <a:lnTo>
                      <a:pt x="34" y="218"/>
                    </a:lnTo>
                    <a:lnTo>
                      <a:pt x="20" y="211"/>
                    </a:lnTo>
                    <a:lnTo>
                      <a:pt x="34" y="142"/>
                    </a:lnTo>
                    <a:lnTo>
                      <a:pt x="24" y="204"/>
                    </a:lnTo>
                    <a:lnTo>
                      <a:pt x="0" y="204"/>
                    </a:lnTo>
                    <a:lnTo>
                      <a:pt x="51" y="0"/>
                    </a:lnTo>
                    <a:close/>
                  </a:path>
                </a:pathLst>
              </a:custGeom>
              <a:solidFill>
                <a:srgbClr val="808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006" name="Freeform 829"/>
              <p:cNvSpPr>
                <a:spLocks/>
              </p:cNvSpPr>
              <p:nvPr/>
            </p:nvSpPr>
            <p:spPr bwMode="auto">
              <a:xfrm>
                <a:off x="4906" y="2887"/>
                <a:ext cx="26" cy="108"/>
              </a:xfrm>
              <a:custGeom>
                <a:avLst/>
                <a:gdLst>
                  <a:gd name="T0" fmla="*/ 1 w 51"/>
                  <a:gd name="T1" fmla="*/ 0 h 218"/>
                  <a:gd name="T2" fmla="*/ 1 w 51"/>
                  <a:gd name="T3" fmla="*/ 0 h 218"/>
                  <a:gd name="T4" fmla="*/ 1 w 51"/>
                  <a:gd name="T5" fmla="*/ 0 h 218"/>
                  <a:gd name="T6" fmla="*/ 1 w 51"/>
                  <a:gd name="T7" fmla="*/ 0 h 218"/>
                  <a:gd name="T8" fmla="*/ 1 w 51"/>
                  <a:gd name="T9" fmla="*/ 0 h 218"/>
                  <a:gd name="T10" fmla="*/ 1 w 51"/>
                  <a:gd name="T11" fmla="*/ 0 h 218"/>
                  <a:gd name="T12" fmla="*/ 1 w 51"/>
                  <a:gd name="T13" fmla="*/ 0 h 218"/>
                  <a:gd name="T14" fmla="*/ 1 w 51"/>
                  <a:gd name="T15" fmla="*/ 0 h 218"/>
                  <a:gd name="T16" fmla="*/ 0 w 51"/>
                  <a:gd name="T17" fmla="*/ 0 h 2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1"/>
                  <a:gd name="T28" fmla="*/ 0 h 218"/>
                  <a:gd name="T29" fmla="*/ 51 w 51"/>
                  <a:gd name="T30" fmla="*/ 218 h 21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1" h="218">
                    <a:moveTo>
                      <a:pt x="51" y="0"/>
                    </a:moveTo>
                    <a:lnTo>
                      <a:pt x="51" y="65"/>
                    </a:lnTo>
                    <a:lnTo>
                      <a:pt x="45" y="127"/>
                    </a:lnTo>
                    <a:lnTo>
                      <a:pt x="34" y="195"/>
                    </a:lnTo>
                    <a:lnTo>
                      <a:pt x="34" y="218"/>
                    </a:lnTo>
                    <a:lnTo>
                      <a:pt x="20" y="211"/>
                    </a:lnTo>
                    <a:lnTo>
                      <a:pt x="34" y="142"/>
                    </a:lnTo>
                    <a:lnTo>
                      <a:pt x="24" y="204"/>
                    </a:lnTo>
                    <a:lnTo>
                      <a:pt x="0" y="204"/>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007" name="Rectangle 830"/>
              <p:cNvSpPr>
                <a:spLocks noChangeArrowheads="1"/>
              </p:cNvSpPr>
              <p:nvPr/>
            </p:nvSpPr>
            <p:spPr bwMode="auto">
              <a:xfrm>
                <a:off x="5022" y="2845"/>
                <a:ext cx="353" cy="131"/>
              </a:xfrm>
              <a:prstGeom prst="rect">
                <a:avLst/>
              </a:prstGeom>
              <a:solidFill>
                <a:schemeClr val="bg1"/>
              </a:solidFill>
              <a:ln w="9525">
                <a:solidFill>
                  <a:schemeClr val="tx1"/>
                </a:solidFill>
                <a:miter lim="800000"/>
                <a:headEnd/>
                <a:tailEnd/>
              </a:ln>
            </p:spPr>
            <p:txBody>
              <a:bodyPr wrap="none" lIns="0" tIns="0" rIns="0" bIns="0">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s-CL" sz="1300">
                    <a:solidFill>
                      <a:srgbClr val="000000"/>
                    </a:solidFill>
                  </a:rPr>
                  <a:t>BAF 21</a:t>
                </a:r>
                <a:endParaRPr lang="en-US" altLang="es-CL" sz="2400">
                  <a:latin typeface="Times New Roman" panose="02020603050405020304" pitchFamily="18" charset="0"/>
                </a:endParaRPr>
              </a:p>
            </p:txBody>
          </p:sp>
          <p:sp>
            <p:nvSpPr>
              <p:cNvPr id="16008" name="Oval 831"/>
              <p:cNvSpPr>
                <a:spLocks noChangeArrowheads="1"/>
              </p:cNvSpPr>
              <p:nvPr/>
            </p:nvSpPr>
            <p:spPr bwMode="auto">
              <a:xfrm flipH="1">
                <a:off x="4584" y="3072"/>
                <a:ext cx="57" cy="63"/>
              </a:xfrm>
              <a:prstGeom prst="ellipse">
                <a:avLst/>
              </a:prstGeom>
              <a:solidFill>
                <a:srgbClr val="000000"/>
              </a:solidFill>
              <a:ln w="1588">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009" name="Freeform 832"/>
              <p:cNvSpPr>
                <a:spLocks/>
              </p:cNvSpPr>
              <p:nvPr/>
            </p:nvSpPr>
            <p:spPr bwMode="auto">
              <a:xfrm flipH="1">
                <a:off x="4646" y="3067"/>
                <a:ext cx="50" cy="35"/>
              </a:xfrm>
              <a:custGeom>
                <a:avLst/>
                <a:gdLst>
                  <a:gd name="T0" fmla="*/ 1 w 100"/>
                  <a:gd name="T1" fmla="*/ 0 h 71"/>
                  <a:gd name="T2" fmla="*/ 1 w 100"/>
                  <a:gd name="T3" fmla="*/ 0 h 71"/>
                  <a:gd name="T4" fmla="*/ 0 w 100"/>
                  <a:gd name="T5" fmla="*/ 0 h 71"/>
                  <a:gd name="T6" fmla="*/ 0 w 100"/>
                  <a:gd name="T7" fmla="*/ 0 h 71"/>
                  <a:gd name="T8" fmla="*/ 0 w 100"/>
                  <a:gd name="T9" fmla="*/ 0 h 71"/>
                  <a:gd name="T10" fmla="*/ 0 60000 65536"/>
                  <a:gd name="T11" fmla="*/ 0 60000 65536"/>
                  <a:gd name="T12" fmla="*/ 0 60000 65536"/>
                  <a:gd name="T13" fmla="*/ 0 60000 65536"/>
                  <a:gd name="T14" fmla="*/ 0 60000 65536"/>
                  <a:gd name="T15" fmla="*/ 0 w 100"/>
                  <a:gd name="T16" fmla="*/ 0 h 71"/>
                  <a:gd name="T17" fmla="*/ 100 w 100"/>
                  <a:gd name="T18" fmla="*/ 71 h 71"/>
                </a:gdLst>
                <a:ahLst/>
                <a:cxnLst>
                  <a:cxn ang="T10">
                    <a:pos x="T0" y="T1"/>
                  </a:cxn>
                  <a:cxn ang="T11">
                    <a:pos x="T2" y="T3"/>
                  </a:cxn>
                  <a:cxn ang="T12">
                    <a:pos x="T4" y="T5"/>
                  </a:cxn>
                  <a:cxn ang="T13">
                    <a:pos x="T6" y="T7"/>
                  </a:cxn>
                  <a:cxn ang="T14">
                    <a:pos x="T8" y="T9"/>
                  </a:cxn>
                </a:cxnLst>
                <a:rect l="T15" t="T16" r="T17" b="T18"/>
                <a:pathLst>
                  <a:path w="100" h="71">
                    <a:moveTo>
                      <a:pt x="100" y="58"/>
                    </a:moveTo>
                    <a:lnTo>
                      <a:pt x="100" y="0"/>
                    </a:lnTo>
                    <a:lnTo>
                      <a:pt x="0" y="0"/>
                    </a:lnTo>
                    <a:lnTo>
                      <a:pt x="0" y="58"/>
                    </a:lnTo>
                    <a:lnTo>
                      <a:pt x="0" y="71"/>
                    </a:lnTo>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010" name="Freeform 833"/>
              <p:cNvSpPr>
                <a:spLocks/>
              </p:cNvSpPr>
              <p:nvPr/>
            </p:nvSpPr>
            <p:spPr bwMode="auto">
              <a:xfrm flipH="1">
                <a:off x="4739" y="3096"/>
                <a:ext cx="18" cy="17"/>
              </a:xfrm>
              <a:custGeom>
                <a:avLst/>
                <a:gdLst>
                  <a:gd name="T0" fmla="*/ 1 w 36"/>
                  <a:gd name="T1" fmla="*/ 1 h 34"/>
                  <a:gd name="T2" fmla="*/ 1 w 36"/>
                  <a:gd name="T3" fmla="*/ 0 h 34"/>
                  <a:gd name="T4" fmla="*/ 0 w 36"/>
                  <a:gd name="T5" fmla="*/ 1 h 34"/>
                  <a:gd name="T6" fmla="*/ 0 60000 65536"/>
                  <a:gd name="T7" fmla="*/ 0 60000 65536"/>
                  <a:gd name="T8" fmla="*/ 0 60000 65536"/>
                  <a:gd name="T9" fmla="*/ 0 w 36"/>
                  <a:gd name="T10" fmla="*/ 0 h 34"/>
                  <a:gd name="T11" fmla="*/ 36 w 36"/>
                  <a:gd name="T12" fmla="*/ 34 h 34"/>
                </a:gdLst>
                <a:ahLst/>
                <a:cxnLst>
                  <a:cxn ang="T6">
                    <a:pos x="T0" y="T1"/>
                  </a:cxn>
                  <a:cxn ang="T7">
                    <a:pos x="T2" y="T3"/>
                  </a:cxn>
                  <a:cxn ang="T8">
                    <a:pos x="T4" y="T5"/>
                  </a:cxn>
                </a:cxnLst>
                <a:rect l="T9" t="T10" r="T11" b="T12"/>
                <a:pathLst>
                  <a:path w="36" h="34">
                    <a:moveTo>
                      <a:pt x="36" y="34"/>
                    </a:moveTo>
                    <a:lnTo>
                      <a:pt x="17" y="0"/>
                    </a:lnTo>
                    <a:lnTo>
                      <a:pt x="0" y="34"/>
                    </a:lnTo>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011" name="Line 834"/>
              <p:cNvSpPr>
                <a:spLocks noChangeShapeType="1"/>
              </p:cNvSpPr>
              <p:nvPr/>
            </p:nvSpPr>
            <p:spPr bwMode="auto">
              <a:xfrm>
                <a:off x="4715" y="3097"/>
                <a:ext cx="57" cy="19"/>
              </a:xfrm>
              <a:prstGeom prst="line">
                <a:avLst/>
              </a:prstGeom>
              <a:noFill/>
              <a:ln w="1588">
                <a:solidFill>
                  <a:srgbClr val="91919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012" name="Line 835"/>
              <p:cNvSpPr>
                <a:spLocks noChangeShapeType="1"/>
              </p:cNvSpPr>
              <p:nvPr/>
            </p:nvSpPr>
            <p:spPr bwMode="auto">
              <a:xfrm flipH="1">
                <a:off x="4714" y="3099"/>
                <a:ext cx="1" cy="24"/>
              </a:xfrm>
              <a:prstGeom prst="line">
                <a:avLst/>
              </a:prstGeom>
              <a:noFill/>
              <a:ln w="1588">
                <a:solidFill>
                  <a:srgbClr val="91919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013" name="Freeform 836"/>
              <p:cNvSpPr>
                <a:spLocks/>
              </p:cNvSpPr>
              <p:nvPr/>
            </p:nvSpPr>
            <p:spPr bwMode="auto">
              <a:xfrm flipH="1">
                <a:off x="4701" y="3096"/>
                <a:ext cx="20" cy="17"/>
              </a:xfrm>
              <a:custGeom>
                <a:avLst/>
                <a:gdLst>
                  <a:gd name="T0" fmla="*/ 1 w 38"/>
                  <a:gd name="T1" fmla="*/ 0 h 34"/>
                  <a:gd name="T2" fmla="*/ 1 w 38"/>
                  <a:gd name="T3" fmla="*/ 0 h 34"/>
                  <a:gd name="T4" fmla="*/ 1 w 38"/>
                  <a:gd name="T5" fmla="*/ 1 h 34"/>
                  <a:gd name="T6" fmla="*/ 1 w 38"/>
                  <a:gd name="T7" fmla="*/ 1 h 34"/>
                  <a:gd name="T8" fmla="*/ 1 w 38"/>
                  <a:gd name="T9" fmla="*/ 1 h 34"/>
                  <a:gd name="T10" fmla="*/ 1 w 38"/>
                  <a:gd name="T11" fmla="*/ 1 h 34"/>
                  <a:gd name="T12" fmla="*/ 0 w 38"/>
                  <a:gd name="T13" fmla="*/ 1 h 34"/>
                  <a:gd name="T14" fmla="*/ 1 w 38"/>
                  <a:gd name="T15" fmla="*/ 0 h 34"/>
                  <a:gd name="T16" fmla="*/ 0 60000 65536"/>
                  <a:gd name="T17" fmla="*/ 0 60000 65536"/>
                  <a:gd name="T18" fmla="*/ 0 60000 65536"/>
                  <a:gd name="T19" fmla="*/ 0 60000 65536"/>
                  <a:gd name="T20" fmla="*/ 0 60000 65536"/>
                  <a:gd name="T21" fmla="*/ 0 60000 65536"/>
                  <a:gd name="T22" fmla="*/ 0 60000 65536"/>
                  <a:gd name="T23" fmla="*/ 0 60000 65536"/>
                  <a:gd name="T24" fmla="*/ 0 w 38"/>
                  <a:gd name="T25" fmla="*/ 0 h 34"/>
                  <a:gd name="T26" fmla="*/ 38 w 38"/>
                  <a:gd name="T27" fmla="*/ 34 h 3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8" h="34">
                    <a:moveTo>
                      <a:pt x="12" y="0"/>
                    </a:moveTo>
                    <a:lnTo>
                      <a:pt x="38" y="0"/>
                    </a:lnTo>
                    <a:lnTo>
                      <a:pt x="38" y="18"/>
                    </a:lnTo>
                    <a:lnTo>
                      <a:pt x="38" y="34"/>
                    </a:lnTo>
                    <a:lnTo>
                      <a:pt x="26" y="34"/>
                    </a:lnTo>
                    <a:lnTo>
                      <a:pt x="26" y="18"/>
                    </a:lnTo>
                    <a:lnTo>
                      <a:pt x="0" y="18"/>
                    </a:lnTo>
                    <a:lnTo>
                      <a:pt x="12" y="0"/>
                    </a:lnTo>
                    <a:close/>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014" name="Freeform 837"/>
              <p:cNvSpPr>
                <a:spLocks/>
              </p:cNvSpPr>
              <p:nvPr/>
            </p:nvSpPr>
            <p:spPr bwMode="auto">
              <a:xfrm flipH="1">
                <a:off x="4748" y="3096"/>
                <a:ext cx="15" cy="17"/>
              </a:xfrm>
              <a:custGeom>
                <a:avLst/>
                <a:gdLst>
                  <a:gd name="T0" fmla="*/ 1 w 30"/>
                  <a:gd name="T1" fmla="*/ 1 h 34"/>
                  <a:gd name="T2" fmla="*/ 1 w 30"/>
                  <a:gd name="T3" fmla="*/ 0 h 34"/>
                  <a:gd name="T4" fmla="*/ 0 w 30"/>
                  <a:gd name="T5" fmla="*/ 1 h 34"/>
                  <a:gd name="T6" fmla="*/ 0 60000 65536"/>
                  <a:gd name="T7" fmla="*/ 0 60000 65536"/>
                  <a:gd name="T8" fmla="*/ 0 60000 65536"/>
                  <a:gd name="T9" fmla="*/ 0 w 30"/>
                  <a:gd name="T10" fmla="*/ 0 h 34"/>
                  <a:gd name="T11" fmla="*/ 30 w 30"/>
                  <a:gd name="T12" fmla="*/ 34 h 34"/>
                </a:gdLst>
                <a:ahLst/>
                <a:cxnLst>
                  <a:cxn ang="T6">
                    <a:pos x="T0" y="T1"/>
                  </a:cxn>
                  <a:cxn ang="T7">
                    <a:pos x="T2" y="T3"/>
                  </a:cxn>
                  <a:cxn ang="T8">
                    <a:pos x="T4" y="T5"/>
                  </a:cxn>
                </a:cxnLst>
                <a:rect l="T9" t="T10" r="T11" b="T12"/>
                <a:pathLst>
                  <a:path w="30" h="34">
                    <a:moveTo>
                      <a:pt x="30" y="34"/>
                    </a:moveTo>
                    <a:lnTo>
                      <a:pt x="17" y="0"/>
                    </a:lnTo>
                    <a:lnTo>
                      <a:pt x="0" y="34"/>
                    </a:lnTo>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015" name="Rectangle 838"/>
              <p:cNvSpPr>
                <a:spLocks noChangeArrowheads="1"/>
              </p:cNvSpPr>
              <p:nvPr/>
            </p:nvSpPr>
            <p:spPr bwMode="auto">
              <a:xfrm flipH="1">
                <a:off x="4600" y="3023"/>
                <a:ext cx="34" cy="20"/>
              </a:xfrm>
              <a:prstGeom prst="rect">
                <a:avLst/>
              </a:prstGeom>
              <a:noFill/>
              <a:ln w="1588">
                <a:solidFill>
                  <a:srgbClr val="919191"/>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016" name="Rectangle 839"/>
              <p:cNvSpPr>
                <a:spLocks noChangeArrowheads="1"/>
              </p:cNvSpPr>
              <p:nvPr/>
            </p:nvSpPr>
            <p:spPr bwMode="auto">
              <a:xfrm flipH="1">
                <a:off x="4613" y="3058"/>
                <a:ext cx="33" cy="34"/>
              </a:xfrm>
              <a:prstGeom prst="rect">
                <a:avLst/>
              </a:prstGeom>
              <a:noFill/>
              <a:ln w="1588">
                <a:solidFill>
                  <a:srgbClr val="919191"/>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017" name="Rectangle 840"/>
              <p:cNvSpPr>
                <a:spLocks noChangeArrowheads="1"/>
              </p:cNvSpPr>
              <p:nvPr/>
            </p:nvSpPr>
            <p:spPr bwMode="auto">
              <a:xfrm flipH="1">
                <a:off x="4627" y="3072"/>
                <a:ext cx="19" cy="17"/>
              </a:xfrm>
              <a:prstGeom prst="rect">
                <a:avLst/>
              </a:prstGeom>
              <a:noFill/>
              <a:ln w="1588">
                <a:solidFill>
                  <a:srgbClr val="919191"/>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018" name="Freeform 841"/>
              <p:cNvSpPr>
                <a:spLocks/>
              </p:cNvSpPr>
              <p:nvPr/>
            </p:nvSpPr>
            <p:spPr bwMode="auto">
              <a:xfrm flipH="1">
                <a:off x="4614" y="3067"/>
                <a:ext cx="18" cy="16"/>
              </a:xfrm>
              <a:custGeom>
                <a:avLst/>
                <a:gdLst>
                  <a:gd name="T0" fmla="*/ 0 w 35"/>
                  <a:gd name="T1" fmla="*/ 1 h 31"/>
                  <a:gd name="T2" fmla="*/ 1 w 35"/>
                  <a:gd name="T3" fmla="*/ 1 h 31"/>
                  <a:gd name="T4" fmla="*/ 1 w 35"/>
                  <a:gd name="T5" fmla="*/ 0 h 31"/>
                  <a:gd name="T6" fmla="*/ 1 w 35"/>
                  <a:gd name="T7" fmla="*/ 1 h 31"/>
                  <a:gd name="T8" fmla="*/ 0 w 35"/>
                  <a:gd name="T9" fmla="*/ 1 h 31"/>
                  <a:gd name="T10" fmla="*/ 0 w 35"/>
                  <a:gd name="T11" fmla="*/ 1 h 31"/>
                  <a:gd name="T12" fmla="*/ 0 60000 65536"/>
                  <a:gd name="T13" fmla="*/ 0 60000 65536"/>
                  <a:gd name="T14" fmla="*/ 0 60000 65536"/>
                  <a:gd name="T15" fmla="*/ 0 60000 65536"/>
                  <a:gd name="T16" fmla="*/ 0 60000 65536"/>
                  <a:gd name="T17" fmla="*/ 0 60000 65536"/>
                  <a:gd name="T18" fmla="*/ 0 w 35"/>
                  <a:gd name="T19" fmla="*/ 0 h 31"/>
                  <a:gd name="T20" fmla="*/ 35 w 35"/>
                  <a:gd name="T21" fmla="*/ 31 h 31"/>
                </a:gdLst>
                <a:ahLst/>
                <a:cxnLst>
                  <a:cxn ang="T12">
                    <a:pos x="T0" y="T1"/>
                  </a:cxn>
                  <a:cxn ang="T13">
                    <a:pos x="T2" y="T3"/>
                  </a:cxn>
                  <a:cxn ang="T14">
                    <a:pos x="T4" y="T5"/>
                  </a:cxn>
                  <a:cxn ang="T15">
                    <a:pos x="T6" y="T7"/>
                  </a:cxn>
                  <a:cxn ang="T16">
                    <a:pos x="T8" y="T9"/>
                  </a:cxn>
                  <a:cxn ang="T17">
                    <a:pos x="T10" y="T11"/>
                  </a:cxn>
                </a:cxnLst>
                <a:rect l="T18" t="T19" r="T20" b="T21"/>
                <a:pathLst>
                  <a:path w="35" h="31">
                    <a:moveTo>
                      <a:pt x="0" y="14"/>
                    </a:moveTo>
                    <a:lnTo>
                      <a:pt x="35" y="14"/>
                    </a:lnTo>
                    <a:lnTo>
                      <a:pt x="35" y="0"/>
                    </a:lnTo>
                    <a:lnTo>
                      <a:pt x="35" y="31"/>
                    </a:lnTo>
                    <a:lnTo>
                      <a:pt x="0" y="31"/>
                    </a:lnTo>
                    <a:lnTo>
                      <a:pt x="0" y="14"/>
                    </a:lnTo>
                    <a:close/>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019" name="Oval 842"/>
              <p:cNvSpPr>
                <a:spLocks noChangeArrowheads="1"/>
              </p:cNvSpPr>
              <p:nvPr/>
            </p:nvSpPr>
            <p:spPr bwMode="auto">
              <a:xfrm flipH="1">
                <a:off x="4608" y="3085"/>
                <a:ext cx="20" cy="25"/>
              </a:xfrm>
              <a:prstGeom prst="ellipse">
                <a:avLst/>
              </a:pr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020" name="Line 843"/>
              <p:cNvSpPr>
                <a:spLocks noChangeShapeType="1"/>
              </p:cNvSpPr>
              <p:nvPr/>
            </p:nvSpPr>
            <p:spPr bwMode="auto">
              <a:xfrm flipH="1">
                <a:off x="4613" y="3082"/>
                <a:ext cx="1" cy="17"/>
              </a:xfrm>
              <a:prstGeom prst="line">
                <a:avLst/>
              </a:prstGeom>
              <a:noFill/>
              <a:ln w="1588">
                <a:solidFill>
                  <a:srgbClr val="91919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021" name="Freeform 844"/>
              <p:cNvSpPr>
                <a:spLocks/>
              </p:cNvSpPr>
              <p:nvPr/>
            </p:nvSpPr>
            <p:spPr bwMode="auto">
              <a:xfrm flipH="1">
                <a:off x="4610" y="3079"/>
                <a:ext cx="15" cy="30"/>
              </a:xfrm>
              <a:custGeom>
                <a:avLst/>
                <a:gdLst>
                  <a:gd name="T0" fmla="*/ 0 w 32"/>
                  <a:gd name="T1" fmla="*/ 0 h 60"/>
                  <a:gd name="T2" fmla="*/ 0 w 32"/>
                  <a:gd name="T3" fmla="*/ 0 h 60"/>
                  <a:gd name="T4" fmla="*/ 0 w 32"/>
                  <a:gd name="T5" fmla="*/ 1 h 60"/>
                  <a:gd name="T6" fmla="*/ 0 w 32"/>
                  <a:gd name="T7" fmla="*/ 1 h 60"/>
                  <a:gd name="T8" fmla="*/ 0 w 32"/>
                  <a:gd name="T9" fmla="*/ 1 h 60"/>
                  <a:gd name="T10" fmla="*/ 0 w 32"/>
                  <a:gd name="T11" fmla="*/ 1 h 60"/>
                  <a:gd name="T12" fmla="*/ 0 w 32"/>
                  <a:gd name="T13" fmla="*/ 1 h 60"/>
                  <a:gd name="T14" fmla="*/ 0 w 32"/>
                  <a:gd name="T15" fmla="*/ 1 h 60"/>
                  <a:gd name="T16" fmla="*/ 0 w 32"/>
                  <a:gd name="T17" fmla="*/ 1 h 6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2"/>
                  <a:gd name="T28" fmla="*/ 0 h 60"/>
                  <a:gd name="T29" fmla="*/ 32 w 32"/>
                  <a:gd name="T30" fmla="*/ 60 h 6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2" h="60">
                    <a:moveTo>
                      <a:pt x="17" y="0"/>
                    </a:moveTo>
                    <a:lnTo>
                      <a:pt x="32" y="0"/>
                    </a:lnTo>
                    <a:lnTo>
                      <a:pt x="32" y="13"/>
                    </a:lnTo>
                    <a:lnTo>
                      <a:pt x="32" y="25"/>
                    </a:lnTo>
                    <a:lnTo>
                      <a:pt x="32" y="37"/>
                    </a:lnTo>
                    <a:lnTo>
                      <a:pt x="32" y="49"/>
                    </a:lnTo>
                    <a:lnTo>
                      <a:pt x="32" y="60"/>
                    </a:lnTo>
                    <a:lnTo>
                      <a:pt x="17" y="60"/>
                    </a:lnTo>
                    <a:lnTo>
                      <a:pt x="0" y="49"/>
                    </a:lnTo>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022" name="Rectangle 845"/>
              <p:cNvSpPr>
                <a:spLocks noChangeArrowheads="1"/>
              </p:cNvSpPr>
              <p:nvPr/>
            </p:nvSpPr>
            <p:spPr bwMode="auto">
              <a:xfrm flipH="1">
                <a:off x="4651" y="3072"/>
                <a:ext cx="52" cy="38"/>
              </a:xfrm>
              <a:prstGeom prst="rect">
                <a:avLst/>
              </a:prstGeom>
              <a:solidFill>
                <a:srgbClr val="919191"/>
              </a:solidFill>
              <a:ln w="1588">
                <a:solidFill>
                  <a:srgbClr val="919191"/>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023" name="Freeform 846"/>
              <p:cNvSpPr>
                <a:spLocks/>
              </p:cNvSpPr>
              <p:nvPr/>
            </p:nvSpPr>
            <p:spPr bwMode="auto">
              <a:xfrm flipH="1">
                <a:off x="4646" y="3102"/>
                <a:ext cx="17" cy="20"/>
              </a:xfrm>
              <a:custGeom>
                <a:avLst/>
                <a:gdLst>
                  <a:gd name="T0" fmla="*/ 0 w 36"/>
                  <a:gd name="T1" fmla="*/ 1 h 38"/>
                  <a:gd name="T2" fmla="*/ 0 w 36"/>
                  <a:gd name="T3" fmla="*/ 1 h 38"/>
                  <a:gd name="T4" fmla="*/ 0 w 36"/>
                  <a:gd name="T5" fmla="*/ 1 h 38"/>
                  <a:gd name="T6" fmla="*/ 0 w 36"/>
                  <a:gd name="T7" fmla="*/ 0 h 38"/>
                  <a:gd name="T8" fmla="*/ 0 w 36"/>
                  <a:gd name="T9" fmla="*/ 1 h 38"/>
                  <a:gd name="T10" fmla="*/ 0 60000 65536"/>
                  <a:gd name="T11" fmla="*/ 0 60000 65536"/>
                  <a:gd name="T12" fmla="*/ 0 60000 65536"/>
                  <a:gd name="T13" fmla="*/ 0 60000 65536"/>
                  <a:gd name="T14" fmla="*/ 0 60000 65536"/>
                  <a:gd name="T15" fmla="*/ 0 w 36"/>
                  <a:gd name="T16" fmla="*/ 0 h 38"/>
                  <a:gd name="T17" fmla="*/ 36 w 36"/>
                  <a:gd name="T18" fmla="*/ 38 h 38"/>
                </a:gdLst>
                <a:ahLst/>
                <a:cxnLst>
                  <a:cxn ang="T10">
                    <a:pos x="T0" y="T1"/>
                  </a:cxn>
                  <a:cxn ang="T11">
                    <a:pos x="T2" y="T3"/>
                  </a:cxn>
                  <a:cxn ang="T12">
                    <a:pos x="T4" y="T5"/>
                  </a:cxn>
                  <a:cxn ang="T13">
                    <a:pos x="T6" y="T7"/>
                  </a:cxn>
                  <a:cxn ang="T14">
                    <a:pos x="T8" y="T9"/>
                  </a:cxn>
                </a:cxnLst>
                <a:rect l="T15" t="T16" r="T17" b="T18"/>
                <a:pathLst>
                  <a:path w="36" h="38">
                    <a:moveTo>
                      <a:pt x="36" y="38"/>
                    </a:moveTo>
                    <a:lnTo>
                      <a:pt x="0" y="38"/>
                    </a:lnTo>
                    <a:lnTo>
                      <a:pt x="0" y="26"/>
                    </a:lnTo>
                    <a:lnTo>
                      <a:pt x="36" y="0"/>
                    </a:lnTo>
                    <a:lnTo>
                      <a:pt x="36" y="38"/>
                    </a:lnTo>
                    <a:close/>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024" name="Line 847"/>
              <p:cNvSpPr>
                <a:spLocks noChangeShapeType="1"/>
              </p:cNvSpPr>
              <p:nvPr/>
            </p:nvSpPr>
            <p:spPr bwMode="auto">
              <a:xfrm flipH="1">
                <a:off x="4651" y="3107"/>
                <a:ext cx="1" cy="12"/>
              </a:xfrm>
              <a:prstGeom prst="line">
                <a:avLst/>
              </a:prstGeom>
              <a:noFill/>
              <a:ln w="1588">
                <a:solidFill>
                  <a:srgbClr val="91919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025" name="Line 848"/>
              <p:cNvSpPr>
                <a:spLocks noChangeShapeType="1"/>
              </p:cNvSpPr>
              <p:nvPr/>
            </p:nvSpPr>
            <p:spPr bwMode="auto">
              <a:xfrm flipH="1">
                <a:off x="4644" y="3102"/>
                <a:ext cx="54" cy="1"/>
              </a:xfrm>
              <a:prstGeom prst="line">
                <a:avLst/>
              </a:prstGeom>
              <a:noFill/>
              <a:ln w="1588">
                <a:solidFill>
                  <a:srgbClr val="91919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026" name="Rectangle 849"/>
              <p:cNvSpPr>
                <a:spLocks noChangeArrowheads="1"/>
              </p:cNvSpPr>
              <p:nvPr/>
            </p:nvSpPr>
            <p:spPr bwMode="auto">
              <a:xfrm flipH="1">
                <a:off x="4641" y="3023"/>
                <a:ext cx="17" cy="18"/>
              </a:xfrm>
              <a:prstGeom prst="rect">
                <a:avLst/>
              </a:prstGeom>
              <a:noFill/>
              <a:ln w="1588">
                <a:solidFill>
                  <a:srgbClr val="919191"/>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027" name="Freeform 850"/>
              <p:cNvSpPr>
                <a:spLocks/>
              </p:cNvSpPr>
              <p:nvPr/>
            </p:nvSpPr>
            <p:spPr bwMode="auto">
              <a:xfrm flipH="1">
                <a:off x="4576" y="3079"/>
                <a:ext cx="58" cy="22"/>
              </a:xfrm>
              <a:custGeom>
                <a:avLst/>
                <a:gdLst>
                  <a:gd name="T0" fmla="*/ 1 w 115"/>
                  <a:gd name="T1" fmla="*/ 0 h 45"/>
                  <a:gd name="T2" fmla="*/ 1 w 115"/>
                  <a:gd name="T3" fmla="*/ 0 h 45"/>
                  <a:gd name="T4" fmla="*/ 1 w 115"/>
                  <a:gd name="T5" fmla="*/ 0 h 45"/>
                  <a:gd name="T6" fmla="*/ 1 w 115"/>
                  <a:gd name="T7" fmla="*/ 0 h 45"/>
                  <a:gd name="T8" fmla="*/ 0 w 115"/>
                  <a:gd name="T9" fmla="*/ 0 h 45"/>
                  <a:gd name="T10" fmla="*/ 1 w 115"/>
                  <a:gd name="T11" fmla="*/ 0 h 45"/>
                  <a:gd name="T12" fmla="*/ 1 w 115"/>
                  <a:gd name="T13" fmla="*/ 0 h 45"/>
                  <a:gd name="T14" fmla="*/ 1 w 115"/>
                  <a:gd name="T15" fmla="*/ 0 h 45"/>
                  <a:gd name="T16" fmla="*/ 1 w 115"/>
                  <a:gd name="T17" fmla="*/ 0 h 4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5"/>
                  <a:gd name="T28" fmla="*/ 0 h 45"/>
                  <a:gd name="T29" fmla="*/ 115 w 115"/>
                  <a:gd name="T30" fmla="*/ 45 h 4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5" h="45">
                    <a:moveTo>
                      <a:pt x="115" y="24"/>
                    </a:moveTo>
                    <a:lnTo>
                      <a:pt x="115" y="35"/>
                    </a:lnTo>
                    <a:lnTo>
                      <a:pt x="102" y="35"/>
                    </a:lnTo>
                    <a:lnTo>
                      <a:pt x="89" y="45"/>
                    </a:lnTo>
                    <a:lnTo>
                      <a:pt x="0" y="45"/>
                    </a:lnTo>
                    <a:lnTo>
                      <a:pt x="40" y="0"/>
                    </a:lnTo>
                    <a:lnTo>
                      <a:pt x="77" y="0"/>
                    </a:lnTo>
                    <a:lnTo>
                      <a:pt x="102" y="24"/>
                    </a:lnTo>
                    <a:lnTo>
                      <a:pt x="115" y="24"/>
                    </a:lnTo>
                    <a:close/>
                  </a:path>
                </a:pathLst>
              </a:custGeom>
              <a:solidFill>
                <a:srgbClr val="5A5A5A"/>
              </a:solidFill>
              <a:ln w="1588">
                <a:solidFill>
                  <a:srgbClr val="000000"/>
                </a:solidFill>
                <a:round/>
                <a:headEnd/>
                <a:tailEnd/>
              </a:ln>
            </p:spPr>
            <p:txBody>
              <a:bodyPr/>
              <a:lstStyle/>
              <a:p>
                <a:endParaRPr lang="es-CL"/>
              </a:p>
            </p:txBody>
          </p:sp>
          <p:sp>
            <p:nvSpPr>
              <p:cNvPr id="16028" name="Freeform 851"/>
              <p:cNvSpPr>
                <a:spLocks/>
              </p:cNvSpPr>
              <p:nvPr/>
            </p:nvSpPr>
            <p:spPr bwMode="auto">
              <a:xfrm flipH="1">
                <a:off x="4764" y="3079"/>
                <a:ext cx="58" cy="22"/>
              </a:xfrm>
              <a:custGeom>
                <a:avLst/>
                <a:gdLst>
                  <a:gd name="T0" fmla="*/ 1 w 116"/>
                  <a:gd name="T1" fmla="*/ 0 h 45"/>
                  <a:gd name="T2" fmla="*/ 1 w 116"/>
                  <a:gd name="T3" fmla="*/ 0 h 45"/>
                  <a:gd name="T4" fmla="*/ 1 w 116"/>
                  <a:gd name="T5" fmla="*/ 0 h 45"/>
                  <a:gd name="T6" fmla="*/ 0 w 116"/>
                  <a:gd name="T7" fmla="*/ 0 h 45"/>
                  <a:gd name="T8" fmla="*/ 0 w 116"/>
                  <a:gd name="T9" fmla="*/ 0 h 45"/>
                  <a:gd name="T10" fmla="*/ 1 w 116"/>
                  <a:gd name="T11" fmla="*/ 0 h 45"/>
                  <a:gd name="T12" fmla="*/ 1 w 116"/>
                  <a:gd name="T13" fmla="*/ 0 h 45"/>
                  <a:gd name="T14" fmla="*/ 1 w 116"/>
                  <a:gd name="T15" fmla="*/ 0 h 45"/>
                  <a:gd name="T16" fmla="*/ 1 w 116"/>
                  <a:gd name="T17" fmla="*/ 0 h 4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6"/>
                  <a:gd name="T28" fmla="*/ 0 h 45"/>
                  <a:gd name="T29" fmla="*/ 116 w 116"/>
                  <a:gd name="T30" fmla="*/ 45 h 4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6" h="45">
                    <a:moveTo>
                      <a:pt x="101" y="12"/>
                    </a:moveTo>
                    <a:lnTo>
                      <a:pt x="88" y="0"/>
                    </a:lnTo>
                    <a:lnTo>
                      <a:pt x="26" y="0"/>
                    </a:lnTo>
                    <a:lnTo>
                      <a:pt x="0" y="24"/>
                    </a:lnTo>
                    <a:lnTo>
                      <a:pt x="0" y="35"/>
                    </a:lnTo>
                    <a:lnTo>
                      <a:pt x="12" y="35"/>
                    </a:lnTo>
                    <a:lnTo>
                      <a:pt x="12" y="45"/>
                    </a:lnTo>
                    <a:lnTo>
                      <a:pt x="116" y="45"/>
                    </a:lnTo>
                    <a:lnTo>
                      <a:pt x="101" y="12"/>
                    </a:lnTo>
                    <a:close/>
                  </a:path>
                </a:pathLst>
              </a:custGeom>
              <a:solidFill>
                <a:srgbClr val="5A5A5A"/>
              </a:solidFill>
              <a:ln w="1588">
                <a:solidFill>
                  <a:srgbClr val="000000"/>
                </a:solidFill>
                <a:round/>
                <a:headEnd/>
                <a:tailEnd/>
              </a:ln>
            </p:spPr>
            <p:txBody>
              <a:bodyPr/>
              <a:lstStyle/>
              <a:p>
                <a:endParaRPr lang="es-CL"/>
              </a:p>
            </p:txBody>
          </p:sp>
          <p:sp>
            <p:nvSpPr>
              <p:cNvPr id="16029" name="Oval 852"/>
              <p:cNvSpPr>
                <a:spLocks noChangeArrowheads="1"/>
              </p:cNvSpPr>
              <p:nvPr/>
            </p:nvSpPr>
            <p:spPr bwMode="auto">
              <a:xfrm flipH="1">
                <a:off x="4771" y="3072"/>
                <a:ext cx="57" cy="63"/>
              </a:xfrm>
              <a:prstGeom prst="ellipse">
                <a:avLst/>
              </a:prstGeom>
              <a:solidFill>
                <a:srgbClr val="000000"/>
              </a:solidFill>
              <a:ln w="1588">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030" name="Oval 853"/>
              <p:cNvSpPr>
                <a:spLocks noChangeArrowheads="1"/>
              </p:cNvSpPr>
              <p:nvPr/>
            </p:nvSpPr>
            <p:spPr bwMode="auto">
              <a:xfrm flipH="1">
                <a:off x="4782" y="3084"/>
                <a:ext cx="34" cy="37"/>
              </a:xfrm>
              <a:prstGeom prst="ellipse">
                <a:avLst/>
              </a:prstGeom>
              <a:solidFill>
                <a:srgbClr val="808080"/>
              </a:solidFill>
              <a:ln w="1588">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031" name="Oval 854"/>
              <p:cNvSpPr>
                <a:spLocks noChangeArrowheads="1"/>
              </p:cNvSpPr>
              <p:nvPr/>
            </p:nvSpPr>
            <p:spPr bwMode="auto">
              <a:xfrm flipH="1">
                <a:off x="4789" y="3096"/>
                <a:ext cx="18" cy="18"/>
              </a:xfrm>
              <a:prstGeom prst="ellipse">
                <a:avLst/>
              </a:prstGeom>
              <a:solidFill>
                <a:srgbClr val="000000"/>
              </a:solidFill>
              <a:ln w="1588">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032" name="Oval 855"/>
              <p:cNvSpPr>
                <a:spLocks noChangeArrowheads="1"/>
              </p:cNvSpPr>
              <p:nvPr/>
            </p:nvSpPr>
            <p:spPr bwMode="auto">
              <a:xfrm flipH="1">
                <a:off x="4599" y="3091"/>
                <a:ext cx="35" cy="30"/>
              </a:xfrm>
              <a:prstGeom prst="ellipse">
                <a:avLst/>
              </a:prstGeom>
              <a:solidFill>
                <a:srgbClr val="808080"/>
              </a:solidFill>
              <a:ln w="1588">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033" name="Oval 856"/>
              <p:cNvSpPr>
                <a:spLocks noChangeArrowheads="1"/>
              </p:cNvSpPr>
              <p:nvPr/>
            </p:nvSpPr>
            <p:spPr bwMode="auto">
              <a:xfrm flipH="1">
                <a:off x="4607" y="3096"/>
                <a:ext cx="17" cy="18"/>
              </a:xfrm>
              <a:prstGeom prst="ellipse">
                <a:avLst/>
              </a:prstGeom>
              <a:solidFill>
                <a:srgbClr val="000000"/>
              </a:solidFill>
              <a:ln w="1588">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034" name="Freeform 857"/>
              <p:cNvSpPr>
                <a:spLocks/>
              </p:cNvSpPr>
              <p:nvPr/>
            </p:nvSpPr>
            <p:spPr bwMode="auto">
              <a:xfrm flipH="1">
                <a:off x="4571" y="3016"/>
                <a:ext cx="256" cy="98"/>
              </a:xfrm>
              <a:custGeom>
                <a:avLst/>
                <a:gdLst>
                  <a:gd name="T0" fmla="*/ 0 w 513"/>
                  <a:gd name="T1" fmla="*/ 0 h 198"/>
                  <a:gd name="T2" fmla="*/ 0 w 513"/>
                  <a:gd name="T3" fmla="*/ 0 h 198"/>
                  <a:gd name="T4" fmla="*/ 0 w 513"/>
                  <a:gd name="T5" fmla="*/ 0 h 198"/>
                  <a:gd name="T6" fmla="*/ 0 w 513"/>
                  <a:gd name="T7" fmla="*/ 0 h 198"/>
                  <a:gd name="T8" fmla="*/ 0 w 513"/>
                  <a:gd name="T9" fmla="*/ 0 h 198"/>
                  <a:gd name="T10" fmla="*/ 0 w 513"/>
                  <a:gd name="T11" fmla="*/ 0 h 198"/>
                  <a:gd name="T12" fmla="*/ 0 w 513"/>
                  <a:gd name="T13" fmla="*/ 0 h 198"/>
                  <a:gd name="T14" fmla="*/ 0 w 513"/>
                  <a:gd name="T15" fmla="*/ 0 h 198"/>
                  <a:gd name="T16" fmla="*/ 0 w 513"/>
                  <a:gd name="T17" fmla="*/ 0 h 198"/>
                  <a:gd name="T18" fmla="*/ 0 w 513"/>
                  <a:gd name="T19" fmla="*/ 0 h 198"/>
                  <a:gd name="T20" fmla="*/ 0 w 513"/>
                  <a:gd name="T21" fmla="*/ 0 h 198"/>
                  <a:gd name="T22" fmla="*/ 0 w 513"/>
                  <a:gd name="T23" fmla="*/ 0 h 198"/>
                  <a:gd name="T24" fmla="*/ 0 w 513"/>
                  <a:gd name="T25" fmla="*/ 0 h 198"/>
                  <a:gd name="T26" fmla="*/ 0 w 513"/>
                  <a:gd name="T27" fmla="*/ 0 h 198"/>
                  <a:gd name="T28" fmla="*/ 0 w 513"/>
                  <a:gd name="T29" fmla="*/ 0 h 198"/>
                  <a:gd name="T30" fmla="*/ 0 w 513"/>
                  <a:gd name="T31" fmla="*/ 0 h 198"/>
                  <a:gd name="T32" fmla="*/ 0 w 513"/>
                  <a:gd name="T33" fmla="*/ 0 h 198"/>
                  <a:gd name="T34" fmla="*/ 0 w 513"/>
                  <a:gd name="T35" fmla="*/ 0 h 198"/>
                  <a:gd name="T36" fmla="*/ 0 w 513"/>
                  <a:gd name="T37" fmla="*/ 0 h 198"/>
                  <a:gd name="T38" fmla="*/ 0 w 513"/>
                  <a:gd name="T39" fmla="*/ 0 h 198"/>
                  <a:gd name="T40" fmla="*/ 0 w 513"/>
                  <a:gd name="T41" fmla="*/ 0 h 198"/>
                  <a:gd name="T42" fmla="*/ 0 w 513"/>
                  <a:gd name="T43" fmla="*/ 0 h 198"/>
                  <a:gd name="T44" fmla="*/ 0 w 513"/>
                  <a:gd name="T45" fmla="*/ 0 h 198"/>
                  <a:gd name="T46" fmla="*/ 0 w 513"/>
                  <a:gd name="T47" fmla="*/ 0 h 198"/>
                  <a:gd name="T48" fmla="*/ 0 w 513"/>
                  <a:gd name="T49" fmla="*/ 0 h 198"/>
                  <a:gd name="T50" fmla="*/ 0 w 513"/>
                  <a:gd name="T51" fmla="*/ 0 h 198"/>
                  <a:gd name="T52" fmla="*/ 0 w 513"/>
                  <a:gd name="T53" fmla="*/ 0 h 19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13"/>
                  <a:gd name="T82" fmla="*/ 0 h 198"/>
                  <a:gd name="T83" fmla="*/ 513 w 513"/>
                  <a:gd name="T84" fmla="*/ 198 h 19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13" h="198">
                    <a:moveTo>
                      <a:pt x="513" y="150"/>
                    </a:moveTo>
                    <a:lnTo>
                      <a:pt x="513" y="89"/>
                    </a:lnTo>
                    <a:lnTo>
                      <a:pt x="509" y="2"/>
                    </a:lnTo>
                    <a:lnTo>
                      <a:pt x="269" y="0"/>
                    </a:lnTo>
                    <a:lnTo>
                      <a:pt x="276" y="7"/>
                    </a:lnTo>
                    <a:lnTo>
                      <a:pt x="275" y="16"/>
                    </a:lnTo>
                    <a:lnTo>
                      <a:pt x="175" y="16"/>
                    </a:lnTo>
                    <a:lnTo>
                      <a:pt x="162" y="88"/>
                    </a:lnTo>
                    <a:lnTo>
                      <a:pt x="125" y="74"/>
                    </a:lnTo>
                    <a:lnTo>
                      <a:pt x="63" y="88"/>
                    </a:lnTo>
                    <a:lnTo>
                      <a:pt x="23" y="99"/>
                    </a:lnTo>
                    <a:lnTo>
                      <a:pt x="11" y="99"/>
                    </a:lnTo>
                    <a:lnTo>
                      <a:pt x="11" y="136"/>
                    </a:lnTo>
                    <a:lnTo>
                      <a:pt x="0" y="135"/>
                    </a:lnTo>
                    <a:lnTo>
                      <a:pt x="11" y="149"/>
                    </a:lnTo>
                    <a:lnTo>
                      <a:pt x="23" y="149"/>
                    </a:lnTo>
                    <a:lnTo>
                      <a:pt x="37" y="125"/>
                    </a:lnTo>
                    <a:lnTo>
                      <a:pt x="89" y="113"/>
                    </a:lnTo>
                    <a:lnTo>
                      <a:pt x="99" y="136"/>
                    </a:lnTo>
                    <a:lnTo>
                      <a:pt x="138" y="198"/>
                    </a:lnTo>
                    <a:lnTo>
                      <a:pt x="339" y="198"/>
                    </a:lnTo>
                    <a:lnTo>
                      <a:pt x="374" y="185"/>
                    </a:lnTo>
                    <a:lnTo>
                      <a:pt x="387" y="136"/>
                    </a:lnTo>
                    <a:lnTo>
                      <a:pt x="400" y="113"/>
                    </a:lnTo>
                    <a:lnTo>
                      <a:pt x="464" y="113"/>
                    </a:lnTo>
                    <a:lnTo>
                      <a:pt x="489" y="149"/>
                    </a:lnTo>
                    <a:lnTo>
                      <a:pt x="513" y="150"/>
                    </a:lnTo>
                    <a:close/>
                  </a:path>
                </a:pathLst>
              </a:custGeom>
              <a:solidFill>
                <a:srgbClr val="9A9A00"/>
              </a:solidFill>
              <a:ln w="1588">
                <a:solidFill>
                  <a:srgbClr val="000000"/>
                </a:solidFill>
                <a:round/>
                <a:headEnd/>
                <a:tailEnd/>
              </a:ln>
            </p:spPr>
            <p:txBody>
              <a:bodyPr/>
              <a:lstStyle/>
              <a:p>
                <a:endParaRPr lang="es-CL"/>
              </a:p>
            </p:txBody>
          </p:sp>
          <p:sp>
            <p:nvSpPr>
              <p:cNvPr id="16035" name="Freeform 858"/>
              <p:cNvSpPr>
                <a:spLocks/>
              </p:cNvSpPr>
              <p:nvPr/>
            </p:nvSpPr>
            <p:spPr bwMode="auto">
              <a:xfrm flipH="1">
                <a:off x="4689" y="3023"/>
                <a:ext cx="50" cy="35"/>
              </a:xfrm>
              <a:custGeom>
                <a:avLst/>
                <a:gdLst>
                  <a:gd name="T0" fmla="*/ 1 w 99"/>
                  <a:gd name="T1" fmla="*/ 1 h 69"/>
                  <a:gd name="T2" fmla="*/ 1 w 99"/>
                  <a:gd name="T3" fmla="*/ 0 h 69"/>
                  <a:gd name="T4" fmla="*/ 0 w 99"/>
                  <a:gd name="T5" fmla="*/ 0 h 69"/>
                  <a:gd name="T6" fmla="*/ 0 w 99"/>
                  <a:gd name="T7" fmla="*/ 1 h 69"/>
                  <a:gd name="T8" fmla="*/ 0 w 99"/>
                  <a:gd name="T9" fmla="*/ 1 h 69"/>
                  <a:gd name="T10" fmla="*/ 0 60000 65536"/>
                  <a:gd name="T11" fmla="*/ 0 60000 65536"/>
                  <a:gd name="T12" fmla="*/ 0 60000 65536"/>
                  <a:gd name="T13" fmla="*/ 0 60000 65536"/>
                  <a:gd name="T14" fmla="*/ 0 60000 65536"/>
                  <a:gd name="T15" fmla="*/ 0 w 99"/>
                  <a:gd name="T16" fmla="*/ 0 h 69"/>
                  <a:gd name="T17" fmla="*/ 99 w 99"/>
                  <a:gd name="T18" fmla="*/ 69 h 69"/>
                </a:gdLst>
                <a:ahLst/>
                <a:cxnLst>
                  <a:cxn ang="T10">
                    <a:pos x="T0" y="T1"/>
                  </a:cxn>
                  <a:cxn ang="T11">
                    <a:pos x="T2" y="T3"/>
                  </a:cxn>
                  <a:cxn ang="T12">
                    <a:pos x="T4" y="T5"/>
                  </a:cxn>
                  <a:cxn ang="T13">
                    <a:pos x="T6" y="T7"/>
                  </a:cxn>
                  <a:cxn ang="T14">
                    <a:pos x="T8" y="T9"/>
                  </a:cxn>
                </a:cxnLst>
                <a:rect l="T15" t="T16" r="T17" b="T18"/>
                <a:pathLst>
                  <a:path w="99" h="69">
                    <a:moveTo>
                      <a:pt x="99" y="58"/>
                    </a:moveTo>
                    <a:lnTo>
                      <a:pt x="99" y="0"/>
                    </a:lnTo>
                    <a:lnTo>
                      <a:pt x="0" y="0"/>
                    </a:lnTo>
                    <a:lnTo>
                      <a:pt x="0" y="58"/>
                    </a:lnTo>
                    <a:lnTo>
                      <a:pt x="0" y="69"/>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036" name="Freeform 859"/>
              <p:cNvSpPr>
                <a:spLocks/>
              </p:cNvSpPr>
              <p:nvPr/>
            </p:nvSpPr>
            <p:spPr bwMode="auto">
              <a:xfrm flipH="1">
                <a:off x="4783" y="3052"/>
                <a:ext cx="17" cy="18"/>
              </a:xfrm>
              <a:custGeom>
                <a:avLst/>
                <a:gdLst>
                  <a:gd name="T0" fmla="*/ 1 w 34"/>
                  <a:gd name="T1" fmla="*/ 1 h 34"/>
                  <a:gd name="T2" fmla="*/ 1 w 34"/>
                  <a:gd name="T3" fmla="*/ 0 h 34"/>
                  <a:gd name="T4" fmla="*/ 0 w 34"/>
                  <a:gd name="T5" fmla="*/ 1 h 34"/>
                  <a:gd name="T6" fmla="*/ 0 60000 65536"/>
                  <a:gd name="T7" fmla="*/ 0 60000 65536"/>
                  <a:gd name="T8" fmla="*/ 0 60000 65536"/>
                  <a:gd name="T9" fmla="*/ 0 w 34"/>
                  <a:gd name="T10" fmla="*/ 0 h 34"/>
                  <a:gd name="T11" fmla="*/ 34 w 34"/>
                  <a:gd name="T12" fmla="*/ 34 h 34"/>
                </a:gdLst>
                <a:ahLst/>
                <a:cxnLst>
                  <a:cxn ang="T6">
                    <a:pos x="T0" y="T1"/>
                  </a:cxn>
                  <a:cxn ang="T7">
                    <a:pos x="T2" y="T3"/>
                  </a:cxn>
                  <a:cxn ang="T8">
                    <a:pos x="T4" y="T5"/>
                  </a:cxn>
                </a:cxnLst>
                <a:rect l="T9" t="T10" r="T11" b="T12"/>
                <a:pathLst>
                  <a:path w="34" h="34">
                    <a:moveTo>
                      <a:pt x="34" y="34"/>
                    </a:moveTo>
                    <a:lnTo>
                      <a:pt x="15" y="0"/>
                    </a:lnTo>
                    <a:lnTo>
                      <a:pt x="0" y="34"/>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037" name="Freeform 860"/>
              <p:cNvSpPr>
                <a:spLocks/>
              </p:cNvSpPr>
              <p:nvPr/>
            </p:nvSpPr>
            <p:spPr bwMode="auto">
              <a:xfrm flipH="1">
                <a:off x="4778" y="3079"/>
                <a:ext cx="38" cy="15"/>
              </a:xfrm>
              <a:custGeom>
                <a:avLst/>
                <a:gdLst>
                  <a:gd name="T0" fmla="*/ 0 w 76"/>
                  <a:gd name="T1" fmla="*/ 0 h 31"/>
                  <a:gd name="T2" fmla="*/ 1 w 76"/>
                  <a:gd name="T3" fmla="*/ 0 h 31"/>
                  <a:gd name="T4" fmla="*/ 1 w 76"/>
                  <a:gd name="T5" fmla="*/ 0 h 31"/>
                  <a:gd name="T6" fmla="*/ 0 60000 65536"/>
                  <a:gd name="T7" fmla="*/ 0 60000 65536"/>
                  <a:gd name="T8" fmla="*/ 0 60000 65536"/>
                  <a:gd name="T9" fmla="*/ 0 w 76"/>
                  <a:gd name="T10" fmla="*/ 0 h 31"/>
                  <a:gd name="T11" fmla="*/ 76 w 76"/>
                  <a:gd name="T12" fmla="*/ 31 h 31"/>
                </a:gdLst>
                <a:ahLst/>
                <a:cxnLst>
                  <a:cxn ang="T6">
                    <a:pos x="T0" y="T1"/>
                  </a:cxn>
                  <a:cxn ang="T7">
                    <a:pos x="T2" y="T3"/>
                  </a:cxn>
                  <a:cxn ang="T8">
                    <a:pos x="T4" y="T5"/>
                  </a:cxn>
                </a:cxnLst>
                <a:rect l="T9" t="T10" r="T11" b="T12"/>
                <a:pathLst>
                  <a:path w="76" h="31">
                    <a:moveTo>
                      <a:pt x="0" y="31"/>
                    </a:moveTo>
                    <a:lnTo>
                      <a:pt x="14" y="0"/>
                    </a:lnTo>
                    <a:lnTo>
                      <a:pt x="76" y="0"/>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038" name="Line 861"/>
              <p:cNvSpPr>
                <a:spLocks noChangeShapeType="1"/>
              </p:cNvSpPr>
              <p:nvPr/>
            </p:nvSpPr>
            <p:spPr bwMode="auto">
              <a:xfrm>
                <a:off x="4759" y="3053"/>
                <a:ext cx="57" cy="19"/>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039" name="Freeform 862"/>
              <p:cNvSpPr>
                <a:spLocks/>
              </p:cNvSpPr>
              <p:nvPr/>
            </p:nvSpPr>
            <p:spPr bwMode="auto">
              <a:xfrm flipH="1">
                <a:off x="4816" y="3064"/>
                <a:ext cx="15" cy="27"/>
              </a:xfrm>
              <a:custGeom>
                <a:avLst/>
                <a:gdLst>
                  <a:gd name="T0" fmla="*/ 0 w 31"/>
                  <a:gd name="T1" fmla="*/ 1 h 52"/>
                  <a:gd name="T2" fmla="*/ 0 w 31"/>
                  <a:gd name="T3" fmla="*/ 0 h 52"/>
                  <a:gd name="T4" fmla="*/ 0 w 31"/>
                  <a:gd name="T5" fmla="*/ 1 h 52"/>
                  <a:gd name="T6" fmla="*/ 0 w 31"/>
                  <a:gd name="T7" fmla="*/ 1 h 52"/>
                  <a:gd name="T8" fmla="*/ 0 w 31"/>
                  <a:gd name="T9" fmla="*/ 1 h 52"/>
                  <a:gd name="T10" fmla="*/ 0 w 31"/>
                  <a:gd name="T11" fmla="*/ 1 h 52"/>
                  <a:gd name="T12" fmla="*/ 0 60000 65536"/>
                  <a:gd name="T13" fmla="*/ 0 60000 65536"/>
                  <a:gd name="T14" fmla="*/ 0 60000 65536"/>
                  <a:gd name="T15" fmla="*/ 0 60000 65536"/>
                  <a:gd name="T16" fmla="*/ 0 60000 65536"/>
                  <a:gd name="T17" fmla="*/ 0 60000 65536"/>
                  <a:gd name="T18" fmla="*/ 0 w 31"/>
                  <a:gd name="T19" fmla="*/ 0 h 52"/>
                  <a:gd name="T20" fmla="*/ 31 w 31"/>
                  <a:gd name="T21" fmla="*/ 52 h 52"/>
                </a:gdLst>
                <a:ahLst/>
                <a:cxnLst>
                  <a:cxn ang="T12">
                    <a:pos x="T0" y="T1"/>
                  </a:cxn>
                  <a:cxn ang="T13">
                    <a:pos x="T2" y="T3"/>
                  </a:cxn>
                  <a:cxn ang="T14">
                    <a:pos x="T4" y="T5"/>
                  </a:cxn>
                  <a:cxn ang="T15">
                    <a:pos x="T6" y="T7"/>
                  </a:cxn>
                  <a:cxn ang="T16">
                    <a:pos x="T8" y="T9"/>
                  </a:cxn>
                  <a:cxn ang="T17">
                    <a:pos x="T10" y="T11"/>
                  </a:cxn>
                </a:cxnLst>
                <a:rect l="T18" t="T19" r="T20" b="T21"/>
                <a:pathLst>
                  <a:path w="31" h="52">
                    <a:moveTo>
                      <a:pt x="31" y="16"/>
                    </a:moveTo>
                    <a:lnTo>
                      <a:pt x="16" y="0"/>
                    </a:lnTo>
                    <a:lnTo>
                      <a:pt x="16" y="16"/>
                    </a:lnTo>
                    <a:lnTo>
                      <a:pt x="16" y="28"/>
                    </a:lnTo>
                    <a:lnTo>
                      <a:pt x="0" y="40"/>
                    </a:lnTo>
                    <a:lnTo>
                      <a:pt x="31" y="52"/>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040" name="Line 863"/>
              <p:cNvSpPr>
                <a:spLocks noChangeShapeType="1"/>
              </p:cNvSpPr>
              <p:nvPr/>
            </p:nvSpPr>
            <p:spPr bwMode="auto">
              <a:xfrm flipH="1">
                <a:off x="4657" y="3099"/>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041" name="Line 864"/>
              <p:cNvSpPr>
                <a:spLocks noChangeShapeType="1"/>
              </p:cNvSpPr>
              <p:nvPr/>
            </p:nvSpPr>
            <p:spPr bwMode="auto">
              <a:xfrm flipH="1">
                <a:off x="4670" y="3099"/>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042" name="Line 865"/>
              <p:cNvSpPr>
                <a:spLocks noChangeShapeType="1"/>
              </p:cNvSpPr>
              <p:nvPr/>
            </p:nvSpPr>
            <p:spPr bwMode="auto">
              <a:xfrm flipH="1">
                <a:off x="4713" y="3099"/>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043" name="Line 866"/>
              <p:cNvSpPr>
                <a:spLocks noChangeShapeType="1"/>
              </p:cNvSpPr>
              <p:nvPr/>
            </p:nvSpPr>
            <p:spPr bwMode="auto">
              <a:xfrm flipH="1">
                <a:off x="4720" y="3099"/>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044" name="Line 867"/>
              <p:cNvSpPr>
                <a:spLocks noChangeShapeType="1"/>
              </p:cNvSpPr>
              <p:nvPr/>
            </p:nvSpPr>
            <p:spPr bwMode="auto">
              <a:xfrm flipH="1">
                <a:off x="4733" y="3099"/>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045" name="Line 868"/>
              <p:cNvSpPr>
                <a:spLocks noChangeShapeType="1"/>
              </p:cNvSpPr>
              <p:nvPr/>
            </p:nvSpPr>
            <p:spPr bwMode="auto">
              <a:xfrm flipH="1">
                <a:off x="4758" y="3056"/>
                <a:ext cx="1" cy="25"/>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046" name="Freeform 869"/>
              <p:cNvSpPr>
                <a:spLocks/>
              </p:cNvSpPr>
              <p:nvPr/>
            </p:nvSpPr>
            <p:spPr bwMode="auto">
              <a:xfrm flipH="1">
                <a:off x="4772" y="3066"/>
                <a:ext cx="37" cy="17"/>
              </a:xfrm>
              <a:custGeom>
                <a:avLst/>
                <a:gdLst>
                  <a:gd name="T0" fmla="*/ 0 w 75"/>
                  <a:gd name="T1" fmla="*/ 0 h 33"/>
                  <a:gd name="T2" fmla="*/ 0 w 75"/>
                  <a:gd name="T3" fmla="*/ 0 h 33"/>
                  <a:gd name="T4" fmla="*/ 0 w 75"/>
                  <a:gd name="T5" fmla="*/ 1 h 33"/>
                  <a:gd name="T6" fmla="*/ 0 60000 65536"/>
                  <a:gd name="T7" fmla="*/ 0 60000 65536"/>
                  <a:gd name="T8" fmla="*/ 0 60000 65536"/>
                  <a:gd name="T9" fmla="*/ 0 w 75"/>
                  <a:gd name="T10" fmla="*/ 0 h 33"/>
                  <a:gd name="T11" fmla="*/ 75 w 75"/>
                  <a:gd name="T12" fmla="*/ 33 h 33"/>
                </a:gdLst>
                <a:ahLst/>
                <a:cxnLst>
                  <a:cxn ang="T6">
                    <a:pos x="T0" y="T1"/>
                  </a:cxn>
                  <a:cxn ang="T7">
                    <a:pos x="T2" y="T3"/>
                  </a:cxn>
                  <a:cxn ang="T8">
                    <a:pos x="T4" y="T5"/>
                  </a:cxn>
                </a:cxnLst>
                <a:rect l="T9" t="T10" r="T11" b="T12"/>
                <a:pathLst>
                  <a:path w="75" h="33">
                    <a:moveTo>
                      <a:pt x="75" y="0"/>
                    </a:moveTo>
                    <a:lnTo>
                      <a:pt x="14" y="0"/>
                    </a:lnTo>
                    <a:lnTo>
                      <a:pt x="0" y="33"/>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047" name="Freeform 870"/>
              <p:cNvSpPr>
                <a:spLocks/>
              </p:cNvSpPr>
              <p:nvPr/>
            </p:nvSpPr>
            <p:spPr bwMode="auto">
              <a:xfrm flipH="1">
                <a:off x="4764" y="3066"/>
                <a:ext cx="17" cy="17"/>
              </a:xfrm>
              <a:custGeom>
                <a:avLst/>
                <a:gdLst>
                  <a:gd name="T0" fmla="*/ 1 w 34"/>
                  <a:gd name="T1" fmla="*/ 1 h 33"/>
                  <a:gd name="T2" fmla="*/ 1 w 34"/>
                  <a:gd name="T3" fmla="*/ 1 h 33"/>
                  <a:gd name="T4" fmla="*/ 0 w 34"/>
                  <a:gd name="T5" fmla="*/ 1 h 33"/>
                  <a:gd name="T6" fmla="*/ 0 w 34"/>
                  <a:gd name="T7" fmla="*/ 0 h 33"/>
                  <a:gd name="T8" fmla="*/ 0 w 34"/>
                  <a:gd name="T9" fmla="*/ 1 h 33"/>
                  <a:gd name="T10" fmla="*/ 0 w 34"/>
                  <a:gd name="T11" fmla="*/ 0 h 33"/>
                  <a:gd name="T12" fmla="*/ 1 w 34"/>
                  <a:gd name="T13" fmla="*/ 1 h 33"/>
                  <a:gd name="T14" fmla="*/ 0 60000 65536"/>
                  <a:gd name="T15" fmla="*/ 0 60000 65536"/>
                  <a:gd name="T16" fmla="*/ 0 60000 65536"/>
                  <a:gd name="T17" fmla="*/ 0 60000 65536"/>
                  <a:gd name="T18" fmla="*/ 0 60000 65536"/>
                  <a:gd name="T19" fmla="*/ 0 60000 65536"/>
                  <a:gd name="T20" fmla="*/ 0 60000 65536"/>
                  <a:gd name="T21" fmla="*/ 0 w 34"/>
                  <a:gd name="T22" fmla="*/ 0 h 33"/>
                  <a:gd name="T23" fmla="*/ 34 w 34"/>
                  <a:gd name="T24" fmla="*/ 33 h 3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4" h="33">
                    <a:moveTo>
                      <a:pt x="34" y="15"/>
                    </a:moveTo>
                    <a:lnTo>
                      <a:pt x="34" y="33"/>
                    </a:lnTo>
                    <a:lnTo>
                      <a:pt x="0" y="15"/>
                    </a:lnTo>
                    <a:lnTo>
                      <a:pt x="0" y="0"/>
                    </a:lnTo>
                    <a:lnTo>
                      <a:pt x="0" y="15"/>
                    </a:lnTo>
                    <a:lnTo>
                      <a:pt x="0" y="0"/>
                    </a:lnTo>
                    <a:lnTo>
                      <a:pt x="34" y="15"/>
                    </a:lnTo>
                    <a:close/>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048" name="Freeform 871"/>
              <p:cNvSpPr>
                <a:spLocks/>
              </p:cNvSpPr>
              <p:nvPr/>
            </p:nvSpPr>
            <p:spPr bwMode="auto">
              <a:xfrm flipH="1">
                <a:off x="4759" y="3070"/>
                <a:ext cx="16" cy="18"/>
              </a:xfrm>
              <a:custGeom>
                <a:avLst/>
                <a:gdLst>
                  <a:gd name="T0" fmla="*/ 1 w 32"/>
                  <a:gd name="T1" fmla="*/ 0 h 36"/>
                  <a:gd name="T2" fmla="*/ 0 w 32"/>
                  <a:gd name="T3" fmla="*/ 0 h 36"/>
                  <a:gd name="T4" fmla="*/ 1 w 32"/>
                  <a:gd name="T5" fmla="*/ 1 h 36"/>
                  <a:gd name="T6" fmla="*/ 1 w 32"/>
                  <a:gd name="T7" fmla="*/ 1 h 36"/>
                  <a:gd name="T8" fmla="*/ 1 w 32"/>
                  <a:gd name="T9" fmla="*/ 1 h 36"/>
                  <a:gd name="T10" fmla="*/ 1 w 32"/>
                  <a:gd name="T11" fmla="*/ 0 h 36"/>
                  <a:gd name="T12" fmla="*/ 0 60000 65536"/>
                  <a:gd name="T13" fmla="*/ 0 60000 65536"/>
                  <a:gd name="T14" fmla="*/ 0 60000 65536"/>
                  <a:gd name="T15" fmla="*/ 0 60000 65536"/>
                  <a:gd name="T16" fmla="*/ 0 60000 65536"/>
                  <a:gd name="T17" fmla="*/ 0 60000 65536"/>
                  <a:gd name="T18" fmla="*/ 0 w 32"/>
                  <a:gd name="T19" fmla="*/ 0 h 36"/>
                  <a:gd name="T20" fmla="*/ 32 w 32"/>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32" h="36">
                    <a:moveTo>
                      <a:pt x="14" y="0"/>
                    </a:moveTo>
                    <a:lnTo>
                      <a:pt x="0" y="0"/>
                    </a:lnTo>
                    <a:lnTo>
                      <a:pt x="14" y="18"/>
                    </a:lnTo>
                    <a:lnTo>
                      <a:pt x="14" y="36"/>
                    </a:lnTo>
                    <a:lnTo>
                      <a:pt x="32" y="18"/>
                    </a:lnTo>
                    <a:lnTo>
                      <a:pt x="14" y="0"/>
                    </a:lnTo>
                    <a:close/>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049" name="Freeform 872"/>
              <p:cNvSpPr>
                <a:spLocks/>
              </p:cNvSpPr>
              <p:nvPr/>
            </p:nvSpPr>
            <p:spPr bwMode="auto">
              <a:xfrm flipH="1">
                <a:off x="4745" y="3052"/>
                <a:ext cx="19" cy="18"/>
              </a:xfrm>
              <a:custGeom>
                <a:avLst/>
                <a:gdLst>
                  <a:gd name="T0" fmla="*/ 1 w 38"/>
                  <a:gd name="T1" fmla="*/ 0 h 34"/>
                  <a:gd name="T2" fmla="*/ 1 w 38"/>
                  <a:gd name="T3" fmla="*/ 0 h 34"/>
                  <a:gd name="T4" fmla="*/ 1 w 38"/>
                  <a:gd name="T5" fmla="*/ 1 h 34"/>
                  <a:gd name="T6" fmla="*/ 1 w 38"/>
                  <a:gd name="T7" fmla="*/ 1 h 34"/>
                  <a:gd name="T8" fmla="*/ 1 w 38"/>
                  <a:gd name="T9" fmla="*/ 1 h 34"/>
                  <a:gd name="T10" fmla="*/ 1 w 38"/>
                  <a:gd name="T11" fmla="*/ 1 h 34"/>
                  <a:gd name="T12" fmla="*/ 0 w 38"/>
                  <a:gd name="T13" fmla="*/ 1 h 34"/>
                  <a:gd name="T14" fmla="*/ 1 w 38"/>
                  <a:gd name="T15" fmla="*/ 0 h 34"/>
                  <a:gd name="T16" fmla="*/ 0 60000 65536"/>
                  <a:gd name="T17" fmla="*/ 0 60000 65536"/>
                  <a:gd name="T18" fmla="*/ 0 60000 65536"/>
                  <a:gd name="T19" fmla="*/ 0 60000 65536"/>
                  <a:gd name="T20" fmla="*/ 0 60000 65536"/>
                  <a:gd name="T21" fmla="*/ 0 60000 65536"/>
                  <a:gd name="T22" fmla="*/ 0 60000 65536"/>
                  <a:gd name="T23" fmla="*/ 0 60000 65536"/>
                  <a:gd name="T24" fmla="*/ 0 w 38"/>
                  <a:gd name="T25" fmla="*/ 0 h 34"/>
                  <a:gd name="T26" fmla="*/ 38 w 38"/>
                  <a:gd name="T27" fmla="*/ 34 h 3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8" h="34">
                    <a:moveTo>
                      <a:pt x="13" y="0"/>
                    </a:moveTo>
                    <a:lnTo>
                      <a:pt x="38" y="0"/>
                    </a:lnTo>
                    <a:lnTo>
                      <a:pt x="38" y="18"/>
                    </a:lnTo>
                    <a:lnTo>
                      <a:pt x="38" y="34"/>
                    </a:lnTo>
                    <a:lnTo>
                      <a:pt x="25" y="34"/>
                    </a:lnTo>
                    <a:lnTo>
                      <a:pt x="25" y="18"/>
                    </a:lnTo>
                    <a:lnTo>
                      <a:pt x="0" y="18"/>
                    </a:lnTo>
                    <a:lnTo>
                      <a:pt x="13" y="0"/>
                    </a:lnTo>
                    <a:close/>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050" name="Line 873"/>
              <p:cNvSpPr>
                <a:spLocks noChangeShapeType="1"/>
              </p:cNvSpPr>
              <p:nvPr/>
            </p:nvSpPr>
            <p:spPr bwMode="auto">
              <a:xfrm flipH="1">
                <a:off x="4652" y="3099"/>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051" name="Line 874"/>
              <p:cNvSpPr>
                <a:spLocks noChangeShapeType="1"/>
              </p:cNvSpPr>
              <p:nvPr/>
            </p:nvSpPr>
            <p:spPr bwMode="auto">
              <a:xfrm flipH="1">
                <a:off x="4670" y="3099"/>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052" name="Line 875"/>
              <p:cNvSpPr>
                <a:spLocks noChangeShapeType="1"/>
              </p:cNvSpPr>
              <p:nvPr/>
            </p:nvSpPr>
            <p:spPr bwMode="auto">
              <a:xfrm flipH="1">
                <a:off x="4713" y="3099"/>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053" name="Line 876"/>
              <p:cNvSpPr>
                <a:spLocks noChangeShapeType="1"/>
              </p:cNvSpPr>
              <p:nvPr/>
            </p:nvSpPr>
            <p:spPr bwMode="auto">
              <a:xfrm flipH="1">
                <a:off x="4733" y="3099"/>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054" name="Freeform 877"/>
              <p:cNvSpPr>
                <a:spLocks/>
              </p:cNvSpPr>
              <p:nvPr/>
            </p:nvSpPr>
            <p:spPr bwMode="auto">
              <a:xfrm flipH="1">
                <a:off x="4576" y="3066"/>
                <a:ext cx="18" cy="17"/>
              </a:xfrm>
              <a:custGeom>
                <a:avLst/>
                <a:gdLst>
                  <a:gd name="T0" fmla="*/ 1 w 35"/>
                  <a:gd name="T1" fmla="*/ 1 h 33"/>
                  <a:gd name="T2" fmla="*/ 1 w 35"/>
                  <a:gd name="T3" fmla="*/ 0 h 33"/>
                  <a:gd name="T4" fmla="*/ 0 w 35"/>
                  <a:gd name="T5" fmla="*/ 0 h 33"/>
                  <a:gd name="T6" fmla="*/ 0 w 35"/>
                  <a:gd name="T7" fmla="*/ 1 h 33"/>
                  <a:gd name="T8" fmla="*/ 0 60000 65536"/>
                  <a:gd name="T9" fmla="*/ 0 60000 65536"/>
                  <a:gd name="T10" fmla="*/ 0 60000 65536"/>
                  <a:gd name="T11" fmla="*/ 0 60000 65536"/>
                  <a:gd name="T12" fmla="*/ 0 w 35"/>
                  <a:gd name="T13" fmla="*/ 0 h 33"/>
                  <a:gd name="T14" fmla="*/ 35 w 35"/>
                  <a:gd name="T15" fmla="*/ 33 h 33"/>
                </a:gdLst>
                <a:ahLst/>
                <a:cxnLst>
                  <a:cxn ang="T8">
                    <a:pos x="T0" y="T1"/>
                  </a:cxn>
                  <a:cxn ang="T9">
                    <a:pos x="T2" y="T3"/>
                  </a:cxn>
                  <a:cxn ang="T10">
                    <a:pos x="T4" y="T5"/>
                  </a:cxn>
                  <a:cxn ang="T11">
                    <a:pos x="T6" y="T7"/>
                  </a:cxn>
                </a:cxnLst>
                <a:rect l="T12" t="T13" r="T14" b="T15"/>
                <a:pathLst>
                  <a:path w="35" h="33">
                    <a:moveTo>
                      <a:pt x="35" y="33"/>
                    </a:moveTo>
                    <a:lnTo>
                      <a:pt x="35" y="0"/>
                    </a:lnTo>
                    <a:lnTo>
                      <a:pt x="0" y="0"/>
                    </a:lnTo>
                    <a:lnTo>
                      <a:pt x="0" y="15"/>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055" name="Line 878"/>
              <p:cNvSpPr>
                <a:spLocks noChangeShapeType="1"/>
              </p:cNvSpPr>
              <p:nvPr/>
            </p:nvSpPr>
            <p:spPr bwMode="auto">
              <a:xfrm flipH="1">
                <a:off x="4747" y="3079"/>
                <a:ext cx="6" cy="12"/>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056" name="Line 879"/>
              <p:cNvSpPr>
                <a:spLocks noChangeShapeType="1"/>
              </p:cNvSpPr>
              <p:nvPr/>
            </p:nvSpPr>
            <p:spPr bwMode="auto">
              <a:xfrm flipH="1">
                <a:off x="4753" y="3084"/>
                <a:ext cx="6" cy="7"/>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057" name="Line 880"/>
              <p:cNvSpPr>
                <a:spLocks noChangeShapeType="1"/>
              </p:cNvSpPr>
              <p:nvPr/>
            </p:nvSpPr>
            <p:spPr bwMode="auto">
              <a:xfrm flipH="1">
                <a:off x="4815" y="3076"/>
                <a:ext cx="1" cy="9"/>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058" name="Line 881"/>
              <p:cNvSpPr>
                <a:spLocks noChangeShapeType="1"/>
              </p:cNvSpPr>
              <p:nvPr/>
            </p:nvSpPr>
            <p:spPr bwMode="auto">
              <a:xfrm>
                <a:off x="4813" y="3084"/>
                <a:ext cx="11" cy="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059" name="Line 882"/>
              <p:cNvSpPr>
                <a:spLocks noChangeShapeType="1"/>
              </p:cNvSpPr>
              <p:nvPr/>
            </p:nvSpPr>
            <p:spPr bwMode="auto">
              <a:xfrm>
                <a:off x="4816" y="3072"/>
                <a:ext cx="6" cy="7"/>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060" name="Line 883"/>
              <p:cNvSpPr>
                <a:spLocks noChangeShapeType="1"/>
              </p:cNvSpPr>
              <p:nvPr/>
            </p:nvSpPr>
            <p:spPr bwMode="auto">
              <a:xfrm flipH="1">
                <a:off x="4815" y="3070"/>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061" name="Freeform 884"/>
              <p:cNvSpPr>
                <a:spLocks/>
              </p:cNvSpPr>
              <p:nvPr/>
            </p:nvSpPr>
            <p:spPr bwMode="auto">
              <a:xfrm flipH="1">
                <a:off x="4791" y="3052"/>
                <a:ext cx="16" cy="18"/>
              </a:xfrm>
              <a:custGeom>
                <a:avLst/>
                <a:gdLst>
                  <a:gd name="T0" fmla="*/ 1 w 32"/>
                  <a:gd name="T1" fmla="*/ 1 h 34"/>
                  <a:gd name="T2" fmla="*/ 1 w 32"/>
                  <a:gd name="T3" fmla="*/ 0 h 34"/>
                  <a:gd name="T4" fmla="*/ 0 w 32"/>
                  <a:gd name="T5" fmla="*/ 1 h 34"/>
                  <a:gd name="T6" fmla="*/ 0 60000 65536"/>
                  <a:gd name="T7" fmla="*/ 0 60000 65536"/>
                  <a:gd name="T8" fmla="*/ 0 60000 65536"/>
                  <a:gd name="T9" fmla="*/ 0 w 32"/>
                  <a:gd name="T10" fmla="*/ 0 h 34"/>
                  <a:gd name="T11" fmla="*/ 32 w 32"/>
                  <a:gd name="T12" fmla="*/ 34 h 34"/>
                </a:gdLst>
                <a:ahLst/>
                <a:cxnLst>
                  <a:cxn ang="T6">
                    <a:pos x="T0" y="T1"/>
                  </a:cxn>
                  <a:cxn ang="T7">
                    <a:pos x="T2" y="T3"/>
                  </a:cxn>
                  <a:cxn ang="T8">
                    <a:pos x="T4" y="T5"/>
                  </a:cxn>
                </a:cxnLst>
                <a:rect l="T9" t="T10" r="T11" b="T12"/>
                <a:pathLst>
                  <a:path w="32" h="34">
                    <a:moveTo>
                      <a:pt x="32" y="34"/>
                    </a:moveTo>
                    <a:lnTo>
                      <a:pt x="17" y="0"/>
                    </a:lnTo>
                    <a:lnTo>
                      <a:pt x="0" y="34"/>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062" name="Rectangle 885"/>
              <p:cNvSpPr>
                <a:spLocks noChangeArrowheads="1"/>
              </p:cNvSpPr>
              <p:nvPr/>
            </p:nvSpPr>
            <p:spPr bwMode="auto">
              <a:xfrm flipH="1">
                <a:off x="4657" y="3014"/>
                <a:ext cx="32" cy="35"/>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063" name="Rectangle 886"/>
              <p:cNvSpPr>
                <a:spLocks noChangeArrowheads="1"/>
              </p:cNvSpPr>
              <p:nvPr/>
            </p:nvSpPr>
            <p:spPr bwMode="auto">
              <a:xfrm flipH="1">
                <a:off x="4671" y="3029"/>
                <a:ext cx="18" cy="17"/>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064" name="Freeform 887"/>
              <p:cNvSpPr>
                <a:spLocks/>
              </p:cNvSpPr>
              <p:nvPr/>
            </p:nvSpPr>
            <p:spPr bwMode="auto">
              <a:xfrm flipH="1">
                <a:off x="4658" y="3023"/>
                <a:ext cx="17" cy="15"/>
              </a:xfrm>
              <a:custGeom>
                <a:avLst/>
                <a:gdLst>
                  <a:gd name="T0" fmla="*/ 0 w 34"/>
                  <a:gd name="T1" fmla="*/ 1 h 30"/>
                  <a:gd name="T2" fmla="*/ 1 w 34"/>
                  <a:gd name="T3" fmla="*/ 1 h 30"/>
                  <a:gd name="T4" fmla="*/ 1 w 34"/>
                  <a:gd name="T5" fmla="*/ 0 h 30"/>
                  <a:gd name="T6" fmla="*/ 1 w 34"/>
                  <a:gd name="T7" fmla="*/ 1 h 30"/>
                  <a:gd name="T8" fmla="*/ 0 w 34"/>
                  <a:gd name="T9" fmla="*/ 1 h 30"/>
                  <a:gd name="T10" fmla="*/ 0 w 34"/>
                  <a:gd name="T11" fmla="*/ 1 h 30"/>
                  <a:gd name="T12" fmla="*/ 0 60000 65536"/>
                  <a:gd name="T13" fmla="*/ 0 60000 65536"/>
                  <a:gd name="T14" fmla="*/ 0 60000 65536"/>
                  <a:gd name="T15" fmla="*/ 0 60000 65536"/>
                  <a:gd name="T16" fmla="*/ 0 60000 65536"/>
                  <a:gd name="T17" fmla="*/ 0 60000 65536"/>
                  <a:gd name="T18" fmla="*/ 0 w 34"/>
                  <a:gd name="T19" fmla="*/ 0 h 30"/>
                  <a:gd name="T20" fmla="*/ 34 w 34"/>
                  <a:gd name="T21" fmla="*/ 30 h 30"/>
                </a:gdLst>
                <a:ahLst/>
                <a:cxnLst>
                  <a:cxn ang="T12">
                    <a:pos x="T0" y="T1"/>
                  </a:cxn>
                  <a:cxn ang="T13">
                    <a:pos x="T2" y="T3"/>
                  </a:cxn>
                  <a:cxn ang="T14">
                    <a:pos x="T4" y="T5"/>
                  </a:cxn>
                  <a:cxn ang="T15">
                    <a:pos x="T6" y="T7"/>
                  </a:cxn>
                  <a:cxn ang="T16">
                    <a:pos x="T8" y="T9"/>
                  </a:cxn>
                  <a:cxn ang="T17">
                    <a:pos x="T10" y="T11"/>
                  </a:cxn>
                </a:cxnLst>
                <a:rect l="T18" t="T19" r="T20" b="T21"/>
                <a:pathLst>
                  <a:path w="34" h="30">
                    <a:moveTo>
                      <a:pt x="0" y="14"/>
                    </a:moveTo>
                    <a:lnTo>
                      <a:pt x="34" y="14"/>
                    </a:lnTo>
                    <a:lnTo>
                      <a:pt x="34" y="0"/>
                    </a:lnTo>
                    <a:lnTo>
                      <a:pt x="34" y="30"/>
                    </a:lnTo>
                    <a:lnTo>
                      <a:pt x="0" y="30"/>
                    </a:lnTo>
                    <a:lnTo>
                      <a:pt x="0" y="14"/>
                    </a:lnTo>
                    <a:close/>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065" name="Oval 888"/>
              <p:cNvSpPr>
                <a:spLocks noChangeArrowheads="1"/>
              </p:cNvSpPr>
              <p:nvPr/>
            </p:nvSpPr>
            <p:spPr bwMode="auto">
              <a:xfrm flipH="1">
                <a:off x="4651" y="3041"/>
                <a:ext cx="20" cy="26"/>
              </a:xfrm>
              <a:prstGeom prst="ellipse">
                <a:avLst/>
              </a:pr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066" name="Line 889"/>
              <p:cNvSpPr>
                <a:spLocks noChangeShapeType="1"/>
              </p:cNvSpPr>
              <p:nvPr/>
            </p:nvSpPr>
            <p:spPr bwMode="auto">
              <a:xfrm flipH="1">
                <a:off x="4657" y="3038"/>
                <a:ext cx="1" cy="18"/>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067" name="Freeform 890"/>
              <p:cNvSpPr>
                <a:spLocks/>
              </p:cNvSpPr>
              <p:nvPr/>
            </p:nvSpPr>
            <p:spPr bwMode="auto">
              <a:xfrm flipH="1">
                <a:off x="4653" y="3035"/>
                <a:ext cx="16" cy="31"/>
              </a:xfrm>
              <a:custGeom>
                <a:avLst/>
                <a:gdLst>
                  <a:gd name="T0" fmla="*/ 1 w 32"/>
                  <a:gd name="T1" fmla="*/ 0 h 62"/>
                  <a:gd name="T2" fmla="*/ 1 w 32"/>
                  <a:gd name="T3" fmla="*/ 0 h 62"/>
                  <a:gd name="T4" fmla="*/ 1 w 32"/>
                  <a:gd name="T5" fmla="*/ 1 h 62"/>
                  <a:gd name="T6" fmla="*/ 1 w 32"/>
                  <a:gd name="T7" fmla="*/ 1 h 62"/>
                  <a:gd name="T8" fmla="*/ 1 w 32"/>
                  <a:gd name="T9" fmla="*/ 1 h 62"/>
                  <a:gd name="T10" fmla="*/ 1 w 32"/>
                  <a:gd name="T11" fmla="*/ 1 h 62"/>
                  <a:gd name="T12" fmla="*/ 1 w 32"/>
                  <a:gd name="T13" fmla="*/ 1 h 62"/>
                  <a:gd name="T14" fmla="*/ 1 w 32"/>
                  <a:gd name="T15" fmla="*/ 1 h 62"/>
                  <a:gd name="T16" fmla="*/ 0 w 32"/>
                  <a:gd name="T17" fmla="*/ 1 h 6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2"/>
                  <a:gd name="T28" fmla="*/ 0 h 62"/>
                  <a:gd name="T29" fmla="*/ 32 w 32"/>
                  <a:gd name="T30" fmla="*/ 62 h 6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2" h="62">
                    <a:moveTo>
                      <a:pt x="18" y="0"/>
                    </a:moveTo>
                    <a:lnTo>
                      <a:pt x="32" y="0"/>
                    </a:lnTo>
                    <a:lnTo>
                      <a:pt x="32" y="12"/>
                    </a:lnTo>
                    <a:lnTo>
                      <a:pt x="32" y="26"/>
                    </a:lnTo>
                    <a:lnTo>
                      <a:pt x="32" y="36"/>
                    </a:lnTo>
                    <a:lnTo>
                      <a:pt x="32" y="50"/>
                    </a:lnTo>
                    <a:lnTo>
                      <a:pt x="32" y="62"/>
                    </a:lnTo>
                    <a:lnTo>
                      <a:pt x="18" y="62"/>
                    </a:lnTo>
                    <a:lnTo>
                      <a:pt x="0" y="50"/>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068" name="Freeform 891"/>
              <p:cNvSpPr>
                <a:spLocks/>
              </p:cNvSpPr>
              <p:nvPr/>
            </p:nvSpPr>
            <p:spPr bwMode="auto">
              <a:xfrm flipH="1">
                <a:off x="4640" y="3058"/>
                <a:ext cx="31" cy="43"/>
              </a:xfrm>
              <a:custGeom>
                <a:avLst/>
                <a:gdLst>
                  <a:gd name="T0" fmla="*/ 1 w 61"/>
                  <a:gd name="T1" fmla="*/ 0 h 86"/>
                  <a:gd name="T2" fmla="*/ 1 w 61"/>
                  <a:gd name="T3" fmla="*/ 1 h 86"/>
                  <a:gd name="T4" fmla="*/ 0 w 61"/>
                  <a:gd name="T5" fmla="*/ 1 h 86"/>
                  <a:gd name="T6" fmla="*/ 0 60000 65536"/>
                  <a:gd name="T7" fmla="*/ 0 60000 65536"/>
                  <a:gd name="T8" fmla="*/ 0 60000 65536"/>
                  <a:gd name="T9" fmla="*/ 0 w 61"/>
                  <a:gd name="T10" fmla="*/ 0 h 86"/>
                  <a:gd name="T11" fmla="*/ 61 w 61"/>
                  <a:gd name="T12" fmla="*/ 86 h 86"/>
                </a:gdLst>
                <a:ahLst/>
                <a:cxnLst>
                  <a:cxn ang="T6">
                    <a:pos x="T0" y="T1"/>
                  </a:cxn>
                  <a:cxn ang="T7">
                    <a:pos x="T2" y="T3"/>
                  </a:cxn>
                  <a:cxn ang="T8">
                    <a:pos x="T4" y="T5"/>
                  </a:cxn>
                </a:cxnLst>
                <a:rect l="T9" t="T10" r="T11" b="T12"/>
                <a:pathLst>
                  <a:path w="61" h="86">
                    <a:moveTo>
                      <a:pt x="61" y="0"/>
                    </a:moveTo>
                    <a:lnTo>
                      <a:pt x="12" y="37"/>
                    </a:lnTo>
                    <a:lnTo>
                      <a:pt x="0" y="86"/>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069" name="Line 892"/>
              <p:cNvSpPr>
                <a:spLocks noChangeShapeType="1"/>
              </p:cNvSpPr>
              <p:nvPr/>
            </p:nvSpPr>
            <p:spPr bwMode="auto">
              <a:xfrm flipH="1">
                <a:off x="4688" y="3019"/>
                <a:ext cx="1" cy="85"/>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070" name="Rectangle 893"/>
              <p:cNvSpPr>
                <a:spLocks noChangeArrowheads="1"/>
              </p:cNvSpPr>
              <p:nvPr/>
            </p:nvSpPr>
            <p:spPr bwMode="auto">
              <a:xfrm flipH="1">
                <a:off x="4676" y="3072"/>
                <a:ext cx="20" cy="20"/>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071" name="Freeform 894"/>
              <p:cNvSpPr>
                <a:spLocks/>
              </p:cNvSpPr>
              <p:nvPr/>
            </p:nvSpPr>
            <p:spPr bwMode="auto">
              <a:xfrm flipH="1">
                <a:off x="4671" y="3041"/>
                <a:ext cx="18" cy="43"/>
              </a:xfrm>
              <a:custGeom>
                <a:avLst/>
                <a:gdLst>
                  <a:gd name="T0" fmla="*/ 0 w 37"/>
                  <a:gd name="T1" fmla="*/ 0 h 87"/>
                  <a:gd name="T2" fmla="*/ 0 w 37"/>
                  <a:gd name="T3" fmla="*/ 0 h 87"/>
                  <a:gd name="T4" fmla="*/ 0 w 37"/>
                  <a:gd name="T5" fmla="*/ 0 h 87"/>
                  <a:gd name="T6" fmla="*/ 0 w 37"/>
                  <a:gd name="T7" fmla="*/ 0 h 87"/>
                  <a:gd name="T8" fmla="*/ 0 w 37"/>
                  <a:gd name="T9" fmla="*/ 0 h 87"/>
                  <a:gd name="T10" fmla="*/ 0 w 37"/>
                  <a:gd name="T11" fmla="*/ 0 h 87"/>
                  <a:gd name="T12" fmla="*/ 0 w 37"/>
                  <a:gd name="T13" fmla="*/ 0 h 87"/>
                  <a:gd name="T14" fmla="*/ 0 w 37"/>
                  <a:gd name="T15" fmla="*/ 0 h 87"/>
                  <a:gd name="T16" fmla="*/ 0 w 37"/>
                  <a:gd name="T17" fmla="*/ 0 h 87"/>
                  <a:gd name="T18" fmla="*/ 0 w 37"/>
                  <a:gd name="T19" fmla="*/ 0 h 8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7"/>
                  <a:gd name="T31" fmla="*/ 0 h 87"/>
                  <a:gd name="T32" fmla="*/ 37 w 37"/>
                  <a:gd name="T33" fmla="*/ 87 h 8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7" h="87">
                    <a:moveTo>
                      <a:pt x="37" y="0"/>
                    </a:moveTo>
                    <a:lnTo>
                      <a:pt x="23" y="0"/>
                    </a:lnTo>
                    <a:lnTo>
                      <a:pt x="23" y="14"/>
                    </a:lnTo>
                    <a:lnTo>
                      <a:pt x="23" y="24"/>
                    </a:lnTo>
                    <a:lnTo>
                      <a:pt x="23" y="38"/>
                    </a:lnTo>
                    <a:lnTo>
                      <a:pt x="23" y="50"/>
                    </a:lnTo>
                    <a:lnTo>
                      <a:pt x="23" y="63"/>
                    </a:lnTo>
                    <a:lnTo>
                      <a:pt x="11" y="75"/>
                    </a:lnTo>
                    <a:lnTo>
                      <a:pt x="0" y="75"/>
                    </a:lnTo>
                    <a:lnTo>
                      <a:pt x="0" y="87"/>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072" name="Rectangle 895"/>
              <p:cNvSpPr>
                <a:spLocks noChangeArrowheads="1"/>
              </p:cNvSpPr>
              <p:nvPr/>
            </p:nvSpPr>
            <p:spPr bwMode="auto">
              <a:xfrm flipH="1">
                <a:off x="4692" y="3027"/>
                <a:ext cx="43" cy="33"/>
              </a:xfrm>
              <a:prstGeom prst="rect">
                <a:avLst/>
              </a:prstGeom>
              <a:solidFill>
                <a:srgbClr val="DCDCDC"/>
              </a:solidFill>
              <a:ln w="1588">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073" name="Freeform 896"/>
              <p:cNvSpPr>
                <a:spLocks/>
              </p:cNvSpPr>
              <p:nvPr/>
            </p:nvSpPr>
            <p:spPr bwMode="auto">
              <a:xfrm flipH="1">
                <a:off x="4689" y="3058"/>
                <a:ext cx="17" cy="21"/>
              </a:xfrm>
              <a:custGeom>
                <a:avLst/>
                <a:gdLst>
                  <a:gd name="T0" fmla="*/ 1 w 34"/>
                  <a:gd name="T1" fmla="*/ 1 h 41"/>
                  <a:gd name="T2" fmla="*/ 0 w 34"/>
                  <a:gd name="T3" fmla="*/ 1 h 41"/>
                  <a:gd name="T4" fmla="*/ 0 w 34"/>
                  <a:gd name="T5" fmla="*/ 1 h 41"/>
                  <a:gd name="T6" fmla="*/ 1 w 34"/>
                  <a:gd name="T7" fmla="*/ 0 h 41"/>
                  <a:gd name="T8" fmla="*/ 1 w 34"/>
                  <a:gd name="T9" fmla="*/ 1 h 41"/>
                  <a:gd name="T10" fmla="*/ 0 60000 65536"/>
                  <a:gd name="T11" fmla="*/ 0 60000 65536"/>
                  <a:gd name="T12" fmla="*/ 0 60000 65536"/>
                  <a:gd name="T13" fmla="*/ 0 60000 65536"/>
                  <a:gd name="T14" fmla="*/ 0 60000 65536"/>
                  <a:gd name="T15" fmla="*/ 0 w 34"/>
                  <a:gd name="T16" fmla="*/ 0 h 41"/>
                  <a:gd name="T17" fmla="*/ 34 w 34"/>
                  <a:gd name="T18" fmla="*/ 41 h 41"/>
                </a:gdLst>
                <a:ahLst/>
                <a:cxnLst>
                  <a:cxn ang="T10">
                    <a:pos x="T0" y="T1"/>
                  </a:cxn>
                  <a:cxn ang="T11">
                    <a:pos x="T2" y="T3"/>
                  </a:cxn>
                  <a:cxn ang="T12">
                    <a:pos x="T4" y="T5"/>
                  </a:cxn>
                  <a:cxn ang="T13">
                    <a:pos x="T6" y="T7"/>
                  </a:cxn>
                  <a:cxn ang="T14">
                    <a:pos x="T8" y="T9"/>
                  </a:cxn>
                </a:cxnLst>
                <a:rect l="T15" t="T16" r="T17" b="T18"/>
                <a:pathLst>
                  <a:path w="34" h="41">
                    <a:moveTo>
                      <a:pt x="34" y="41"/>
                    </a:moveTo>
                    <a:lnTo>
                      <a:pt x="0" y="41"/>
                    </a:lnTo>
                    <a:lnTo>
                      <a:pt x="0" y="29"/>
                    </a:lnTo>
                    <a:lnTo>
                      <a:pt x="34" y="0"/>
                    </a:lnTo>
                    <a:lnTo>
                      <a:pt x="34" y="41"/>
                    </a:lnTo>
                    <a:close/>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074" name="Line 897"/>
              <p:cNvSpPr>
                <a:spLocks noChangeShapeType="1"/>
              </p:cNvSpPr>
              <p:nvPr/>
            </p:nvSpPr>
            <p:spPr bwMode="auto">
              <a:xfrm flipH="1">
                <a:off x="4695" y="3063"/>
                <a:ext cx="1" cy="12"/>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075" name="Line 898"/>
              <p:cNvSpPr>
                <a:spLocks noChangeShapeType="1"/>
              </p:cNvSpPr>
              <p:nvPr/>
            </p:nvSpPr>
            <p:spPr bwMode="auto">
              <a:xfrm flipH="1">
                <a:off x="4688" y="3058"/>
                <a:ext cx="53" cy="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076" name="Line 899"/>
              <p:cNvSpPr>
                <a:spLocks noChangeShapeType="1"/>
              </p:cNvSpPr>
              <p:nvPr/>
            </p:nvSpPr>
            <p:spPr bwMode="auto">
              <a:xfrm>
                <a:off x="4689" y="3058"/>
                <a:ext cx="50" cy="43"/>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077" name="Line 900"/>
              <p:cNvSpPr>
                <a:spLocks noChangeShapeType="1"/>
              </p:cNvSpPr>
              <p:nvPr/>
            </p:nvSpPr>
            <p:spPr bwMode="auto">
              <a:xfrm flipH="1">
                <a:off x="4689" y="3058"/>
                <a:ext cx="50" cy="43"/>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078" name="Rectangle 901"/>
              <p:cNvSpPr>
                <a:spLocks noChangeArrowheads="1"/>
              </p:cNvSpPr>
              <p:nvPr/>
            </p:nvSpPr>
            <p:spPr bwMode="auto">
              <a:xfrm flipH="1">
                <a:off x="4738" y="3066"/>
                <a:ext cx="19" cy="17"/>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079" name="Rectangle 902"/>
              <p:cNvSpPr>
                <a:spLocks noChangeArrowheads="1"/>
              </p:cNvSpPr>
              <p:nvPr/>
            </p:nvSpPr>
            <p:spPr bwMode="auto">
              <a:xfrm flipH="1">
                <a:off x="4738" y="3091"/>
                <a:ext cx="19" cy="17"/>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080" name="Freeform 903"/>
              <p:cNvSpPr>
                <a:spLocks/>
              </p:cNvSpPr>
              <p:nvPr/>
            </p:nvSpPr>
            <p:spPr bwMode="auto">
              <a:xfrm flipH="1">
                <a:off x="4607" y="3026"/>
                <a:ext cx="33" cy="37"/>
              </a:xfrm>
              <a:custGeom>
                <a:avLst/>
                <a:gdLst>
                  <a:gd name="T0" fmla="*/ 1 w 66"/>
                  <a:gd name="T1" fmla="*/ 1 h 73"/>
                  <a:gd name="T2" fmla="*/ 1 w 66"/>
                  <a:gd name="T3" fmla="*/ 1 h 73"/>
                  <a:gd name="T4" fmla="*/ 1 w 66"/>
                  <a:gd name="T5" fmla="*/ 1 h 73"/>
                  <a:gd name="T6" fmla="*/ 1 w 66"/>
                  <a:gd name="T7" fmla="*/ 1 h 73"/>
                  <a:gd name="T8" fmla="*/ 1 w 66"/>
                  <a:gd name="T9" fmla="*/ 1 h 73"/>
                  <a:gd name="T10" fmla="*/ 1 w 66"/>
                  <a:gd name="T11" fmla="*/ 1 h 73"/>
                  <a:gd name="T12" fmla="*/ 1 w 66"/>
                  <a:gd name="T13" fmla="*/ 1 h 73"/>
                  <a:gd name="T14" fmla="*/ 1 w 66"/>
                  <a:gd name="T15" fmla="*/ 1 h 73"/>
                  <a:gd name="T16" fmla="*/ 0 w 66"/>
                  <a:gd name="T17" fmla="*/ 1 h 73"/>
                  <a:gd name="T18" fmla="*/ 1 w 66"/>
                  <a:gd name="T19" fmla="*/ 0 h 73"/>
                  <a:gd name="T20" fmla="*/ 1 w 66"/>
                  <a:gd name="T21" fmla="*/ 0 h 73"/>
                  <a:gd name="T22" fmla="*/ 1 w 66"/>
                  <a:gd name="T23" fmla="*/ 1 h 7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6"/>
                  <a:gd name="T37" fmla="*/ 0 h 73"/>
                  <a:gd name="T38" fmla="*/ 66 w 66"/>
                  <a:gd name="T39" fmla="*/ 73 h 7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6" h="73">
                    <a:moveTo>
                      <a:pt x="66" y="11"/>
                    </a:moveTo>
                    <a:lnTo>
                      <a:pt x="66" y="29"/>
                    </a:lnTo>
                    <a:lnTo>
                      <a:pt x="66" y="55"/>
                    </a:lnTo>
                    <a:lnTo>
                      <a:pt x="53" y="68"/>
                    </a:lnTo>
                    <a:lnTo>
                      <a:pt x="27" y="73"/>
                    </a:lnTo>
                    <a:lnTo>
                      <a:pt x="13" y="55"/>
                    </a:lnTo>
                    <a:lnTo>
                      <a:pt x="27" y="29"/>
                    </a:lnTo>
                    <a:lnTo>
                      <a:pt x="13" y="11"/>
                    </a:lnTo>
                    <a:lnTo>
                      <a:pt x="0" y="7"/>
                    </a:lnTo>
                    <a:lnTo>
                      <a:pt x="27" y="0"/>
                    </a:lnTo>
                    <a:lnTo>
                      <a:pt x="53" y="0"/>
                    </a:lnTo>
                    <a:lnTo>
                      <a:pt x="66" y="11"/>
                    </a:lnTo>
                    <a:close/>
                  </a:path>
                </a:pathLst>
              </a:custGeom>
              <a:solidFill>
                <a:srgbClr val="808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081" name="Line 904"/>
              <p:cNvSpPr>
                <a:spLocks noChangeShapeType="1"/>
              </p:cNvSpPr>
              <p:nvPr/>
            </p:nvSpPr>
            <p:spPr bwMode="auto">
              <a:xfrm flipH="1">
                <a:off x="4573" y="2968"/>
                <a:ext cx="1" cy="12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082" name="Oval 905"/>
              <p:cNvSpPr>
                <a:spLocks noChangeArrowheads="1"/>
              </p:cNvSpPr>
              <p:nvPr/>
            </p:nvSpPr>
            <p:spPr bwMode="auto">
              <a:xfrm flipH="1">
                <a:off x="4945" y="3150"/>
                <a:ext cx="57" cy="63"/>
              </a:xfrm>
              <a:prstGeom prst="ellipse">
                <a:avLst/>
              </a:prstGeom>
              <a:solidFill>
                <a:srgbClr val="000000"/>
              </a:solidFill>
              <a:ln w="1588">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083" name="Freeform 906"/>
              <p:cNvSpPr>
                <a:spLocks/>
              </p:cNvSpPr>
              <p:nvPr/>
            </p:nvSpPr>
            <p:spPr bwMode="auto">
              <a:xfrm flipH="1">
                <a:off x="5007" y="3145"/>
                <a:ext cx="50" cy="35"/>
              </a:xfrm>
              <a:custGeom>
                <a:avLst/>
                <a:gdLst>
                  <a:gd name="T0" fmla="*/ 1 w 100"/>
                  <a:gd name="T1" fmla="*/ 0 h 71"/>
                  <a:gd name="T2" fmla="*/ 1 w 100"/>
                  <a:gd name="T3" fmla="*/ 0 h 71"/>
                  <a:gd name="T4" fmla="*/ 0 w 100"/>
                  <a:gd name="T5" fmla="*/ 0 h 71"/>
                  <a:gd name="T6" fmla="*/ 0 w 100"/>
                  <a:gd name="T7" fmla="*/ 0 h 71"/>
                  <a:gd name="T8" fmla="*/ 0 w 100"/>
                  <a:gd name="T9" fmla="*/ 0 h 71"/>
                  <a:gd name="T10" fmla="*/ 0 60000 65536"/>
                  <a:gd name="T11" fmla="*/ 0 60000 65536"/>
                  <a:gd name="T12" fmla="*/ 0 60000 65536"/>
                  <a:gd name="T13" fmla="*/ 0 60000 65536"/>
                  <a:gd name="T14" fmla="*/ 0 60000 65536"/>
                  <a:gd name="T15" fmla="*/ 0 w 100"/>
                  <a:gd name="T16" fmla="*/ 0 h 71"/>
                  <a:gd name="T17" fmla="*/ 100 w 100"/>
                  <a:gd name="T18" fmla="*/ 71 h 71"/>
                </a:gdLst>
                <a:ahLst/>
                <a:cxnLst>
                  <a:cxn ang="T10">
                    <a:pos x="T0" y="T1"/>
                  </a:cxn>
                  <a:cxn ang="T11">
                    <a:pos x="T2" y="T3"/>
                  </a:cxn>
                  <a:cxn ang="T12">
                    <a:pos x="T4" y="T5"/>
                  </a:cxn>
                  <a:cxn ang="T13">
                    <a:pos x="T6" y="T7"/>
                  </a:cxn>
                  <a:cxn ang="T14">
                    <a:pos x="T8" y="T9"/>
                  </a:cxn>
                </a:cxnLst>
                <a:rect l="T15" t="T16" r="T17" b="T18"/>
                <a:pathLst>
                  <a:path w="100" h="71">
                    <a:moveTo>
                      <a:pt x="100" y="58"/>
                    </a:moveTo>
                    <a:lnTo>
                      <a:pt x="100" y="0"/>
                    </a:lnTo>
                    <a:lnTo>
                      <a:pt x="0" y="0"/>
                    </a:lnTo>
                    <a:lnTo>
                      <a:pt x="0" y="58"/>
                    </a:lnTo>
                    <a:lnTo>
                      <a:pt x="0" y="71"/>
                    </a:lnTo>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084" name="Freeform 907"/>
              <p:cNvSpPr>
                <a:spLocks/>
              </p:cNvSpPr>
              <p:nvPr/>
            </p:nvSpPr>
            <p:spPr bwMode="auto">
              <a:xfrm flipH="1">
                <a:off x="5100" y="3174"/>
                <a:ext cx="18" cy="17"/>
              </a:xfrm>
              <a:custGeom>
                <a:avLst/>
                <a:gdLst>
                  <a:gd name="T0" fmla="*/ 1 w 36"/>
                  <a:gd name="T1" fmla="*/ 1 h 34"/>
                  <a:gd name="T2" fmla="*/ 1 w 36"/>
                  <a:gd name="T3" fmla="*/ 0 h 34"/>
                  <a:gd name="T4" fmla="*/ 0 w 36"/>
                  <a:gd name="T5" fmla="*/ 1 h 34"/>
                  <a:gd name="T6" fmla="*/ 0 60000 65536"/>
                  <a:gd name="T7" fmla="*/ 0 60000 65536"/>
                  <a:gd name="T8" fmla="*/ 0 60000 65536"/>
                  <a:gd name="T9" fmla="*/ 0 w 36"/>
                  <a:gd name="T10" fmla="*/ 0 h 34"/>
                  <a:gd name="T11" fmla="*/ 36 w 36"/>
                  <a:gd name="T12" fmla="*/ 34 h 34"/>
                </a:gdLst>
                <a:ahLst/>
                <a:cxnLst>
                  <a:cxn ang="T6">
                    <a:pos x="T0" y="T1"/>
                  </a:cxn>
                  <a:cxn ang="T7">
                    <a:pos x="T2" y="T3"/>
                  </a:cxn>
                  <a:cxn ang="T8">
                    <a:pos x="T4" y="T5"/>
                  </a:cxn>
                </a:cxnLst>
                <a:rect l="T9" t="T10" r="T11" b="T12"/>
                <a:pathLst>
                  <a:path w="36" h="34">
                    <a:moveTo>
                      <a:pt x="36" y="34"/>
                    </a:moveTo>
                    <a:lnTo>
                      <a:pt x="17" y="0"/>
                    </a:lnTo>
                    <a:lnTo>
                      <a:pt x="0" y="34"/>
                    </a:lnTo>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085" name="Line 908"/>
              <p:cNvSpPr>
                <a:spLocks noChangeShapeType="1"/>
              </p:cNvSpPr>
              <p:nvPr/>
            </p:nvSpPr>
            <p:spPr bwMode="auto">
              <a:xfrm>
                <a:off x="5076" y="3175"/>
                <a:ext cx="57" cy="19"/>
              </a:xfrm>
              <a:prstGeom prst="line">
                <a:avLst/>
              </a:prstGeom>
              <a:noFill/>
              <a:ln w="1588">
                <a:solidFill>
                  <a:srgbClr val="91919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086" name="Line 909"/>
              <p:cNvSpPr>
                <a:spLocks noChangeShapeType="1"/>
              </p:cNvSpPr>
              <p:nvPr/>
            </p:nvSpPr>
            <p:spPr bwMode="auto">
              <a:xfrm flipH="1">
                <a:off x="5075" y="3177"/>
                <a:ext cx="1" cy="24"/>
              </a:xfrm>
              <a:prstGeom prst="line">
                <a:avLst/>
              </a:prstGeom>
              <a:noFill/>
              <a:ln w="1588">
                <a:solidFill>
                  <a:srgbClr val="91919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087" name="Freeform 910"/>
              <p:cNvSpPr>
                <a:spLocks/>
              </p:cNvSpPr>
              <p:nvPr/>
            </p:nvSpPr>
            <p:spPr bwMode="auto">
              <a:xfrm flipH="1">
                <a:off x="5062" y="3174"/>
                <a:ext cx="20" cy="17"/>
              </a:xfrm>
              <a:custGeom>
                <a:avLst/>
                <a:gdLst>
                  <a:gd name="T0" fmla="*/ 1 w 38"/>
                  <a:gd name="T1" fmla="*/ 0 h 34"/>
                  <a:gd name="T2" fmla="*/ 1 w 38"/>
                  <a:gd name="T3" fmla="*/ 0 h 34"/>
                  <a:gd name="T4" fmla="*/ 1 w 38"/>
                  <a:gd name="T5" fmla="*/ 1 h 34"/>
                  <a:gd name="T6" fmla="*/ 1 w 38"/>
                  <a:gd name="T7" fmla="*/ 1 h 34"/>
                  <a:gd name="T8" fmla="*/ 1 w 38"/>
                  <a:gd name="T9" fmla="*/ 1 h 34"/>
                  <a:gd name="T10" fmla="*/ 1 w 38"/>
                  <a:gd name="T11" fmla="*/ 1 h 34"/>
                  <a:gd name="T12" fmla="*/ 0 w 38"/>
                  <a:gd name="T13" fmla="*/ 1 h 34"/>
                  <a:gd name="T14" fmla="*/ 1 w 38"/>
                  <a:gd name="T15" fmla="*/ 0 h 34"/>
                  <a:gd name="T16" fmla="*/ 0 60000 65536"/>
                  <a:gd name="T17" fmla="*/ 0 60000 65536"/>
                  <a:gd name="T18" fmla="*/ 0 60000 65536"/>
                  <a:gd name="T19" fmla="*/ 0 60000 65536"/>
                  <a:gd name="T20" fmla="*/ 0 60000 65536"/>
                  <a:gd name="T21" fmla="*/ 0 60000 65536"/>
                  <a:gd name="T22" fmla="*/ 0 60000 65536"/>
                  <a:gd name="T23" fmla="*/ 0 60000 65536"/>
                  <a:gd name="T24" fmla="*/ 0 w 38"/>
                  <a:gd name="T25" fmla="*/ 0 h 34"/>
                  <a:gd name="T26" fmla="*/ 38 w 38"/>
                  <a:gd name="T27" fmla="*/ 34 h 3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8" h="34">
                    <a:moveTo>
                      <a:pt x="12" y="0"/>
                    </a:moveTo>
                    <a:lnTo>
                      <a:pt x="38" y="0"/>
                    </a:lnTo>
                    <a:lnTo>
                      <a:pt x="38" y="18"/>
                    </a:lnTo>
                    <a:lnTo>
                      <a:pt x="38" y="34"/>
                    </a:lnTo>
                    <a:lnTo>
                      <a:pt x="26" y="34"/>
                    </a:lnTo>
                    <a:lnTo>
                      <a:pt x="26" y="18"/>
                    </a:lnTo>
                    <a:lnTo>
                      <a:pt x="0" y="18"/>
                    </a:lnTo>
                    <a:lnTo>
                      <a:pt x="12" y="0"/>
                    </a:lnTo>
                    <a:close/>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088" name="Freeform 911"/>
              <p:cNvSpPr>
                <a:spLocks/>
              </p:cNvSpPr>
              <p:nvPr/>
            </p:nvSpPr>
            <p:spPr bwMode="auto">
              <a:xfrm flipH="1">
                <a:off x="5109" y="3174"/>
                <a:ext cx="15" cy="17"/>
              </a:xfrm>
              <a:custGeom>
                <a:avLst/>
                <a:gdLst>
                  <a:gd name="T0" fmla="*/ 1 w 30"/>
                  <a:gd name="T1" fmla="*/ 1 h 34"/>
                  <a:gd name="T2" fmla="*/ 1 w 30"/>
                  <a:gd name="T3" fmla="*/ 0 h 34"/>
                  <a:gd name="T4" fmla="*/ 0 w 30"/>
                  <a:gd name="T5" fmla="*/ 1 h 34"/>
                  <a:gd name="T6" fmla="*/ 0 60000 65536"/>
                  <a:gd name="T7" fmla="*/ 0 60000 65536"/>
                  <a:gd name="T8" fmla="*/ 0 60000 65536"/>
                  <a:gd name="T9" fmla="*/ 0 w 30"/>
                  <a:gd name="T10" fmla="*/ 0 h 34"/>
                  <a:gd name="T11" fmla="*/ 30 w 30"/>
                  <a:gd name="T12" fmla="*/ 34 h 34"/>
                </a:gdLst>
                <a:ahLst/>
                <a:cxnLst>
                  <a:cxn ang="T6">
                    <a:pos x="T0" y="T1"/>
                  </a:cxn>
                  <a:cxn ang="T7">
                    <a:pos x="T2" y="T3"/>
                  </a:cxn>
                  <a:cxn ang="T8">
                    <a:pos x="T4" y="T5"/>
                  </a:cxn>
                </a:cxnLst>
                <a:rect l="T9" t="T10" r="T11" b="T12"/>
                <a:pathLst>
                  <a:path w="30" h="34">
                    <a:moveTo>
                      <a:pt x="30" y="34"/>
                    </a:moveTo>
                    <a:lnTo>
                      <a:pt x="17" y="0"/>
                    </a:lnTo>
                    <a:lnTo>
                      <a:pt x="0" y="34"/>
                    </a:lnTo>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089" name="Rectangle 912"/>
              <p:cNvSpPr>
                <a:spLocks noChangeArrowheads="1"/>
              </p:cNvSpPr>
              <p:nvPr/>
            </p:nvSpPr>
            <p:spPr bwMode="auto">
              <a:xfrm flipH="1">
                <a:off x="4961" y="3101"/>
                <a:ext cx="34" cy="20"/>
              </a:xfrm>
              <a:prstGeom prst="rect">
                <a:avLst/>
              </a:prstGeom>
              <a:noFill/>
              <a:ln w="1588">
                <a:solidFill>
                  <a:srgbClr val="919191"/>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090" name="Rectangle 913"/>
              <p:cNvSpPr>
                <a:spLocks noChangeArrowheads="1"/>
              </p:cNvSpPr>
              <p:nvPr/>
            </p:nvSpPr>
            <p:spPr bwMode="auto">
              <a:xfrm flipH="1">
                <a:off x="4974" y="3136"/>
                <a:ext cx="33" cy="34"/>
              </a:xfrm>
              <a:prstGeom prst="rect">
                <a:avLst/>
              </a:prstGeom>
              <a:noFill/>
              <a:ln w="1588">
                <a:solidFill>
                  <a:srgbClr val="919191"/>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091" name="Rectangle 914"/>
              <p:cNvSpPr>
                <a:spLocks noChangeArrowheads="1"/>
              </p:cNvSpPr>
              <p:nvPr/>
            </p:nvSpPr>
            <p:spPr bwMode="auto">
              <a:xfrm flipH="1">
                <a:off x="4988" y="3150"/>
                <a:ext cx="19" cy="17"/>
              </a:xfrm>
              <a:prstGeom prst="rect">
                <a:avLst/>
              </a:prstGeom>
              <a:noFill/>
              <a:ln w="1588">
                <a:solidFill>
                  <a:srgbClr val="919191"/>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092" name="Freeform 915"/>
              <p:cNvSpPr>
                <a:spLocks/>
              </p:cNvSpPr>
              <p:nvPr/>
            </p:nvSpPr>
            <p:spPr bwMode="auto">
              <a:xfrm flipH="1">
                <a:off x="4975" y="3145"/>
                <a:ext cx="18" cy="16"/>
              </a:xfrm>
              <a:custGeom>
                <a:avLst/>
                <a:gdLst>
                  <a:gd name="T0" fmla="*/ 0 w 35"/>
                  <a:gd name="T1" fmla="*/ 1 h 31"/>
                  <a:gd name="T2" fmla="*/ 1 w 35"/>
                  <a:gd name="T3" fmla="*/ 1 h 31"/>
                  <a:gd name="T4" fmla="*/ 1 w 35"/>
                  <a:gd name="T5" fmla="*/ 0 h 31"/>
                  <a:gd name="T6" fmla="*/ 1 w 35"/>
                  <a:gd name="T7" fmla="*/ 1 h 31"/>
                  <a:gd name="T8" fmla="*/ 0 w 35"/>
                  <a:gd name="T9" fmla="*/ 1 h 31"/>
                  <a:gd name="T10" fmla="*/ 0 w 35"/>
                  <a:gd name="T11" fmla="*/ 1 h 31"/>
                  <a:gd name="T12" fmla="*/ 0 60000 65536"/>
                  <a:gd name="T13" fmla="*/ 0 60000 65536"/>
                  <a:gd name="T14" fmla="*/ 0 60000 65536"/>
                  <a:gd name="T15" fmla="*/ 0 60000 65536"/>
                  <a:gd name="T16" fmla="*/ 0 60000 65536"/>
                  <a:gd name="T17" fmla="*/ 0 60000 65536"/>
                  <a:gd name="T18" fmla="*/ 0 w 35"/>
                  <a:gd name="T19" fmla="*/ 0 h 31"/>
                  <a:gd name="T20" fmla="*/ 35 w 35"/>
                  <a:gd name="T21" fmla="*/ 31 h 31"/>
                </a:gdLst>
                <a:ahLst/>
                <a:cxnLst>
                  <a:cxn ang="T12">
                    <a:pos x="T0" y="T1"/>
                  </a:cxn>
                  <a:cxn ang="T13">
                    <a:pos x="T2" y="T3"/>
                  </a:cxn>
                  <a:cxn ang="T14">
                    <a:pos x="T4" y="T5"/>
                  </a:cxn>
                  <a:cxn ang="T15">
                    <a:pos x="T6" y="T7"/>
                  </a:cxn>
                  <a:cxn ang="T16">
                    <a:pos x="T8" y="T9"/>
                  </a:cxn>
                  <a:cxn ang="T17">
                    <a:pos x="T10" y="T11"/>
                  </a:cxn>
                </a:cxnLst>
                <a:rect l="T18" t="T19" r="T20" b="T21"/>
                <a:pathLst>
                  <a:path w="35" h="31">
                    <a:moveTo>
                      <a:pt x="0" y="14"/>
                    </a:moveTo>
                    <a:lnTo>
                      <a:pt x="35" y="14"/>
                    </a:lnTo>
                    <a:lnTo>
                      <a:pt x="35" y="0"/>
                    </a:lnTo>
                    <a:lnTo>
                      <a:pt x="35" y="31"/>
                    </a:lnTo>
                    <a:lnTo>
                      <a:pt x="0" y="31"/>
                    </a:lnTo>
                    <a:lnTo>
                      <a:pt x="0" y="14"/>
                    </a:lnTo>
                    <a:close/>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093" name="Oval 916"/>
              <p:cNvSpPr>
                <a:spLocks noChangeArrowheads="1"/>
              </p:cNvSpPr>
              <p:nvPr/>
            </p:nvSpPr>
            <p:spPr bwMode="auto">
              <a:xfrm flipH="1">
                <a:off x="4969" y="3163"/>
                <a:ext cx="20" cy="25"/>
              </a:xfrm>
              <a:prstGeom prst="ellipse">
                <a:avLst/>
              </a:pr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094" name="Line 917"/>
              <p:cNvSpPr>
                <a:spLocks noChangeShapeType="1"/>
              </p:cNvSpPr>
              <p:nvPr/>
            </p:nvSpPr>
            <p:spPr bwMode="auto">
              <a:xfrm flipH="1">
                <a:off x="4974" y="3160"/>
                <a:ext cx="1" cy="17"/>
              </a:xfrm>
              <a:prstGeom prst="line">
                <a:avLst/>
              </a:prstGeom>
              <a:noFill/>
              <a:ln w="1588">
                <a:solidFill>
                  <a:srgbClr val="91919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095" name="Freeform 918"/>
              <p:cNvSpPr>
                <a:spLocks/>
              </p:cNvSpPr>
              <p:nvPr/>
            </p:nvSpPr>
            <p:spPr bwMode="auto">
              <a:xfrm flipH="1">
                <a:off x="4971" y="3157"/>
                <a:ext cx="15" cy="30"/>
              </a:xfrm>
              <a:custGeom>
                <a:avLst/>
                <a:gdLst>
                  <a:gd name="T0" fmla="*/ 0 w 32"/>
                  <a:gd name="T1" fmla="*/ 0 h 60"/>
                  <a:gd name="T2" fmla="*/ 0 w 32"/>
                  <a:gd name="T3" fmla="*/ 0 h 60"/>
                  <a:gd name="T4" fmla="*/ 0 w 32"/>
                  <a:gd name="T5" fmla="*/ 1 h 60"/>
                  <a:gd name="T6" fmla="*/ 0 w 32"/>
                  <a:gd name="T7" fmla="*/ 1 h 60"/>
                  <a:gd name="T8" fmla="*/ 0 w 32"/>
                  <a:gd name="T9" fmla="*/ 1 h 60"/>
                  <a:gd name="T10" fmla="*/ 0 w 32"/>
                  <a:gd name="T11" fmla="*/ 1 h 60"/>
                  <a:gd name="T12" fmla="*/ 0 w 32"/>
                  <a:gd name="T13" fmla="*/ 1 h 60"/>
                  <a:gd name="T14" fmla="*/ 0 w 32"/>
                  <a:gd name="T15" fmla="*/ 1 h 60"/>
                  <a:gd name="T16" fmla="*/ 0 w 32"/>
                  <a:gd name="T17" fmla="*/ 1 h 6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2"/>
                  <a:gd name="T28" fmla="*/ 0 h 60"/>
                  <a:gd name="T29" fmla="*/ 32 w 32"/>
                  <a:gd name="T30" fmla="*/ 60 h 6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2" h="60">
                    <a:moveTo>
                      <a:pt x="17" y="0"/>
                    </a:moveTo>
                    <a:lnTo>
                      <a:pt x="32" y="0"/>
                    </a:lnTo>
                    <a:lnTo>
                      <a:pt x="32" y="13"/>
                    </a:lnTo>
                    <a:lnTo>
                      <a:pt x="32" y="25"/>
                    </a:lnTo>
                    <a:lnTo>
                      <a:pt x="32" y="37"/>
                    </a:lnTo>
                    <a:lnTo>
                      <a:pt x="32" y="49"/>
                    </a:lnTo>
                    <a:lnTo>
                      <a:pt x="32" y="60"/>
                    </a:lnTo>
                    <a:lnTo>
                      <a:pt x="17" y="60"/>
                    </a:lnTo>
                    <a:lnTo>
                      <a:pt x="0" y="49"/>
                    </a:lnTo>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096" name="Rectangle 919"/>
              <p:cNvSpPr>
                <a:spLocks noChangeArrowheads="1"/>
              </p:cNvSpPr>
              <p:nvPr/>
            </p:nvSpPr>
            <p:spPr bwMode="auto">
              <a:xfrm flipH="1">
                <a:off x="5012" y="3150"/>
                <a:ext cx="52" cy="38"/>
              </a:xfrm>
              <a:prstGeom prst="rect">
                <a:avLst/>
              </a:prstGeom>
              <a:solidFill>
                <a:srgbClr val="919191"/>
              </a:solidFill>
              <a:ln w="1588">
                <a:solidFill>
                  <a:srgbClr val="919191"/>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097" name="Freeform 920"/>
              <p:cNvSpPr>
                <a:spLocks/>
              </p:cNvSpPr>
              <p:nvPr/>
            </p:nvSpPr>
            <p:spPr bwMode="auto">
              <a:xfrm flipH="1">
                <a:off x="5007" y="3180"/>
                <a:ext cx="17" cy="20"/>
              </a:xfrm>
              <a:custGeom>
                <a:avLst/>
                <a:gdLst>
                  <a:gd name="T0" fmla="*/ 0 w 36"/>
                  <a:gd name="T1" fmla="*/ 1 h 38"/>
                  <a:gd name="T2" fmla="*/ 0 w 36"/>
                  <a:gd name="T3" fmla="*/ 1 h 38"/>
                  <a:gd name="T4" fmla="*/ 0 w 36"/>
                  <a:gd name="T5" fmla="*/ 1 h 38"/>
                  <a:gd name="T6" fmla="*/ 0 w 36"/>
                  <a:gd name="T7" fmla="*/ 0 h 38"/>
                  <a:gd name="T8" fmla="*/ 0 w 36"/>
                  <a:gd name="T9" fmla="*/ 1 h 38"/>
                  <a:gd name="T10" fmla="*/ 0 60000 65536"/>
                  <a:gd name="T11" fmla="*/ 0 60000 65536"/>
                  <a:gd name="T12" fmla="*/ 0 60000 65536"/>
                  <a:gd name="T13" fmla="*/ 0 60000 65536"/>
                  <a:gd name="T14" fmla="*/ 0 60000 65536"/>
                  <a:gd name="T15" fmla="*/ 0 w 36"/>
                  <a:gd name="T16" fmla="*/ 0 h 38"/>
                  <a:gd name="T17" fmla="*/ 36 w 36"/>
                  <a:gd name="T18" fmla="*/ 38 h 38"/>
                </a:gdLst>
                <a:ahLst/>
                <a:cxnLst>
                  <a:cxn ang="T10">
                    <a:pos x="T0" y="T1"/>
                  </a:cxn>
                  <a:cxn ang="T11">
                    <a:pos x="T2" y="T3"/>
                  </a:cxn>
                  <a:cxn ang="T12">
                    <a:pos x="T4" y="T5"/>
                  </a:cxn>
                  <a:cxn ang="T13">
                    <a:pos x="T6" y="T7"/>
                  </a:cxn>
                  <a:cxn ang="T14">
                    <a:pos x="T8" y="T9"/>
                  </a:cxn>
                </a:cxnLst>
                <a:rect l="T15" t="T16" r="T17" b="T18"/>
                <a:pathLst>
                  <a:path w="36" h="38">
                    <a:moveTo>
                      <a:pt x="36" y="38"/>
                    </a:moveTo>
                    <a:lnTo>
                      <a:pt x="0" y="38"/>
                    </a:lnTo>
                    <a:lnTo>
                      <a:pt x="0" y="26"/>
                    </a:lnTo>
                    <a:lnTo>
                      <a:pt x="36" y="0"/>
                    </a:lnTo>
                    <a:lnTo>
                      <a:pt x="36" y="38"/>
                    </a:lnTo>
                    <a:close/>
                  </a:path>
                </a:pathLst>
              </a:custGeom>
              <a:noFill/>
              <a:ln w="1588">
                <a:solidFill>
                  <a:srgbClr val="91919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098" name="Line 921"/>
              <p:cNvSpPr>
                <a:spLocks noChangeShapeType="1"/>
              </p:cNvSpPr>
              <p:nvPr/>
            </p:nvSpPr>
            <p:spPr bwMode="auto">
              <a:xfrm flipH="1">
                <a:off x="5012" y="3185"/>
                <a:ext cx="1" cy="12"/>
              </a:xfrm>
              <a:prstGeom prst="line">
                <a:avLst/>
              </a:prstGeom>
              <a:noFill/>
              <a:ln w="1588">
                <a:solidFill>
                  <a:srgbClr val="91919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099" name="Line 922"/>
              <p:cNvSpPr>
                <a:spLocks noChangeShapeType="1"/>
              </p:cNvSpPr>
              <p:nvPr/>
            </p:nvSpPr>
            <p:spPr bwMode="auto">
              <a:xfrm flipH="1">
                <a:off x="5005" y="3180"/>
                <a:ext cx="54" cy="1"/>
              </a:xfrm>
              <a:prstGeom prst="line">
                <a:avLst/>
              </a:prstGeom>
              <a:noFill/>
              <a:ln w="1588">
                <a:solidFill>
                  <a:srgbClr val="91919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00" name="Rectangle 923"/>
              <p:cNvSpPr>
                <a:spLocks noChangeArrowheads="1"/>
              </p:cNvSpPr>
              <p:nvPr/>
            </p:nvSpPr>
            <p:spPr bwMode="auto">
              <a:xfrm flipH="1">
                <a:off x="5002" y="3101"/>
                <a:ext cx="17" cy="18"/>
              </a:xfrm>
              <a:prstGeom prst="rect">
                <a:avLst/>
              </a:prstGeom>
              <a:noFill/>
              <a:ln w="1588">
                <a:solidFill>
                  <a:srgbClr val="919191"/>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101" name="Freeform 924"/>
              <p:cNvSpPr>
                <a:spLocks/>
              </p:cNvSpPr>
              <p:nvPr/>
            </p:nvSpPr>
            <p:spPr bwMode="auto">
              <a:xfrm flipH="1">
                <a:off x="4937" y="3157"/>
                <a:ext cx="58" cy="22"/>
              </a:xfrm>
              <a:custGeom>
                <a:avLst/>
                <a:gdLst>
                  <a:gd name="T0" fmla="*/ 1 w 115"/>
                  <a:gd name="T1" fmla="*/ 0 h 45"/>
                  <a:gd name="T2" fmla="*/ 1 w 115"/>
                  <a:gd name="T3" fmla="*/ 0 h 45"/>
                  <a:gd name="T4" fmla="*/ 1 w 115"/>
                  <a:gd name="T5" fmla="*/ 0 h 45"/>
                  <a:gd name="T6" fmla="*/ 1 w 115"/>
                  <a:gd name="T7" fmla="*/ 0 h 45"/>
                  <a:gd name="T8" fmla="*/ 0 w 115"/>
                  <a:gd name="T9" fmla="*/ 0 h 45"/>
                  <a:gd name="T10" fmla="*/ 1 w 115"/>
                  <a:gd name="T11" fmla="*/ 0 h 45"/>
                  <a:gd name="T12" fmla="*/ 1 w 115"/>
                  <a:gd name="T13" fmla="*/ 0 h 45"/>
                  <a:gd name="T14" fmla="*/ 1 w 115"/>
                  <a:gd name="T15" fmla="*/ 0 h 45"/>
                  <a:gd name="T16" fmla="*/ 1 w 115"/>
                  <a:gd name="T17" fmla="*/ 0 h 4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5"/>
                  <a:gd name="T28" fmla="*/ 0 h 45"/>
                  <a:gd name="T29" fmla="*/ 115 w 115"/>
                  <a:gd name="T30" fmla="*/ 45 h 4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5" h="45">
                    <a:moveTo>
                      <a:pt x="115" y="24"/>
                    </a:moveTo>
                    <a:lnTo>
                      <a:pt x="115" y="35"/>
                    </a:lnTo>
                    <a:lnTo>
                      <a:pt x="102" y="35"/>
                    </a:lnTo>
                    <a:lnTo>
                      <a:pt x="89" y="45"/>
                    </a:lnTo>
                    <a:lnTo>
                      <a:pt x="0" y="45"/>
                    </a:lnTo>
                    <a:lnTo>
                      <a:pt x="40" y="0"/>
                    </a:lnTo>
                    <a:lnTo>
                      <a:pt x="77" y="0"/>
                    </a:lnTo>
                    <a:lnTo>
                      <a:pt x="102" y="24"/>
                    </a:lnTo>
                    <a:lnTo>
                      <a:pt x="115" y="24"/>
                    </a:lnTo>
                    <a:close/>
                  </a:path>
                </a:pathLst>
              </a:custGeom>
              <a:solidFill>
                <a:srgbClr val="5A5A5A"/>
              </a:solidFill>
              <a:ln w="1588">
                <a:solidFill>
                  <a:srgbClr val="000000"/>
                </a:solidFill>
                <a:round/>
                <a:headEnd/>
                <a:tailEnd/>
              </a:ln>
            </p:spPr>
            <p:txBody>
              <a:bodyPr/>
              <a:lstStyle/>
              <a:p>
                <a:endParaRPr lang="es-CL"/>
              </a:p>
            </p:txBody>
          </p:sp>
          <p:sp>
            <p:nvSpPr>
              <p:cNvPr id="16102" name="Freeform 925"/>
              <p:cNvSpPr>
                <a:spLocks/>
              </p:cNvSpPr>
              <p:nvPr/>
            </p:nvSpPr>
            <p:spPr bwMode="auto">
              <a:xfrm flipH="1">
                <a:off x="5125" y="3157"/>
                <a:ext cx="58" cy="22"/>
              </a:xfrm>
              <a:custGeom>
                <a:avLst/>
                <a:gdLst>
                  <a:gd name="T0" fmla="*/ 1 w 116"/>
                  <a:gd name="T1" fmla="*/ 0 h 45"/>
                  <a:gd name="T2" fmla="*/ 1 w 116"/>
                  <a:gd name="T3" fmla="*/ 0 h 45"/>
                  <a:gd name="T4" fmla="*/ 1 w 116"/>
                  <a:gd name="T5" fmla="*/ 0 h 45"/>
                  <a:gd name="T6" fmla="*/ 0 w 116"/>
                  <a:gd name="T7" fmla="*/ 0 h 45"/>
                  <a:gd name="T8" fmla="*/ 0 w 116"/>
                  <a:gd name="T9" fmla="*/ 0 h 45"/>
                  <a:gd name="T10" fmla="*/ 1 w 116"/>
                  <a:gd name="T11" fmla="*/ 0 h 45"/>
                  <a:gd name="T12" fmla="*/ 1 w 116"/>
                  <a:gd name="T13" fmla="*/ 0 h 45"/>
                  <a:gd name="T14" fmla="*/ 1 w 116"/>
                  <a:gd name="T15" fmla="*/ 0 h 45"/>
                  <a:gd name="T16" fmla="*/ 1 w 116"/>
                  <a:gd name="T17" fmla="*/ 0 h 4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6"/>
                  <a:gd name="T28" fmla="*/ 0 h 45"/>
                  <a:gd name="T29" fmla="*/ 116 w 116"/>
                  <a:gd name="T30" fmla="*/ 45 h 4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6" h="45">
                    <a:moveTo>
                      <a:pt x="101" y="12"/>
                    </a:moveTo>
                    <a:lnTo>
                      <a:pt x="88" y="0"/>
                    </a:lnTo>
                    <a:lnTo>
                      <a:pt x="26" y="0"/>
                    </a:lnTo>
                    <a:lnTo>
                      <a:pt x="0" y="24"/>
                    </a:lnTo>
                    <a:lnTo>
                      <a:pt x="0" y="35"/>
                    </a:lnTo>
                    <a:lnTo>
                      <a:pt x="12" y="35"/>
                    </a:lnTo>
                    <a:lnTo>
                      <a:pt x="12" y="45"/>
                    </a:lnTo>
                    <a:lnTo>
                      <a:pt x="116" y="45"/>
                    </a:lnTo>
                    <a:lnTo>
                      <a:pt x="101" y="12"/>
                    </a:lnTo>
                    <a:close/>
                  </a:path>
                </a:pathLst>
              </a:custGeom>
              <a:solidFill>
                <a:srgbClr val="5A5A5A"/>
              </a:solidFill>
              <a:ln w="1588">
                <a:solidFill>
                  <a:srgbClr val="000000"/>
                </a:solidFill>
                <a:round/>
                <a:headEnd/>
                <a:tailEnd/>
              </a:ln>
            </p:spPr>
            <p:txBody>
              <a:bodyPr/>
              <a:lstStyle/>
              <a:p>
                <a:endParaRPr lang="es-CL"/>
              </a:p>
            </p:txBody>
          </p:sp>
          <p:sp>
            <p:nvSpPr>
              <p:cNvPr id="16103" name="Oval 926"/>
              <p:cNvSpPr>
                <a:spLocks noChangeArrowheads="1"/>
              </p:cNvSpPr>
              <p:nvPr/>
            </p:nvSpPr>
            <p:spPr bwMode="auto">
              <a:xfrm flipH="1">
                <a:off x="5132" y="3150"/>
                <a:ext cx="57" cy="63"/>
              </a:xfrm>
              <a:prstGeom prst="ellipse">
                <a:avLst/>
              </a:prstGeom>
              <a:solidFill>
                <a:srgbClr val="000000"/>
              </a:solidFill>
              <a:ln w="1588">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104" name="Oval 927"/>
              <p:cNvSpPr>
                <a:spLocks noChangeArrowheads="1"/>
              </p:cNvSpPr>
              <p:nvPr/>
            </p:nvSpPr>
            <p:spPr bwMode="auto">
              <a:xfrm flipH="1">
                <a:off x="5143" y="3162"/>
                <a:ext cx="34" cy="37"/>
              </a:xfrm>
              <a:prstGeom prst="ellipse">
                <a:avLst/>
              </a:prstGeom>
              <a:solidFill>
                <a:srgbClr val="808080"/>
              </a:solidFill>
              <a:ln w="1588">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105" name="Oval 928"/>
              <p:cNvSpPr>
                <a:spLocks noChangeArrowheads="1"/>
              </p:cNvSpPr>
              <p:nvPr/>
            </p:nvSpPr>
            <p:spPr bwMode="auto">
              <a:xfrm flipH="1">
                <a:off x="5150" y="3174"/>
                <a:ext cx="18" cy="18"/>
              </a:xfrm>
              <a:prstGeom prst="ellipse">
                <a:avLst/>
              </a:prstGeom>
              <a:solidFill>
                <a:srgbClr val="000000"/>
              </a:solidFill>
              <a:ln w="1588">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106" name="Oval 929"/>
              <p:cNvSpPr>
                <a:spLocks noChangeArrowheads="1"/>
              </p:cNvSpPr>
              <p:nvPr/>
            </p:nvSpPr>
            <p:spPr bwMode="auto">
              <a:xfrm flipH="1">
                <a:off x="4960" y="3169"/>
                <a:ext cx="35" cy="30"/>
              </a:xfrm>
              <a:prstGeom prst="ellipse">
                <a:avLst/>
              </a:prstGeom>
              <a:solidFill>
                <a:srgbClr val="808080"/>
              </a:solidFill>
              <a:ln w="1588">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107" name="Oval 930"/>
              <p:cNvSpPr>
                <a:spLocks noChangeArrowheads="1"/>
              </p:cNvSpPr>
              <p:nvPr/>
            </p:nvSpPr>
            <p:spPr bwMode="auto">
              <a:xfrm flipH="1">
                <a:off x="4968" y="3174"/>
                <a:ext cx="17" cy="18"/>
              </a:xfrm>
              <a:prstGeom prst="ellipse">
                <a:avLst/>
              </a:prstGeom>
              <a:solidFill>
                <a:srgbClr val="000000"/>
              </a:solidFill>
              <a:ln w="1588">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108" name="Freeform 931"/>
              <p:cNvSpPr>
                <a:spLocks/>
              </p:cNvSpPr>
              <p:nvPr/>
            </p:nvSpPr>
            <p:spPr bwMode="auto">
              <a:xfrm flipH="1">
                <a:off x="4932" y="3094"/>
                <a:ext cx="256" cy="98"/>
              </a:xfrm>
              <a:custGeom>
                <a:avLst/>
                <a:gdLst>
                  <a:gd name="T0" fmla="*/ 0 w 513"/>
                  <a:gd name="T1" fmla="*/ 0 h 198"/>
                  <a:gd name="T2" fmla="*/ 0 w 513"/>
                  <a:gd name="T3" fmla="*/ 0 h 198"/>
                  <a:gd name="T4" fmla="*/ 0 w 513"/>
                  <a:gd name="T5" fmla="*/ 0 h 198"/>
                  <a:gd name="T6" fmla="*/ 0 w 513"/>
                  <a:gd name="T7" fmla="*/ 0 h 198"/>
                  <a:gd name="T8" fmla="*/ 0 w 513"/>
                  <a:gd name="T9" fmla="*/ 0 h 198"/>
                  <a:gd name="T10" fmla="*/ 0 w 513"/>
                  <a:gd name="T11" fmla="*/ 0 h 198"/>
                  <a:gd name="T12" fmla="*/ 0 w 513"/>
                  <a:gd name="T13" fmla="*/ 0 h 198"/>
                  <a:gd name="T14" fmla="*/ 0 w 513"/>
                  <a:gd name="T15" fmla="*/ 0 h 198"/>
                  <a:gd name="T16" fmla="*/ 0 w 513"/>
                  <a:gd name="T17" fmla="*/ 0 h 198"/>
                  <a:gd name="T18" fmla="*/ 0 w 513"/>
                  <a:gd name="T19" fmla="*/ 0 h 198"/>
                  <a:gd name="T20" fmla="*/ 0 w 513"/>
                  <a:gd name="T21" fmla="*/ 0 h 198"/>
                  <a:gd name="T22" fmla="*/ 0 w 513"/>
                  <a:gd name="T23" fmla="*/ 0 h 198"/>
                  <a:gd name="T24" fmla="*/ 0 w 513"/>
                  <a:gd name="T25" fmla="*/ 0 h 198"/>
                  <a:gd name="T26" fmla="*/ 0 w 513"/>
                  <a:gd name="T27" fmla="*/ 0 h 198"/>
                  <a:gd name="T28" fmla="*/ 0 w 513"/>
                  <a:gd name="T29" fmla="*/ 0 h 198"/>
                  <a:gd name="T30" fmla="*/ 0 w 513"/>
                  <a:gd name="T31" fmla="*/ 0 h 198"/>
                  <a:gd name="T32" fmla="*/ 0 w 513"/>
                  <a:gd name="T33" fmla="*/ 0 h 198"/>
                  <a:gd name="T34" fmla="*/ 0 w 513"/>
                  <a:gd name="T35" fmla="*/ 0 h 198"/>
                  <a:gd name="T36" fmla="*/ 0 w 513"/>
                  <a:gd name="T37" fmla="*/ 0 h 198"/>
                  <a:gd name="T38" fmla="*/ 0 w 513"/>
                  <a:gd name="T39" fmla="*/ 0 h 198"/>
                  <a:gd name="T40" fmla="*/ 0 w 513"/>
                  <a:gd name="T41" fmla="*/ 0 h 198"/>
                  <a:gd name="T42" fmla="*/ 0 w 513"/>
                  <a:gd name="T43" fmla="*/ 0 h 198"/>
                  <a:gd name="T44" fmla="*/ 0 w 513"/>
                  <a:gd name="T45" fmla="*/ 0 h 198"/>
                  <a:gd name="T46" fmla="*/ 0 w 513"/>
                  <a:gd name="T47" fmla="*/ 0 h 198"/>
                  <a:gd name="T48" fmla="*/ 0 w 513"/>
                  <a:gd name="T49" fmla="*/ 0 h 198"/>
                  <a:gd name="T50" fmla="*/ 0 w 513"/>
                  <a:gd name="T51" fmla="*/ 0 h 198"/>
                  <a:gd name="T52" fmla="*/ 0 w 513"/>
                  <a:gd name="T53" fmla="*/ 0 h 19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13"/>
                  <a:gd name="T82" fmla="*/ 0 h 198"/>
                  <a:gd name="T83" fmla="*/ 513 w 513"/>
                  <a:gd name="T84" fmla="*/ 198 h 19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13" h="198">
                    <a:moveTo>
                      <a:pt x="513" y="150"/>
                    </a:moveTo>
                    <a:lnTo>
                      <a:pt x="513" y="89"/>
                    </a:lnTo>
                    <a:lnTo>
                      <a:pt x="509" y="2"/>
                    </a:lnTo>
                    <a:lnTo>
                      <a:pt x="269" y="0"/>
                    </a:lnTo>
                    <a:lnTo>
                      <a:pt x="276" y="7"/>
                    </a:lnTo>
                    <a:lnTo>
                      <a:pt x="275" y="16"/>
                    </a:lnTo>
                    <a:lnTo>
                      <a:pt x="175" y="16"/>
                    </a:lnTo>
                    <a:lnTo>
                      <a:pt x="162" y="88"/>
                    </a:lnTo>
                    <a:lnTo>
                      <a:pt x="125" y="74"/>
                    </a:lnTo>
                    <a:lnTo>
                      <a:pt x="63" y="88"/>
                    </a:lnTo>
                    <a:lnTo>
                      <a:pt x="23" y="99"/>
                    </a:lnTo>
                    <a:lnTo>
                      <a:pt x="11" y="99"/>
                    </a:lnTo>
                    <a:lnTo>
                      <a:pt x="11" y="136"/>
                    </a:lnTo>
                    <a:lnTo>
                      <a:pt x="0" y="135"/>
                    </a:lnTo>
                    <a:lnTo>
                      <a:pt x="11" y="149"/>
                    </a:lnTo>
                    <a:lnTo>
                      <a:pt x="23" y="149"/>
                    </a:lnTo>
                    <a:lnTo>
                      <a:pt x="37" y="125"/>
                    </a:lnTo>
                    <a:lnTo>
                      <a:pt x="89" y="113"/>
                    </a:lnTo>
                    <a:lnTo>
                      <a:pt x="99" y="136"/>
                    </a:lnTo>
                    <a:lnTo>
                      <a:pt x="138" y="198"/>
                    </a:lnTo>
                    <a:lnTo>
                      <a:pt x="339" y="198"/>
                    </a:lnTo>
                    <a:lnTo>
                      <a:pt x="374" y="185"/>
                    </a:lnTo>
                    <a:lnTo>
                      <a:pt x="387" y="136"/>
                    </a:lnTo>
                    <a:lnTo>
                      <a:pt x="400" y="113"/>
                    </a:lnTo>
                    <a:lnTo>
                      <a:pt x="464" y="113"/>
                    </a:lnTo>
                    <a:lnTo>
                      <a:pt x="489" y="149"/>
                    </a:lnTo>
                    <a:lnTo>
                      <a:pt x="513" y="150"/>
                    </a:lnTo>
                    <a:close/>
                  </a:path>
                </a:pathLst>
              </a:custGeom>
              <a:solidFill>
                <a:srgbClr val="9A9A00"/>
              </a:solidFill>
              <a:ln w="1588">
                <a:solidFill>
                  <a:srgbClr val="000000"/>
                </a:solidFill>
                <a:round/>
                <a:headEnd/>
                <a:tailEnd/>
              </a:ln>
            </p:spPr>
            <p:txBody>
              <a:bodyPr/>
              <a:lstStyle/>
              <a:p>
                <a:endParaRPr lang="es-CL"/>
              </a:p>
            </p:txBody>
          </p:sp>
          <p:sp>
            <p:nvSpPr>
              <p:cNvPr id="16109" name="Freeform 932"/>
              <p:cNvSpPr>
                <a:spLocks/>
              </p:cNvSpPr>
              <p:nvPr/>
            </p:nvSpPr>
            <p:spPr bwMode="auto">
              <a:xfrm flipH="1">
                <a:off x="5050" y="3101"/>
                <a:ext cx="50" cy="35"/>
              </a:xfrm>
              <a:custGeom>
                <a:avLst/>
                <a:gdLst>
                  <a:gd name="T0" fmla="*/ 1 w 99"/>
                  <a:gd name="T1" fmla="*/ 1 h 69"/>
                  <a:gd name="T2" fmla="*/ 1 w 99"/>
                  <a:gd name="T3" fmla="*/ 0 h 69"/>
                  <a:gd name="T4" fmla="*/ 0 w 99"/>
                  <a:gd name="T5" fmla="*/ 0 h 69"/>
                  <a:gd name="T6" fmla="*/ 0 w 99"/>
                  <a:gd name="T7" fmla="*/ 1 h 69"/>
                  <a:gd name="T8" fmla="*/ 0 w 99"/>
                  <a:gd name="T9" fmla="*/ 1 h 69"/>
                  <a:gd name="T10" fmla="*/ 0 60000 65536"/>
                  <a:gd name="T11" fmla="*/ 0 60000 65536"/>
                  <a:gd name="T12" fmla="*/ 0 60000 65536"/>
                  <a:gd name="T13" fmla="*/ 0 60000 65536"/>
                  <a:gd name="T14" fmla="*/ 0 60000 65536"/>
                  <a:gd name="T15" fmla="*/ 0 w 99"/>
                  <a:gd name="T16" fmla="*/ 0 h 69"/>
                  <a:gd name="T17" fmla="*/ 99 w 99"/>
                  <a:gd name="T18" fmla="*/ 69 h 69"/>
                </a:gdLst>
                <a:ahLst/>
                <a:cxnLst>
                  <a:cxn ang="T10">
                    <a:pos x="T0" y="T1"/>
                  </a:cxn>
                  <a:cxn ang="T11">
                    <a:pos x="T2" y="T3"/>
                  </a:cxn>
                  <a:cxn ang="T12">
                    <a:pos x="T4" y="T5"/>
                  </a:cxn>
                  <a:cxn ang="T13">
                    <a:pos x="T6" y="T7"/>
                  </a:cxn>
                  <a:cxn ang="T14">
                    <a:pos x="T8" y="T9"/>
                  </a:cxn>
                </a:cxnLst>
                <a:rect l="T15" t="T16" r="T17" b="T18"/>
                <a:pathLst>
                  <a:path w="99" h="69">
                    <a:moveTo>
                      <a:pt x="99" y="58"/>
                    </a:moveTo>
                    <a:lnTo>
                      <a:pt x="99" y="0"/>
                    </a:lnTo>
                    <a:lnTo>
                      <a:pt x="0" y="0"/>
                    </a:lnTo>
                    <a:lnTo>
                      <a:pt x="0" y="58"/>
                    </a:lnTo>
                    <a:lnTo>
                      <a:pt x="0" y="69"/>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110" name="Freeform 933"/>
              <p:cNvSpPr>
                <a:spLocks/>
              </p:cNvSpPr>
              <p:nvPr/>
            </p:nvSpPr>
            <p:spPr bwMode="auto">
              <a:xfrm flipH="1">
                <a:off x="5144" y="3130"/>
                <a:ext cx="17" cy="18"/>
              </a:xfrm>
              <a:custGeom>
                <a:avLst/>
                <a:gdLst>
                  <a:gd name="T0" fmla="*/ 1 w 34"/>
                  <a:gd name="T1" fmla="*/ 1 h 34"/>
                  <a:gd name="T2" fmla="*/ 1 w 34"/>
                  <a:gd name="T3" fmla="*/ 0 h 34"/>
                  <a:gd name="T4" fmla="*/ 0 w 34"/>
                  <a:gd name="T5" fmla="*/ 1 h 34"/>
                  <a:gd name="T6" fmla="*/ 0 60000 65536"/>
                  <a:gd name="T7" fmla="*/ 0 60000 65536"/>
                  <a:gd name="T8" fmla="*/ 0 60000 65536"/>
                  <a:gd name="T9" fmla="*/ 0 w 34"/>
                  <a:gd name="T10" fmla="*/ 0 h 34"/>
                  <a:gd name="T11" fmla="*/ 34 w 34"/>
                  <a:gd name="T12" fmla="*/ 34 h 34"/>
                </a:gdLst>
                <a:ahLst/>
                <a:cxnLst>
                  <a:cxn ang="T6">
                    <a:pos x="T0" y="T1"/>
                  </a:cxn>
                  <a:cxn ang="T7">
                    <a:pos x="T2" y="T3"/>
                  </a:cxn>
                  <a:cxn ang="T8">
                    <a:pos x="T4" y="T5"/>
                  </a:cxn>
                </a:cxnLst>
                <a:rect l="T9" t="T10" r="T11" b="T12"/>
                <a:pathLst>
                  <a:path w="34" h="34">
                    <a:moveTo>
                      <a:pt x="34" y="34"/>
                    </a:moveTo>
                    <a:lnTo>
                      <a:pt x="15" y="0"/>
                    </a:lnTo>
                    <a:lnTo>
                      <a:pt x="0" y="34"/>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111" name="Freeform 934"/>
              <p:cNvSpPr>
                <a:spLocks/>
              </p:cNvSpPr>
              <p:nvPr/>
            </p:nvSpPr>
            <p:spPr bwMode="auto">
              <a:xfrm flipH="1">
                <a:off x="5139" y="3157"/>
                <a:ext cx="38" cy="15"/>
              </a:xfrm>
              <a:custGeom>
                <a:avLst/>
                <a:gdLst>
                  <a:gd name="T0" fmla="*/ 0 w 76"/>
                  <a:gd name="T1" fmla="*/ 0 h 31"/>
                  <a:gd name="T2" fmla="*/ 1 w 76"/>
                  <a:gd name="T3" fmla="*/ 0 h 31"/>
                  <a:gd name="T4" fmla="*/ 1 w 76"/>
                  <a:gd name="T5" fmla="*/ 0 h 31"/>
                  <a:gd name="T6" fmla="*/ 0 60000 65536"/>
                  <a:gd name="T7" fmla="*/ 0 60000 65536"/>
                  <a:gd name="T8" fmla="*/ 0 60000 65536"/>
                  <a:gd name="T9" fmla="*/ 0 w 76"/>
                  <a:gd name="T10" fmla="*/ 0 h 31"/>
                  <a:gd name="T11" fmla="*/ 76 w 76"/>
                  <a:gd name="T12" fmla="*/ 31 h 31"/>
                </a:gdLst>
                <a:ahLst/>
                <a:cxnLst>
                  <a:cxn ang="T6">
                    <a:pos x="T0" y="T1"/>
                  </a:cxn>
                  <a:cxn ang="T7">
                    <a:pos x="T2" y="T3"/>
                  </a:cxn>
                  <a:cxn ang="T8">
                    <a:pos x="T4" y="T5"/>
                  </a:cxn>
                </a:cxnLst>
                <a:rect l="T9" t="T10" r="T11" b="T12"/>
                <a:pathLst>
                  <a:path w="76" h="31">
                    <a:moveTo>
                      <a:pt x="0" y="31"/>
                    </a:moveTo>
                    <a:lnTo>
                      <a:pt x="14" y="0"/>
                    </a:lnTo>
                    <a:lnTo>
                      <a:pt x="76" y="0"/>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112" name="Line 935"/>
              <p:cNvSpPr>
                <a:spLocks noChangeShapeType="1"/>
              </p:cNvSpPr>
              <p:nvPr/>
            </p:nvSpPr>
            <p:spPr bwMode="auto">
              <a:xfrm>
                <a:off x="5120" y="3131"/>
                <a:ext cx="57" cy="19"/>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13" name="Freeform 936"/>
              <p:cNvSpPr>
                <a:spLocks/>
              </p:cNvSpPr>
              <p:nvPr/>
            </p:nvSpPr>
            <p:spPr bwMode="auto">
              <a:xfrm flipH="1">
                <a:off x="5177" y="3142"/>
                <a:ext cx="15" cy="27"/>
              </a:xfrm>
              <a:custGeom>
                <a:avLst/>
                <a:gdLst>
                  <a:gd name="T0" fmla="*/ 0 w 31"/>
                  <a:gd name="T1" fmla="*/ 1 h 52"/>
                  <a:gd name="T2" fmla="*/ 0 w 31"/>
                  <a:gd name="T3" fmla="*/ 0 h 52"/>
                  <a:gd name="T4" fmla="*/ 0 w 31"/>
                  <a:gd name="T5" fmla="*/ 1 h 52"/>
                  <a:gd name="T6" fmla="*/ 0 w 31"/>
                  <a:gd name="T7" fmla="*/ 1 h 52"/>
                  <a:gd name="T8" fmla="*/ 0 w 31"/>
                  <a:gd name="T9" fmla="*/ 1 h 52"/>
                  <a:gd name="T10" fmla="*/ 0 w 31"/>
                  <a:gd name="T11" fmla="*/ 1 h 52"/>
                  <a:gd name="T12" fmla="*/ 0 60000 65536"/>
                  <a:gd name="T13" fmla="*/ 0 60000 65536"/>
                  <a:gd name="T14" fmla="*/ 0 60000 65536"/>
                  <a:gd name="T15" fmla="*/ 0 60000 65536"/>
                  <a:gd name="T16" fmla="*/ 0 60000 65536"/>
                  <a:gd name="T17" fmla="*/ 0 60000 65536"/>
                  <a:gd name="T18" fmla="*/ 0 w 31"/>
                  <a:gd name="T19" fmla="*/ 0 h 52"/>
                  <a:gd name="T20" fmla="*/ 31 w 31"/>
                  <a:gd name="T21" fmla="*/ 52 h 52"/>
                </a:gdLst>
                <a:ahLst/>
                <a:cxnLst>
                  <a:cxn ang="T12">
                    <a:pos x="T0" y="T1"/>
                  </a:cxn>
                  <a:cxn ang="T13">
                    <a:pos x="T2" y="T3"/>
                  </a:cxn>
                  <a:cxn ang="T14">
                    <a:pos x="T4" y="T5"/>
                  </a:cxn>
                  <a:cxn ang="T15">
                    <a:pos x="T6" y="T7"/>
                  </a:cxn>
                  <a:cxn ang="T16">
                    <a:pos x="T8" y="T9"/>
                  </a:cxn>
                  <a:cxn ang="T17">
                    <a:pos x="T10" y="T11"/>
                  </a:cxn>
                </a:cxnLst>
                <a:rect l="T18" t="T19" r="T20" b="T21"/>
                <a:pathLst>
                  <a:path w="31" h="52">
                    <a:moveTo>
                      <a:pt x="31" y="16"/>
                    </a:moveTo>
                    <a:lnTo>
                      <a:pt x="16" y="0"/>
                    </a:lnTo>
                    <a:lnTo>
                      <a:pt x="16" y="16"/>
                    </a:lnTo>
                    <a:lnTo>
                      <a:pt x="16" y="28"/>
                    </a:lnTo>
                    <a:lnTo>
                      <a:pt x="0" y="40"/>
                    </a:lnTo>
                    <a:lnTo>
                      <a:pt x="31" y="52"/>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114" name="Line 937"/>
              <p:cNvSpPr>
                <a:spLocks noChangeShapeType="1"/>
              </p:cNvSpPr>
              <p:nvPr/>
            </p:nvSpPr>
            <p:spPr bwMode="auto">
              <a:xfrm flipH="1">
                <a:off x="5018" y="3177"/>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15" name="Line 938"/>
              <p:cNvSpPr>
                <a:spLocks noChangeShapeType="1"/>
              </p:cNvSpPr>
              <p:nvPr/>
            </p:nvSpPr>
            <p:spPr bwMode="auto">
              <a:xfrm flipH="1">
                <a:off x="5031" y="3177"/>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16" name="Line 939"/>
              <p:cNvSpPr>
                <a:spLocks noChangeShapeType="1"/>
              </p:cNvSpPr>
              <p:nvPr/>
            </p:nvSpPr>
            <p:spPr bwMode="auto">
              <a:xfrm flipH="1">
                <a:off x="5074" y="3177"/>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17" name="Line 940"/>
              <p:cNvSpPr>
                <a:spLocks noChangeShapeType="1"/>
              </p:cNvSpPr>
              <p:nvPr/>
            </p:nvSpPr>
            <p:spPr bwMode="auto">
              <a:xfrm flipH="1">
                <a:off x="5081" y="3177"/>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18" name="Line 941"/>
              <p:cNvSpPr>
                <a:spLocks noChangeShapeType="1"/>
              </p:cNvSpPr>
              <p:nvPr/>
            </p:nvSpPr>
            <p:spPr bwMode="auto">
              <a:xfrm flipH="1">
                <a:off x="5094" y="3177"/>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19" name="Line 942"/>
              <p:cNvSpPr>
                <a:spLocks noChangeShapeType="1"/>
              </p:cNvSpPr>
              <p:nvPr/>
            </p:nvSpPr>
            <p:spPr bwMode="auto">
              <a:xfrm flipH="1">
                <a:off x="5119" y="3134"/>
                <a:ext cx="1" cy="25"/>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20" name="Freeform 943"/>
              <p:cNvSpPr>
                <a:spLocks/>
              </p:cNvSpPr>
              <p:nvPr/>
            </p:nvSpPr>
            <p:spPr bwMode="auto">
              <a:xfrm flipH="1">
                <a:off x="5133" y="3144"/>
                <a:ext cx="37" cy="17"/>
              </a:xfrm>
              <a:custGeom>
                <a:avLst/>
                <a:gdLst>
                  <a:gd name="T0" fmla="*/ 0 w 75"/>
                  <a:gd name="T1" fmla="*/ 0 h 33"/>
                  <a:gd name="T2" fmla="*/ 0 w 75"/>
                  <a:gd name="T3" fmla="*/ 0 h 33"/>
                  <a:gd name="T4" fmla="*/ 0 w 75"/>
                  <a:gd name="T5" fmla="*/ 1 h 33"/>
                  <a:gd name="T6" fmla="*/ 0 60000 65536"/>
                  <a:gd name="T7" fmla="*/ 0 60000 65536"/>
                  <a:gd name="T8" fmla="*/ 0 60000 65536"/>
                  <a:gd name="T9" fmla="*/ 0 w 75"/>
                  <a:gd name="T10" fmla="*/ 0 h 33"/>
                  <a:gd name="T11" fmla="*/ 75 w 75"/>
                  <a:gd name="T12" fmla="*/ 33 h 33"/>
                </a:gdLst>
                <a:ahLst/>
                <a:cxnLst>
                  <a:cxn ang="T6">
                    <a:pos x="T0" y="T1"/>
                  </a:cxn>
                  <a:cxn ang="T7">
                    <a:pos x="T2" y="T3"/>
                  </a:cxn>
                  <a:cxn ang="T8">
                    <a:pos x="T4" y="T5"/>
                  </a:cxn>
                </a:cxnLst>
                <a:rect l="T9" t="T10" r="T11" b="T12"/>
                <a:pathLst>
                  <a:path w="75" h="33">
                    <a:moveTo>
                      <a:pt x="75" y="0"/>
                    </a:moveTo>
                    <a:lnTo>
                      <a:pt x="14" y="0"/>
                    </a:lnTo>
                    <a:lnTo>
                      <a:pt x="0" y="33"/>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121" name="Freeform 944"/>
              <p:cNvSpPr>
                <a:spLocks/>
              </p:cNvSpPr>
              <p:nvPr/>
            </p:nvSpPr>
            <p:spPr bwMode="auto">
              <a:xfrm flipH="1">
                <a:off x="5125" y="3144"/>
                <a:ext cx="17" cy="17"/>
              </a:xfrm>
              <a:custGeom>
                <a:avLst/>
                <a:gdLst>
                  <a:gd name="T0" fmla="*/ 1 w 34"/>
                  <a:gd name="T1" fmla="*/ 1 h 33"/>
                  <a:gd name="T2" fmla="*/ 1 w 34"/>
                  <a:gd name="T3" fmla="*/ 1 h 33"/>
                  <a:gd name="T4" fmla="*/ 0 w 34"/>
                  <a:gd name="T5" fmla="*/ 1 h 33"/>
                  <a:gd name="T6" fmla="*/ 0 w 34"/>
                  <a:gd name="T7" fmla="*/ 0 h 33"/>
                  <a:gd name="T8" fmla="*/ 0 w 34"/>
                  <a:gd name="T9" fmla="*/ 1 h 33"/>
                  <a:gd name="T10" fmla="*/ 0 w 34"/>
                  <a:gd name="T11" fmla="*/ 0 h 33"/>
                  <a:gd name="T12" fmla="*/ 1 w 34"/>
                  <a:gd name="T13" fmla="*/ 1 h 33"/>
                  <a:gd name="T14" fmla="*/ 0 60000 65536"/>
                  <a:gd name="T15" fmla="*/ 0 60000 65536"/>
                  <a:gd name="T16" fmla="*/ 0 60000 65536"/>
                  <a:gd name="T17" fmla="*/ 0 60000 65536"/>
                  <a:gd name="T18" fmla="*/ 0 60000 65536"/>
                  <a:gd name="T19" fmla="*/ 0 60000 65536"/>
                  <a:gd name="T20" fmla="*/ 0 60000 65536"/>
                  <a:gd name="T21" fmla="*/ 0 w 34"/>
                  <a:gd name="T22" fmla="*/ 0 h 33"/>
                  <a:gd name="T23" fmla="*/ 34 w 34"/>
                  <a:gd name="T24" fmla="*/ 33 h 3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4" h="33">
                    <a:moveTo>
                      <a:pt x="34" y="15"/>
                    </a:moveTo>
                    <a:lnTo>
                      <a:pt x="34" y="33"/>
                    </a:lnTo>
                    <a:lnTo>
                      <a:pt x="0" y="15"/>
                    </a:lnTo>
                    <a:lnTo>
                      <a:pt x="0" y="0"/>
                    </a:lnTo>
                    <a:lnTo>
                      <a:pt x="0" y="15"/>
                    </a:lnTo>
                    <a:lnTo>
                      <a:pt x="0" y="0"/>
                    </a:lnTo>
                    <a:lnTo>
                      <a:pt x="34" y="15"/>
                    </a:lnTo>
                    <a:close/>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122" name="Freeform 945"/>
              <p:cNvSpPr>
                <a:spLocks/>
              </p:cNvSpPr>
              <p:nvPr/>
            </p:nvSpPr>
            <p:spPr bwMode="auto">
              <a:xfrm flipH="1">
                <a:off x="5120" y="3148"/>
                <a:ext cx="16" cy="18"/>
              </a:xfrm>
              <a:custGeom>
                <a:avLst/>
                <a:gdLst>
                  <a:gd name="T0" fmla="*/ 1 w 32"/>
                  <a:gd name="T1" fmla="*/ 0 h 36"/>
                  <a:gd name="T2" fmla="*/ 0 w 32"/>
                  <a:gd name="T3" fmla="*/ 0 h 36"/>
                  <a:gd name="T4" fmla="*/ 1 w 32"/>
                  <a:gd name="T5" fmla="*/ 1 h 36"/>
                  <a:gd name="T6" fmla="*/ 1 w 32"/>
                  <a:gd name="T7" fmla="*/ 1 h 36"/>
                  <a:gd name="T8" fmla="*/ 1 w 32"/>
                  <a:gd name="T9" fmla="*/ 1 h 36"/>
                  <a:gd name="T10" fmla="*/ 1 w 32"/>
                  <a:gd name="T11" fmla="*/ 0 h 36"/>
                  <a:gd name="T12" fmla="*/ 0 60000 65536"/>
                  <a:gd name="T13" fmla="*/ 0 60000 65536"/>
                  <a:gd name="T14" fmla="*/ 0 60000 65536"/>
                  <a:gd name="T15" fmla="*/ 0 60000 65536"/>
                  <a:gd name="T16" fmla="*/ 0 60000 65536"/>
                  <a:gd name="T17" fmla="*/ 0 60000 65536"/>
                  <a:gd name="T18" fmla="*/ 0 w 32"/>
                  <a:gd name="T19" fmla="*/ 0 h 36"/>
                  <a:gd name="T20" fmla="*/ 32 w 32"/>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32" h="36">
                    <a:moveTo>
                      <a:pt x="14" y="0"/>
                    </a:moveTo>
                    <a:lnTo>
                      <a:pt x="0" y="0"/>
                    </a:lnTo>
                    <a:lnTo>
                      <a:pt x="14" y="18"/>
                    </a:lnTo>
                    <a:lnTo>
                      <a:pt x="14" y="36"/>
                    </a:lnTo>
                    <a:lnTo>
                      <a:pt x="32" y="18"/>
                    </a:lnTo>
                    <a:lnTo>
                      <a:pt x="14" y="0"/>
                    </a:lnTo>
                    <a:close/>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123" name="Freeform 946"/>
              <p:cNvSpPr>
                <a:spLocks/>
              </p:cNvSpPr>
              <p:nvPr/>
            </p:nvSpPr>
            <p:spPr bwMode="auto">
              <a:xfrm flipH="1">
                <a:off x="5106" y="3130"/>
                <a:ext cx="19" cy="18"/>
              </a:xfrm>
              <a:custGeom>
                <a:avLst/>
                <a:gdLst>
                  <a:gd name="T0" fmla="*/ 1 w 38"/>
                  <a:gd name="T1" fmla="*/ 0 h 34"/>
                  <a:gd name="T2" fmla="*/ 1 w 38"/>
                  <a:gd name="T3" fmla="*/ 0 h 34"/>
                  <a:gd name="T4" fmla="*/ 1 w 38"/>
                  <a:gd name="T5" fmla="*/ 1 h 34"/>
                  <a:gd name="T6" fmla="*/ 1 w 38"/>
                  <a:gd name="T7" fmla="*/ 1 h 34"/>
                  <a:gd name="T8" fmla="*/ 1 w 38"/>
                  <a:gd name="T9" fmla="*/ 1 h 34"/>
                  <a:gd name="T10" fmla="*/ 1 w 38"/>
                  <a:gd name="T11" fmla="*/ 1 h 34"/>
                  <a:gd name="T12" fmla="*/ 0 w 38"/>
                  <a:gd name="T13" fmla="*/ 1 h 34"/>
                  <a:gd name="T14" fmla="*/ 1 w 38"/>
                  <a:gd name="T15" fmla="*/ 0 h 34"/>
                  <a:gd name="T16" fmla="*/ 0 60000 65536"/>
                  <a:gd name="T17" fmla="*/ 0 60000 65536"/>
                  <a:gd name="T18" fmla="*/ 0 60000 65536"/>
                  <a:gd name="T19" fmla="*/ 0 60000 65536"/>
                  <a:gd name="T20" fmla="*/ 0 60000 65536"/>
                  <a:gd name="T21" fmla="*/ 0 60000 65536"/>
                  <a:gd name="T22" fmla="*/ 0 60000 65536"/>
                  <a:gd name="T23" fmla="*/ 0 60000 65536"/>
                  <a:gd name="T24" fmla="*/ 0 w 38"/>
                  <a:gd name="T25" fmla="*/ 0 h 34"/>
                  <a:gd name="T26" fmla="*/ 38 w 38"/>
                  <a:gd name="T27" fmla="*/ 34 h 3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8" h="34">
                    <a:moveTo>
                      <a:pt x="13" y="0"/>
                    </a:moveTo>
                    <a:lnTo>
                      <a:pt x="38" y="0"/>
                    </a:lnTo>
                    <a:lnTo>
                      <a:pt x="38" y="18"/>
                    </a:lnTo>
                    <a:lnTo>
                      <a:pt x="38" y="34"/>
                    </a:lnTo>
                    <a:lnTo>
                      <a:pt x="25" y="34"/>
                    </a:lnTo>
                    <a:lnTo>
                      <a:pt x="25" y="18"/>
                    </a:lnTo>
                    <a:lnTo>
                      <a:pt x="0" y="18"/>
                    </a:lnTo>
                    <a:lnTo>
                      <a:pt x="13" y="0"/>
                    </a:lnTo>
                    <a:close/>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124" name="Line 947"/>
              <p:cNvSpPr>
                <a:spLocks noChangeShapeType="1"/>
              </p:cNvSpPr>
              <p:nvPr/>
            </p:nvSpPr>
            <p:spPr bwMode="auto">
              <a:xfrm flipH="1">
                <a:off x="5013" y="3177"/>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25" name="Line 948"/>
              <p:cNvSpPr>
                <a:spLocks noChangeShapeType="1"/>
              </p:cNvSpPr>
              <p:nvPr/>
            </p:nvSpPr>
            <p:spPr bwMode="auto">
              <a:xfrm flipH="1">
                <a:off x="5031" y="3177"/>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26" name="Line 949"/>
              <p:cNvSpPr>
                <a:spLocks noChangeShapeType="1"/>
              </p:cNvSpPr>
              <p:nvPr/>
            </p:nvSpPr>
            <p:spPr bwMode="auto">
              <a:xfrm flipH="1">
                <a:off x="5074" y="3177"/>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27" name="Line 950"/>
              <p:cNvSpPr>
                <a:spLocks noChangeShapeType="1"/>
              </p:cNvSpPr>
              <p:nvPr/>
            </p:nvSpPr>
            <p:spPr bwMode="auto">
              <a:xfrm flipH="1">
                <a:off x="5094" y="3177"/>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28" name="Freeform 951"/>
              <p:cNvSpPr>
                <a:spLocks/>
              </p:cNvSpPr>
              <p:nvPr/>
            </p:nvSpPr>
            <p:spPr bwMode="auto">
              <a:xfrm flipH="1">
                <a:off x="4937" y="3144"/>
                <a:ext cx="18" cy="17"/>
              </a:xfrm>
              <a:custGeom>
                <a:avLst/>
                <a:gdLst>
                  <a:gd name="T0" fmla="*/ 1 w 35"/>
                  <a:gd name="T1" fmla="*/ 1 h 33"/>
                  <a:gd name="T2" fmla="*/ 1 w 35"/>
                  <a:gd name="T3" fmla="*/ 0 h 33"/>
                  <a:gd name="T4" fmla="*/ 0 w 35"/>
                  <a:gd name="T5" fmla="*/ 0 h 33"/>
                  <a:gd name="T6" fmla="*/ 0 w 35"/>
                  <a:gd name="T7" fmla="*/ 1 h 33"/>
                  <a:gd name="T8" fmla="*/ 0 60000 65536"/>
                  <a:gd name="T9" fmla="*/ 0 60000 65536"/>
                  <a:gd name="T10" fmla="*/ 0 60000 65536"/>
                  <a:gd name="T11" fmla="*/ 0 60000 65536"/>
                  <a:gd name="T12" fmla="*/ 0 w 35"/>
                  <a:gd name="T13" fmla="*/ 0 h 33"/>
                  <a:gd name="T14" fmla="*/ 35 w 35"/>
                  <a:gd name="T15" fmla="*/ 33 h 33"/>
                </a:gdLst>
                <a:ahLst/>
                <a:cxnLst>
                  <a:cxn ang="T8">
                    <a:pos x="T0" y="T1"/>
                  </a:cxn>
                  <a:cxn ang="T9">
                    <a:pos x="T2" y="T3"/>
                  </a:cxn>
                  <a:cxn ang="T10">
                    <a:pos x="T4" y="T5"/>
                  </a:cxn>
                  <a:cxn ang="T11">
                    <a:pos x="T6" y="T7"/>
                  </a:cxn>
                </a:cxnLst>
                <a:rect l="T12" t="T13" r="T14" b="T15"/>
                <a:pathLst>
                  <a:path w="35" h="33">
                    <a:moveTo>
                      <a:pt x="35" y="33"/>
                    </a:moveTo>
                    <a:lnTo>
                      <a:pt x="35" y="0"/>
                    </a:lnTo>
                    <a:lnTo>
                      <a:pt x="0" y="0"/>
                    </a:lnTo>
                    <a:lnTo>
                      <a:pt x="0" y="15"/>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129" name="Line 952"/>
              <p:cNvSpPr>
                <a:spLocks noChangeShapeType="1"/>
              </p:cNvSpPr>
              <p:nvPr/>
            </p:nvSpPr>
            <p:spPr bwMode="auto">
              <a:xfrm flipH="1">
                <a:off x="5108" y="3157"/>
                <a:ext cx="6" cy="12"/>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30" name="Line 953"/>
              <p:cNvSpPr>
                <a:spLocks noChangeShapeType="1"/>
              </p:cNvSpPr>
              <p:nvPr/>
            </p:nvSpPr>
            <p:spPr bwMode="auto">
              <a:xfrm flipH="1">
                <a:off x="5114" y="3162"/>
                <a:ext cx="6" cy="7"/>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31" name="Line 954"/>
              <p:cNvSpPr>
                <a:spLocks noChangeShapeType="1"/>
              </p:cNvSpPr>
              <p:nvPr/>
            </p:nvSpPr>
            <p:spPr bwMode="auto">
              <a:xfrm flipH="1">
                <a:off x="5176" y="3154"/>
                <a:ext cx="1" cy="9"/>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32" name="Line 955"/>
              <p:cNvSpPr>
                <a:spLocks noChangeShapeType="1"/>
              </p:cNvSpPr>
              <p:nvPr/>
            </p:nvSpPr>
            <p:spPr bwMode="auto">
              <a:xfrm>
                <a:off x="5174" y="3162"/>
                <a:ext cx="11" cy="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33" name="Line 956"/>
              <p:cNvSpPr>
                <a:spLocks noChangeShapeType="1"/>
              </p:cNvSpPr>
              <p:nvPr/>
            </p:nvSpPr>
            <p:spPr bwMode="auto">
              <a:xfrm>
                <a:off x="5177" y="3150"/>
                <a:ext cx="6" cy="7"/>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34" name="Line 957"/>
              <p:cNvSpPr>
                <a:spLocks noChangeShapeType="1"/>
              </p:cNvSpPr>
              <p:nvPr/>
            </p:nvSpPr>
            <p:spPr bwMode="auto">
              <a:xfrm flipH="1">
                <a:off x="5176" y="3148"/>
                <a:ext cx="1" cy="1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35" name="Freeform 958"/>
              <p:cNvSpPr>
                <a:spLocks/>
              </p:cNvSpPr>
              <p:nvPr/>
            </p:nvSpPr>
            <p:spPr bwMode="auto">
              <a:xfrm flipH="1">
                <a:off x="5152" y="3130"/>
                <a:ext cx="16" cy="18"/>
              </a:xfrm>
              <a:custGeom>
                <a:avLst/>
                <a:gdLst>
                  <a:gd name="T0" fmla="*/ 1 w 32"/>
                  <a:gd name="T1" fmla="*/ 1 h 34"/>
                  <a:gd name="T2" fmla="*/ 1 w 32"/>
                  <a:gd name="T3" fmla="*/ 0 h 34"/>
                  <a:gd name="T4" fmla="*/ 0 w 32"/>
                  <a:gd name="T5" fmla="*/ 1 h 34"/>
                  <a:gd name="T6" fmla="*/ 0 60000 65536"/>
                  <a:gd name="T7" fmla="*/ 0 60000 65536"/>
                  <a:gd name="T8" fmla="*/ 0 60000 65536"/>
                  <a:gd name="T9" fmla="*/ 0 w 32"/>
                  <a:gd name="T10" fmla="*/ 0 h 34"/>
                  <a:gd name="T11" fmla="*/ 32 w 32"/>
                  <a:gd name="T12" fmla="*/ 34 h 34"/>
                </a:gdLst>
                <a:ahLst/>
                <a:cxnLst>
                  <a:cxn ang="T6">
                    <a:pos x="T0" y="T1"/>
                  </a:cxn>
                  <a:cxn ang="T7">
                    <a:pos x="T2" y="T3"/>
                  </a:cxn>
                  <a:cxn ang="T8">
                    <a:pos x="T4" y="T5"/>
                  </a:cxn>
                </a:cxnLst>
                <a:rect l="T9" t="T10" r="T11" b="T12"/>
                <a:pathLst>
                  <a:path w="32" h="34">
                    <a:moveTo>
                      <a:pt x="32" y="34"/>
                    </a:moveTo>
                    <a:lnTo>
                      <a:pt x="17" y="0"/>
                    </a:lnTo>
                    <a:lnTo>
                      <a:pt x="0" y="34"/>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136" name="Rectangle 959"/>
              <p:cNvSpPr>
                <a:spLocks noChangeArrowheads="1"/>
              </p:cNvSpPr>
              <p:nvPr/>
            </p:nvSpPr>
            <p:spPr bwMode="auto">
              <a:xfrm flipH="1">
                <a:off x="5018" y="3092"/>
                <a:ext cx="32" cy="35"/>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137" name="Rectangle 960"/>
              <p:cNvSpPr>
                <a:spLocks noChangeArrowheads="1"/>
              </p:cNvSpPr>
              <p:nvPr/>
            </p:nvSpPr>
            <p:spPr bwMode="auto">
              <a:xfrm flipH="1">
                <a:off x="5032" y="3107"/>
                <a:ext cx="18" cy="17"/>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138" name="Freeform 961"/>
              <p:cNvSpPr>
                <a:spLocks/>
              </p:cNvSpPr>
              <p:nvPr/>
            </p:nvSpPr>
            <p:spPr bwMode="auto">
              <a:xfrm flipH="1">
                <a:off x="5019" y="3101"/>
                <a:ext cx="17" cy="15"/>
              </a:xfrm>
              <a:custGeom>
                <a:avLst/>
                <a:gdLst>
                  <a:gd name="T0" fmla="*/ 0 w 34"/>
                  <a:gd name="T1" fmla="*/ 1 h 30"/>
                  <a:gd name="T2" fmla="*/ 1 w 34"/>
                  <a:gd name="T3" fmla="*/ 1 h 30"/>
                  <a:gd name="T4" fmla="*/ 1 w 34"/>
                  <a:gd name="T5" fmla="*/ 0 h 30"/>
                  <a:gd name="T6" fmla="*/ 1 w 34"/>
                  <a:gd name="T7" fmla="*/ 1 h 30"/>
                  <a:gd name="T8" fmla="*/ 0 w 34"/>
                  <a:gd name="T9" fmla="*/ 1 h 30"/>
                  <a:gd name="T10" fmla="*/ 0 w 34"/>
                  <a:gd name="T11" fmla="*/ 1 h 30"/>
                  <a:gd name="T12" fmla="*/ 0 60000 65536"/>
                  <a:gd name="T13" fmla="*/ 0 60000 65536"/>
                  <a:gd name="T14" fmla="*/ 0 60000 65536"/>
                  <a:gd name="T15" fmla="*/ 0 60000 65536"/>
                  <a:gd name="T16" fmla="*/ 0 60000 65536"/>
                  <a:gd name="T17" fmla="*/ 0 60000 65536"/>
                  <a:gd name="T18" fmla="*/ 0 w 34"/>
                  <a:gd name="T19" fmla="*/ 0 h 30"/>
                  <a:gd name="T20" fmla="*/ 34 w 34"/>
                  <a:gd name="T21" fmla="*/ 30 h 30"/>
                </a:gdLst>
                <a:ahLst/>
                <a:cxnLst>
                  <a:cxn ang="T12">
                    <a:pos x="T0" y="T1"/>
                  </a:cxn>
                  <a:cxn ang="T13">
                    <a:pos x="T2" y="T3"/>
                  </a:cxn>
                  <a:cxn ang="T14">
                    <a:pos x="T4" y="T5"/>
                  </a:cxn>
                  <a:cxn ang="T15">
                    <a:pos x="T6" y="T7"/>
                  </a:cxn>
                  <a:cxn ang="T16">
                    <a:pos x="T8" y="T9"/>
                  </a:cxn>
                  <a:cxn ang="T17">
                    <a:pos x="T10" y="T11"/>
                  </a:cxn>
                </a:cxnLst>
                <a:rect l="T18" t="T19" r="T20" b="T21"/>
                <a:pathLst>
                  <a:path w="34" h="30">
                    <a:moveTo>
                      <a:pt x="0" y="14"/>
                    </a:moveTo>
                    <a:lnTo>
                      <a:pt x="34" y="14"/>
                    </a:lnTo>
                    <a:lnTo>
                      <a:pt x="34" y="0"/>
                    </a:lnTo>
                    <a:lnTo>
                      <a:pt x="34" y="30"/>
                    </a:lnTo>
                    <a:lnTo>
                      <a:pt x="0" y="30"/>
                    </a:lnTo>
                    <a:lnTo>
                      <a:pt x="0" y="14"/>
                    </a:lnTo>
                    <a:close/>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139" name="Oval 962"/>
              <p:cNvSpPr>
                <a:spLocks noChangeArrowheads="1"/>
              </p:cNvSpPr>
              <p:nvPr/>
            </p:nvSpPr>
            <p:spPr bwMode="auto">
              <a:xfrm flipH="1">
                <a:off x="5012" y="3119"/>
                <a:ext cx="20" cy="26"/>
              </a:xfrm>
              <a:prstGeom prst="ellipse">
                <a:avLst/>
              </a:pr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140" name="Line 963"/>
              <p:cNvSpPr>
                <a:spLocks noChangeShapeType="1"/>
              </p:cNvSpPr>
              <p:nvPr/>
            </p:nvSpPr>
            <p:spPr bwMode="auto">
              <a:xfrm flipH="1">
                <a:off x="5018" y="3116"/>
                <a:ext cx="1" cy="18"/>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41" name="Freeform 964"/>
              <p:cNvSpPr>
                <a:spLocks/>
              </p:cNvSpPr>
              <p:nvPr/>
            </p:nvSpPr>
            <p:spPr bwMode="auto">
              <a:xfrm flipH="1">
                <a:off x="5014" y="3113"/>
                <a:ext cx="16" cy="31"/>
              </a:xfrm>
              <a:custGeom>
                <a:avLst/>
                <a:gdLst>
                  <a:gd name="T0" fmla="*/ 1 w 32"/>
                  <a:gd name="T1" fmla="*/ 0 h 62"/>
                  <a:gd name="T2" fmla="*/ 1 w 32"/>
                  <a:gd name="T3" fmla="*/ 0 h 62"/>
                  <a:gd name="T4" fmla="*/ 1 w 32"/>
                  <a:gd name="T5" fmla="*/ 1 h 62"/>
                  <a:gd name="T6" fmla="*/ 1 w 32"/>
                  <a:gd name="T7" fmla="*/ 1 h 62"/>
                  <a:gd name="T8" fmla="*/ 1 w 32"/>
                  <a:gd name="T9" fmla="*/ 1 h 62"/>
                  <a:gd name="T10" fmla="*/ 1 w 32"/>
                  <a:gd name="T11" fmla="*/ 1 h 62"/>
                  <a:gd name="T12" fmla="*/ 1 w 32"/>
                  <a:gd name="T13" fmla="*/ 1 h 62"/>
                  <a:gd name="T14" fmla="*/ 1 w 32"/>
                  <a:gd name="T15" fmla="*/ 1 h 62"/>
                  <a:gd name="T16" fmla="*/ 0 w 32"/>
                  <a:gd name="T17" fmla="*/ 1 h 6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2"/>
                  <a:gd name="T28" fmla="*/ 0 h 62"/>
                  <a:gd name="T29" fmla="*/ 32 w 32"/>
                  <a:gd name="T30" fmla="*/ 62 h 6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2" h="62">
                    <a:moveTo>
                      <a:pt x="18" y="0"/>
                    </a:moveTo>
                    <a:lnTo>
                      <a:pt x="32" y="0"/>
                    </a:lnTo>
                    <a:lnTo>
                      <a:pt x="32" y="12"/>
                    </a:lnTo>
                    <a:lnTo>
                      <a:pt x="32" y="26"/>
                    </a:lnTo>
                    <a:lnTo>
                      <a:pt x="32" y="36"/>
                    </a:lnTo>
                    <a:lnTo>
                      <a:pt x="32" y="50"/>
                    </a:lnTo>
                    <a:lnTo>
                      <a:pt x="32" y="62"/>
                    </a:lnTo>
                    <a:lnTo>
                      <a:pt x="18" y="62"/>
                    </a:lnTo>
                    <a:lnTo>
                      <a:pt x="0" y="50"/>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142" name="Freeform 965"/>
              <p:cNvSpPr>
                <a:spLocks/>
              </p:cNvSpPr>
              <p:nvPr/>
            </p:nvSpPr>
            <p:spPr bwMode="auto">
              <a:xfrm flipH="1">
                <a:off x="5001" y="3136"/>
                <a:ext cx="31" cy="43"/>
              </a:xfrm>
              <a:custGeom>
                <a:avLst/>
                <a:gdLst>
                  <a:gd name="T0" fmla="*/ 1 w 61"/>
                  <a:gd name="T1" fmla="*/ 0 h 86"/>
                  <a:gd name="T2" fmla="*/ 1 w 61"/>
                  <a:gd name="T3" fmla="*/ 1 h 86"/>
                  <a:gd name="T4" fmla="*/ 0 w 61"/>
                  <a:gd name="T5" fmla="*/ 1 h 86"/>
                  <a:gd name="T6" fmla="*/ 0 60000 65536"/>
                  <a:gd name="T7" fmla="*/ 0 60000 65536"/>
                  <a:gd name="T8" fmla="*/ 0 60000 65536"/>
                  <a:gd name="T9" fmla="*/ 0 w 61"/>
                  <a:gd name="T10" fmla="*/ 0 h 86"/>
                  <a:gd name="T11" fmla="*/ 61 w 61"/>
                  <a:gd name="T12" fmla="*/ 86 h 86"/>
                </a:gdLst>
                <a:ahLst/>
                <a:cxnLst>
                  <a:cxn ang="T6">
                    <a:pos x="T0" y="T1"/>
                  </a:cxn>
                  <a:cxn ang="T7">
                    <a:pos x="T2" y="T3"/>
                  </a:cxn>
                  <a:cxn ang="T8">
                    <a:pos x="T4" y="T5"/>
                  </a:cxn>
                </a:cxnLst>
                <a:rect l="T9" t="T10" r="T11" b="T12"/>
                <a:pathLst>
                  <a:path w="61" h="86">
                    <a:moveTo>
                      <a:pt x="61" y="0"/>
                    </a:moveTo>
                    <a:lnTo>
                      <a:pt x="12" y="37"/>
                    </a:lnTo>
                    <a:lnTo>
                      <a:pt x="0" y="86"/>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143" name="Line 966"/>
              <p:cNvSpPr>
                <a:spLocks noChangeShapeType="1"/>
              </p:cNvSpPr>
              <p:nvPr/>
            </p:nvSpPr>
            <p:spPr bwMode="auto">
              <a:xfrm flipH="1">
                <a:off x="5049" y="3097"/>
                <a:ext cx="1" cy="85"/>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44" name="Rectangle 967"/>
              <p:cNvSpPr>
                <a:spLocks noChangeArrowheads="1"/>
              </p:cNvSpPr>
              <p:nvPr/>
            </p:nvSpPr>
            <p:spPr bwMode="auto">
              <a:xfrm flipH="1">
                <a:off x="5037" y="3150"/>
                <a:ext cx="20" cy="20"/>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145" name="Freeform 968"/>
              <p:cNvSpPr>
                <a:spLocks/>
              </p:cNvSpPr>
              <p:nvPr/>
            </p:nvSpPr>
            <p:spPr bwMode="auto">
              <a:xfrm flipH="1">
                <a:off x="5032" y="3119"/>
                <a:ext cx="18" cy="43"/>
              </a:xfrm>
              <a:custGeom>
                <a:avLst/>
                <a:gdLst>
                  <a:gd name="T0" fmla="*/ 0 w 37"/>
                  <a:gd name="T1" fmla="*/ 0 h 87"/>
                  <a:gd name="T2" fmla="*/ 0 w 37"/>
                  <a:gd name="T3" fmla="*/ 0 h 87"/>
                  <a:gd name="T4" fmla="*/ 0 w 37"/>
                  <a:gd name="T5" fmla="*/ 0 h 87"/>
                  <a:gd name="T6" fmla="*/ 0 w 37"/>
                  <a:gd name="T7" fmla="*/ 0 h 87"/>
                  <a:gd name="T8" fmla="*/ 0 w 37"/>
                  <a:gd name="T9" fmla="*/ 0 h 87"/>
                  <a:gd name="T10" fmla="*/ 0 w 37"/>
                  <a:gd name="T11" fmla="*/ 0 h 87"/>
                  <a:gd name="T12" fmla="*/ 0 w 37"/>
                  <a:gd name="T13" fmla="*/ 0 h 87"/>
                  <a:gd name="T14" fmla="*/ 0 w 37"/>
                  <a:gd name="T15" fmla="*/ 0 h 87"/>
                  <a:gd name="T16" fmla="*/ 0 w 37"/>
                  <a:gd name="T17" fmla="*/ 0 h 87"/>
                  <a:gd name="T18" fmla="*/ 0 w 37"/>
                  <a:gd name="T19" fmla="*/ 0 h 8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7"/>
                  <a:gd name="T31" fmla="*/ 0 h 87"/>
                  <a:gd name="T32" fmla="*/ 37 w 37"/>
                  <a:gd name="T33" fmla="*/ 87 h 8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7" h="87">
                    <a:moveTo>
                      <a:pt x="37" y="0"/>
                    </a:moveTo>
                    <a:lnTo>
                      <a:pt x="23" y="0"/>
                    </a:lnTo>
                    <a:lnTo>
                      <a:pt x="23" y="14"/>
                    </a:lnTo>
                    <a:lnTo>
                      <a:pt x="23" y="24"/>
                    </a:lnTo>
                    <a:lnTo>
                      <a:pt x="23" y="38"/>
                    </a:lnTo>
                    <a:lnTo>
                      <a:pt x="23" y="50"/>
                    </a:lnTo>
                    <a:lnTo>
                      <a:pt x="23" y="63"/>
                    </a:lnTo>
                    <a:lnTo>
                      <a:pt x="11" y="75"/>
                    </a:lnTo>
                    <a:lnTo>
                      <a:pt x="0" y="75"/>
                    </a:lnTo>
                    <a:lnTo>
                      <a:pt x="0" y="87"/>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146" name="Rectangle 969"/>
              <p:cNvSpPr>
                <a:spLocks noChangeArrowheads="1"/>
              </p:cNvSpPr>
              <p:nvPr/>
            </p:nvSpPr>
            <p:spPr bwMode="auto">
              <a:xfrm flipH="1">
                <a:off x="5053" y="3105"/>
                <a:ext cx="43" cy="33"/>
              </a:xfrm>
              <a:prstGeom prst="rect">
                <a:avLst/>
              </a:prstGeom>
              <a:solidFill>
                <a:srgbClr val="DCDCDC"/>
              </a:solidFill>
              <a:ln w="1588">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147" name="Freeform 970"/>
              <p:cNvSpPr>
                <a:spLocks/>
              </p:cNvSpPr>
              <p:nvPr/>
            </p:nvSpPr>
            <p:spPr bwMode="auto">
              <a:xfrm flipH="1">
                <a:off x="5050" y="3136"/>
                <a:ext cx="17" cy="21"/>
              </a:xfrm>
              <a:custGeom>
                <a:avLst/>
                <a:gdLst>
                  <a:gd name="T0" fmla="*/ 1 w 34"/>
                  <a:gd name="T1" fmla="*/ 1 h 41"/>
                  <a:gd name="T2" fmla="*/ 0 w 34"/>
                  <a:gd name="T3" fmla="*/ 1 h 41"/>
                  <a:gd name="T4" fmla="*/ 0 w 34"/>
                  <a:gd name="T5" fmla="*/ 1 h 41"/>
                  <a:gd name="T6" fmla="*/ 1 w 34"/>
                  <a:gd name="T7" fmla="*/ 0 h 41"/>
                  <a:gd name="T8" fmla="*/ 1 w 34"/>
                  <a:gd name="T9" fmla="*/ 1 h 41"/>
                  <a:gd name="T10" fmla="*/ 0 60000 65536"/>
                  <a:gd name="T11" fmla="*/ 0 60000 65536"/>
                  <a:gd name="T12" fmla="*/ 0 60000 65536"/>
                  <a:gd name="T13" fmla="*/ 0 60000 65536"/>
                  <a:gd name="T14" fmla="*/ 0 60000 65536"/>
                  <a:gd name="T15" fmla="*/ 0 w 34"/>
                  <a:gd name="T16" fmla="*/ 0 h 41"/>
                  <a:gd name="T17" fmla="*/ 34 w 34"/>
                  <a:gd name="T18" fmla="*/ 41 h 41"/>
                </a:gdLst>
                <a:ahLst/>
                <a:cxnLst>
                  <a:cxn ang="T10">
                    <a:pos x="T0" y="T1"/>
                  </a:cxn>
                  <a:cxn ang="T11">
                    <a:pos x="T2" y="T3"/>
                  </a:cxn>
                  <a:cxn ang="T12">
                    <a:pos x="T4" y="T5"/>
                  </a:cxn>
                  <a:cxn ang="T13">
                    <a:pos x="T6" y="T7"/>
                  </a:cxn>
                  <a:cxn ang="T14">
                    <a:pos x="T8" y="T9"/>
                  </a:cxn>
                </a:cxnLst>
                <a:rect l="T15" t="T16" r="T17" b="T18"/>
                <a:pathLst>
                  <a:path w="34" h="41">
                    <a:moveTo>
                      <a:pt x="34" y="41"/>
                    </a:moveTo>
                    <a:lnTo>
                      <a:pt x="0" y="41"/>
                    </a:lnTo>
                    <a:lnTo>
                      <a:pt x="0" y="29"/>
                    </a:lnTo>
                    <a:lnTo>
                      <a:pt x="34" y="0"/>
                    </a:lnTo>
                    <a:lnTo>
                      <a:pt x="34" y="41"/>
                    </a:lnTo>
                    <a:close/>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148" name="Line 971"/>
              <p:cNvSpPr>
                <a:spLocks noChangeShapeType="1"/>
              </p:cNvSpPr>
              <p:nvPr/>
            </p:nvSpPr>
            <p:spPr bwMode="auto">
              <a:xfrm flipH="1">
                <a:off x="5056" y="3141"/>
                <a:ext cx="1" cy="12"/>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49" name="Line 972"/>
              <p:cNvSpPr>
                <a:spLocks noChangeShapeType="1"/>
              </p:cNvSpPr>
              <p:nvPr/>
            </p:nvSpPr>
            <p:spPr bwMode="auto">
              <a:xfrm flipH="1">
                <a:off x="5049" y="3136"/>
                <a:ext cx="53" cy="1"/>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50" name="Line 973"/>
              <p:cNvSpPr>
                <a:spLocks noChangeShapeType="1"/>
              </p:cNvSpPr>
              <p:nvPr/>
            </p:nvSpPr>
            <p:spPr bwMode="auto">
              <a:xfrm>
                <a:off x="5050" y="3136"/>
                <a:ext cx="50" cy="43"/>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51" name="Line 974"/>
              <p:cNvSpPr>
                <a:spLocks noChangeShapeType="1"/>
              </p:cNvSpPr>
              <p:nvPr/>
            </p:nvSpPr>
            <p:spPr bwMode="auto">
              <a:xfrm flipH="1">
                <a:off x="5050" y="3136"/>
                <a:ext cx="50" cy="43"/>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52" name="Rectangle 975"/>
              <p:cNvSpPr>
                <a:spLocks noChangeArrowheads="1"/>
              </p:cNvSpPr>
              <p:nvPr/>
            </p:nvSpPr>
            <p:spPr bwMode="auto">
              <a:xfrm flipH="1">
                <a:off x="5099" y="3144"/>
                <a:ext cx="19" cy="17"/>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153" name="Rectangle 976"/>
              <p:cNvSpPr>
                <a:spLocks noChangeArrowheads="1"/>
              </p:cNvSpPr>
              <p:nvPr/>
            </p:nvSpPr>
            <p:spPr bwMode="auto">
              <a:xfrm flipH="1">
                <a:off x="5099" y="3169"/>
                <a:ext cx="19" cy="17"/>
              </a:xfrm>
              <a:prstGeom prst="rect">
                <a:avLst/>
              </a:prstGeom>
              <a:noFill/>
              <a:ln w="158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154" name="Freeform 977"/>
              <p:cNvSpPr>
                <a:spLocks/>
              </p:cNvSpPr>
              <p:nvPr/>
            </p:nvSpPr>
            <p:spPr bwMode="auto">
              <a:xfrm flipH="1">
                <a:off x="4968" y="3104"/>
                <a:ext cx="33" cy="37"/>
              </a:xfrm>
              <a:custGeom>
                <a:avLst/>
                <a:gdLst>
                  <a:gd name="T0" fmla="*/ 1 w 66"/>
                  <a:gd name="T1" fmla="*/ 1 h 73"/>
                  <a:gd name="T2" fmla="*/ 1 w 66"/>
                  <a:gd name="T3" fmla="*/ 1 h 73"/>
                  <a:gd name="T4" fmla="*/ 1 w 66"/>
                  <a:gd name="T5" fmla="*/ 1 h 73"/>
                  <a:gd name="T6" fmla="*/ 1 w 66"/>
                  <a:gd name="T7" fmla="*/ 1 h 73"/>
                  <a:gd name="T8" fmla="*/ 1 w 66"/>
                  <a:gd name="T9" fmla="*/ 1 h 73"/>
                  <a:gd name="T10" fmla="*/ 1 w 66"/>
                  <a:gd name="T11" fmla="*/ 1 h 73"/>
                  <a:gd name="T12" fmla="*/ 1 w 66"/>
                  <a:gd name="T13" fmla="*/ 1 h 73"/>
                  <a:gd name="T14" fmla="*/ 1 w 66"/>
                  <a:gd name="T15" fmla="*/ 1 h 73"/>
                  <a:gd name="T16" fmla="*/ 0 w 66"/>
                  <a:gd name="T17" fmla="*/ 1 h 73"/>
                  <a:gd name="T18" fmla="*/ 1 w 66"/>
                  <a:gd name="T19" fmla="*/ 0 h 73"/>
                  <a:gd name="T20" fmla="*/ 1 w 66"/>
                  <a:gd name="T21" fmla="*/ 0 h 73"/>
                  <a:gd name="T22" fmla="*/ 1 w 66"/>
                  <a:gd name="T23" fmla="*/ 1 h 7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6"/>
                  <a:gd name="T37" fmla="*/ 0 h 73"/>
                  <a:gd name="T38" fmla="*/ 66 w 66"/>
                  <a:gd name="T39" fmla="*/ 73 h 7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6" h="73">
                    <a:moveTo>
                      <a:pt x="66" y="11"/>
                    </a:moveTo>
                    <a:lnTo>
                      <a:pt x="66" y="29"/>
                    </a:lnTo>
                    <a:lnTo>
                      <a:pt x="66" y="55"/>
                    </a:lnTo>
                    <a:lnTo>
                      <a:pt x="53" y="68"/>
                    </a:lnTo>
                    <a:lnTo>
                      <a:pt x="27" y="73"/>
                    </a:lnTo>
                    <a:lnTo>
                      <a:pt x="13" y="55"/>
                    </a:lnTo>
                    <a:lnTo>
                      <a:pt x="27" y="29"/>
                    </a:lnTo>
                    <a:lnTo>
                      <a:pt x="13" y="11"/>
                    </a:lnTo>
                    <a:lnTo>
                      <a:pt x="0" y="7"/>
                    </a:lnTo>
                    <a:lnTo>
                      <a:pt x="27" y="0"/>
                    </a:lnTo>
                    <a:lnTo>
                      <a:pt x="53" y="0"/>
                    </a:lnTo>
                    <a:lnTo>
                      <a:pt x="66" y="11"/>
                    </a:lnTo>
                    <a:close/>
                  </a:path>
                </a:pathLst>
              </a:custGeom>
              <a:solidFill>
                <a:srgbClr val="808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155" name="Line 978"/>
              <p:cNvSpPr>
                <a:spLocks noChangeShapeType="1"/>
              </p:cNvSpPr>
              <p:nvPr/>
            </p:nvSpPr>
            <p:spPr bwMode="auto">
              <a:xfrm flipH="1">
                <a:off x="4934" y="3046"/>
                <a:ext cx="1" cy="12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pic>
            <p:nvPicPr>
              <p:cNvPr id="16156" name="Picture 979" descr="MVC-005S"/>
              <p:cNvPicPr>
                <a:picLocks noChangeAspect="1" noChangeArrowheads="1"/>
              </p:cNvPicPr>
              <p:nvPr/>
            </p:nvPicPr>
            <p:blipFill>
              <a:blip r:embed="rId3">
                <a:extLst>
                  <a:ext uri="{28A0092B-C50C-407E-A947-70E740481C1C}">
                    <a14:useLocalDpi xmlns:a14="http://schemas.microsoft.com/office/drawing/2010/main" val="0"/>
                  </a:ext>
                </a:extLst>
              </a:blip>
              <a:srcRect l="17769" t="30493" r="5942" b="22047"/>
              <a:stretch>
                <a:fillRect/>
              </a:stretch>
            </p:blipFill>
            <p:spPr bwMode="auto">
              <a:xfrm>
                <a:off x="1882" y="1688"/>
                <a:ext cx="817" cy="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157" name="Line 980"/>
              <p:cNvSpPr>
                <a:spLocks noChangeShapeType="1"/>
              </p:cNvSpPr>
              <p:nvPr/>
            </p:nvSpPr>
            <p:spPr bwMode="auto">
              <a:xfrm>
                <a:off x="995" y="1748"/>
                <a:ext cx="1"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58" name="Freeform 981"/>
              <p:cNvSpPr>
                <a:spLocks/>
              </p:cNvSpPr>
              <p:nvPr/>
            </p:nvSpPr>
            <p:spPr bwMode="auto">
              <a:xfrm>
                <a:off x="219" y="1691"/>
                <a:ext cx="3" cy="50"/>
              </a:xfrm>
              <a:custGeom>
                <a:avLst/>
                <a:gdLst>
                  <a:gd name="T0" fmla="*/ 0 w 32"/>
                  <a:gd name="T1" fmla="*/ 0 h 384"/>
                  <a:gd name="T2" fmla="*/ 0 w 32"/>
                  <a:gd name="T3" fmla="*/ 0 h 384"/>
                  <a:gd name="T4" fmla="*/ 0 w 32"/>
                  <a:gd name="T5" fmla="*/ 0 h 384"/>
                  <a:gd name="T6" fmla="*/ 0 w 32"/>
                  <a:gd name="T7" fmla="*/ 0 h 384"/>
                  <a:gd name="T8" fmla="*/ 0 w 32"/>
                  <a:gd name="T9" fmla="*/ 0 h 384"/>
                  <a:gd name="T10" fmla="*/ 0 60000 65536"/>
                  <a:gd name="T11" fmla="*/ 0 60000 65536"/>
                  <a:gd name="T12" fmla="*/ 0 60000 65536"/>
                  <a:gd name="T13" fmla="*/ 0 60000 65536"/>
                  <a:gd name="T14" fmla="*/ 0 60000 65536"/>
                  <a:gd name="T15" fmla="*/ 0 w 32"/>
                  <a:gd name="T16" fmla="*/ 0 h 384"/>
                  <a:gd name="T17" fmla="*/ 32 w 32"/>
                  <a:gd name="T18" fmla="*/ 384 h 384"/>
                </a:gdLst>
                <a:ahLst/>
                <a:cxnLst>
                  <a:cxn ang="T10">
                    <a:pos x="T0" y="T1"/>
                  </a:cxn>
                  <a:cxn ang="T11">
                    <a:pos x="T2" y="T3"/>
                  </a:cxn>
                  <a:cxn ang="T12">
                    <a:pos x="T4" y="T5"/>
                  </a:cxn>
                  <a:cxn ang="T13">
                    <a:pos x="T6" y="T7"/>
                  </a:cxn>
                  <a:cxn ang="T14">
                    <a:pos x="T8" y="T9"/>
                  </a:cxn>
                </a:cxnLst>
                <a:rect l="T15" t="T16" r="T17" b="T18"/>
                <a:pathLst>
                  <a:path w="32" h="384">
                    <a:moveTo>
                      <a:pt x="32" y="384"/>
                    </a:moveTo>
                    <a:lnTo>
                      <a:pt x="15" y="0"/>
                    </a:lnTo>
                    <a:lnTo>
                      <a:pt x="0" y="384"/>
                    </a:lnTo>
                    <a:lnTo>
                      <a:pt x="32" y="384"/>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159" name="Freeform 982"/>
              <p:cNvSpPr>
                <a:spLocks/>
              </p:cNvSpPr>
              <p:nvPr/>
            </p:nvSpPr>
            <p:spPr bwMode="auto">
              <a:xfrm>
                <a:off x="219" y="1691"/>
                <a:ext cx="3" cy="50"/>
              </a:xfrm>
              <a:custGeom>
                <a:avLst/>
                <a:gdLst>
                  <a:gd name="T0" fmla="*/ 0 w 32"/>
                  <a:gd name="T1" fmla="*/ 0 h 384"/>
                  <a:gd name="T2" fmla="*/ 0 w 32"/>
                  <a:gd name="T3" fmla="*/ 0 h 384"/>
                  <a:gd name="T4" fmla="*/ 0 w 32"/>
                  <a:gd name="T5" fmla="*/ 0 h 384"/>
                  <a:gd name="T6" fmla="*/ 0 w 32"/>
                  <a:gd name="T7" fmla="*/ 0 h 384"/>
                  <a:gd name="T8" fmla="*/ 0 w 32"/>
                  <a:gd name="T9" fmla="*/ 0 h 384"/>
                  <a:gd name="T10" fmla="*/ 0 60000 65536"/>
                  <a:gd name="T11" fmla="*/ 0 60000 65536"/>
                  <a:gd name="T12" fmla="*/ 0 60000 65536"/>
                  <a:gd name="T13" fmla="*/ 0 60000 65536"/>
                  <a:gd name="T14" fmla="*/ 0 60000 65536"/>
                  <a:gd name="T15" fmla="*/ 0 w 32"/>
                  <a:gd name="T16" fmla="*/ 0 h 384"/>
                  <a:gd name="T17" fmla="*/ 32 w 32"/>
                  <a:gd name="T18" fmla="*/ 384 h 384"/>
                </a:gdLst>
                <a:ahLst/>
                <a:cxnLst>
                  <a:cxn ang="T10">
                    <a:pos x="T0" y="T1"/>
                  </a:cxn>
                  <a:cxn ang="T11">
                    <a:pos x="T2" y="T3"/>
                  </a:cxn>
                  <a:cxn ang="T12">
                    <a:pos x="T4" y="T5"/>
                  </a:cxn>
                  <a:cxn ang="T13">
                    <a:pos x="T6" y="T7"/>
                  </a:cxn>
                  <a:cxn ang="T14">
                    <a:pos x="T8" y="T9"/>
                  </a:cxn>
                </a:cxnLst>
                <a:rect l="T15" t="T16" r="T17" b="T18"/>
                <a:pathLst>
                  <a:path w="32" h="384">
                    <a:moveTo>
                      <a:pt x="32" y="384"/>
                    </a:moveTo>
                    <a:lnTo>
                      <a:pt x="15" y="0"/>
                    </a:lnTo>
                    <a:lnTo>
                      <a:pt x="0" y="384"/>
                    </a:lnTo>
                    <a:lnTo>
                      <a:pt x="32" y="384"/>
                    </a:lnTo>
                  </a:path>
                </a:pathLst>
              </a:custGeom>
              <a:solidFill>
                <a:schemeClr val="folHlink"/>
              </a:solidFill>
              <a:ln w="3175">
                <a:solidFill>
                  <a:srgbClr val="000000"/>
                </a:solidFill>
                <a:round/>
                <a:headEnd/>
                <a:tailEnd/>
              </a:ln>
            </p:spPr>
            <p:txBody>
              <a:bodyPr/>
              <a:lstStyle/>
              <a:p>
                <a:endParaRPr lang="es-CL"/>
              </a:p>
            </p:txBody>
          </p:sp>
          <p:sp>
            <p:nvSpPr>
              <p:cNvPr id="16160" name="Freeform 983"/>
              <p:cNvSpPr>
                <a:spLocks/>
              </p:cNvSpPr>
              <p:nvPr/>
            </p:nvSpPr>
            <p:spPr bwMode="auto">
              <a:xfrm>
                <a:off x="218" y="1741"/>
                <a:ext cx="5" cy="7"/>
              </a:xfrm>
              <a:custGeom>
                <a:avLst/>
                <a:gdLst>
                  <a:gd name="T0" fmla="*/ 0 w 43"/>
                  <a:gd name="T1" fmla="*/ 0 h 48"/>
                  <a:gd name="T2" fmla="*/ 0 w 43"/>
                  <a:gd name="T3" fmla="*/ 0 h 48"/>
                  <a:gd name="T4" fmla="*/ 0 w 43"/>
                  <a:gd name="T5" fmla="*/ 0 h 48"/>
                  <a:gd name="T6" fmla="*/ 0 w 43"/>
                  <a:gd name="T7" fmla="*/ 0 h 48"/>
                  <a:gd name="T8" fmla="*/ 0 w 43"/>
                  <a:gd name="T9" fmla="*/ 0 h 48"/>
                  <a:gd name="T10" fmla="*/ 0 w 43"/>
                  <a:gd name="T11" fmla="*/ 0 h 48"/>
                  <a:gd name="T12" fmla="*/ 0 60000 65536"/>
                  <a:gd name="T13" fmla="*/ 0 60000 65536"/>
                  <a:gd name="T14" fmla="*/ 0 60000 65536"/>
                  <a:gd name="T15" fmla="*/ 0 60000 65536"/>
                  <a:gd name="T16" fmla="*/ 0 60000 65536"/>
                  <a:gd name="T17" fmla="*/ 0 60000 65536"/>
                  <a:gd name="T18" fmla="*/ 0 w 43"/>
                  <a:gd name="T19" fmla="*/ 0 h 48"/>
                  <a:gd name="T20" fmla="*/ 43 w 43"/>
                  <a:gd name="T21" fmla="*/ 48 h 48"/>
                </a:gdLst>
                <a:ahLst/>
                <a:cxnLst>
                  <a:cxn ang="T12">
                    <a:pos x="T0" y="T1"/>
                  </a:cxn>
                  <a:cxn ang="T13">
                    <a:pos x="T2" y="T3"/>
                  </a:cxn>
                  <a:cxn ang="T14">
                    <a:pos x="T4" y="T5"/>
                  </a:cxn>
                  <a:cxn ang="T15">
                    <a:pos x="T6" y="T7"/>
                  </a:cxn>
                  <a:cxn ang="T16">
                    <a:pos x="T8" y="T9"/>
                  </a:cxn>
                  <a:cxn ang="T17">
                    <a:pos x="T10" y="T11"/>
                  </a:cxn>
                </a:cxnLst>
                <a:rect l="T18" t="T19" r="T20" b="T21"/>
                <a:pathLst>
                  <a:path w="43" h="48">
                    <a:moveTo>
                      <a:pt x="43" y="48"/>
                    </a:moveTo>
                    <a:lnTo>
                      <a:pt x="43" y="0"/>
                    </a:lnTo>
                    <a:lnTo>
                      <a:pt x="0" y="0"/>
                    </a:lnTo>
                    <a:lnTo>
                      <a:pt x="0" y="48"/>
                    </a:lnTo>
                    <a:lnTo>
                      <a:pt x="43" y="48"/>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161" name="Freeform 984"/>
              <p:cNvSpPr>
                <a:spLocks/>
              </p:cNvSpPr>
              <p:nvPr/>
            </p:nvSpPr>
            <p:spPr bwMode="auto">
              <a:xfrm>
                <a:off x="218" y="1741"/>
                <a:ext cx="5" cy="7"/>
              </a:xfrm>
              <a:custGeom>
                <a:avLst/>
                <a:gdLst>
                  <a:gd name="T0" fmla="*/ 0 w 43"/>
                  <a:gd name="T1" fmla="*/ 0 h 48"/>
                  <a:gd name="T2" fmla="*/ 0 w 43"/>
                  <a:gd name="T3" fmla="*/ 0 h 48"/>
                  <a:gd name="T4" fmla="*/ 0 w 43"/>
                  <a:gd name="T5" fmla="*/ 0 h 48"/>
                  <a:gd name="T6" fmla="*/ 0 w 43"/>
                  <a:gd name="T7" fmla="*/ 0 h 48"/>
                  <a:gd name="T8" fmla="*/ 0 w 43"/>
                  <a:gd name="T9" fmla="*/ 0 h 48"/>
                  <a:gd name="T10" fmla="*/ 0 w 43"/>
                  <a:gd name="T11" fmla="*/ 0 h 48"/>
                  <a:gd name="T12" fmla="*/ 0 60000 65536"/>
                  <a:gd name="T13" fmla="*/ 0 60000 65536"/>
                  <a:gd name="T14" fmla="*/ 0 60000 65536"/>
                  <a:gd name="T15" fmla="*/ 0 60000 65536"/>
                  <a:gd name="T16" fmla="*/ 0 60000 65536"/>
                  <a:gd name="T17" fmla="*/ 0 60000 65536"/>
                  <a:gd name="T18" fmla="*/ 0 w 43"/>
                  <a:gd name="T19" fmla="*/ 0 h 48"/>
                  <a:gd name="T20" fmla="*/ 43 w 43"/>
                  <a:gd name="T21" fmla="*/ 48 h 48"/>
                </a:gdLst>
                <a:ahLst/>
                <a:cxnLst>
                  <a:cxn ang="T12">
                    <a:pos x="T0" y="T1"/>
                  </a:cxn>
                  <a:cxn ang="T13">
                    <a:pos x="T2" y="T3"/>
                  </a:cxn>
                  <a:cxn ang="T14">
                    <a:pos x="T4" y="T5"/>
                  </a:cxn>
                  <a:cxn ang="T15">
                    <a:pos x="T6" y="T7"/>
                  </a:cxn>
                  <a:cxn ang="T16">
                    <a:pos x="T8" y="T9"/>
                  </a:cxn>
                  <a:cxn ang="T17">
                    <a:pos x="T10" y="T11"/>
                  </a:cxn>
                </a:cxnLst>
                <a:rect l="T18" t="T19" r="T20" b="T21"/>
                <a:pathLst>
                  <a:path w="43" h="48">
                    <a:moveTo>
                      <a:pt x="43" y="48"/>
                    </a:moveTo>
                    <a:lnTo>
                      <a:pt x="43" y="0"/>
                    </a:lnTo>
                    <a:lnTo>
                      <a:pt x="0" y="0"/>
                    </a:lnTo>
                    <a:lnTo>
                      <a:pt x="0" y="48"/>
                    </a:lnTo>
                    <a:lnTo>
                      <a:pt x="43" y="48"/>
                    </a:lnTo>
                  </a:path>
                </a:pathLst>
              </a:custGeom>
              <a:solidFill>
                <a:schemeClr val="folHlink"/>
              </a:solidFill>
              <a:ln w="3175">
                <a:solidFill>
                  <a:srgbClr val="000000"/>
                </a:solidFill>
                <a:round/>
                <a:headEnd/>
                <a:tailEnd/>
              </a:ln>
            </p:spPr>
            <p:txBody>
              <a:bodyPr/>
              <a:lstStyle/>
              <a:p>
                <a:endParaRPr lang="es-CL"/>
              </a:p>
            </p:txBody>
          </p:sp>
          <p:sp>
            <p:nvSpPr>
              <p:cNvPr id="16162" name="Freeform 985"/>
              <p:cNvSpPr>
                <a:spLocks/>
              </p:cNvSpPr>
              <p:nvPr/>
            </p:nvSpPr>
            <p:spPr bwMode="auto">
              <a:xfrm>
                <a:off x="340" y="1717"/>
                <a:ext cx="14" cy="18"/>
              </a:xfrm>
              <a:custGeom>
                <a:avLst/>
                <a:gdLst>
                  <a:gd name="T0" fmla="*/ 0 w 138"/>
                  <a:gd name="T1" fmla="*/ 0 h 138"/>
                  <a:gd name="T2" fmla="*/ 0 w 138"/>
                  <a:gd name="T3" fmla="*/ 0 h 138"/>
                  <a:gd name="T4" fmla="*/ 0 w 138"/>
                  <a:gd name="T5" fmla="*/ 0 h 138"/>
                  <a:gd name="T6" fmla="*/ 0 w 138"/>
                  <a:gd name="T7" fmla="*/ 0 h 138"/>
                  <a:gd name="T8" fmla="*/ 0 w 138"/>
                  <a:gd name="T9" fmla="*/ 0 h 138"/>
                  <a:gd name="T10" fmla="*/ 0 w 138"/>
                  <a:gd name="T11" fmla="*/ 0 h 138"/>
                  <a:gd name="T12" fmla="*/ 0 60000 65536"/>
                  <a:gd name="T13" fmla="*/ 0 60000 65536"/>
                  <a:gd name="T14" fmla="*/ 0 60000 65536"/>
                  <a:gd name="T15" fmla="*/ 0 60000 65536"/>
                  <a:gd name="T16" fmla="*/ 0 60000 65536"/>
                  <a:gd name="T17" fmla="*/ 0 60000 65536"/>
                  <a:gd name="T18" fmla="*/ 0 w 138"/>
                  <a:gd name="T19" fmla="*/ 0 h 138"/>
                  <a:gd name="T20" fmla="*/ 138 w 138"/>
                  <a:gd name="T21" fmla="*/ 138 h 138"/>
                </a:gdLst>
                <a:ahLst/>
                <a:cxnLst>
                  <a:cxn ang="T12">
                    <a:pos x="T0" y="T1"/>
                  </a:cxn>
                  <a:cxn ang="T13">
                    <a:pos x="T2" y="T3"/>
                  </a:cxn>
                  <a:cxn ang="T14">
                    <a:pos x="T4" y="T5"/>
                  </a:cxn>
                  <a:cxn ang="T15">
                    <a:pos x="T6" y="T7"/>
                  </a:cxn>
                  <a:cxn ang="T16">
                    <a:pos x="T8" y="T9"/>
                  </a:cxn>
                  <a:cxn ang="T17">
                    <a:pos x="T10" y="T11"/>
                  </a:cxn>
                </a:cxnLst>
                <a:rect l="T18" t="T19" r="T20" b="T21"/>
                <a:pathLst>
                  <a:path w="138" h="138">
                    <a:moveTo>
                      <a:pt x="138" y="138"/>
                    </a:moveTo>
                    <a:lnTo>
                      <a:pt x="138" y="0"/>
                    </a:lnTo>
                    <a:lnTo>
                      <a:pt x="0" y="0"/>
                    </a:lnTo>
                    <a:lnTo>
                      <a:pt x="0" y="138"/>
                    </a:lnTo>
                    <a:lnTo>
                      <a:pt x="138" y="138"/>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163" name="Freeform 986"/>
              <p:cNvSpPr>
                <a:spLocks/>
              </p:cNvSpPr>
              <p:nvPr/>
            </p:nvSpPr>
            <p:spPr bwMode="auto">
              <a:xfrm>
                <a:off x="340" y="1717"/>
                <a:ext cx="14" cy="18"/>
              </a:xfrm>
              <a:custGeom>
                <a:avLst/>
                <a:gdLst>
                  <a:gd name="T0" fmla="*/ 0 w 138"/>
                  <a:gd name="T1" fmla="*/ 0 h 138"/>
                  <a:gd name="T2" fmla="*/ 0 w 138"/>
                  <a:gd name="T3" fmla="*/ 0 h 138"/>
                  <a:gd name="T4" fmla="*/ 0 w 138"/>
                  <a:gd name="T5" fmla="*/ 0 h 138"/>
                  <a:gd name="T6" fmla="*/ 0 w 138"/>
                  <a:gd name="T7" fmla="*/ 0 h 138"/>
                  <a:gd name="T8" fmla="*/ 0 w 138"/>
                  <a:gd name="T9" fmla="*/ 0 h 138"/>
                  <a:gd name="T10" fmla="*/ 0 w 138"/>
                  <a:gd name="T11" fmla="*/ 0 h 138"/>
                  <a:gd name="T12" fmla="*/ 0 60000 65536"/>
                  <a:gd name="T13" fmla="*/ 0 60000 65536"/>
                  <a:gd name="T14" fmla="*/ 0 60000 65536"/>
                  <a:gd name="T15" fmla="*/ 0 60000 65536"/>
                  <a:gd name="T16" fmla="*/ 0 60000 65536"/>
                  <a:gd name="T17" fmla="*/ 0 60000 65536"/>
                  <a:gd name="T18" fmla="*/ 0 w 138"/>
                  <a:gd name="T19" fmla="*/ 0 h 138"/>
                  <a:gd name="T20" fmla="*/ 138 w 138"/>
                  <a:gd name="T21" fmla="*/ 138 h 138"/>
                </a:gdLst>
                <a:ahLst/>
                <a:cxnLst>
                  <a:cxn ang="T12">
                    <a:pos x="T0" y="T1"/>
                  </a:cxn>
                  <a:cxn ang="T13">
                    <a:pos x="T2" y="T3"/>
                  </a:cxn>
                  <a:cxn ang="T14">
                    <a:pos x="T4" y="T5"/>
                  </a:cxn>
                  <a:cxn ang="T15">
                    <a:pos x="T6" y="T7"/>
                  </a:cxn>
                  <a:cxn ang="T16">
                    <a:pos x="T8" y="T9"/>
                  </a:cxn>
                  <a:cxn ang="T17">
                    <a:pos x="T10" y="T11"/>
                  </a:cxn>
                </a:cxnLst>
                <a:rect l="T18" t="T19" r="T20" b="T21"/>
                <a:pathLst>
                  <a:path w="138" h="138">
                    <a:moveTo>
                      <a:pt x="138" y="138"/>
                    </a:moveTo>
                    <a:lnTo>
                      <a:pt x="138" y="0"/>
                    </a:lnTo>
                    <a:lnTo>
                      <a:pt x="0" y="0"/>
                    </a:lnTo>
                    <a:lnTo>
                      <a:pt x="0" y="138"/>
                    </a:lnTo>
                    <a:lnTo>
                      <a:pt x="138" y="138"/>
                    </a:lnTo>
                  </a:path>
                </a:pathLst>
              </a:custGeom>
              <a:solidFill>
                <a:schemeClr val="folHlink"/>
              </a:solidFill>
              <a:ln w="3175">
                <a:solidFill>
                  <a:srgbClr val="000000"/>
                </a:solidFill>
                <a:round/>
                <a:headEnd/>
                <a:tailEnd/>
              </a:ln>
            </p:spPr>
            <p:txBody>
              <a:bodyPr/>
              <a:lstStyle/>
              <a:p>
                <a:endParaRPr lang="es-CL"/>
              </a:p>
            </p:txBody>
          </p:sp>
          <p:sp>
            <p:nvSpPr>
              <p:cNvPr id="16164" name="Freeform 987"/>
              <p:cNvSpPr>
                <a:spLocks/>
              </p:cNvSpPr>
              <p:nvPr/>
            </p:nvSpPr>
            <p:spPr bwMode="auto">
              <a:xfrm>
                <a:off x="346" y="1714"/>
                <a:ext cx="5" cy="3"/>
              </a:xfrm>
              <a:custGeom>
                <a:avLst/>
                <a:gdLst>
                  <a:gd name="T0" fmla="*/ 0 w 48"/>
                  <a:gd name="T1" fmla="*/ 0 h 24"/>
                  <a:gd name="T2" fmla="*/ 0 w 48"/>
                  <a:gd name="T3" fmla="*/ 0 h 24"/>
                  <a:gd name="T4" fmla="*/ 0 w 48"/>
                  <a:gd name="T5" fmla="*/ 0 h 24"/>
                  <a:gd name="T6" fmla="*/ 0 w 48"/>
                  <a:gd name="T7" fmla="*/ 0 h 24"/>
                  <a:gd name="T8" fmla="*/ 0 w 48"/>
                  <a:gd name="T9" fmla="*/ 0 h 24"/>
                  <a:gd name="T10" fmla="*/ 0 w 48"/>
                  <a:gd name="T11" fmla="*/ 0 h 24"/>
                  <a:gd name="T12" fmla="*/ 0 60000 65536"/>
                  <a:gd name="T13" fmla="*/ 0 60000 65536"/>
                  <a:gd name="T14" fmla="*/ 0 60000 65536"/>
                  <a:gd name="T15" fmla="*/ 0 60000 65536"/>
                  <a:gd name="T16" fmla="*/ 0 60000 65536"/>
                  <a:gd name="T17" fmla="*/ 0 60000 65536"/>
                  <a:gd name="T18" fmla="*/ 0 w 48"/>
                  <a:gd name="T19" fmla="*/ 0 h 24"/>
                  <a:gd name="T20" fmla="*/ 48 w 48"/>
                  <a:gd name="T21" fmla="*/ 24 h 24"/>
                </a:gdLst>
                <a:ahLst/>
                <a:cxnLst>
                  <a:cxn ang="T12">
                    <a:pos x="T0" y="T1"/>
                  </a:cxn>
                  <a:cxn ang="T13">
                    <a:pos x="T2" y="T3"/>
                  </a:cxn>
                  <a:cxn ang="T14">
                    <a:pos x="T4" y="T5"/>
                  </a:cxn>
                  <a:cxn ang="T15">
                    <a:pos x="T6" y="T7"/>
                  </a:cxn>
                  <a:cxn ang="T16">
                    <a:pos x="T8" y="T9"/>
                  </a:cxn>
                  <a:cxn ang="T17">
                    <a:pos x="T10" y="T11"/>
                  </a:cxn>
                </a:cxnLst>
                <a:rect l="T18" t="T19" r="T20" b="T21"/>
                <a:pathLst>
                  <a:path w="48" h="24">
                    <a:moveTo>
                      <a:pt x="48" y="24"/>
                    </a:moveTo>
                    <a:lnTo>
                      <a:pt x="48" y="0"/>
                    </a:lnTo>
                    <a:lnTo>
                      <a:pt x="0" y="0"/>
                    </a:lnTo>
                    <a:lnTo>
                      <a:pt x="0" y="24"/>
                    </a:lnTo>
                    <a:lnTo>
                      <a:pt x="48" y="24"/>
                    </a:lnTo>
                  </a:path>
                </a:pathLst>
              </a:custGeom>
              <a:solidFill>
                <a:schemeClr val="folHlink"/>
              </a:solidFill>
              <a:ln w="3175">
                <a:solidFill>
                  <a:srgbClr val="000000"/>
                </a:solidFill>
                <a:round/>
                <a:headEnd/>
                <a:tailEnd/>
              </a:ln>
            </p:spPr>
            <p:txBody>
              <a:bodyPr/>
              <a:lstStyle/>
              <a:p>
                <a:endParaRPr lang="es-CL"/>
              </a:p>
            </p:txBody>
          </p:sp>
          <p:sp>
            <p:nvSpPr>
              <p:cNvPr id="16165" name="Freeform 988"/>
              <p:cNvSpPr>
                <a:spLocks/>
              </p:cNvSpPr>
              <p:nvPr/>
            </p:nvSpPr>
            <p:spPr bwMode="auto">
              <a:xfrm>
                <a:off x="340" y="1735"/>
                <a:ext cx="14" cy="15"/>
              </a:xfrm>
              <a:custGeom>
                <a:avLst/>
                <a:gdLst>
                  <a:gd name="T0" fmla="*/ 0 w 138"/>
                  <a:gd name="T1" fmla="*/ 0 h 114"/>
                  <a:gd name="T2" fmla="*/ 0 w 138"/>
                  <a:gd name="T3" fmla="*/ 0 h 114"/>
                  <a:gd name="T4" fmla="*/ 0 w 138"/>
                  <a:gd name="T5" fmla="*/ 0 h 114"/>
                  <a:gd name="T6" fmla="*/ 0 w 138"/>
                  <a:gd name="T7" fmla="*/ 0 h 114"/>
                  <a:gd name="T8" fmla="*/ 0 w 138"/>
                  <a:gd name="T9" fmla="*/ 0 h 114"/>
                  <a:gd name="T10" fmla="*/ 0 w 138"/>
                  <a:gd name="T11" fmla="*/ 0 h 114"/>
                  <a:gd name="T12" fmla="*/ 0 60000 65536"/>
                  <a:gd name="T13" fmla="*/ 0 60000 65536"/>
                  <a:gd name="T14" fmla="*/ 0 60000 65536"/>
                  <a:gd name="T15" fmla="*/ 0 60000 65536"/>
                  <a:gd name="T16" fmla="*/ 0 60000 65536"/>
                  <a:gd name="T17" fmla="*/ 0 60000 65536"/>
                  <a:gd name="T18" fmla="*/ 0 w 138"/>
                  <a:gd name="T19" fmla="*/ 0 h 114"/>
                  <a:gd name="T20" fmla="*/ 138 w 138"/>
                  <a:gd name="T21" fmla="*/ 114 h 114"/>
                </a:gdLst>
                <a:ahLst/>
                <a:cxnLst>
                  <a:cxn ang="T12">
                    <a:pos x="T0" y="T1"/>
                  </a:cxn>
                  <a:cxn ang="T13">
                    <a:pos x="T2" y="T3"/>
                  </a:cxn>
                  <a:cxn ang="T14">
                    <a:pos x="T4" y="T5"/>
                  </a:cxn>
                  <a:cxn ang="T15">
                    <a:pos x="T6" y="T7"/>
                  </a:cxn>
                  <a:cxn ang="T16">
                    <a:pos x="T8" y="T9"/>
                  </a:cxn>
                  <a:cxn ang="T17">
                    <a:pos x="T10" y="T11"/>
                  </a:cxn>
                </a:cxnLst>
                <a:rect l="T18" t="T19" r="T20" b="T21"/>
                <a:pathLst>
                  <a:path w="138" h="114">
                    <a:moveTo>
                      <a:pt x="138" y="114"/>
                    </a:moveTo>
                    <a:lnTo>
                      <a:pt x="138" y="0"/>
                    </a:lnTo>
                    <a:lnTo>
                      <a:pt x="0" y="0"/>
                    </a:lnTo>
                    <a:lnTo>
                      <a:pt x="0" y="114"/>
                    </a:lnTo>
                    <a:lnTo>
                      <a:pt x="138" y="114"/>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166" name="Freeform 989"/>
              <p:cNvSpPr>
                <a:spLocks/>
              </p:cNvSpPr>
              <p:nvPr/>
            </p:nvSpPr>
            <p:spPr bwMode="auto">
              <a:xfrm>
                <a:off x="340" y="1735"/>
                <a:ext cx="14" cy="15"/>
              </a:xfrm>
              <a:custGeom>
                <a:avLst/>
                <a:gdLst>
                  <a:gd name="T0" fmla="*/ 0 w 138"/>
                  <a:gd name="T1" fmla="*/ 0 h 114"/>
                  <a:gd name="T2" fmla="*/ 0 w 138"/>
                  <a:gd name="T3" fmla="*/ 0 h 114"/>
                  <a:gd name="T4" fmla="*/ 0 w 138"/>
                  <a:gd name="T5" fmla="*/ 0 h 114"/>
                  <a:gd name="T6" fmla="*/ 0 w 138"/>
                  <a:gd name="T7" fmla="*/ 0 h 114"/>
                  <a:gd name="T8" fmla="*/ 0 w 138"/>
                  <a:gd name="T9" fmla="*/ 0 h 114"/>
                  <a:gd name="T10" fmla="*/ 0 w 138"/>
                  <a:gd name="T11" fmla="*/ 0 h 114"/>
                  <a:gd name="T12" fmla="*/ 0 60000 65536"/>
                  <a:gd name="T13" fmla="*/ 0 60000 65536"/>
                  <a:gd name="T14" fmla="*/ 0 60000 65536"/>
                  <a:gd name="T15" fmla="*/ 0 60000 65536"/>
                  <a:gd name="T16" fmla="*/ 0 60000 65536"/>
                  <a:gd name="T17" fmla="*/ 0 60000 65536"/>
                  <a:gd name="T18" fmla="*/ 0 w 138"/>
                  <a:gd name="T19" fmla="*/ 0 h 114"/>
                  <a:gd name="T20" fmla="*/ 138 w 138"/>
                  <a:gd name="T21" fmla="*/ 114 h 114"/>
                </a:gdLst>
                <a:ahLst/>
                <a:cxnLst>
                  <a:cxn ang="T12">
                    <a:pos x="T0" y="T1"/>
                  </a:cxn>
                  <a:cxn ang="T13">
                    <a:pos x="T2" y="T3"/>
                  </a:cxn>
                  <a:cxn ang="T14">
                    <a:pos x="T4" y="T5"/>
                  </a:cxn>
                  <a:cxn ang="T15">
                    <a:pos x="T6" y="T7"/>
                  </a:cxn>
                  <a:cxn ang="T16">
                    <a:pos x="T8" y="T9"/>
                  </a:cxn>
                  <a:cxn ang="T17">
                    <a:pos x="T10" y="T11"/>
                  </a:cxn>
                </a:cxnLst>
                <a:rect l="T18" t="T19" r="T20" b="T21"/>
                <a:pathLst>
                  <a:path w="138" h="114">
                    <a:moveTo>
                      <a:pt x="138" y="114"/>
                    </a:moveTo>
                    <a:lnTo>
                      <a:pt x="138" y="0"/>
                    </a:lnTo>
                    <a:lnTo>
                      <a:pt x="0" y="0"/>
                    </a:lnTo>
                    <a:lnTo>
                      <a:pt x="0" y="114"/>
                    </a:lnTo>
                    <a:lnTo>
                      <a:pt x="138" y="114"/>
                    </a:lnTo>
                  </a:path>
                </a:pathLst>
              </a:custGeom>
              <a:solidFill>
                <a:schemeClr val="folHlink"/>
              </a:solidFill>
              <a:ln w="3175">
                <a:solidFill>
                  <a:srgbClr val="000000"/>
                </a:solidFill>
                <a:round/>
                <a:headEnd/>
                <a:tailEnd/>
              </a:ln>
            </p:spPr>
            <p:txBody>
              <a:bodyPr/>
              <a:lstStyle/>
              <a:p>
                <a:endParaRPr lang="es-CL"/>
              </a:p>
            </p:txBody>
          </p:sp>
          <p:sp>
            <p:nvSpPr>
              <p:cNvPr id="16167" name="Line 990"/>
              <p:cNvSpPr>
                <a:spLocks noChangeShapeType="1"/>
              </p:cNvSpPr>
              <p:nvPr/>
            </p:nvSpPr>
            <p:spPr bwMode="auto">
              <a:xfrm>
                <a:off x="340" y="1722"/>
                <a:ext cx="14" cy="0"/>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68" name="Freeform 991"/>
              <p:cNvSpPr>
                <a:spLocks/>
              </p:cNvSpPr>
              <p:nvPr/>
            </p:nvSpPr>
            <p:spPr bwMode="auto">
              <a:xfrm>
                <a:off x="357" y="1717"/>
                <a:ext cx="14" cy="19"/>
              </a:xfrm>
              <a:custGeom>
                <a:avLst/>
                <a:gdLst>
                  <a:gd name="T0" fmla="*/ 0 w 138"/>
                  <a:gd name="T1" fmla="*/ 0 h 138"/>
                  <a:gd name="T2" fmla="*/ 0 w 138"/>
                  <a:gd name="T3" fmla="*/ 0 h 138"/>
                  <a:gd name="T4" fmla="*/ 0 w 138"/>
                  <a:gd name="T5" fmla="*/ 0 h 138"/>
                  <a:gd name="T6" fmla="*/ 0 w 138"/>
                  <a:gd name="T7" fmla="*/ 0 h 138"/>
                  <a:gd name="T8" fmla="*/ 0 w 138"/>
                  <a:gd name="T9" fmla="*/ 0 h 138"/>
                  <a:gd name="T10" fmla="*/ 0 w 138"/>
                  <a:gd name="T11" fmla="*/ 0 h 138"/>
                  <a:gd name="T12" fmla="*/ 0 60000 65536"/>
                  <a:gd name="T13" fmla="*/ 0 60000 65536"/>
                  <a:gd name="T14" fmla="*/ 0 60000 65536"/>
                  <a:gd name="T15" fmla="*/ 0 60000 65536"/>
                  <a:gd name="T16" fmla="*/ 0 60000 65536"/>
                  <a:gd name="T17" fmla="*/ 0 60000 65536"/>
                  <a:gd name="T18" fmla="*/ 0 w 138"/>
                  <a:gd name="T19" fmla="*/ 0 h 138"/>
                  <a:gd name="T20" fmla="*/ 138 w 138"/>
                  <a:gd name="T21" fmla="*/ 138 h 138"/>
                </a:gdLst>
                <a:ahLst/>
                <a:cxnLst>
                  <a:cxn ang="T12">
                    <a:pos x="T0" y="T1"/>
                  </a:cxn>
                  <a:cxn ang="T13">
                    <a:pos x="T2" y="T3"/>
                  </a:cxn>
                  <a:cxn ang="T14">
                    <a:pos x="T4" y="T5"/>
                  </a:cxn>
                  <a:cxn ang="T15">
                    <a:pos x="T6" y="T7"/>
                  </a:cxn>
                  <a:cxn ang="T16">
                    <a:pos x="T8" y="T9"/>
                  </a:cxn>
                  <a:cxn ang="T17">
                    <a:pos x="T10" y="T11"/>
                  </a:cxn>
                </a:cxnLst>
                <a:rect l="T18" t="T19" r="T20" b="T21"/>
                <a:pathLst>
                  <a:path w="138" h="138">
                    <a:moveTo>
                      <a:pt x="138" y="138"/>
                    </a:moveTo>
                    <a:lnTo>
                      <a:pt x="138" y="0"/>
                    </a:lnTo>
                    <a:lnTo>
                      <a:pt x="0" y="0"/>
                    </a:lnTo>
                    <a:lnTo>
                      <a:pt x="0" y="138"/>
                    </a:lnTo>
                    <a:lnTo>
                      <a:pt x="138" y="138"/>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169" name="Freeform 992"/>
              <p:cNvSpPr>
                <a:spLocks/>
              </p:cNvSpPr>
              <p:nvPr/>
            </p:nvSpPr>
            <p:spPr bwMode="auto">
              <a:xfrm>
                <a:off x="357" y="1717"/>
                <a:ext cx="14" cy="19"/>
              </a:xfrm>
              <a:custGeom>
                <a:avLst/>
                <a:gdLst>
                  <a:gd name="T0" fmla="*/ 0 w 138"/>
                  <a:gd name="T1" fmla="*/ 0 h 138"/>
                  <a:gd name="T2" fmla="*/ 0 w 138"/>
                  <a:gd name="T3" fmla="*/ 0 h 138"/>
                  <a:gd name="T4" fmla="*/ 0 w 138"/>
                  <a:gd name="T5" fmla="*/ 0 h 138"/>
                  <a:gd name="T6" fmla="*/ 0 w 138"/>
                  <a:gd name="T7" fmla="*/ 0 h 138"/>
                  <a:gd name="T8" fmla="*/ 0 w 138"/>
                  <a:gd name="T9" fmla="*/ 0 h 138"/>
                  <a:gd name="T10" fmla="*/ 0 w 138"/>
                  <a:gd name="T11" fmla="*/ 0 h 138"/>
                  <a:gd name="T12" fmla="*/ 0 60000 65536"/>
                  <a:gd name="T13" fmla="*/ 0 60000 65536"/>
                  <a:gd name="T14" fmla="*/ 0 60000 65536"/>
                  <a:gd name="T15" fmla="*/ 0 60000 65536"/>
                  <a:gd name="T16" fmla="*/ 0 60000 65536"/>
                  <a:gd name="T17" fmla="*/ 0 60000 65536"/>
                  <a:gd name="T18" fmla="*/ 0 w 138"/>
                  <a:gd name="T19" fmla="*/ 0 h 138"/>
                  <a:gd name="T20" fmla="*/ 138 w 138"/>
                  <a:gd name="T21" fmla="*/ 138 h 138"/>
                </a:gdLst>
                <a:ahLst/>
                <a:cxnLst>
                  <a:cxn ang="T12">
                    <a:pos x="T0" y="T1"/>
                  </a:cxn>
                  <a:cxn ang="T13">
                    <a:pos x="T2" y="T3"/>
                  </a:cxn>
                  <a:cxn ang="T14">
                    <a:pos x="T4" y="T5"/>
                  </a:cxn>
                  <a:cxn ang="T15">
                    <a:pos x="T6" y="T7"/>
                  </a:cxn>
                  <a:cxn ang="T16">
                    <a:pos x="T8" y="T9"/>
                  </a:cxn>
                  <a:cxn ang="T17">
                    <a:pos x="T10" y="T11"/>
                  </a:cxn>
                </a:cxnLst>
                <a:rect l="T18" t="T19" r="T20" b="T21"/>
                <a:pathLst>
                  <a:path w="138" h="138">
                    <a:moveTo>
                      <a:pt x="138" y="138"/>
                    </a:moveTo>
                    <a:lnTo>
                      <a:pt x="138" y="0"/>
                    </a:lnTo>
                    <a:lnTo>
                      <a:pt x="0" y="0"/>
                    </a:lnTo>
                    <a:lnTo>
                      <a:pt x="0" y="138"/>
                    </a:lnTo>
                    <a:lnTo>
                      <a:pt x="138" y="138"/>
                    </a:lnTo>
                  </a:path>
                </a:pathLst>
              </a:custGeom>
              <a:solidFill>
                <a:schemeClr val="folHlink"/>
              </a:solidFill>
              <a:ln w="3175">
                <a:solidFill>
                  <a:srgbClr val="000000"/>
                </a:solidFill>
                <a:round/>
                <a:headEnd/>
                <a:tailEnd/>
              </a:ln>
            </p:spPr>
            <p:txBody>
              <a:bodyPr/>
              <a:lstStyle/>
              <a:p>
                <a:endParaRPr lang="es-CL"/>
              </a:p>
            </p:txBody>
          </p:sp>
          <p:sp>
            <p:nvSpPr>
              <p:cNvPr id="16170" name="Freeform 993"/>
              <p:cNvSpPr>
                <a:spLocks/>
              </p:cNvSpPr>
              <p:nvPr/>
            </p:nvSpPr>
            <p:spPr bwMode="auto">
              <a:xfrm>
                <a:off x="363" y="1714"/>
                <a:ext cx="5" cy="3"/>
              </a:xfrm>
              <a:custGeom>
                <a:avLst/>
                <a:gdLst>
                  <a:gd name="T0" fmla="*/ 0 w 48"/>
                  <a:gd name="T1" fmla="*/ 0 h 24"/>
                  <a:gd name="T2" fmla="*/ 0 w 48"/>
                  <a:gd name="T3" fmla="*/ 0 h 24"/>
                  <a:gd name="T4" fmla="*/ 0 w 48"/>
                  <a:gd name="T5" fmla="*/ 0 h 24"/>
                  <a:gd name="T6" fmla="*/ 0 w 48"/>
                  <a:gd name="T7" fmla="*/ 0 h 24"/>
                  <a:gd name="T8" fmla="*/ 0 w 48"/>
                  <a:gd name="T9" fmla="*/ 0 h 24"/>
                  <a:gd name="T10" fmla="*/ 0 w 48"/>
                  <a:gd name="T11" fmla="*/ 0 h 24"/>
                  <a:gd name="T12" fmla="*/ 0 60000 65536"/>
                  <a:gd name="T13" fmla="*/ 0 60000 65536"/>
                  <a:gd name="T14" fmla="*/ 0 60000 65536"/>
                  <a:gd name="T15" fmla="*/ 0 60000 65536"/>
                  <a:gd name="T16" fmla="*/ 0 60000 65536"/>
                  <a:gd name="T17" fmla="*/ 0 60000 65536"/>
                  <a:gd name="T18" fmla="*/ 0 w 48"/>
                  <a:gd name="T19" fmla="*/ 0 h 24"/>
                  <a:gd name="T20" fmla="*/ 48 w 48"/>
                  <a:gd name="T21" fmla="*/ 24 h 24"/>
                </a:gdLst>
                <a:ahLst/>
                <a:cxnLst>
                  <a:cxn ang="T12">
                    <a:pos x="T0" y="T1"/>
                  </a:cxn>
                  <a:cxn ang="T13">
                    <a:pos x="T2" y="T3"/>
                  </a:cxn>
                  <a:cxn ang="T14">
                    <a:pos x="T4" y="T5"/>
                  </a:cxn>
                  <a:cxn ang="T15">
                    <a:pos x="T6" y="T7"/>
                  </a:cxn>
                  <a:cxn ang="T16">
                    <a:pos x="T8" y="T9"/>
                  </a:cxn>
                  <a:cxn ang="T17">
                    <a:pos x="T10" y="T11"/>
                  </a:cxn>
                </a:cxnLst>
                <a:rect l="T18" t="T19" r="T20" b="T21"/>
                <a:pathLst>
                  <a:path w="48" h="24">
                    <a:moveTo>
                      <a:pt x="48" y="24"/>
                    </a:moveTo>
                    <a:lnTo>
                      <a:pt x="48" y="0"/>
                    </a:lnTo>
                    <a:lnTo>
                      <a:pt x="0" y="0"/>
                    </a:lnTo>
                    <a:lnTo>
                      <a:pt x="0" y="24"/>
                    </a:lnTo>
                    <a:lnTo>
                      <a:pt x="48" y="24"/>
                    </a:lnTo>
                  </a:path>
                </a:pathLst>
              </a:custGeom>
              <a:solidFill>
                <a:schemeClr val="folHlink"/>
              </a:solidFill>
              <a:ln w="3175">
                <a:solidFill>
                  <a:srgbClr val="000000"/>
                </a:solidFill>
                <a:round/>
                <a:headEnd/>
                <a:tailEnd/>
              </a:ln>
            </p:spPr>
            <p:txBody>
              <a:bodyPr/>
              <a:lstStyle/>
              <a:p>
                <a:endParaRPr lang="es-CL"/>
              </a:p>
            </p:txBody>
          </p:sp>
          <p:sp>
            <p:nvSpPr>
              <p:cNvPr id="16171" name="Freeform 994"/>
              <p:cNvSpPr>
                <a:spLocks/>
              </p:cNvSpPr>
              <p:nvPr/>
            </p:nvSpPr>
            <p:spPr bwMode="auto">
              <a:xfrm>
                <a:off x="357" y="1736"/>
                <a:ext cx="14" cy="15"/>
              </a:xfrm>
              <a:custGeom>
                <a:avLst/>
                <a:gdLst>
                  <a:gd name="T0" fmla="*/ 0 w 138"/>
                  <a:gd name="T1" fmla="*/ 0 h 114"/>
                  <a:gd name="T2" fmla="*/ 0 w 138"/>
                  <a:gd name="T3" fmla="*/ 0 h 114"/>
                  <a:gd name="T4" fmla="*/ 0 w 138"/>
                  <a:gd name="T5" fmla="*/ 0 h 114"/>
                  <a:gd name="T6" fmla="*/ 0 w 138"/>
                  <a:gd name="T7" fmla="*/ 0 h 114"/>
                  <a:gd name="T8" fmla="*/ 0 w 138"/>
                  <a:gd name="T9" fmla="*/ 0 h 114"/>
                  <a:gd name="T10" fmla="*/ 0 w 138"/>
                  <a:gd name="T11" fmla="*/ 0 h 114"/>
                  <a:gd name="T12" fmla="*/ 0 60000 65536"/>
                  <a:gd name="T13" fmla="*/ 0 60000 65536"/>
                  <a:gd name="T14" fmla="*/ 0 60000 65536"/>
                  <a:gd name="T15" fmla="*/ 0 60000 65536"/>
                  <a:gd name="T16" fmla="*/ 0 60000 65536"/>
                  <a:gd name="T17" fmla="*/ 0 60000 65536"/>
                  <a:gd name="T18" fmla="*/ 0 w 138"/>
                  <a:gd name="T19" fmla="*/ 0 h 114"/>
                  <a:gd name="T20" fmla="*/ 138 w 138"/>
                  <a:gd name="T21" fmla="*/ 114 h 114"/>
                </a:gdLst>
                <a:ahLst/>
                <a:cxnLst>
                  <a:cxn ang="T12">
                    <a:pos x="T0" y="T1"/>
                  </a:cxn>
                  <a:cxn ang="T13">
                    <a:pos x="T2" y="T3"/>
                  </a:cxn>
                  <a:cxn ang="T14">
                    <a:pos x="T4" y="T5"/>
                  </a:cxn>
                  <a:cxn ang="T15">
                    <a:pos x="T6" y="T7"/>
                  </a:cxn>
                  <a:cxn ang="T16">
                    <a:pos x="T8" y="T9"/>
                  </a:cxn>
                  <a:cxn ang="T17">
                    <a:pos x="T10" y="T11"/>
                  </a:cxn>
                </a:cxnLst>
                <a:rect l="T18" t="T19" r="T20" b="T21"/>
                <a:pathLst>
                  <a:path w="138" h="114">
                    <a:moveTo>
                      <a:pt x="138" y="114"/>
                    </a:moveTo>
                    <a:lnTo>
                      <a:pt x="138" y="0"/>
                    </a:lnTo>
                    <a:lnTo>
                      <a:pt x="0" y="0"/>
                    </a:lnTo>
                    <a:lnTo>
                      <a:pt x="0" y="114"/>
                    </a:lnTo>
                    <a:lnTo>
                      <a:pt x="138" y="114"/>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172" name="Freeform 995"/>
              <p:cNvSpPr>
                <a:spLocks/>
              </p:cNvSpPr>
              <p:nvPr/>
            </p:nvSpPr>
            <p:spPr bwMode="auto">
              <a:xfrm>
                <a:off x="357" y="1736"/>
                <a:ext cx="14" cy="15"/>
              </a:xfrm>
              <a:custGeom>
                <a:avLst/>
                <a:gdLst>
                  <a:gd name="T0" fmla="*/ 0 w 138"/>
                  <a:gd name="T1" fmla="*/ 0 h 114"/>
                  <a:gd name="T2" fmla="*/ 0 w 138"/>
                  <a:gd name="T3" fmla="*/ 0 h 114"/>
                  <a:gd name="T4" fmla="*/ 0 w 138"/>
                  <a:gd name="T5" fmla="*/ 0 h 114"/>
                  <a:gd name="T6" fmla="*/ 0 w 138"/>
                  <a:gd name="T7" fmla="*/ 0 h 114"/>
                  <a:gd name="T8" fmla="*/ 0 w 138"/>
                  <a:gd name="T9" fmla="*/ 0 h 114"/>
                  <a:gd name="T10" fmla="*/ 0 w 138"/>
                  <a:gd name="T11" fmla="*/ 0 h 114"/>
                  <a:gd name="T12" fmla="*/ 0 60000 65536"/>
                  <a:gd name="T13" fmla="*/ 0 60000 65536"/>
                  <a:gd name="T14" fmla="*/ 0 60000 65536"/>
                  <a:gd name="T15" fmla="*/ 0 60000 65536"/>
                  <a:gd name="T16" fmla="*/ 0 60000 65536"/>
                  <a:gd name="T17" fmla="*/ 0 60000 65536"/>
                  <a:gd name="T18" fmla="*/ 0 w 138"/>
                  <a:gd name="T19" fmla="*/ 0 h 114"/>
                  <a:gd name="T20" fmla="*/ 138 w 138"/>
                  <a:gd name="T21" fmla="*/ 114 h 114"/>
                </a:gdLst>
                <a:ahLst/>
                <a:cxnLst>
                  <a:cxn ang="T12">
                    <a:pos x="T0" y="T1"/>
                  </a:cxn>
                  <a:cxn ang="T13">
                    <a:pos x="T2" y="T3"/>
                  </a:cxn>
                  <a:cxn ang="T14">
                    <a:pos x="T4" y="T5"/>
                  </a:cxn>
                  <a:cxn ang="T15">
                    <a:pos x="T6" y="T7"/>
                  </a:cxn>
                  <a:cxn ang="T16">
                    <a:pos x="T8" y="T9"/>
                  </a:cxn>
                  <a:cxn ang="T17">
                    <a:pos x="T10" y="T11"/>
                  </a:cxn>
                </a:cxnLst>
                <a:rect l="T18" t="T19" r="T20" b="T21"/>
                <a:pathLst>
                  <a:path w="138" h="114">
                    <a:moveTo>
                      <a:pt x="138" y="114"/>
                    </a:moveTo>
                    <a:lnTo>
                      <a:pt x="138" y="0"/>
                    </a:lnTo>
                    <a:lnTo>
                      <a:pt x="0" y="0"/>
                    </a:lnTo>
                    <a:lnTo>
                      <a:pt x="0" y="114"/>
                    </a:lnTo>
                    <a:lnTo>
                      <a:pt x="138" y="114"/>
                    </a:lnTo>
                  </a:path>
                </a:pathLst>
              </a:custGeom>
              <a:solidFill>
                <a:schemeClr val="folHlink"/>
              </a:solidFill>
              <a:ln w="3175">
                <a:solidFill>
                  <a:srgbClr val="000000"/>
                </a:solidFill>
                <a:round/>
                <a:headEnd/>
                <a:tailEnd/>
              </a:ln>
            </p:spPr>
            <p:txBody>
              <a:bodyPr/>
              <a:lstStyle/>
              <a:p>
                <a:endParaRPr lang="es-CL"/>
              </a:p>
            </p:txBody>
          </p:sp>
          <p:sp>
            <p:nvSpPr>
              <p:cNvPr id="16173" name="Line 996"/>
              <p:cNvSpPr>
                <a:spLocks noChangeShapeType="1"/>
              </p:cNvSpPr>
              <p:nvPr/>
            </p:nvSpPr>
            <p:spPr bwMode="auto">
              <a:xfrm>
                <a:off x="357" y="1722"/>
                <a:ext cx="14" cy="0"/>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74" name="Freeform 997"/>
              <p:cNvSpPr>
                <a:spLocks/>
              </p:cNvSpPr>
              <p:nvPr/>
            </p:nvSpPr>
            <p:spPr bwMode="auto">
              <a:xfrm>
                <a:off x="384" y="1705"/>
                <a:ext cx="62" cy="54"/>
              </a:xfrm>
              <a:custGeom>
                <a:avLst/>
                <a:gdLst>
                  <a:gd name="T0" fmla="*/ 0 w 576"/>
                  <a:gd name="T1" fmla="*/ 0 h 408"/>
                  <a:gd name="T2" fmla="*/ 0 w 576"/>
                  <a:gd name="T3" fmla="*/ 0 h 408"/>
                  <a:gd name="T4" fmla="*/ 0 w 576"/>
                  <a:gd name="T5" fmla="*/ 0 h 408"/>
                  <a:gd name="T6" fmla="*/ 0 w 576"/>
                  <a:gd name="T7" fmla="*/ 0 h 408"/>
                  <a:gd name="T8" fmla="*/ 0 w 576"/>
                  <a:gd name="T9" fmla="*/ 0 h 408"/>
                  <a:gd name="T10" fmla="*/ 0 w 576"/>
                  <a:gd name="T11" fmla="*/ 0 h 408"/>
                  <a:gd name="T12" fmla="*/ 0 60000 65536"/>
                  <a:gd name="T13" fmla="*/ 0 60000 65536"/>
                  <a:gd name="T14" fmla="*/ 0 60000 65536"/>
                  <a:gd name="T15" fmla="*/ 0 60000 65536"/>
                  <a:gd name="T16" fmla="*/ 0 60000 65536"/>
                  <a:gd name="T17" fmla="*/ 0 60000 65536"/>
                  <a:gd name="T18" fmla="*/ 0 w 576"/>
                  <a:gd name="T19" fmla="*/ 0 h 408"/>
                  <a:gd name="T20" fmla="*/ 576 w 576"/>
                  <a:gd name="T21" fmla="*/ 408 h 408"/>
                </a:gdLst>
                <a:ahLst/>
                <a:cxnLst>
                  <a:cxn ang="T12">
                    <a:pos x="T0" y="T1"/>
                  </a:cxn>
                  <a:cxn ang="T13">
                    <a:pos x="T2" y="T3"/>
                  </a:cxn>
                  <a:cxn ang="T14">
                    <a:pos x="T4" y="T5"/>
                  </a:cxn>
                  <a:cxn ang="T15">
                    <a:pos x="T6" y="T7"/>
                  </a:cxn>
                  <a:cxn ang="T16">
                    <a:pos x="T8" y="T9"/>
                  </a:cxn>
                  <a:cxn ang="T17">
                    <a:pos x="T10" y="T11"/>
                  </a:cxn>
                </a:cxnLst>
                <a:rect l="T18" t="T19" r="T20" b="T21"/>
                <a:pathLst>
                  <a:path w="576" h="408">
                    <a:moveTo>
                      <a:pt x="576" y="408"/>
                    </a:moveTo>
                    <a:lnTo>
                      <a:pt x="576" y="0"/>
                    </a:lnTo>
                    <a:lnTo>
                      <a:pt x="0" y="0"/>
                    </a:lnTo>
                    <a:lnTo>
                      <a:pt x="0" y="408"/>
                    </a:lnTo>
                    <a:lnTo>
                      <a:pt x="576" y="408"/>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175" name="Freeform 998"/>
              <p:cNvSpPr>
                <a:spLocks/>
              </p:cNvSpPr>
              <p:nvPr/>
            </p:nvSpPr>
            <p:spPr bwMode="auto">
              <a:xfrm>
                <a:off x="384" y="1705"/>
                <a:ext cx="62" cy="54"/>
              </a:xfrm>
              <a:custGeom>
                <a:avLst/>
                <a:gdLst>
                  <a:gd name="T0" fmla="*/ 0 w 576"/>
                  <a:gd name="T1" fmla="*/ 0 h 408"/>
                  <a:gd name="T2" fmla="*/ 0 w 576"/>
                  <a:gd name="T3" fmla="*/ 0 h 408"/>
                  <a:gd name="T4" fmla="*/ 0 w 576"/>
                  <a:gd name="T5" fmla="*/ 0 h 408"/>
                  <a:gd name="T6" fmla="*/ 0 w 576"/>
                  <a:gd name="T7" fmla="*/ 0 h 408"/>
                  <a:gd name="T8" fmla="*/ 0 w 576"/>
                  <a:gd name="T9" fmla="*/ 0 h 408"/>
                  <a:gd name="T10" fmla="*/ 0 w 576"/>
                  <a:gd name="T11" fmla="*/ 0 h 408"/>
                  <a:gd name="T12" fmla="*/ 0 60000 65536"/>
                  <a:gd name="T13" fmla="*/ 0 60000 65536"/>
                  <a:gd name="T14" fmla="*/ 0 60000 65536"/>
                  <a:gd name="T15" fmla="*/ 0 60000 65536"/>
                  <a:gd name="T16" fmla="*/ 0 60000 65536"/>
                  <a:gd name="T17" fmla="*/ 0 60000 65536"/>
                  <a:gd name="T18" fmla="*/ 0 w 576"/>
                  <a:gd name="T19" fmla="*/ 0 h 408"/>
                  <a:gd name="T20" fmla="*/ 576 w 576"/>
                  <a:gd name="T21" fmla="*/ 408 h 408"/>
                </a:gdLst>
                <a:ahLst/>
                <a:cxnLst>
                  <a:cxn ang="T12">
                    <a:pos x="T0" y="T1"/>
                  </a:cxn>
                  <a:cxn ang="T13">
                    <a:pos x="T2" y="T3"/>
                  </a:cxn>
                  <a:cxn ang="T14">
                    <a:pos x="T4" y="T5"/>
                  </a:cxn>
                  <a:cxn ang="T15">
                    <a:pos x="T6" y="T7"/>
                  </a:cxn>
                  <a:cxn ang="T16">
                    <a:pos x="T8" y="T9"/>
                  </a:cxn>
                  <a:cxn ang="T17">
                    <a:pos x="T10" y="T11"/>
                  </a:cxn>
                </a:cxnLst>
                <a:rect l="T18" t="T19" r="T20" b="T21"/>
                <a:pathLst>
                  <a:path w="576" h="408">
                    <a:moveTo>
                      <a:pt x="576" y="408"/>
                    </a:moveTo>
                    <a:lnTo>
                      <a:pt x="576" y="0"/>
                    </a:lnTo>
                    <a:lnTo>
                      <a:pt x="0" y="0"/>
                    </a:lnTo>
                    <a:lnTo>
                      <a:pt x="0" y="408"/>
                    </a:lnTo>
                    <a:lnTo>
                      <a:pt x="576" y="408"/>
                    </a:lnTo>
                  </a:path>
                </a:pathLst>
              </a:custGeom>
              <a:solidFill>
                <a:schemeClr val="folHlink"/>
              </a:solidFill>
              <a:ln w="3175">
                <a:solidFill>
                  <a:srgbClr val="000000"/>
                </a:solidFill>
                <a:round/>
                <a:headEnd/>
                <a:tailEnd/>
              </a:ln>
            </p:spPr>
            <p:txBody>
              <a:bodyPr/>
              <a:lstStyle/>
              <a:p>
                <a:endParaRPr lang="es-CL"/>
              </a:p>
            </p:txBody>
          </p:sp>
          <p:sp>
            <p:nvSpPr>
              <p:cNvPr id="16176" name="Freeform 999"/>
              <p:cNvSpPr>
                <a:spLocks/>
              </p:cNvSpPr>
              <p:nvPr/>
            </p:nvSpPr>
            <p:spPr bwMode="auto">
              <a:xfrm>
                <a:off x="554" y="1612"/>
                <a:ext cx="3" cy="12"/>
              </a:xfrm>
              <a:custGeom>
                <a:avLst/>
                <a:gdLst>
                  <a:gd name="T0" fmla="*/ 0 w 22"/>
                  <a:gd name="T1" fmla="*/ 0 h 92"/>
                  <a:gd name="T2" fmla="*/ 0 w 22"/>
                  <a:gd name="T3" fmla="*/ 0 h 92"/>
                  <a:gd name="T4" fmla="*/ 0 w 22"/>
                  <a:gd name="T5" fmla="*/ 0 h 92"/>
                  <a:gd name="T6" fmla="*/ 0 w 22"/>
                  <a:gd name="T7" fmla="*/ 0 h 92"/>
                  <a:gd name="T8" fmla="*/ 0 w 22"/>
                  <a:gd name="T9" fmla="*/ 0 h 92"/>
                  <a:gd name="T10" fmla="*/ 0 w 22"/>
                  <a:gd name="T11" fmla="*/ 0 h 92"/>
                  <a:gd name="T12" fmla="*/ 0 w 22"/>
                  <a:gd name="T13" fmla="*/ 0 h 92"/>
                  <a:gd name="T14" fmla="*/ 0 w 22"/>
                  <a:gd name="T15" fmla="*/ 0 h 92"/>
                  <a:gd name="T16" fmla="*/ 0 w 22"/>
                  <a:gd name="T17" fmla="*/ 0 h 92"/>
                  <a:gd name="T18" fmla="*/ 0 w 22"/>
                  <a:gd name="T19" fmla="*/ 0 h 92"/>
                  <a:gd name="T20" fmla="*/ 0 w 22"/>
                  <a:gd name="T21" fmla="*/ 0 h 92"/>
                  <a:gd name="T22" fmla="*/ 0 w 22"/>
                  <a:gd name="T23" fmla="*/ 0 h 92"/>
                  <a:gd name="T24" fmla="*/ 0 w 22"/>
                  <a:gd name="T25" fmla="*/ 0 h 92"/>
                  <a:gd name="T26" fmla="*/ 0 w 22"/>
                  <a:gd name="T27" fmla="*/ 0 h 92"/>
                  <a:gd name="T28" fmla="*/ 0 w 22"/>
                  <a:gd name="T29" fmla="*/ 0 h 92"/>
                  <a:gd name="T30" fmla="*/ 0 w 22"/>
                  <a:gd name="T31" fmla="*/ 0 h 92"/>
                  <a:gd name="T32" fmla="*/ 0 w 22"/>
                  <a:gd name="T33" fmla="*/ 0 h 9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2"/>
                  <a:gd name="T52" fmla="*/ 0 h 92"/>
                  <a:gd name="T53" fmla="*/ 22 w 22"/>
                  <a:gd name="T54" fmla="*/ 92 h 9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2" h="92">
                    <a:moveTo>
                      <a:pt x="22" y="92"/>
                    </a:moveTo>
                    <a:lnTo>
                      <a:pt x="22" y="12"/>
                    </a:lnTo>
                    <a:lnTo>
                      <a:pt x="20" y="10"/>
                    </a:lnTo>
                    <a:lnTo>
                      <a:pt x="20" y="7"/>
                    </a:lnTo>
                    <a:lnTo>
                      <a:pt x="18" y="3"/>
                    </a:lnTo>
                    <a:lnTo>
                      <a:pt x="14" y="1"/>
                    </a:lnTo>
                    <a:lnTo>
                      <a:pt x="11" y="0"/>
                    </a:lnTo>
                    <a:lnTo>
                      <a:pt x="6" y="1"/>
                    </a:lnTo>
                    <a:lnTo>
                      <a:pt x="2" y="3"/>
                    </a:lnTo>
                    <a:lnTo>
                      <a:pt x="1" y="7"/>
                    </a:lnTo>
                    <a:lnTo>
                      <a:pt x="0" y="10"/>
                    </a:lnTo>
                    <a:lnTo>
                      <a:pt x="0" y="12"/>
                    </a:lnTo>
                    <a:lnTo>
                      <a:pt x="0" y="92"/>
                    </a:lnTo>
                    <a:lnTo>
                      <a:pt x="22" y="92"/>
                    </a:lnTo>
                  </a:path>
                </a:pathLst>
              </a:custGeom>
              <a:solidFill>
                <a:schemeClr val="folHlink"/>
              </a:solidFill>
              <a:ln w="3175">
                <a:solidFill>
                  <a:srgbClr val="000000"/>
                </a:solidFill>
                <a:round/>
                <a:headEnd/>
                <a:tailEnd/>
              </a:ln>
            </p:spPr>
            <p:txBody>
              <a:bodyPr/>
              <a:lstStyle/>
              <a:p>
                <a:endParaRPr lang="es-CL"/>
              </a:p>
            </p:txBody>
          </p:sp>
          <p:sp>
            <p:nvSpPr>
              <p:cNvPr id="16177" name="Freeform 1000"/>
              <p:cNvSpPr>
                <a:spLocks/>
              </p:cNvSpPr>
              <p:nvPr/>
            </p:nvSpPr>
            <p:spPr bwMode="auto">
              <a:xfrm>
                <a:off x="518" y="1664"/>
                <a:ext cx="10" cy="11"/>
              </a:xfrm>
              <a:custGeom>
                <a:avLst/>
                <a:gdLst>
                  <a:gd name="T0" fmla="*/ 0 w 102"/>
                  <a:gd name="T1" fmla="*/ 0 h 84"/>
                  <a:gd name="T2" fmla="*/ 0 w 102"/>
                  <a:gd name="T3" fmla="*/ 0 h 84"/>
                  <a:gd name="T4" fmla="*/ 0 w 102"/>
                  <a:gd name="T5" fmla="*/ 0 h 84"/>
                  <a:gd name="T6" fmla="*/ 0 w 102"/>
                  <a:gd name="T7" fmla="*/ 0 h 84"/>
                  <a:gd name="T8" fmla="*/ 0 w 102"/>
                  <a:gd name="T9" fmla="*/ 0 h 84"/>
                  <a:gd name="T10" fmla="*/ 0 w 102"/>
                  <a:gd name="T11" fmla="*/ 0 h 84"/>
                  <a:gd name="T12" fmla="*/ 0 w 102"/>
                  <a:gd name="T13" fmla="*/ 0 h 84"/>
                  <a:gd name="T14" fmla="*/ 0 w 102"/>
                  <a:gd name="T15" fmla="*/ 0 h 84"/>
                  <a:gd name="T16" fmla="*/ 0 w 102"/>
                  <a:gd name="T17" fmla="*/ 0 h 84"/>
                  <a:gd name="T18" fmla="*/ 0 w 102"/>
                  <a:gd name="T19" fmla="*/ 0 h 84"/>
                  <a:gd name="T20" fmla="*/ 0 w 102"/>
                  <a:gd name="T21" fmla="*/ 0 h 84"/>
                  <a:gd name="T22" fmla="*/ 0 w 102"/>
                  <a:gd name="T23" fmla="*/ 0 h 84"/>
                  <a:gd name="T24" fmla="*/ 0 w 102"/>
                  <a:gd name="T25" fmla="*/ 0 h 84"/>
                  <a:gd name="T26" fmla="*/ 0 w 102"/>
                  <a:gd name="T27" fmla="*/ 0 h 84"/>
                  <a:gd name="T28" fmla="*/ 0 w 102"/>
                  <a:gd name="T29" fmla="*/ 0 h 84"/>
                  <a:gd name="T30" fmla="*/ 0 w 102"/>
                  <a:gd name="T31" fmla="*/ 0 h 84"/>
                  <a:gd name="T32" fmla="*/ 0 w 102"/>
                  <a:gd name="T33" fmla="*/ 0 h 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02"/>
                  <a:gd name="T52" fmla="*/ 0 h 84"/>
                  <a:gd name="T53" fmla="*/ 102 w 102"/>
                  <a:gd name="T54" fmla="*/ 84 h 8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02" h="84">
                    <a:moveTo>
                      <a:pt x="0" y="82"/>
                    </a:moveTo>
                    <a:lnTo>
                      <a:pt x="0" y="6"/>
                    </a:lnTo>
                    <a:lnTo>
                      <a:pt x="3" y="5"/>
                    </a:lnTo>
                    <a:lnTo>
                      <a:pt x="9" y="4"/>
                    </a:lnTo>
                    <a:lnTo>
                      <a:pt x="17" y="3"/>
                    </a:lnTo>
                    <a:lnTo>
                      <a:pt x="27" y="2"/>
                    </a:lnTo>
                    <a:lnTo>
                      <a:pt x="36" y="0"/>
                    </a:lnTo>
                    <a:lnTo>
                      <a:pt x="52" y="2"/>
                    </a:lnTo>
                    <a:lnTo>
                      <a:pt x="69" y="5"/>
                    </a:lnTo>
                    <a:lnTo>
                      <a:pt x="83" y="11"/>
                    </a:lnTo>
                    <a:lnTo>
                      <a:pt x="95" y="20"/>
                    </a:lnTo>
                    <a:lnTo>
                      <a:pt x="102" y="29"/>
                    </a:lnTo>
                    <a:lnTo>
                      <a:pt x="102" y="84"/>
                    </a:lnTo>
                    <a:lnTo>
                      <a:pt x="0" y="82"/>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178" name="Freeform 1001"/>
              <p:cNvSpPr>
                <a:spLocks/>
              </p:cNvSpPr>
              <p:nvPr/>
            </p:nvSpPr>
            <p:spPr bwMode="auto">
              <a:xfrm>
                <a:off x="518" y="1664"/>
                <a:ext cx="10" cy="11"/>
              </a:xfrm>
              <a:custGeom>
                <a:avLst/>
                <a:gdLst>
                  <a:gd name="T0" fmla="*/ 0 w 102"/>
                  <a:gd name="T1" fmla="*/ 0 h 84"/>
                  <a:gd name="T2" fmla="*/ 0 w 102"/>
                  <a:gd name="T3" fmla="*/ 0 h 84"/>
                  <a:gd name="T4" fmla="*/ 0 w 102"/>
                  <a:gd name="T5" fmla="*/ 0 h 84"/>
                  <a:gd name="T6" fmla="*/ 0 w 102"/>
                  <a:gd name="T7" fmla="*/ 0 h 84"/>
                  <a:gd name="T8" fmla="*/ 0 w 102"/>
                  <a:gd name="T9" fmla="*/ 0 h 84"/>
                  <a:gd name="T10" fmla="*/ 0 w 102"/>
                  <a:gd name="T11" fmla="*/ 0 h 84"/>
                  <a:gd name="T12" fmla="*/ 0 w 102"/>
                  <a:gd name="T13" fmla="*/ 0 h 84"/>
                  <a:gd name="T14" fmla="*/ 0 w 102"/>
                  <a:gd name="T15" fmla="*/ 0 h 84"/>
                  <a:gd name="T16" fmla="*/ 0 w 102"/>
                  <a:gd name="T17" fmla="*/ 0 h 84"/>
                  <a:gd name="T18" fmla="*/ 0 w 102"/>
                  <a:gd name="T19" fmla="*/ 0 h 84"/>
                  <a:gd name="T20" fmla="*/ 0 w 102"/>
                  <a:gd name="T21" fmla="*/ 0 h 84"/>
                  <a:gd name="T22" fmla="*/ 0 w 102"/>
                  <a:gd name="T23" fmla="*/ 0 h 84"/>
                  <a:gd name="T24" fmla="*/ 0 w 102"/>
                  <a:gd name="T25" fmla="*/ 0 h 84"/>
                  <a:gd name="T26" fmla="*/ 0 w 102"/>
                  <a:gd name="T27" fmla="*/ 0 h 84"/>
                  <a:gd name="T28" fmla="*/ 0 w 102"/>
                  <a:gd name="T29" fmla="*/ 0 h 84"/>
                  <a:gd name="T30" fmla="*/ 0 w 102"/>
                  <a:gd name="T31" fmla="*/ 0 h 84"/>
                  <a:gd name="T32" fmla="*/ 0 w 102"/>
                  <a:gd name="T33" fmla="*/ 0 h 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02"/>
                  <a:gd name="T52" fmla="*/ 0 h 84"/>
                  <a:gd name="T53" fmla="*/ 102 w 102"/>
                  <a:gd name="T54" fmla="*/ 84 h 8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02" h="84">
                    <a:moveTo>
                      <a:pt x="0" y="82"/>
                    </a:moveTo>
                    <a:lnTo>
                      <a:pt x="0" y="6"/>
                    </a:lnTo>
                    <a:lnTo>
                      <a:pt x="3" y="5"/>
                    </a:lnTo>
                    <a:lnTo>
                      <a:pt x="9" y="4"/>
                    </a:lnTo>
                    <a:lnTo>
                      <a:pt x="17" y="3"/>
                    </a:lnTo>
                    <a:lnTo>
                      <a:pt x="27" y="2"/>
                    </a:lnTo>
                    <a:lnTo>
                      <a:pt x="36" y="0"/>
                    </a:lnTo>
                    <a:lnTo>
                      <a:pt x="52" y="2"/>
                    </a:lnTo>
                    <a:lnTo>
                      <a:pt x="69" y="5"/>
                    </a:lnTo>
                    <a:lnTo>
                      <a:pt x="83" y="11"/>
                    </a:lnTo>
                    <a:lnTo>
                      <a:pt x="95" y="20"/>
                    </a:lnTo>
                    <a:lnTo>
                      <a:pt x="102" y="29"/>
                    </a:lnTo>
                    <a:lnTo>
                      <a:pt x="102" y="84"/>
                    </a:lnTo>
                    <a:lnTo>
                      <a:pt x="0" y="82"/>
                    </a:lnTo>
                  </a:path>
                </a:pathLst>
              </a:custGeom>
              <a:solidFill>
                <a:schemeClr val="folHlink"/>
              </a:solidFill>
              <a:ln w="3175">
                <a:solidFill>
                  <a:srgbClr val="000000"/>
                </a:solidFill>
                <a:round/>
                <a:headEnd/>
                <a:tailEnd/>
              </a:ln>
            </p:spPr>
            <p:txBody>
              <a:bodyPr/>
              <a:lstStyle/>
              <a:p>
                <a:endParaRPr lang="es-CL"/>
              </a:p>
            </p:txBody>
          </p:sp>
          <p:sp>
            <p:nvSpPr>
              <p:cNvPr id="16179" name="Freeform 1002"/>
              <p:cNvSpPr>
                <a:spLocks/>
              </p:cNvSpPr>
              <p:nvPr/>
            </p:nvSpPr>
            <p:spPr bwMode="auto">
              <a:xfrm>
                <a:off x="446" y="1673"/>
                <a:ext cx="253" cy="90"/>
              </a:xfrm>
              <a:custGeom>
                <a:avLst/>
                <a:gdLst>
                  <a:gd name="T0" fmla="*/ 0 w 2376"/>
                  <a:gd name="T1" fmla="*/ 0 h 678"/>
                  <a:gd name="T2" fmla="*/ 0 w 2376"/>
                  <a:gd name="T3" fmla="*/ 0 h 678"/>
                  <a:gd name="T4" fmla="*/ 0 w 2376"/>
                  <a:gd name="T5" fmla="*/ 0 h 678"/>
                  <a:gd name="T6" fmla="*/ 0 w 2376"/>
                  <a:gd name="T7" fmla="*/ 0 h 678"/>
                  <a:gd name="T8" fmla="*/ 0 w 2376"/>
                  <a:gd name="T9" fmla="*/ 0 h 678"/>
                  <a:gd name="T10" fmla="*/ 0 w 2376"/>
                  <a:gd name="T11" fmla="*/ 0 h 678"/>
                  <a:gd name="T12" fmla="*/ 0 w 2376"/>
                  <a:gd name="T13" fmla="*/ 0 h 678"/>
                  <a:gd name="T14" fmla="*/ 0 w 2376"/>
                  <a:gd name="T15" fmla="*/ 0 h 678"/>
                  <a:gd name="T16" fmla="*/ 0 w 2376"/>
                  <a:gd name="T17" fmla="*/ 0 h 678"/>
                  <a:gd name="T18" fmla="*/ 0 w 2376"/>
                  <a:gd name="T19" fmla="*/ 0 h 678"/>
                  <a:gd name="T20" fmla="*/ 0 w 2376"/>
                  <a:gd name="T21" fmla="*/ 0 h 678"/>
                  <a:gd name="T22" fmla="*/ 0 w 2376"/>
                  <a:gd name="T23" fmla="*/ 0 h 678"/>
                  <a:gd name="T24" fmla="*/ 0 w 2376"/>
                  <a:gd name="T25" fmla="*/ 0 h 678"/>
                  <a:gd name="T26" fmla="*/ 0 w 2376"/>
                  <a:gd name="T27" fmla="*/ 0 h 67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376"/>
                  <a:gd name="T43" fmla="*/ 0 h 678"/>
                  <a:gd name="T44" fmla="*/ 2376 w 2376"/>
                  <a:gd name="T45" fmla="*/ 678 h 67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376" h="678">
                    <a:moveTo>
                      <a:pt x="0" y="648"/>
                    </a:moveTo>
                    <a:lnTo>
                      <a:pt x="0" y="84"/>
                    </a:lnTo>
                    <a:lnTo>
                      <a:pt x="120" y="84"/>
                    </a:lnTo>
                    <a:lnTo>
                      <a:pt x="132" y="0"/>
                    </a:lnTo>
                    <a:lnTo>
                      <a:pt x="1836" y="0"/>
                    </a:lnTo>
                    <a:lnTo>
                      <a:pt x="1746" y="96"/>
                    </a:lnTo>
                    <a:lnTo>
                      <a:pt x="1854" y="96"/>
                    </a:lnTo>
                    <a:lnTo>
                      <a:pt x="1878" y="114"/>
                    </a:lnTo>
                    <a:lnTo>
                      <a:pt x="1872" y="168"/>
                    </a:lnTo>
                    <a:lnTo>
                      <a:pt x="1872" y="384"/>
                    </a:lnTo>
                    <a:lnTo>
                      <a:pt x="2376" y="384"/>
                    </a:lnTo>
                    <a:lnTo>
                      <a:pt x="2376" y="678"/>
                    </a:lnTo>
                    <a:lnTo>
                      <a:pt x="0" y="648"/>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180" name="Freeform 1003"/>
              <p:cNvSpPr>
                <a:spLocks/>
              </p:cNvSpPr>
              <p:nvPr/>
            </p:nvSpPr>
            <p:spPr bwMode="auto">
              <a:xfrm>
                <a:off x="446" y="1673"/>
                <a:ext cx="253" cy="90"/>
              </a:xfrm>
              <a:custGeom>
                <a:avLst/>
                <a:gdLst>
                  <a:gd name="T0" fmla="*/ 0 w 2376"/>
                  <a:gd name="T1" fmla="*/ 0 h 678"/>
                  <a:gd name="T2" fmla="*/ 0 w 2376"/>
                  <a:gd name="T3" fmla="*/ 0 h 678"/>
                  <a:gd name="T4" fmla="*/ 0 w 2376"/>
                  <a:gd name="T5" fmla="*/ 0 h 678"/>
                  <a:gd name="T6" fmla="*/ 0 w 2376"/>
                  <a:gd name="T7" fmla="*/ 0 h 678"/>
                  <a:gd name="T8" fmla="*/ 0 w 2376"/>
                  <a:gd name="T9" fmla="*/ 0 h 678"/>
                  <a:gd name="T10" fmla="*/ 0 w 2376"/>
                  <a:gd name="T11" fmla="*/ 0 h 678"/>
                  <a:gd name="T12" fmla="*/ 0 w 2376"/>
                  <a:gd name="T13" fmla="*/ 0 h 678"/>
                  <a:gd name="T14" fmla="*/ 0 w 2376"/>
                  <a:gd name="T15" fmla="*/ 0 h 678"/>
                  <a:gd name="T16" fmla="*/ 0 w 2376"/>
                  <a:gd name="T17" fmla="*/ 0 h 678"/>
                  <a:gd name="T18" fmla="*/ 0 w 2376"/>
                  <a:gd name="T19" fmla="*/ 0 h 678"/>
                  <a:gd name="T20" fmla="*/ 0 w 2376"/>
                  <a:gd name="T21" fmla="*/ 0 h 678"/>
                  <a:gd name="T22" fmla="*/ 0 w 2376"/>
                  <a:gd name="T23" fmla="*/ 0 h 678"/>
                  <a:gd name="T24" fmla="*/ 0 w 2376"/>
                  <a:gd name="T25" fmla="*/ 0 h 678"/>
                  <a:gd name="T26" fmla="*/ 0 w 2376"/>
                  <a:gd name="T27" fmla="*/ 0 h 67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376"/>
                  <a:gd name="T43" fmla="*/ 0 h 678"/>
                  <a:gd name="T44" fmla="*/ 2376 w 2376"/>
                  <a:gd name="T45" fmla="*/ 678 h 67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376" h="678">
                    <a:moveTo>
                      <a:pt x="0" y="648"/>
                    </a:moveTo>
                    <a:lnTo>
                      <a:pt x="0" y="84"/>
                    </a:lnTo>
                    <a:lnTo>
                      <a:pt x="120" y="84"/>
                    </a:lnTo>
                    <a:lnTo>
                      <a:pt x="132" y="0"/>
                    </a:lnTo>
                    <a:lnTo>
                      <a:pt x="1836" y="0"/>
                    </a:lnTo>
                    <a:lnTo>
                      <a:pt x="1746" y="96"/>
                    </a:lnTo>
                    <a:lnTo>
                      <a:pt x="1854" y="96"/>
                    </a:lnTo>
                    <a:lnTo>
                      <a:pt x="1878" y="114"/>
                    </a:lnTo>
                    <a:lnTo>
                      <a:pt x="1872" y="168"/>
                    </a:lnTo>
                    <a:lnTo>
                      <a:pt x="1872" y="384"/>
                    </a:lnTo>
                    <a:lnTo>
                      <a:pt x="2376" y="384"/>
                    </a:lnTo>
                    <a:lnTo>
                      <a:pt x="2376" y="678"/>
                    </a:lnTo>
                    <a:lnTo>
                      <a:pt x="0" y="648"/>
                    </a:lnTo>
                  </a:path>
                </a:pathLst>
              </a:custGeom>
              <a:solidFill>
                <a:schemeClr val="folHlink"/>
              </a:solidFill>
              <a:ln w="3175">
                <a:solidFill>
                  <a:srgbClr val="000000"/>
                </a:solidFill>
                <a:round/>
                <a:headEnd/>
                <a:tailEnd/>
              </a:ln>
            </p:spPr>
            <p:txBody>
              <a:bodyPr/>
              <a:lstStyle/>
              <a:p>
                <a:endParaRPr lang="es-CL"/>
              </a:p>
            </p:txBody>
          </p:sp>
          <p:sp>
            <p:nvSpPr>
              <p:cNvPr id="16181" name="Freeform 1004"/>
              <p:cNvSpPr>
                <a:spLocks/>
              </p:cNvSpPr>
              <p:nvPr/>
            </p:nvSpPr>
            <p:spPr bwMode="auto">
              <a:xfrm>
                <a:off x="459" y="1676"/>
                <a:ext cx="11" cy="3"/>
              </a:xfrm>
              <a:custGeom>
                <a:avLst/>
                <a:gdLst>
                  <a:gd name="T0" fmla="*/ 0 w 98"/>
                  <a:gd name="T1" fmla="*/ 0 h 22"/>
                  <a:gd name="T2" fmla="*/ 0 w 98"/>
                  <a:gd name="T3" fmla="*/ 0 h 22"/>
                  <a:gd name="T4" fmla="*/ 0 w 98"/>
                  <a:gd name="T5" fmla="*/ 0 h 22"/>
                  <a:gd name="T6" fmla="*/ 0 w 98"/>
                  <a:gd name="T7" fmla="*/ 0 h 22"/>
                  <a:gd name="T8" fmla="*/ 0 w 98"/>
                  <a:gd name="T9" fmla="*/ 0 h 22"/>
                  <a:gd name="T10" fmla="*/ 0 60000 65536"/>
                  <a:gd name="T11" fmla="*/ 0 60000 65536"/>
                  <a:gd name="T12" fmla="*/ 0 60000 65536"/>
                  <a:gd name="T13" fmla="*/ 0 60000 65536"/>
                  <a:gd name="T14" fmla="*/ 0 60000 65536"/>
                  <a:gd name="T15" fmla="*/ 0 w 98"/>
                  <a:gd name="T16" fmla="*/ 0 h 22"/>
                  <a:gd name="T17" fmla="*/ 98 w 98"/>
                  <a:gd name="T18" fmla="*/ 22 h 22"/>
                </a:gdLst>
                <a:ahLst/>
                <a:cxnLst>
                  <a:cxn ang="T10">
                    <a:pos x="T0" y="T1"/>
                  </a:cxn>
                  <a:cxn ang="T11">
                    <a:pos x="T2" y="T3"/>
                  </a:cxn>
                  <a:cxn ang="T12">
                    <a:pos x="T4" y="T5"/>
                  </a:cxn>
                  <a:cxn ang="T13">
                    <a:pos x="T6" y="T7"/>
                  </a:cxn>
                  <a:cxn ang="T14">
                    <a:pos x="T8" y="T9"/>
                  </a:cxn>
                </a:cxnLst>
                <a:rect l="T15" t="T16" r="T17" b="T18"/>
                <a:pathLst>
                  <a:path w="98" h="22">
                    <a:moveTo>
                      <a:pt x="0" y="22"/>
                    </a:moveTo>
                    <a:lnTo>
                      <a:pt x="98" y="22"/>
                    </a:lnTo>
                    <a:lnTo>
                      <a:pt x="98" y="0"/>
                    </a:lnTo>
                    <a:lnTo>
                      <a:pt x="2" y="0"/>
                    </a:lnTo>
                    <a:lnTo>
                      <a:pt x="0" y="22"/>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182" name="Freeform 1005"/>
              <p:cNvSpPr>
                <a:spLocks/>
              </p:cNvSpPr>
              <p:nvPr/>
            </p:nvSpPr>
            <p:spPr bwMode="auto">
              <a:xfrm>
                <a:off x="459" y="1676"/>
                <a:ext cx="11" cy="3"/>
              </a:xfrm>
              <a:custGeom>
                <a:avLst/>
                <a:gdLst>
                  <a:gd name="T0" fmla="*/ 0 w 98"/>
                  <a:gd name="T1" fmla="*/ 0 h 22"/>
                  <a:gd name="T2" fmla="*/ 0 w 98"/>
                  <a:gd name="T3" fmla="*/ 0 h 22"/>
                  <a:gd name="T4" fmla="*/ 0 w 98"/>
                  <a:gd name="T5" fmla="*/ 0 h 22"/>
                  <a:gd name="T6" fmla="*/ 0 w 98"/>
                  <a:gd name="T7" fmla="*/ 0 h 22"/>
                  <a:gd name="T8" fmla="*/ 0 60000 65536"/>
                  <a:gd name="T9" fmla="*/ 0 60000 65536"/>
                  <a:gd name="T10" fmla="*/ 0 60000 65536"/>
                  <a:gd name="T11" fmla="*/ 0 60000 65536"/>
                  <a:gd name="T12" fmla="*/ 0 w 98"/>
                  <a:gd name="T13" fmla="*/ 0 h 22"/>
                  <a:gd name="T14" fmla="*/ 98 w 98"/>
                  <a:gd name="T15" fmla="*/ 22 h 22"/>
                </a:gdLst>
                <a:ahLst/>
                <a:cxnLst>
                  <a:cxn ang="T8">
                    <a:pos x="T0" y="T1"/>
                  </a:cxn>
                  <a:cxn ang="T9">
                    <a:pos x="T2" y="T3"/>
                  </a:cxn>
                  <a:cxn ang="T10">
                    <a:pos x="T4" y="T5"/>
                  </a:cxn>
                  <a:cxn ang="T11">
                    <a:pos x="T6" y="T7"/>
                  </a:cxn>
                </a:cxnLst>
                <a:rect l="T12" t="T13" r="T14" b="T15"/>
                <a:pathLst>
                  <a:path w="98" h="22">
                    <a:moveTo>
                      <a:pt x="0" y="22"/>
                    </a:moveTo>
                    <a:lnTo>
                      <a:pt x="98" y="22"/>
                    </a:lnTo>
                    <a:lnTo>
                      <a:pt x="98" y="0"/>
                    </a:lnTo>
                    <a:lnTo>
                      <a:pt x="2" y="0"/>
                    </a:lnTo>
                  </a:path>
                </a:pathLst>
              </a:custGeom>
              <a:solidFill>
                <a:schemeClr val="folHlink"/>
              </a:solidFill>
              <a:ln w="3175">
                <a:solidFill>
                  <a:srgbClr val="000000"/>
                </a:solidFill>
                <a:round/>
                <a:headEnd/>
                <a:tailEnd/>
              </a:ln>
            </p:spPr>
            <p:txBody>
              <a:bodyPr/>
              <a:lstStyle/>
              <a:p>
                <a:endParaRPr lang="es-CL"/>
              </a:p>
            </p:txBody>
          </p:sp>
          <p:sp>
            <p:nvSpPr>
              <p:cNvPr id="16183" name="Freeform 1006"/>
              <p:cNvSpPr>
                <a:spLocks/>
              </p:cNvSpPr>
              <p:nvPr/>
            </p:nvSpPr>
            <p:spPr bwMode="auto">
              <a:xfrm>
                <a:off x="446" y="1680"/>
                <a:ext cx="9" cy="4"/>
              </a:xfrm>
              <a:custGeom>
                <a:avLst/>
                <a:gdLst>
                  <a:gd name="T0" fmla="*/ 0 w 90"/>
                  <a:gd name="T1" fmla="*/ 0 h 36"/>
                  <a:gd name="T2" fmla="*/ 0 w 90"/>
                  <a:gd name="T3" fmla="*/ 0 h 36"/>
                  <a:gd name="T4" fmla="*/ 0 w 90"/>
                  <a:gd name="T5" fmla="*/ 0 h 36"/>
                  <a:gd name="T6" fmla="*/ 0 w 90"/>
                  <a:gd name="T7" fmla="*/ 0 h 36"/>
                  <a:gd name="T8" fmla="*/ 0 w 90"/>
                  <a:gd name="T9" fmla="*/ 0 h 36"/>
                  <a:gd name="T10" fmla="*/ 0 w 90"/>
                  <a:gd name="T11" fmla="*/ 0 h 36"/>
                  <a:gd name="T12" fmla="*/ 0 60000 65536"/>
                  <a:gd name="T13" fmla="*/ 0 60000 65536"/>
                  <a:gd name="T14" fmla="*/ 0 60000 65536"/>
                  <a:gd name="T15" fmla="*/ 0 60000 65536"/>
                  <a:gd name="T16" fmla="*/ 0 60000 65536"/>
                  <a:gd name="T17" fmla="*/ 0 60000 65536"/>
                  <a:gd name="T18" fmla="*/ 0 w 90"/>
                  <a:gd name="T19" fmla="*/ 0 h 36"/>
                  <a:gd name="T20" fmla="*/ 90 w 90"/>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90" h="36">
                    <a:moveTo>
                      <a:pt x="90" y="0"/>
                    </a:moveTo>
                    <a:lnTo>
                      <a:pt x="90" y="36"/>
                    </a:lnTo>
                    <a:lnTo>
                      <a:pt x="0" y="36"/>
                    </a:lnTo>
                    <a:lnTo>
                      <a:pt x="0" y="0"/>
                    </a:lnTo>
                    <a:lnTo>
                      <a:pt x="90" y="0"/>
                    </a:lnTo>
                  </a:path>
                </a:pathLst>
              </a:custGeom>
              <a:solidFill>
                <a:schemeClr val="folHlink"/>
              </a:solidFill>
              <a:ln w="3175">
                <a:solidFill>
                  <a:srgbClr val="000000"/>
                </a:solidFill>
                <a:round/>
                <a:headEnd/>
                <a:tailEnd/>
              </a:ln>
            </p:spPr>
            <p:txBody>
              <a:bodyPr/>
              <a:lstStyle/>
              <a:p>
                <a:endParaRPr lang="es-CL"/>
              </a:p>
            </p:txBody>
          </p:sp>
          <p:sp>
            <p:nvSpPr>
              <p:cNvPr id="16184" name="Freeform 1007"/>
              <p:cNvSpPr>
                <a:spLocks/>
              </p:cNvSpPr>
              <p:nvPr/>
            </p:nvSpPr>
            <p:spPr bwMode="auto">
              <a:xfrm>
                <a:off x="450" y="1678"/>
                <a:ext cx="7" cy="2"/>
              </a:xfrm>
              <a:custGeom>
                <a:avLst/>
                <a:gdLst>
                  <a:gd name="T0" fmla="*/ 0 w 66"/>
                  <a:gd name="T1" fmla="*/ 0 h 12"/>
                  <a:gd name="T2" fmla="*/ 0 w 66"/>
                  <a:gd name="T3" fmla="*/ 0 h 12"/>
                  <a:gd name="T4" fmla="*/ 0 w 66"/>
                  <a:gd name="T5" fmla="*/ 0 h 12"/>
                  <a:gd name="T6" fmla="*/ 0 w 66"/>
                  <a:gd name="T7" fmla="*/ 0 h 12"/>
                  <a:gd name="T8" fmla="*/ 0 w 66"/>
                  <a:gd name="T9" fmla="*/ 0 h 12"/>
                  <a:gd name="T10" fmla="*/ 0 w 66"/>
                  <a:gd name="T11" fmla="*/ 0 h 12"/>
                  <a:gd name="T12" fmla="*/ 0 60000 65536"/>
                  <a:gd name="T13" fmla="*/ 0 60000 65536"/>
                  <a:gd name="T14" fmla="*/ 0 60000 65536"/>
                  <a:gd name="T15" fmla="*/ 0 60000 65536"/>
                  <a:gd name="T16" fmla="*/ 0 60000 65536"/>
                  <a:gd name="T17" fmla="*/ 0 60000 65536"/>
                  <a:gd name="T18" fmla="*/ 0 w 66"/>
                  <a:gd name="T19" fmla="*/ 0 h 12"/>
                  <a:gd name="T20" fmla="*/ 66 w 66"/>
                  <a:gd name="T21" fmla="*/ 12 h 12"/>
                </a:gdLst>
                <a:ahLst/>
                <a:cxnLst>
                  <a:cxn ang="T12">
                    <a:pos x="T0" y="T1"/>
                  </a:cxn>
                  <a:cxn ang="T13">
                    <a:pos x="T2" y="T3"/>
                  </a:cxn>
                  <a:cxn ang="T14">
                    <a:pos x="T4" y="T5"/>
                  </a:cxn>
                  <a:cxn ang="T15">
                    <a:pos x="T6" y="T7"/>
                  </a:cxn>
                  <a:cxn ang="T16">
                    <a:pos x="T8" y="T9"/>
                  </a:cxn>
                  <a:cxn ang="T17">
                    <a:pos x="T10" y="T11"/>
                  </a:cxn>
                </a:cxnLst>
                <a:rect l="T18" t="T19" r="T20" b="T21"/>
                <a:pathLst>
                  <a:path w="66" h="12">
                    <a:moveTo>
                      <a:pt x="66" y="0"/>
                    </a:moveTo>
                    <a:lnTo>
                      <a:pt x="66" y="12"/>
                    </a:lnTo>
                    <a:lnTo>
                      <a:pt x="0" y="12"/>
                    </a:lnTo>
                    <a:lnTo>
                      <a:pt x="0" y="0"/>
                    </a:lnTo>
                    <a:lnTo>
                      <a:pt x="66" y="0"/>
                    </a:lnTo>
                  </a:path>
                </a:pathLst>
              </a:custGeom>
              <a:solidFill>
                <a:schemeClr val="folHlink"/>
              </a:solidFill>
              <a:ln w="3175">
                <a:solidFill>
                  <a:srgbClr val="000000"/>
                </a:solidFill>
                <a:round/>
                <a:headEnd/>
                <a:tailEnd/>
              </a:ln>
            </p:spPr>
            <p:txBody>
              <a:bodyPr/>
              <a:lstStyle/>
              <a:p>
                <a:endParaRPr lang="es-CL"/>
              </a:p>
            </p:txBody>
          </p:sp>
          <p:sp>
            <p:nvSpPr>
              <p:cNvPr id="16185" name="Line 1008"/>
              <p:cNvSpPr>
                <a:spLocks noChangeShapeType="1"/>
              </p:cNvSpPr>
              <p:nvPr/>
            </p:nvSpPr>
            <p:spPr bwMode="auto">
              <a:xfrm>
                <a:off x="456" y="1680"/>
                <a:ext cx="1" cy="4"/>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86" name="Line 1009"/>
              <p:cNvSpPr>
                <a:spLocks noChangeShapeType="1"/>
              </p:cNvSpPr>
              <p:nvPr/>
            </p:nvSpPr>
            <p:spPr bwMode="auto">
              <a:xfrm>
                <a:off x="434" y="1672"/>
                <a:ext cx="31"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87" name="Line 1010"/>
              <p:cNvSpPr>
                <a:spLocks noChangeShapeType="1"/>
              </p:cNvSpPr>
              <p:nvPr/>
            </p:nvSpPr>
            <p:spPr bwMode="auto">
              <a:xfrm>
                <a:off x="434" y="1673"/>
                <a:ext cx="31"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88" name="Line 1011"/>
              <p:cNvSpPr>
                <a:spLocks noChangeShapeType="1"/>
              </p:cNvSpPr>
              <p:nvPr/>
            </p:nvSpPr>
            <p:spPr bwMode="auto">
              <a:xfrm>
                <a:off x="434" y="1643"/>
                <a:ext cx="31"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89" name="Line 1012"/>
              <p:cNvSpPr>
                <a:spLocks noChangeShapeType="1"/>
              </p:cNvSpPr>
              <p:nvPr/>
            </p:nvSpPr>
            <p:spPr bwMode="auto">
              <a:xfrm>
                <a:off x="437" y="1643"/>
                <a:ext cx="11" cy="9"/>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90" name="Freeform 1013"/>
              <p:cNvSpPr>
                <a:spLocks/>
              </p:cNvSpPr>
              <p:nvPr/>
            </p:nvSpPr>
            <p:spPr bwMode="auto">
              <a:xfrm>
                <a:off x="446" y="1594"/>
                <a:ext cx="19" cy="86"/>
              </a:xfrm>
              <a:custGeom>
                <a:avLst/>
                <a:gdLst>
                  <a:gd name="T0" fmla="*/ 0 w 182"/>
                  <a:gd name="T1" fmla="*/ 0 h 646"/>
                  <a:gd name="T2" fmla="*/ 0 w 182"/>
                  <a:gd name="T3" fmla="*/ 0 h 646"/>
                  <a:gd name="T4" fmla="*/ 0 w 182"/>
                  <a:gd name="T5" fmla="*/ 0 h 646"/>
                  <a:gd name="T6" fmla="*/ 0 w 182"/>
                  <a:gd name="T7" fmla="*/ 0 h 646"/>
                  <a:gd name="T8" fmla="*/ 0 w 182"/>
                  <a:gd name="T9" fmla="*/ 0 h 646"/>
                  <a:gd name="T10" fmla="*/ 0 w 182"/>
                  <a:gd name="T11" fmla="*/ 0 h 646"/>
                  <a:gd name="T12" fmla="*/ 0 w 182"/>
                  <a:gd name="T13" fmla="*/ 0 h 646"/>
                  <a:gd name="T14" fmla="*/ 0 w 182"/>
                  <a:gd name="T15" fmla="*/ 0 h 646"/>
                  <a:gd name="T16" fmla="*/ 0 w 182"/>
                  <a:gd name="T17" fmla="*/ 0 h 646"/>
                  <a:gd name="T18" fmla="*/ 0 w 182"/>
                  <a:gd name="T19" fmla="*/ 0 h 646"/>
                  <a:gd name="T20" fmla="*/ 0 w 182"/>
                  <a:gd name="T21" fmla="*/ 0 h 646"/>
                  <a:gd name="T22" fmla="*/ 0 w 182"/>
                  <a:gd name="T23" fmla="*/ 0 h 646"/>
                  <a:gd name="T24" fmla="*/ 0 w 182"/>
                  <a:gd name="T25" fmla="*/ 0 h 64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82"/>
                  <a:gd name="T40" fmla="*/ 0 h 646"/>
                  <a:gd name="T41" fmla="*/ 182 w 182"/>
                  <a:gd name="T42" fmla="*/ 646 h 64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82" h="646">
                    <a:moveTo>
                      <a:pt x="102" y="370"/>
                    </a:moveTo>
                    <a:lnTo>
                      <a:pt x="182" y="444"/>
                    </a:lnTo>
                    <a:lnTo>
                      <a:pt x="12" y="444"/>
                    </a:lnTo>
                    <a:lnTo>
                      <a:pt x="182" y="516"/>
                    </a:lnTo>
                    <a:lnTo>
                      <a:pt x="6" y="516"/>
                    </a:lnTo>
                    <a:lnTo>
                      <a:pt x="182" y="598"/>
                    </a:lnTo>
                    <a:lnTo>
                      <a:pt x="182" y="0"/>
                    </a:lnTo>
                    <a:lnTo>
                      <a:pt x="156" y="0"/>
                    </a:lnTo>
                    <a:lnTo>
                      <a:pt x="156" y="88"/>
                    </a:lnTo>
                    <a:lnTo>
                      <a:pt x="114" y="130"/>
                    </a:lnTo>
                    <a:lnTo>
                      <a:pt x="96" y="360"/>
                    </a:lnTo>
                    <a:lnTo>
                      <a:pt x="12" y="448"/>
                    </a:lnTo>
                    <a:lnTo>
                      <a:pt x="0" y="646"/>
                    </a:lnTo>
                  </a:path>
                </a:pathLst>
              </a:custGeom>
              <a:solidFill>
                <a:schemeClr val="folHlink"/>
              </a:solidFill>
              <a:ln w="3175">
                <a:solidFill>
                  <a:srgbClr val="000000"/>
                </a:solidFill>
                <a:round/>
                <a:headEnd/>
                <a:tailEnd/>
              </a:ln>
            </p:spPr>
            <p:txBody>
              <a:bodyPr/>
              <a:lstStyle/>
              <a:p>
                <a:endParaRPr lang="es-CL"/>
              </a:p>
            </p:txBody>
          </p:sp>
          <p:sp>
            <p:nvSpPr>
              <p:cNvPr id="16191" name="Freeform 1014"/>
              <p:cNvSpPr>
                <a:spLocks/>
              </p:cNvSpPr>
              <p:nvPr/>
            </p:nvSpPr>
            <p:spPr bwMode="auto">
              <a:xfrm>
                <a:off x="433" y="1622"/>
                <a:ext cx="16" cy="15"/>
              </a:xfrm>
              <a:custGeom>
                <a:avLst/>
                <a:gdLst>
                  <a:gd name="T0" fmla="*/ 0 w 146"/>
                  <a:gd name="T1" fmla="*/ 0 h 114"/>
                  <a:gd name="T2" fmla="*/ 0 w 146"/>
                  <a:gd name="T3" fmla="*/ 0 h 114"/>
                  <a:gd name="T4" fmla="*/ 0 w 146"/>
                  <a:gd name="T5" fmla="*/ 0 h 114"/>
                  <a:gd name="T6" fmla="*/ 0 w 146"/>
                  <a:gd name="T7" fmla="*/ 0 h 114"/>
                  <a:gd name="T8" fmla="*/ 0 w 146"/>
                  <a:gd name="T9" fmla="*/ 0 h 114"/>
                  <a:gd name="T10" fmla="*/ 0 w 146"/>
                  <a:gd name="T11" fmla="*/ 0 h 114"/>
                  <a:gd name="T12" fmla="*/ 0 60000 65536"/>
                  <a:gd name="T13" fmla="*/ 0 60000 65536"/>
                  <a:gd name="T14" fmla="*/ 0 60000 65536"/>
                  <a:gd name="T15" fmla="*/ 0 60000 65536"/>
                  <a:gd name="T16" fmla="*/ 0 60000 65536"/>
                  <a:gd name="T17" fmla="*/ 0 60000 65536"/>
                  <a:gd name="T18" fmla="*/ 0 w 146"/>
                  <a:gd name="T19" fmla="*/ 0 h 114"/>
                  <a:gd name="T20" fmla="*/ 146 w 146"/>
                  <a:gd name="T21" fmla="*/ 114 h 114"/>
                </a:gdLst>
                <a:ahLst/>
                <a:cxnLst>
                  <a:cxn ang="T12">
                    <a:pos x="T0" y="T1"/>
                  </a:cxn>
                  <a:cxn ang="T13">
                    <a:pos x="T2" y="T3"/>
                  </a:cxn>
                  <a:cxn ang="T14">
                    <a:pos x="T4" y="T5"/>
                  </a:cxn>
                  <a:cxn ang="T15">
                    <a:pos x="T6" y="T7"/>
                  </a:cxn>
                  <a:cxn ang="T16">
                    <a:pos x="T8" y="T9"/>
                  </a:cxn>
                  <a:cxn ang="T17">
                    <a:pos x="T10" y="T11"/>
                  </a:cxn>
                </a:cxnLst>
                <a:rect l="T18" t="T19" r="T20" b="T21"/>
                <a:pathLst>
                  <a:path w="146" h="114">
                    <a:moveTo>
                      <a:pt x="146" y="114"/>
                    </a:moveTo>
                    <a:lnTo>
                      <a:pt x="146" y="0"/>
                    </a:lnTo>
                    <a:lnTo>
                      <a:pt x="0" y="0"/>
                    </a:lnTo>
                    <a:lnTo>
                      <a:pt x="0" y="114"/>
                    </a:lnTo>
                    <a:lnTo>
                      <a:pt x="146" y="114"/>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192" name="Freeform 1015"/>
              <p:cNvSpPr>
                <a:spLocks/>
              </p:cNvSpPr>
              <p:nvPr/>
            </p:nvSpPr>
            <p:spPr bwMode="auto">
              <a:xfrm>
                <a:off x="433" y="1622"/>
                <a:ext cx="16" cy="15"/>
              </a:xfrm>
              <a:custGeom>
                <a:avLst/>
                <a:gdLst>
                  <a:gd name="T0" fmla="*/ 0 w 146"/>
                  <a:gd name="T1" fmla="*/ 0 h 114"/>
                  <a:gd name="T2" fmla="*/ 0 w 146"/>
                  <a:gd name="T3" fmla="*/ 0 h 114"/>
                  <a:gd name="T4" fmla="*/ 0 w 146"/>
                  <a:gd name="T5" fmla="*/ 0 h 114"/>
                  <a:gd name="T6" fmla="*/ 0 w 146"/>
                  <a:gd name="T7" fmla="*/ 0 h 114"/>
                  <a:gd name="T8" fmla="*/ 0 w 146"/>
                  <a:gd name="T9" fmla="*/ 0 h 114"/>
                  <a:gd name="T10" fmla="*/ 0 w 146"/>
                  <a:gd name="T11" fmla="*/ 0 h 114"/>
                  <a:gd name="T12" fmla="*/ 0 60000 65536"/>
                  <a:gd name="T13" fmla="*/ 0 60000 65536"/>
                  <a:gd name="T14" fmla="*/ 0 60000 65536"/>
                  <a:gd name="T15" fmla="*/ 0 60000 65536"/>
                  <a:gd name="T16" fmla="*/ 0 60000 65536"/>
                  <a:gd name="T17" fmla="*/ 0 60000 65536"/>
                  <a:gd name="T18" fmla="*/ 0 w 146"/>
                  <a:gd name="T19" fmla="*/ 0 h 114"/>
                  <a:gd name="T20" fmla="*/ 146 w 146"/>
                  <a:gd name="T21" fmla="*/ 114 h 114"/>
                </a:gdLst>
                <a:ahLst/>
                <a:cxnLst>
                  <a:cxn ang="T12">
                    <a:pos x="T0" y="T1"/>
                  </a:cxn>
                  <a:cxn ang="T13">
                    <a:pos x="T2" y="T3"/>
                  </a:cxn>
                  <a:cxn ang="T14">
                    <a:pos x="T4" y="T5"/>
                  </a:cxn>
                  <a:cxn ang="T15">
                    <a:pos x="T6" y="T7"/>
                  </a:cxn>
                  <a:cxn ang="T16">
                    <a:pos x="T8" y="T9"/>
                  </a:cxn>
                  <a:cxn ang="T17">
                    <a:pos x="T10" y="T11"/>
                  </a:cxn>
                </a:cxnLst>
                <a:rect l="T18" t="T19" r="T20" b="T21"/>
                <a:pathLst>
                  <a:path w="146" h="114">
                    <a:moveTo>
                      <a:pt x="146" y="114"/>
                    </a:moveTo>
                    <a:lnTo>
                      <a:pt x="146" y="0"/>
                    </a:lnTo>
                    <a:lnTo>
                      <a:pt x="0" y="0"/>
                    </a:lnTo>
                    <a:lnTo>
                      <a:pt x="0" y="114"/>
                    </a:lnTo>
                    <a:lnTo>
                      <a:pt x="146" y="114"/>
                    </a:lnTo>
                  </a:path>
                </a:pathLst>
              </a:custGeom>
              <a:solidFill>
                <a:schemeClr val="folHlink"/>
              </a:solidFill>
              <a:ln w="3175">
                <a:solidFill>
                  <a:srgbClr val="000000"/>
                </a:solidFill>
                <a:round/>
                <a:headEnd/>
                <a:tailEnd/>
              </a:ln>
            </p:spPr>
            <p:txBody>
              <a:bodyPr/>
              <a:lstStyle/>
              <a:p>
                <a:endParaRPr lang="es-CL"/>
              </a:p>
            </p:txBody>
          </p:sp>
          <p:sp>
            <p:nvSpPr>
              <p:cNvPr id="16193" name="Freeform 1016"/>
              <p:cNvSpPr>
                <a:spLocks/>
              </p:cNvSpPr>
              <p:nvPr/>
            </p:nvSpPr>
            <p:spPr bwMode="auto">
              <a:xfrm>
                <a:off x="439" y="1637"/>
                <a:ext cx="4" cy="6"/>
              </a:xfrm>
              <a:custGeom>
                <a:avLst/>
                <a:gdLst>
                  <a:gd name="T0" fmla="*/ 0 w 36"/>
                  <a:gd name="T1" fmla="*/ 0 h 42"/>
                  <a:gd name="T2" fmla="*/ 0 w 36"/>
                  <a:gd name="T3" fmla="*/ 0 h 42"/>
                  <a:gd name="T4" fmla="*/ 0 w 36"/>
                  <a:gd name="T5" fmla="*/ 0 h 42"/>
                  <a:gd name="T6" fmla="*/ 0 w 36"/>
                  <a:gd name="T7" fmla="*/ 0 h 42"/>
                  <a:gd name="T8" fmla="*/ 0 w 36"/>
                  <a:gd name="T9" fmla="*/ 0 h 42"/>
                  <a:gd name="T10" fmla="*/ 0 w 36"/>
                  <a:gd name="T11" fmla="*/ 0 h 42"/>
                  <a:gd name="T12" fmla="*/ 0 60000 65536"/>
                  <a:gd name="T13" fmla="*/ 0 60000 65536"/>
                  <a:gd name="T14" fmla="*/ 0 60000 65536"/>
                  <a:gd name="T15" fmla="*/ 0 60000 65536"/>
                  <a:gd name="T16" fmla="*/ 0 60000 65536"/>
                  <a:gd name="T17" fmla="*/ 0 60000 65536"/>
                  <a:gd name="T18" fmla="*/ 0 w 36"/>
                  <a:gd name="T19" fmla="*/ 0 h 42"/>
                  <a:gd name="T20" fmla="*/ 36 w 36"/>
                  <a:gd name="T21" fmla="*/ 42 h 42"/>
                </a:gdLst>
                <a:ahLst/>
                <a:cxnLst>
                  <a:cxn ang="T12">
                    <a:pos x="T0" y="T1"/>
                  </a:cxn>
                  <a:cxn ang="T13">
                    <a:pos x="T2" y="T3"/>
                  </a:cxn>
                  <a:cxn ang="T14">
                    <a:pos x="T4" y="T5"/>
                  </a:cxn>
                  <a:cxn ang="T15">
                    <a:pos x="T6" y="T7"/>
                  </a:cxn>
                  <a:cxn ang="T16">
                    <a:pos x="T8" y="T9"/>
                  </a:cxn>
                  <a:cxn ang="T17">
                    <a:pos x="T10" y="T11"/>
                  </a:cxn>
                </a:cxnLst>
                <a:rect l="T18" t="T19" r="T20" b="T21"/>
                <a:pathLst>
                  <a:path w="36" h="42">
                    <a:moveTo>
                      <a:pt x="36" y="42"/>
                    </a:moveTo>
                    <a:lnTo>
                      <a:pt x="36" y="0"/>
                    </a:lnTo>
                    <a:lnTo>
                      <a:pt x="0" y="0"/>
                    </a:lnTo>
                    <a:lnTo>
                      <a:pt x="0" y="42"/>
                    </a:lnTo>
                    <a:lnTo>
                      <a:pt x="36" y="42"/>
                    </a:lnTo>
                  </a:path>
                </a:pathLst>
              </a:custGeom>
              <a:solidFill>
                <a:schemeClr val="folHlink"/>
              </a:solidFill>
              <a:ln w="3175">
                <a:solidFill>
                  <a:srgbClr val="000000"/>
                </a:solidFill>
                <a:round/>
                <a:headEnd/>
                <a:tailEnd/>
              </a:ln>
            </p:spPr>
            <p:txBody>
              <a:bodyPr/>
              <a:lstStyle/>
              <a:p>
                <a:endParaRPr lang="es-CL"/>
              </a:p>
            </p:txBody>
          </p:sp>
          <p:sp>
            <p:nvSpPr>
              <p:cNvPr id="16194" name="Line 1017"/>
              <p:cNvSpPr>
                <a:spLocks noChangeShapeType="1"/>
              </p:cNvSpPr>
              <p:nvPr/>
            </p:nvSpPr>
            <p:spPr bwMode="auto">
              <a:xfrm>
                <a:off x="451" y="1612"/>
                <a:ext cx="31" cy="1"/>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95" name="Line 1018"/>
              <p:cNvSpPr>
                <a:spLocks noChangeShapeType="1"/>
              </p:cNvSpPr>
              <p:nvPr/>
            </p:nvSpPr>
            <p:spPr bwMode="auto">
              <a:xfrm>
                <a:off x="453" y="1612"/>
                <a:ext cx="4" cy="6"/>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96" name="Line 1019"/>
              <p:cNvSpPr>
                <a:spLocks noChangeShapeType="1"/>
              </p:cNvSpPr>
              <p:nvPr/>
            </p:nvSpPr>
            <p:spPr bwMode="auto">
              <a:xfrm flipH="1">
                <a:off x="465" y="1612"/>
                <a:ext cx="13" cy="12"/>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97" name="Line 1020"/>
              <p:cNvSpPr>
                <a:spLocks noChangeShapeType="1"/>
              </p:cNvSpPr>
              <p:nvPr/>
            </p:nvSpPr>
            <p:spPr bwMode="auto">
              <a:xfrm>
                <a:off x="441" y="1594"/>
                <a:ext cx="51"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198" name="Freeform 1021"/>
              <p:cNvSpPr>
                <a:spLocks/>
              </p:cNvSpPr>
              <p:nvPr/>
            </p:nvSpPr>
            <p:spPr bwMode="auto">
              <a:xfrm>
                <a:off x="451" y="1607"/>
                <a:ext cx="2" cy="5"/>
              </a:xfrm>
              <a:custGeom>
                <a:avLst/>
                <a:gdLst>
                  <a:gd name="T0" fmla="*/ 0 w 21"/>
                  <a:gd name="T1" fmla="*/ 0 h 42"/>
                  <a:gd name="T2" fmla="*/ 0 w 21"/>
                  <a:gd name="T3" fmla="*/ 0 h 42"/>
                  <a:gd name="T4" fmla="*/ 0 w 21"/>
                  <a:gd name="T5" fmla="*/ 0 h 42"/>
                  <a:gd name="T6" fmla="*/ 0 w 21"/>
                  <a:gd name="T7" fmla="*/ 0 h 42"/>
                  <a:gd name="T8" fmla="*/ 0 w 21"/>
                  <a:gd name="T9" fmla="*/ 0 h 42"/>
                  <a:gd name="T10" fmla="*/ 0 w 21"/>
                  <a:gd name="T11" fmla="*/ 0 h 42"/>
                  <a:gd name="T12" fmla="*/ 0 60000 65536"/>
                  <a:gd name="T13" fmla="*/ 0 60000 65536"/>
                  <a:gd name="T14" fmla="*/ 0 60000 65536"/>
                  <a:gd name="T15" fmla="*/ 0 60000 65536"/>
                  <a:gd name="T16" fmla="*/ 0 60000 65536"/>
                  <a:gd name="T17" fmla="*/ 0 60000 65536"/>
                  <a:gd name="T18" fmla="*/ 0 w 21"/>
                  <a:gd name="T19" fmla="*/ 0 h 42"/>
                  <a:gd name="T20" fmla="*/ 21 w 21"/>
                  <a:gd name="T21" fmla="*/ 42 h 42"/>
                </a:gdLst>
                <a:ahLst/>
                <a:cxnLst>
                  <a:cxn ang="T12">
                    <a:pos x="T0" y="T1"/>
                  </a:cxn>
                  <a:cxn ang="T13">
                    <a:pos x="T2" y="T3"/>
                  </a:cxn>
                  <a:cxn ang="T14">
                    <a:pos x="T4" y="T5"/>
                  </a:cxn>
                  <a:cxn ang="T15">
                    <a:pos x="T6" y="T7"/>
                  </a:cxn>
                  <a:cxn ang="T16">
                    <a:pos x="T8" y="T9"/>
                  </a:cxn>
                  <a:cxn ang="T17">
                    <a:pos x="T10" y="T11"/>
                  </a:cxn>
                </a:cxnLst>
                <a:rect l="T18" t="T19" r="T20" b="T21"/>
                <a:pathLst>
                  <a:path w="21" h="42">
                    <a:moveTo>
                      <a:pt x="21" y="42"/>
                    </a:moveTo>
                    <a:lnTo>
                      <a:pt x="21" y="0"/>
                    </a:lnTo>
                    <a:lnTo>
                      <a:pt x="0" y="0"/>
                    </a:lnTo>
                    <a:lnTo>
                      <a:pt x="0" y="42"/>
                    </a:lnTo>
                    <a:lnTo>
                      <a:pt x="21" y="42"/>
                    </a:lnTo>
                  </a:path>
                </a:pathLst>
              </a:custGeom>
              <a:solidFill>
                <a:schemeClr val="folHlink"/>
              </a:solidFill>
              <a:ln w="3175">
                <a:solidFill>
                  <a:srgbClr val="000000"/>
                </a:solidFill>
                <a:round/>
                <a:headEnd/>
                <a:tailEnd/>
              </a:ln>
            </p:spPr>
            <p:txBody>
              <a:bodyPr/>
              <a:lstStyle/>
              <a:p>
                <a:endParaRPr lang="es-CL"/>
              </a:p>
            </p:txBody>
          </p:sp>
          <p:sp>
            <p:nvSpPr>
              <p:cNvPr id="16199" name="Freeform 1022"/>
              <p:cNvSpPr>
                <a:spLocks/>
              </p:cNvSpPr>
              <p:nvPr/>
            </p:nvSpPr>
            <p:spPr bwMode="auto">
              <a:xfrm>
                <a:off x="445" y="1603"/>
                <a:ext cx="14" cy="5"/>
              </a:xfrm>
              <a:custGeom>
                <a:avLst/>
                <a:gdLst>
                  <a:gd name="T0" fmla="*/ 0 w 130"/>
                  <a:gd name="T1" fmla="*/ 0 h 32"/>
                  <a:gd name="T2" fmla="*/ 0 w 130"/>
                  <a:gd name="T3" fmla="*/ 0 h 32"/>
                  <a:gd name="T4" fmla="*/ 0 w 130"/>
                  <a:gd name="T5" fmla="*/ 0 h 32"/>
                  <a:gd name="T6" fmla="*/ 0 w 130"/>
                  <a:gd name="T7" fmla="*/ 0 h 32"/>
                  <a:gd name="T8" fmla="*/ 0 w 130"/>
                  <a:gd name="T9" fmla="*/ 0 h 32"/>
                  <a:gd name="T10" fmla="*/ 0 w 130"/>
                  <a:gd name="T11" fmla="*/ 0 h 32"/>
                  <a:gd name="T12" fmla="*/ 0 60000 65536"/>
                  <a:gd name="T13" fmla="*/ 0 60000 65536"/>
                  <a:gd name="T14" fmla="*/ 0 60000 65536"/>
                  <a:gd name="T15" fmla="*/ 0 60000 65536"/>
                  <a:gd name="T16" fmla="*/ 0 60000 65536"/>
                  <a:gd name="T17" fmla="*/ 0 60000 65536"/>
                  <a:gd name="T18" fmla="*/ 0 w 130"/>
                  <a:gd name="T19" fmla="*/ 0 h 32"/>
                  <a:gd name="T20" fmla="*/ 130 w 130"/>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130" h="32">
                    <a:moveTo>
                      <a:pt x="130" y="32"/>
                    </a:moveTo>
                    <a:lnTo>
                      <a:pt x="130" y="0"/>
                    </a:lnTo>
                    <a:lnTo>
                      <a:pt x="0" y="0"/>
                    </a:lnTo>
                    <a:lnTo>
                      <a:pt x="0" y="32"/>
                    </a:lnTo>
                    <a:lnTo>
                      <a:pt x="130" y="32"/>
                    </a:lnTo>
                  </a:path>
                </a:pathLst>
              </a:custGeom>
              <a:solidFill>
                <a:schemeClr val="folHlink"/>
              </a:solidFill>
              <a:ln w="3175">
                <a:solidFill>
                  <a:srgbClr val="000000"/>
                </a:solidFill>
                <a:round/>
                <a:headEnd/>
                <a:tailEnd/>
              </a:ln>
            </p:spPr>
            <p:txBody>
              <a:bodyPr/>
              <a:lstStyle/>
              <a:p>
                <a:endParaRPr lang="es-CL"/>
              </a:p>
            </p:txBody>
          </p:sp>
          <p:sp>
            <p:nvSpPr>
              <p:cNvPr id="16200" name="Freeform 1023"/>
              <p:cNvSpPr>
                <a:spLocks/>
              </p:cNvSpPr>
              <p:nvPr/>
            </p:nvSpPr>
            <p:spPr bwMode="auto">
              <a:xfrm>
                <a:off x="462" y="1600"/>
                <a:ext cx="5" cy="6"/>
              </a:xfrm>
              <a:custGeom>
                <a:avLst/>
                <a:gdLst>
                  <a:gd name="T0" fmla="*/ 0 w 44"/>
                  <a:gd name="T1" fmla="*/ 0 h 42"/>
                  <a:gd name="T2" fmla="*/ 0 w 44"/>
                  <a:gd name="T3" fmla="*/ 0 h 42"/>
                  <a:gd name="T4" fmla="*/ 0 w 44"/>
                  <a:gd name="T5" fmla="*/ 0 h 42"/>
                  <a:gd name="T6" fmla="*/ 0 w 44"/>
                  <a:gd name="T7" fmla="*/ 0 h 42"/>
                  <a:gd name="T8" fmla="*/ 0 w 44"/>
                  <a:gd name="T9" fmla="*/ 0 h 42"/>
                  <a:gd name="T10" fmla="*/ 0 w 44"/>
                  <a:gd name="T11" fmla="*/ 0 h 42"/>
                  <a:gd name="T12" fmla="*/ 0 60000 65536"/>
                  <a:gd name="T13" fmla="*/ 0 60000 65536"/>
                  <a:gd name="T14" fmla="*/ 0 60000 65536"/>
                  <a:gd name="T15" fmla="*/ 0 60000 65536"/>
                  <a:gd name="T16" fmla="*/ 0 60000 65536"/>
                  <a:gd name="T17" fmla="*/ 0 60000 65536"/>
                  <a:gd name="T18" fmla="*/ 0 w 44"/>
                  <a:gd name="T19" fmla="*/ 0 h 42"/>
                  <a:gd name="T20" fmla="*/ 44 w 44"/>
                  <a:gd name="T21" fmla="*/ 42 h 42"/>
                </a:gdLst>
                <a:ahLst/>
                <a:cxnLst>
                  <a:cxn ang="T12">
                    <a:pos x="T0" y="T1"/>
                  </a:cxn>
                  <a:cxn ang="T13">
                    <a:pos x="T2" y="T3"/>
                  </a:cxn>
                  <a:cxn ang="T14">
                    <a:pos x="T4" y="T5"/>
                  </a:cxn>
                  <a:cxn ang="T15">
                    <a:pos x="T6" y="T7"/>
                  </a:cxn>
                  <a:cxn ang="T16">
                    <a:pos x="T8" y="T9"/>
                  </a:cxn>
                  <a:cxn ang="T17">
                    <a:pos x="T10" y="T11"/>
                  </a:cxn>
                </a:cxnLst>
                <a:rect l="T18" t="T19" r="T20" b="T21"/>
                <a:pathLst>
                  <a:path w="44" h="42">
                    <a:moveTo>
                      <a:pt x="44" y="42"/>
                    </a:moveTo>
                    <a:lnTo>
                      <a:pt x="44" y="0"/>
                    </a:lnTo>
                    <a:lnTo>
                      <a:pt x="0" y="0"/>
                    </a:lnTo>
                    <a:lnTo>
                      <a:pt x="0" y="42"/>
                    </a:lnTo>
                    <a:lnTo>
                      <a:pt x="44" y="42"/>
                    </a:lnTo>
                  </a:path>
                </a:pathLst>
              </a:custGeom>
              <a:solidFill>
                <a:schemeClr val="folHlink"/>
              </a:solidFill>
              <a:ln w="3175">
                <a:solidFill>
                  <a:srgbClr val="000000"/>
                </a:solidFill>
                <a:round/>
                <a:headEnd/>
                <a:tailEnd/>
              </a:ln>
            </p:spPr>
            <p:txBody>
              <a:bodyPr/>
              <a:lstStyle/>
              <a:p>
                <a:endParaRPr lang="es-CL"/>
              </a:p>
            </p:txBody>
          </p:sp>
          <p:sp>
            <p:nvSpPr>
              <p:cNvPr id="16201" name="Freeform 1024"/>
              <p:cNvSpPr>
                <a:spLocks/>
              </p:cNvSpPr>
              <p:nvPr/>
            </p:nvSpPr>
            <p:spPr bwMode="auto">
              <a:xfrm>
                <a:off x="457" y="1612"/>
                <a:ext cx="8" cy="30"/>
              </a:xfrm>
              <a:custGeom>
                <a:avLst/>
                <a:gdLst>
                  <a:gd name="T0" fmla="*/ 0 w 78"/>
                  <a:gd name="T1" fmla="*/ 0 h 220"/>
                  <a:gd name="T2" fmla="*/ 0 w 78"/>
                  <a:gd name="T3" fmla="*/ 0 h 220"/>
                  <a:gd name="T4" fmla="*/ 0 w 78"/>
                  <a:gd name="T5" fmla="*/ 0 h 220"/>
                  <a:gd name="T6" fmla="*/ 0 w 78"/>
                  <a:gd name="T7" fmla="*/ 0 h 220"/>
                  <a:gd name="T8" fmla="*/ 0 w 78"/>
                  <a:gd name="T9" fmla="*/ 0 h 220"/>
                  <a:gd name="T10" fmla="*/ 0 w 78"/>
                  <a:gd name="T11" fmla="*/ 0 h 220"/>
                  <a:gd name="T12" fmla="*/ 0 60000 65536"/>
                  <a:gd name="T13" fmla="*/ 0 60000 65536"/>
                  <a:gd name="T14" fmla="*/ 0 60000 65536"/>
                  <a:gd name="T15" fmla="*/ 0 60000 65536"/>
                  <a:gd name="T16" fmla="*/ 0 60000 65536"/>
                  <a:gd name="T17" fmla="*/ 0 60000 65536"/>
                  <a:gd name="T18" fmla="*/ 0 w 78"/>
                  <a:gd name="T19" fmla="*/ 0 h 220"/>
                  <a:gd name="T20" fmla="*/ 78 w 78"/>
                  <a:gd name="T21" fmla="*/ 220 h 220"/>
                </a:gdLst>
                <a:ahLst/>
                <a:cxnLst>
                  <a:cxn ang="T12">
                    <a:pos x="T0" y="T1"/>
                  </a:cxn>
                  <a:cxn ang="T13">
                    <a:pos x="T2" y="T3"/>
                  </a:cxn>
                  <a:cxn ang="T14">
                    <a:pos x="T4" y="T5"/>
                  </a:cxn>
                  <a:cxn ang="T15">
                    <a:pos x="T6" y="T7"/>
                  </a:cxn>
                  <a:cxn ang="T16">
                    <a:pos x="T8" y="T9"/>
                  </a:cxn>
                  <a:cxn ang="T17">
                    <a:pos x="T10" y="T11"/>
                  </a:cxn>
                </a:cxnLst>
                <a:rect l="T18" t="T19" r="T20" b="T21"/>
                <a:pathLst>
                  <a:path w="78" h="220">
                    <a:moveTo>
                      <a:pt x="70" y="220"/>
                    </a:moveTo>
                    <a:lnTo>
                      <a:pt x="0" y="135"/>
                    </a:lnTo>
                    <a:lnTo>
                      <a:pt x="78" y="135"/>
                    </a:lnTo>
                    <a:lnTo>
                      <a:pt x="4" y="54"/>
                    </a:lnTo>
                    <a:lnTo>
                      <a:pt x="78" y="54"/>
                    </a:lnTo>
                    <a:lnTo>
                      <a:pt x="10" y="0"/>
                    </a:lnTo>
                  </a:path>
                </a:pathLst>
              </a:custGeom>
              <a:solidFill>
                <a:schemeClr val="folHlink"/>
              </a:solidFill>
              <a:ln w="3175">
                <a:solidFill>
                  <a:srgbClr val="000000"/>
                </a:solidFill>
                <a:round/>
                <a:headEnd/>
                <a:tailEnd/>
              </a:ln>
            </p:spPr>
            <p:txBody>
              <a:bodyPr/>
              <a:lstStyle/>
              <a:p>
                <a:endParaRPr lang="es-CL"/>
              </a:p>
            </p:txBody>
          </p:sp>
          <p:sp>
            <p:nvSpPr>
              <p:cNvPr id="16202" name="Freeform 1025"/>
              <p:cNvSpPr>
                <a:spLocks/>
              </p:cNvSpPr>
              <p:nvPr/>
            </p:nvSpPr>
            <p:spPr bwMode="auto">
              <a:xfrm>
                <a:off x="462" y="1592"/>
                <a:ext cx="12" cy="2"/>
              </a:xfrm>
              <a:custGeom>
                <a:avLst/>
                <a:gdLst>
                  <a:gd name="T0" fmla="*/ 0 w 114"/>
                  <a:gd name="T1" fmla="*/ 0 h 18"/>
                  <a:gd name="T2" fmla="*/ 0 w 114"/>
                  <a:gd name="T3" fmla="*/ 0 h 18"/>
                  <a:gd name="T4" fmla="*/ 0 w 114"/>
                  <a:gd name="T5" fmla="*/ 0 h 18"/>
                  <a:gd name="T6" fmla="*/ 0 w 114"/>
                  <a:gd name="T7" fmla="*/ 0 h 18"/>
                  <a:gd name="T8" fmla="*/ 0 w 114"/>
                  <a:gd name="T9" fmla="*/ 0 h 18"/>
                  <a:gd name="T10" fmla="*/ 0 w 114"/>
                  <a:gd name="T11" fmla="*/ 0 h 18"/>
                  <a:gd name="T12" fmla="*/ 0 60000 65536"/>
                  <a:gd name="T13" fmla="*/ 0 60000 65536"/>
                  <a:gd name="T14" fmla="*/ 0 60000 65536"/>
                  <a:gd name="T15" fmla="*/ 0 60000 65536"/>
                  <a:gd name="T16" fmla="*/ 0 60000 65536"/>
                  <a:gd name="T17" fmla="*/ 0 60000 65536"/>
                  <a:gd name="T18" fmla="*/ 0 w 114"/>
                  <a:gd name="T19" fmla="*/ 0 h 18"/>
                  <a:gd name="T20" fmla="*/ 114 w 114"/>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114" h="18">
                    <a:moveTo>
                      <a:pt x="114" y="18"/>
                    </a:moveTo>
                    <a:lnTo>
                      <a:pt x="114" y="0"/>
                    </a:lnTo>
                    <a:lnTo>
                      <a:pt x="0" y="0"/>
                    </a:lnTo>
                    <a:lnTo>
                      <a:pt x="0" y="18"/>
                    </a:lnTo>
                    <a:lnTo>
                      <a:pt x="114" y="18"/>
                    </a:lnTo>
                  </a:path>
                </a:pathLst>
              </a:custGeom>
              <a:solidFill>
                <a:schemeClr val="folHlink"/>
              </a:solidFill>
              <a:ln w="3175">
                <a:solidFill>
                  <a:srgbClr val="000000"/>
                </a:solidFill>
                <a:round/>
                <a:headEnd/>
                <a:tailEnd/>
              </a:ln>
            </p:spPr>
            <p:txBody>
              <a:bodyPr/>
              <a:lstStyle/>
              <a:p>
                <a:endParaRPr lang="es-CL"/>
              </a:p>
            </p:txBody>
          </p:sp>
          <p:sp>
            <p:nvSpPr>
              <p:cNvPr id="16203" name="Freeform 1026"/>
              <p:cNvSpPr>
                <a:spLocks/>
              </p:cNvSpPr>
              <p:nvPr/>
            </p:nvSpPr>
            <p:spPr bwMode="auto">
              <a:xfrm>
                <a:off x="476" y="1601"/>
                <a:ext cx="4" cy="9"/>
              </a:xfrm>
              <a:custGeom>
                <a:avLst/>
                <a:gdLst>
                  <a:gd name="T0" fmla="*/ 0 w 34"/>
                  <a:gd name="T1" fmla="*/ 0 h 66"/>
                  <a:gd name="T2" fmla="*/ 0 w 34"/>
                  <a:gd name="T3" fmla="*/ 0 h 66"/>
                  <a:gd name="T4" fmla="*/ 0 w 34"/>
                  <a:gd name="T5" fmla="*/ 0 h 66"/>
                  <a:gd name="T6" fmla="*/ 0 w 34"/>
                  <a:gd name="T7" fmla="*/ 0 h 66"/>
                  <a:gd name="T8" fmla="*/ 0 w 34"/>
                  <a:gd name="T9" fmla="*/ 0 h 66"/>
                  <a:gd name="T10" fmla="*/ 0 w 34"/>
                  <a:gd name="T11" fmla="*/ 0 h 66"/>
                  <a:gd name="T12" fmla="*/ 0 60000 65536"/>
                  <a:gd name="T13" fmla="*/ 0 60000 65536"/>
                  <a:gd name="T14" fmla="*/ 0 60000 65536"/>
                  <a:gd name="T15" fmla="*/ 0 60000 65536"/>
                  <a:gd name="T16" fmla="*/ 0 60000 65536"/>
                  <a:gd name="T17" fmla="*/ 0 60000 65536"/>
                  <a:gd name="T18" fmla="*/ 0 w 34"/>
                  <a:gd name="T19" fmla="*/ 0 h 66"/>
                  <a:gd name="T20" fmla="*/ 34 w 34"/>
                  <a:gd name="T21" fmla="*/ 66 h 66"/>
                </a:gdLst>
                <a:ahLst/>
                <a:cxnLst>
                  <a:cxn ang="T12">
                    <a:pos x="T0" y="T1"/>
                  </a:cxn>
                  <a:cxn ang="T13">
                    <a:pos x="T2" y="T3"/>
                  </a:cxn>
                  <a:cxn ang="T14">
                    <a:pos x="T4" y="T5"/>
                  </a:cxn>
                  <a:cxn ang="T15">
                    <a:pos x="T6" y="T7"/>
                  </a:cxn>
                  <a:cxn ang="T16">
                    <a:pos x="T8" y="T9"/>
                  </a:cxn>
                  <a:cxn ang="T17">
                    <a:pos x="T10" y="T11"/>
                  </a:cxn>
                </a:cxnLst>
                <a:rect l="T18" t="T19" r="T20" b="T21"/>
                <a:pathLst>
                  <a:path w="34" h="66">
                    <a:moveTo>
                      <a:pt x="34" y="66"/>
                    </a:moveTo>
                    <a:lnTo>
                      <a:pt x="34" y="0"/>
                    </a:lnTo>
                    <a:lnTo>
                      <a:pt x="0" y="0"/>
                    </a:lnTo>
                    <a:lnTo>
                      <a:pt x="0" y="66"/>
                    </a:lnTo>
                    <a:lnTo>
                      <a:pt x="34" y="66"/>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204" name="Freeform 1027"/>
              <p:cNvSpPr>
                <a:spLocks/>
              </p:cNvSpPr>
              <p:nvPr/>
            </p:nvSpPr>
            <p:spPr bwMode="auto">
              <a:xfrm>
                <a:off x="476" y="1601"/>
                <a:ext cx="4" cy="9"/>
              </a:xfrm>
              <a:custGeom>
                <a:avLst/>
                <a:gdLst>
                  <a:gd name="T0" fmla="*/ 0 w 34"/>
                  <a:gd name="T1" fmla="*/ 0 h 66"/>
                  <a:gd name="T2" fmla="*/ 0 w 34"/>
                  <a:gd name="T3" fmla="*/ 0 h 66"/>
                  <a:gd name="T4" fmla="*/ 0 w 34"/>
                  <a:gd name="T5" fmla="*/ 0 h 66"/>
                  <a:gd name="T6" fmla="*/ 0 w 34"/>
                  <a:gd name="T7" fmla="*/ 0 h 66"/>
                  <a:gd name="T8" fmla="*/ 0 w 34"/>
                  <a:gd name="T9" fmla="*/ 0 h 66"/>
                  <a:gd name="T10" fmla="*/ 0 w 34"/>
                  <a:gd name="T11" fmla="*/ 0 h 66"/>
                  <a:gd name="T12" fmla="*/ 0 60000 65536"/>
                  <a:gd name="T13" fmla="*/ 0 60000 65536"/>
                  <a:gd name="T14" fmla="*/ 0 60000 65536"/>
                  <a:gd name="T15" fmla="*/ 0 60000 65536"/>
                  <a:gd name="T16" fmla="*/ 0 60000 65536"/>
                  <a:gd name="T17" fmla="*/ 0 60000 65536"/>
                  <a:gd name="T18" fmla="*/ 0 w 34"/>
                  <a:gd name="T19" fmla="*/ 0 h 66"/>
                  <a:gd name="T20" fmla="*/ 34 w 34"/>
                  <a:gd name="T21" fmla="*/ 66 h 66"/>
                </a:gdLst>
                <a:ahLst/>
                <a:cxnLst>
                  <a:cxn ang="T12">
                    <a:pos x="T0" y="T1"/>
                  </a:cxn>
                  <a:cxn ang="T13">
                    <a:pos x="T2" y="T3"/>
                  </a:cxn>
                  <a:cxn ang="T14">
                    <a:pos x="T4" y="T5"/>
                  </a:cxn>
                  <a:cxn ang="T15">
                    <a:pos x="T6" y="T7"/>
                  </a:cxn>
                  <a:cxn ang="T16">
                    <a:pos x="T8" y="T9"/>
                  </a:cxn>
                  <a:cxn ang="T17">
                    <a:pos x="T10" y="T11"/>
                  </a:cxn>
                </a:cxnLst>
                <a:rect l="T18" t="T19" r="T20" b="T21"/>
                <a:pathLst>
                  <a:path w="34" h="66">
                    <a:moveTo>
                      <a:pt x="34" y="66"/>
                    </a:moveTo>
                    <a:lnTo>
                      <a:pt x="34" y="0"/>
                    </a:lnTo>
                    <a:lnTo>
                      <a:pt x="0" y="0"/>
                    </a:lnTo>
                    <a:lnTo>
                      <a:pt x="0" y="66"/>
                    </a:lnTo>
                    <a:lnTo>
                      <a:pt x="34" y="66"/>
                    </a:lnTo>
                  </a:path>
                </a:pathLst>
              </a:custGeom>
              <a:solidFill>
                <a:schemeClr val="folHlink"/>
              </a:solidFill>
              <a:ln w="3175">
                <a:solidFill>
                  <a:srgbClr val="000000"/>
                </a:solidFill>
                <a:round/>
                <a:headEnd/>
                <a:tailEnd/>
              </a:ln>
            </p:spPr>
            <p:txBody>
              <a:bodyPr/>
              <a:lstStyle/>
              <a:p>
                <a:endParaRPr lang="es-CL"/>
              </a:p>
            </p:txBody>
          </p:sp>
          <p:sp>
            <p:nvSpPr>
              <p:cNvPr id="16205" name="Freeform 1028"/>
              <p:cNvSpPr>
                <a:spLocks/>
              </p:cNvSpPr>
              <p:nvPr/>
            </p:nvSpPr>
            <p:spPr bwMode="auto">
              <a:xfrm>
                <a:off x="477" y="1610"/>
                <a:ext cx="2" cy="2"/>
              </a:xfrm>
              <a:custGeom>
                <a:avLst/>
                <a:gdLst>
                  <a:gd name="T0" fmla="*/ 0 w 16"/>
                  <a:gd name="T1" fmla="*/ 0 h 16"/>
                  <a:gd name="T2" fmla="*/ 0 w 16"/>
                  <a:gd name="T3" fmla="*/ 0 h 16"/>
                  <a:gd name="T4" fmla="*/ 0 w 16"/>
                  <a:gd name="T5" fmla="*/ 0 h 16"/>
                  <a:gd name="T6" fmla="*/ 0 w 16"/>
                  <a:gd name="T7" fmla="*/ 0 h 16"/>
                  <a:gd name="T8" fmla="*/ 0 w 16"/>
                  <a:gd name="T9" fmla="*/ 0 h 16"/>
                  <a:gd name="T10" fmla="*/ 0 w 16"/>
                  <a:gd name="T11" fmla="*/ 0 h 16"/>
                  <a:gd name="T12" fmla="*/ 0 60000 65536"/>
                  <a:gd name="T13" fmla="*/ 0 60000 65536"/>
                  <a:gd name="T14" fmla="*/ 0 60000 65536"/>
                  <a:gd name="T15" fmla="*/ 0 60000 65536"/>
                  <a:gd name="T16" fmla="*/ 0 60000 65536"/>
                  <a:gd name="T17" fmla="*/ 0 60000 65536"/>
                  <a:gd name="T18" fmla="*/ 0 w 16"/>
                  <a:gd name="T19" fmla="*/ 0 h 16"/>
                  <a:gd name="T20" fmla="*/ 16 w 16"/>
                  <a:gd name="T21" fmla="*/ 16 h 16"/>
                </a:gdLst>
                <a:ahLst/>
                <a:cxnLst>
                  <a:cxn ang="T12">
                    <a:pos x="T0" y="T1"/>
                  </a:cxn>
                  <a:cxn ang="T13">
                    <a:pos x="T2" y="T3"/>
                  </a:cxn>
                  <a:cxn ang="T14">
                    <a:pos x="T4" y="T5"/>
                  </a:cxn>
                  <a:cxn ang="T15">
                    <a:pos x="T6" y="T7"/>
                  </a:cxn>
                  <a:cxn ang="T16">
                    <a:pos x="T8" y="T9"/>
                  </a:cxn>
                  <a:cxn ang="T17">
                    <a:pos x="T10" y="T11"/>
                  </a:cxn>
                </a:cxnLst>
                <a:rect l="T18" t="T19" r="T20" b="T21"/>
                <a:pathLst>
                  <a:path w="16" h="16">
                    <a:moveTo>
                      <a:pt x="16" y="16"/>
                    </a:moveTo>
                    <a:lnTo>
                      <a:pt x="16" y="0"/>
                    </a:lnTo>
                    <a:lnTo>
                      <a:pt x="0" y="0"/>
                    </a:lnTo>
                    <a:lnTo>
                      <a:pt x="0" y="16"/>
                    </a:lnTo>
                    <a:lnTo>
                      <a:pt x="16" y="16"/>
                    </a:lnTo>
                  </a:path>
                </a:pathLst>
              </a:custGeom>
              <a:solidFill>
                <a:schemeClr val="folHlink"/>
              </a:solidFill>
              <a:ln w="3175">
                <a:solidFill>
                  <a:srgbClr val="000000"/>
                </a:solidFill>
                <a:round/>
                <a:headEnd/>
                <a:tailEnd/>
              </a:ln>
            </p:spPr>
            <p:txBody>
              <a:bodyPr/>
              <a:lstStyle/>
              <a:p>
                <a:endParaRPr lang="es-CL"/>
              </a:p>
            </p:txBody>
          </p:sp>
          <p:sp>
            <p:nvSpPr>
              <p:cNvPr id="16206" name="Freeform 1029"/>
              <p:cNvSpPr>
                <a:spLocks/>
              </p:cNvSpPr>
              <p:nvPr/>
            </p:nvSpPr>
            <p:spPr bwMode="auto">
              <a:xfrm>
                <a:off x="438" y="1670"/>
                <a:ext cx="3" cy="2"/>
              </a:xfrm>
              <a:custGeom>
                <a:avLst/>
                <a:gdLst>
                  <a:gd name="T0" fmla="*/ 0 w 22"/>
                  <a:gd name="T1" fmla="*/ 0 h 12"/>
                  <a:gd name="T2" fmla="*/ 0 w 22"/>
                  <a:gd name="T3" fmla="*/ 0 h 12"/>
                  <a:gd name="T4" fmla="*/ 0 w 22"/>
                  <a:gd name="T5" fmla="*/ 0 h 12"/>
                  <a:gd name="T6" fmla="*/ 0 w 22"/>
                  <a:gd name="T7" fmla="*/ 0 h 12"/>
                  <a:gd name="T8" fmla="*/ 0 w 22"/>
                  <a:gd name="T9" fmla="*/ 0 h 12"/>
                  <a:gd name="T10" fmla="*/ 0 w 22"/>
                  <a:gd name="T11" fmla="*/ 0 h 12"/>
                  <a:gd name="T12" fmla="*/ 0 60000 65536"/>
                  <a:gd name="T13" fmla="*/ 0 60000 65536"/>
                  <a:gd name="T14" fmla="*/ 0 60000 65536"/>
                  <a:gd name="T15" fmla="*/ 0 60000 65536"/>
                  <a:gd name="T16" fmla="*/ 0 60000 65536"/>
                  <a:gd name="T17" fmla="*/ 0 60000 65536"/>
                  <a:gd name="T18" fmla="*/ 0 w 22"/>
                  <a:gd name="T19" fmla="*/ 0 h 12"/>
                  <a:gd name="T20" fmla="*/ 22 w 22"/>
                  <a:gd name="T21" fmla="*/ 12 h 12"/>
                </a:gdLst>
                <a:ahLst/>
                <a:cxnLst>
                  <a:cxn ang="T12">
                    <a:pos x="T0" y="T1"/>
                  </a:cxn>
                  <a:cxn ang="T13">
                    <a:pos x="T2" y="T3"/>
                  </a:cxn>
                  <a:cxn ang="T14">
                    <a:pos x="T4" y="T5"/>
                  </a:cxn>
                  <a:cxn ang="T15">
                    <a:pos x="T6" y="T7"/>
                  </a:cxn>
                  <a:cxn ang="T16">
                    <a:pos x="T8" y="T9"/>
                  </a:cxn>
                  <a:cxn ang="T17">
                    <a:pos x="T10" y="T11"/>
                  </a:cxn>
                </a:cxnLst>
                <a:rect l="T18" t="T19" r="T20" b="T21"/>
                <a:pathLst>
                  <a:path w="22" h="12">
                    <a:moveTo>
                      <a:pt x="22" y="12"/>
                    </a:moveTo>
                    <a:lnTo>
                      <a:pt x="22" y="0"/>
                    </a:lnTo>
                    <a:lnTo>
                      <a:pt x="0" y="0"/>
                    </a:lnTo>
                    <a:lnTo>
                      <a:pt x="0" y="12"/>
                    </a:lnTo>
                    <a:lnTo>
                      <a:pt x="22" y="12"/>
                    </a:lnTo>
                  </a:path>
                </a:pathLst>
              </a:custGeom>
              <a:solidFill>
                <a:schemeClr val="folHlink"/>
              </a:solidFill>
              <a:ln w="3175">
                <a:solidFill>
                  <a:srgbClr val="000000"/>
                </a:solidFill>
                <a:round/>
                <a:headEnd/>
                <a:tailEnd/>
              </a:ln>
            </p:spPr>
            <p:txBody>
              <a:bodyPr/>
              <a:lstStyle/>
              <a:p>
                <a:endParaRPr lang="es-CL"/>
              </a:p>
            </p:txBody>
          </p:sp>
          <p:sp>
            <p:nvSpPr>
              <p:cNvPr id="16207" name="Freeform 1030"/>
              <p:cNvSpPr>
                <a:spLocks/>
              </p:cNvSpPr>
              <p:nvPr/>
            </p:nvSpPr>
            <p:spPr bwMode="auto">
              <a:xfrm>
                <a:off x="438" y="1664"/>
                <a:ext cx="4" cy="6"/>
              </a:xfrm>
              <a:custGeom>
                <a:avLst/>
                <a:gdLst>
                  <a:gd name="T0" fmla="*/ 0 w 34"/>
                  <a:gd name="T1" fmla="*/ 0 h 41"/>
                  <a:gd name="T2" fmla="*/ 0 w 34"/>
                  <a:gd name="T3" fmla="*/ 0 h 41"/>
                  <a:gd name="T4" fmla="*/ 0 w 34"/>
                  <a:gd name="T5" fmla="*/ 0 h 41"/>
                  <a:gd name="T6" fmla="*/ 0 w 34"/>
                  <a:gd name="T7" fmla="*/ 0 h 41"/>
                  <a:gd name="T8" fmla="*/ 0 w 34"/>
                  <a:gd name="T9" fmla="*/ 0 h 41"/>
                  <a:gd name="T10" fmla="*/ 0 w 34"/>
                  <a:gd name="T11" fmla="*/ 0 h 41"/>
                  <a:gd name="T12" fmla="*/ 0 60000 65536"/>
                  <a:gd name="T13" fmla="*/ 0 60000 65536"/>
                  <a:gd name="T14" fmla="*/ 0 60000 65536"/>
                  <a:gd name="T15" fmla="*/ 0 60000 65536"/>
                  <a:gd name="T16" fmla="*/ 0 60000 65536"/>
                  <a:gd name="T17" fmla="*/ 0 60000 65536"/>
                  <a:gd name="T18" fmla="*/ 0 w 34"/>
                  <a:gd name="T19" fmla="*/ 0 h 41"/>
                  <a:gd name="T20" fmla="*/ 34 w 34"/>
                  <a:gd name="T21" fmla="*/ 41 h 41"/>
                </a:gdLst>
                <a:ahLst/>
                <a:cxnLst>
                  <a:cxn ang="T12">
                    <a:pos x="T0" y="T1"/>
                  </a:cxn>
                  <a:cxn ang="T13">
                    <a:pos x="T2" y="T3"/>
                  </a:cxn>
                  <a:cxn ang="T14">
                    <a:pos x="T4" y="T5"/>
                  </a:cxn>
                  <a:cxn ang="T15">
                    <a:pos x="T6" y="T7"/>
                  </a:cxn>
                  <a:cxn ang="T16">
                    <a:pos x="T8" y="T9"/>
                  </a:cxn>
                  <a:cxn ang="T17">
                    <a:pos x="T10" y="T11"/>
                  </a:cxn>
                </a:cxnLst>
                <a:rect l="T18" t="T19" r="T20" b="T21"/>
                <a:pathLst>
                  <a:path w="34" h="41">
                    <a:moveTo>
                      <a:pt x="0" y="0"/>
                    </a:moveTo>
                    <a:lnTo>
                      <a:pt x="0" y="41"/>
                    </a:lnTo>
                    <a:lnTo>
                      <a:pt x="34" y="41"/>
                    </a:lnTo>
                    <a:lnTo>
                      <a:pt x="34" y="17"/>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208" name="Freeform 1031"/>
              <p:cNvSpPr>
                <a:spLocks/>
              </p:cNvSpPr>
              <p:nvPr/>
            </p:nvSpPr>
            <p:spPr bwMode="auto">
              <a:xfrm>
                <a:off x="438" y="1664"/>
                <a:ext cx="4" cy="6"/>
              </a:xfrm>
              <a:custGeom>
                <a:avLst/>
                <a:gdLst>
                  <a:gd name="T0" fmla="*/ 0 w 34"/>
                  <a:gd name="T1" fmla="*/ 0 h 41"/>
                  <a:gd name="T2" fmla="*/ 0 w 34"/>
                  <a:gd name="T3" fmla="*/ 0 h 41"/>
                  <a:gd name="T4" fmla="*/ 0 w 34"/>
                  <a:gd name="T5" fmla="*/ 0 h 41"/>
                  <a:gd name="T6" fmla="*/ 0 w 34"/>
                  <a:gd name="T7" fmla="*/ 0 h 41"/>
                  <a:gd name="T8" fmla="*/ 0 w 34"/>
                  <a:gd name="T9" fmla="*/ 0 h 41"/>
                  <a:gd name="T10" fmla="*/ 0 w 34"/>
                  <a:gd name="T11" fmla="*/ 0 h 41"/>
                  <a:gd name="T12" fmla="*/ 0 60000 65536"/>
                  <a:gd name="T13" fmla="*/ 0 60000 65536"/>
                  <a:gd name="T14" fmla="*/ 0 60000 65536"/>
                  <a:gd name="T15" fmla="*/ 0 60000 65536"/>
                  <a:gd name="T16" fmla="*/ 0 60000 65536"/>
                  <a:gd name="T17" fmla="*/ 0 60000 65536"/>
                  <a:gd name="T18" fmla="*/ 0 w 34"/>
                  <a:gd name="T19" fmla="*/ 0 h 41"/>
                  <a:gd name="T20" fmla="*/ 34 w 34"/>
                  <a:gd name="T21" fmla="*/ 41 h 41"/>
                </a:gdLst>
                <a:ahLst/>
                <a:cxnLst>
                  <a:cxn ang="T12">
                    <a:pos x="T0" y="T1"/>
                  </a:cxn>
                  <a:cxn ang="T13">
                    <a:pos x="T2" y="T3"/>
                  </a:cxn>
                  <a:cxn ang="T14">
                    <a:pos x="T4" y="T5"/>
                  </a:cxn>
                  <a:cxn ang="T15">
                    <a:pos x="T6" y="T7"/>
                  </a:cxn>
                  <a:cxn ang="T16">
                    <a:pos x="T8" y="T9"/>
                  </a:cxn>
                  <a:cxn ang="T17">
                    <a:pos x="T10" y="T11"/>
                  </a:cxn>
                </a:cxnLst>
                <a:rect l="T18" t="T19" r="T20" b="T21"/>
                <a:pathLst>
                  <a:path w="34" h="41">
                    <a:moveTo>
                      <a:pt x="0" y="0"/>
                    </a:moveTo>
                    <a:lnTo>
                      <a:pt x="0" y="41"/>
                    </a:lnTo>
                    <a:lnTo>
                      <a:pt x="34" y="41"/>
                    </a:lnTo>
                    <a:lnTo>
                      <a:pt x="34" y="17"/>
                    </a:lnTo>
                    <a:lnTo>
                      <a:pt x="0" y="0"/>
                    </a:lnTo>
                  </a:path>
                </a:pathLst>
              </a:custGeom>
              <a:solidFill>
                <a:schemeClr val="folHlink"/>
              </a:solidFill>
              <a:ln w="3175">
                <a:solidFill>
                  <a:srgbClr val="000000"/>
                </a:solidFill>
                <a:round/>
                <a:headEnd/>
                <a:tailEnd/>
              </a:ln>
            </p:spPr>
            <p:txBody>
              <a:bodyPr/>
              <a:lstStyle/>
              <a:p>
                <a:endParaRPr lang="es-CL"/>
              </a:p>
            </p:txBody>
          </p:sp>
          <p:sp>
            <p:nvSpPr>
              <p:cNvPr id="16209" name="Freeform 1032"/>
              <p:cNvSpPr>
                <a:spLocks/>
              </p:cNvSpPr>
              <p:nvPr/>
            </p:nvSpPr>
            <p:spPr bwMode="auto">
              <a:xfrm>
                <a:off x="438" y="1663"/>
                <a:ext cx="3" cy="1"/>
              </a:xfrm>
              <a:custGeom>
                <a:avLst/>
                <a:gdLst>
                  <a:gd name="T0" fmla="*/ 0 w 33"/>
                  <a:gd name="T1" fmla="*/ 0 h 14"/>
                  <a:gd name="T2" fmla="*/ 0 w 33"/>
                  <a:gd name="T3" fmla="*/ 0 h 14"/>
                  <a:gd name="T4" fmla="*/ 0 w 33"/>
                  <a:gd name="T5" fmla="*/ 0 h 14"/>
                  <a:gd name="T6" fmla="*/ 0 w 33"/>
                  <a:gd name="T7" fmla="*/ 0 h 14"/>
                  <a:gd name="T8" fmla="*/ 0 w 33"/>
                  <a:gd name="T9" fmla="*/ 0 h 14"/>
                  <a:gd name="T10" fmla="*/ 0 60000 65536"/>
                  <a:gd name="T11" fmla="*/ 0 60000 65536"/>
                  <a:gd name="T12" fmla="*/ 0 60000 65536"/>
                  <a:gd name="T13" fmla="*/ 0 60000 65536"/>
                  <a:gd name="T14" fmla="*/ 0 60000 65536"/>
                  <a:gd name="T15" fmla="*/ 0 w 33"/>
                  <a:gd name="T16" fmla="*/ 0 h 14"/>
                  <a:gd name="T17" fmla="*/ 33 w 33"/>
                  <a:gd name="T18" fmla="*/ 14 h 14"/>
                </a:gdLst>
                <a:ahLst/>
                <a:cxnLst>
                  <a:cxn ang="T10">
                    <a:pos x="T0" y="T1"/>
                  </a:cxn>
                  <a:cxn ang="T11">
                    <a:pos x="T2" y="T3"/>
                  </a:cxn>
                  <a:cxn ang="T12">
                    <a:pos x="T4" y="T5"/>
                  </a:cxn>
                  <a:cxn ang="T13">
                    <a:pos x="T6" y="T7"/>
                  </a:cxn>
                  <a:cxn ang="T14">
                    <a:pos x="T8" y="T9"/>
                  </a:cxn>
                </a:cxnLst>
                <a:rect l="T15" t="T16" r="T17" b="T18"/>
                <a:pathLst>
                  <a:path w="33" h="14">
                    <a:moveTo>
                      <a:pt x="0" y="14"/>
                    </a:moveTo>
                    <a:lnTo>
                      <a:pt x="0" y="0"/>
                    </a:lnTo>
                    <a:lnTo>
                      <a:pt x="9" y="0"/>
                    </a:lnTo>
                    <a:lnTo>
                      <a:pt x="9" y="7"/>
                    </a:lnTo>
                    <a:lnTo>
                      <a:pt x="33" y="7"/>
                    </a:lnTo>
                  </a:path>
                </a:pathLst>
              </a:custGeom>
              <a:solidFill>
                <a:schemeClr val="folHlink"/>
              </a:solidFill>
              <a:ln w="3175">
                <a:solidFill>
                  <a:srgbClr val="000000"/>
                </a:solidFill>
                <a:round/>
                <a:headEnd/>
                <a:tailEnd/>
              </a:ln>
            </p:spPr>
            <p:txBody>
              <a:bodyPr/>
              <a:lstStyle/>
              <a:p>
                <a:endParaRPr lang="es-CL"/>
              </a:p>
            </p:txBody>
          </p:sp>
          <p:sp>
            <p:nvSpPr>
              <p:cNvPr id="16210" name="Line 1033"/>
              <p:cNvSpPr>
                <a:spLocks noChangeShapeType="1"/>
              </p:cNvSpPr>
              <p:nvPr/>
            </p:nvSpPr>
            <p:spPr bwMode="auto">
              <a:xfrm flipH="1">
                <a:off x="438" y="1656"/>
                <a:ext cx="9"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211" name="Freeform 1034"/>
              <p:cNvSpPr>
                <a:spLocks/>
              </p:cNvSpPr>
              <p:nvPr/>
            </p:nvSpPr>
            <p:spPr bwMode="auto">
              <a:xfrm>
                <a:off x="437" y="1652"/>
                <a:ext cx="5" cy="3"/>
              </a:xfrm>
              <a:custGeom>
                <a:avLst/>
                <a:gdLst>
                  <a:gd name="T0" fmla="*/ 0 w 43"/>
                  <a:gd name="T1" fmla="*/ 0 h 22"/>
                  <a:gd name="T2" fmla="*/ 0 w 43"/>
                  <a:gd name="T3" fmla="*/ 0 h 22"/>
                  <a:gd name="T4" fmla="*/ 0 w 43"/>
                  <a:gd name="T5" fmla="*/ 0 h 22"/>
                  <a:gd name="T6" fmla="*/ 0 w 43"/>
                  <a:gd name="T7" fmla="*/ 0 h 22"/>
                  <a:gd name="T8" fmla="*/ 0 w 43"/>
                  <a:gd name="T9" fmla="*/ 0 h 22"/>
                  <a:gd name="T10" fmla="*/ 0 w 43"/>
                  <a:gd name="T11" fmla="*/ 0 h 22"/>
                  <a:gd name="T12" fmla="*/ 0 60000 65536"/>
                  <a:gd name="T13" fmla="*/ 0 60000 65536"/>
                  <a:gd name="T14" fmla="*/ 0 60000 65536"/>
                  <a:gd name="T15" fmla="*/ 0 60000 65536"/>
                  <a:gd name="T16" fmla="*/ 0 60000 65536"/>
                  <a:gd name="T17" fmla="*/ 0 60000 65536"/>
                  <a:gd name="T18" fmla="*/ 0 w 43"/>
                  <a:gd name="T19" fmla="*/ 0 h 22"/>
                  <a:gd name="T20" fmla="*/ 43 w 43"/>
                  <a:gd name="T21" fmla="*/ 22 h 22"/>
                </a:gdLst>
                <a:ahLst/>
                <a:cxnLst>
                  <a:cxn ang="T12">
                    <a:pos x="T0" y="T1"/>
                  </a:cxn>
                  <a:cxn ang="T13">
                    <a:pos x="T2" y="T3"/>
                  </a:cxn>
                  <a:cxn ang="T14">
                    <a:pos x="T4" y="T5"/>
                  </a:cxn>
                  <a:cxn ang="T15">
                    <a:pos x="T6" y="T7"/>
                  </a:cxn>
                  <a:cxn ang="T16">
                    <a:pos x="T8" y="T9"/>
                  </a:cxn>
                  <a:cxn ang="T17">
                    <a:pos x="T10" y="T11"/>
                  </a:cxn>
                </a:cxnLst>
                <a:rect l="T18" t="T19" r="T20" b="T21"/>
                <a:pathLst>
                  <a:path w="43" h="22">
                    <a:moveTo>
                      <a:pt x="43" y="22"/>
                    </a:moveTo>
                    <a:lnTo>
                      <a:pt x="43" y="0"/>
                    </a:lnTo>
                    <a:lnTo>
                      <a:pt x="0" y="0"/>
                    </a:lnTo>
                    <a:lnTo>
                      <a:pt x="0" y="22"/>
                    </a:lnTo>
                    <a:lnTo>
                      <a:pt x="43" y="22"/>
                    </a:lnTo>
                  </a:path>
                </a:pathLst>
              </a:custGeom>
              <a:solidFill>
                <a:schemeClr val="folHlink"/>
              </a:solidFill>
              <a:ln w="3175">
                <a:solidFill>
                  <a:srgbClr val="000000"/>
                </a:solidFill>
                <a:round/>
                <a:headEnd/>
                <a:tailEnd/>
              </a:ln>
            </p:spPr>
            <p:txBody>
              <a:bodyPr/>
              <a:lstStyle/>
              <a:p>
                <a:endParaRPr lang="es-CL"/>
              </a:p>
            </p:txBody>
          </p:sp>
          <p:sp>
            <p:nvSpPr>
              <p:cNvPr id="16212" name="Freeform 1035"/>
              <p:cNvSpPr>
                <a:spLocks/>
              </p:cNvSpPr>
              <p:nvPr/>
            </p:nvSpPr>
            <p:spPr bwMode="auto">
              <a:xfrm>
                <a:off x="438" y="1655"/>
                <a:ext cx="2" cy="1"/>
              </a:xfrm>
              <a:custGeom>
                <a:avLst/>
                <a:gdLst>
                  <a:gd name="T0" fmla="*/ 0 w 19"/>
                  <a:gd name="T1" fmla="*/ 0 h 6"/>
                  <a:gd name="T2" fmla="*/ 0 w 19"/>
                  <a:gd name="T3" fmla="*/ 0 h 6"/>
                  <a:gd name="T4" fmla="*/ 0 w 19"/>
                  <a:gd name="T5" fmla="*/ 0 h 6"/>
                  <a:gd name="T6" fmla="*/ 0 w 19"/>
                  <a:gd name="T7" fmla="*/ 0 h 6"/>
                  <a:gd name="T8" fmla="*/ 0 w 19"/>
                  <a:gd name="T9" fmla="*/ 0 h 6"/>
                  <a:gd name="T10" fmla="*/ 0 w 19"/>
                  <a:gd name="T11" fmla="*/ 0 h 6"/>
                  <a:gd name="T12" fmla="*/ 0 60000 65536"/>
                  <a:gd name="T13" fmla="*/ 0 60000 65536"/>
                  <a:gd name="T14" fmla="*/ 0 60000 65536"/>
                  <a:gd name="T15" fmla="*/ 0 60000 65536"/>
                  <a:gd name="T16" fmla="*/ 0 60000 65536"/>
                  <a:gd name="T17" fmla="*/ 0 60000 65536"/>
                  <a:gd name="T18" fmla="*/ 0 w 19"/>
                  <a:gd name="T19" fmla="*/ 0 h 6"/>
                  <a:gd name="T20" fmla="*/ 19 w 19"/>
                  <a:gd name="T21" fmla="*/ 6 h 6"/>
                </a:gdLst>
                <a:ahLst/>
                <a:cxnLst>
                  <a:cxn ang="T12">
                    <a:pos x="T0" y="T1"/>
                  </a:cxn>
                  <a:cxn ang="T13">
                    <a:pos x="T2" y="T3"/>
                  </a:cxn>
                  <a:cxn ang="T14">
                    <a:pos x="T4" y="T5"/>
                  </a:cxn>
                  <a:cxn ang="T15">
                    <a:pos x="T6" y="T7"/>
                  </a:cxn>
                  <a:cxn ang="T16">
                    <a:pos x="T8" y="T9"/>
                  </a:cxn>
                  <a:cxn ang="T17">
                    <a:pos x="T10" y="T11"/>
                  </a:cxn>
                </a:cxnLst>
                <a:rect l="T18" t="T19" r="T20" b="T21"/>
                <a:pathLst>
                  <a:path w="19" h="6">
                    <a:moveTo>
                      <a:pt x="19" y="6"/>
                    </a:moveTo>
                    <a:lnTo>
                      <a:pt x="19" y="0"/>
                    </a:lnTo>
                    <a:lnTo>
                      <a:pt x="0" y="0"/>
                    </a:lnTo>
                    <a:lnTo>
                      <a:pt x="0" y="6"/>
                    </a:lnTo>
                    <a:lnTo>
                      <a:pt x="19" y="6"/>
                    </a:lnTo>
                  </a:path>
                </a:pathLst>
              </a:custGeom>
              <a:solidFill>
                <a:schemeClr val="folHlink"/>
              </a:solidFill>
              <a:ln w="3175">
                <a:solidFill>
                  <a:srgbClr val="000000"/>
                </a:solidFill>
                <a:round/>
                <a:headEnd/>
                <a:tailEnd/>
              </a:ln>
            </p:spPr>
            <p:txBody>
              <a:bodyPr/>
              <a:lstStyle/>
              <a:p>
                <a:endParaRPr lang="es-CL"/>
              </a:p>
            </p:txBody>
          </p:sp>
          <p:sp>
            <p:nvSpPr>
              <p:cNvPr id="16213" name="Freeform 1036"/>
              <p:cNvSpPr>
                <a:spLocks/>
              </p:cNvSpPr>
              <p:nvPr/>
            </p:nvSpPr>
            <p:spPr bwMode="auto">
              <a:xfrm>
                <a:off x="438" y="1648"/>
                <a:ext cx="2" cy="4"/>
              </a:xfrm>
              <a:custGeom>
                <a:avLst/>
                <a:gdLst>
                  <a:gd name="T0" fmla="*/ 0 w 15"/>
                  <a:gd name="T1" fmla="*/ 0 h 32"/>
                  <a:gd name="T2" fmla="*/ 0 w 15"/>
                  <a:gd name="T3" fmla="*/ 0 h 32"/>
                  <a:gd name="T4" fmla="*/ 0 w 15"/>
                  <a:gd name="T5" fmla="*/ 0 h 32"/>
                  <a:gd name="T6" fmla="*/ 0 w 15"/>
                  <a:gd name="T7" fmla="*/ 0 h 32"/>
                  <a:gd name="T8" fmla="*/ 0 w 15"/>
                  <a:gd name="T9" fmla="*/ 0 h 32"/>
                  <a:gd name="T10" fmla="*/ 0 w 15"/>
                  <a:gd name="T11" fmla="*/ 0 h 32"/>
                  <a:gd name="T12" fmla="*/ 0 60000 65536"/>
                  <a:gd name="T13" fmla="*/ 0 60000 65536"/>
                  <a:gd name="T14" fmla="*/ 0 60000 65536"/>
                  <a:gd name="T15" fmla="*/ 0 60000 65536"/>
                  <a:gd name="T16" fmla="*/ 0 60000 65536"/>
                  <a:gd name="T17" fmla="*/ 0 60000 65536"/>
                  <a:gd name="T18" fmla="*/ 0 w 15"/>
                  <a:gd name="T19" fmla="*/ 0 h 32"/>
                  <a:gd name="T20" fmla="*/ 15 w 15"/>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15" h="32">
                    <a:moveTo>
                      <a:pt x="15" y="32"/>
                    </a:moveTo>
                    <a:lnTo>
                      <a:pt x="15" y="0"/>
                    </a:lnTo>
                    <a:lnTo>
                      <a:pt x="0" y="0"/>
                    </a:lnTo>
                    <a:lnTo>
                      <a:pt x="0" y="32"/>
                    </a:lnTo>
                    <a:lnTo>
                      <a:pt x="15" y="32"/>
                    </a:lnTo>
                  </a:path>
                </a:pathLst>
              </a:custGeom>
              <a:solidFill>
                <a:schemeClr val="folHlink"/>
              </a:solidFill>
              <a:ln w="3175">
                <a:solidFill>
                  <a:srgbClr val="000000"/>
                </a:solidFill>
                <a:round/>
                <a:headEnd/>
                <a:tailEnd/>
              </a:ln>
            </p:spPr>
            <p:txBody>
              <a:bodyPr/>
              <a:lstStyle/>
              <a:p>
                <a:endParaRPr lang="es-CL"/>
              </a:p>
            </p:txBody>
          </p:sp>
          <p:sp>
            <p:nvSpPr>
              <p:cNvPr id="16214" name="Freeform 1037"/>
              <p:cNvSpPr>
                <a:spLocks/>
              </p:cNvSpPr>
              <p:nvPr/>
            </p:nvSpPr>
            <p:spPr bwMode="auto">
              <a:xfrm>
                <a:off x="465" y="1667"/>
                <a:ext cx="20" cy="6"/>
              </a:xfrm>
              <a:custGeom>
                <a:avLst/>
                <a:gdLst>
                  <a:gd name="T0" fmla="*/ 0 w 186"/>
                  <a:gd name="T1" fmla="*/ 0 h 46"/>
                  <a:gd name="T2" fmla="*/ 0 w 186"/>
                  <a:gd name="T3" fmla="*/ 0 h 46"/>
                  <a:gd name="T4" fmla="*/ 0 w 186"/>
                  <a:gd name="T5" fmla="*/ 0 h 46"/>
                  <a:gd name="T6" fmla="*/ 0 w 186"/>
                  <a:gd name="T7" fmla="*/ 0 h 46"/>
                  <a:gd name="T8" fmla="*/ 0 w 186"/>
                  <a:gd name="T9" fmla="*/ 0 h 46"/>
                  <a:gd name="T10" fmla="*/ 0 w 186"/>
                  <a:gd name="T11" fmla="*/ 0 h 46"/>
                  <a:gd name="T12" fmla="*/ 0 60000 65536"/>
                  <a:gd name="T13" fmla="*/ 0 60000 65536"/>
                  <a:gd name="T14" fmla="*/ 0 60000 65536"/>
                  <a:gd name="T15" fmla="*/ 0 60000 65536"/>
                  <a:gd name="T16" fmla="*/ 0 60000 65536"/>
                  <a:gd name="T17" fmla="*/ 0 60000 65536"/>
                  <a:gd name="T18" fmla="*/ 0 w 186"/>
                  <a:gd name="T19" fmla="*/ 0 h 46"/>
                  <a:gd name="T20" fmla="*/ 186 w 186"/>
                  <a:gd name="T21" fmla="*/ 46 h 46"/>
                </a:gdLst>
                <a:ahLst/>
                <a:cxnLst>
                  <a:cxn ang="T12">
                    <a:pos x="T0" y="T1"/>
                  </a:cxn>
                  <a:cxn ang="T13">
                    <a:pos x="T2" y="T3"/>
                  </a:cxn>
                  <a:cxn ang="T14">
                    <a:pos x="T4" y="T5"/>
                  </a:cxn>
                  <a:cxn ang="T15">
                    <a:pos x="T6" y="T7"/>
                  </a:cxn>
                  <a:cxn ang="T16">
                    <a:pos x="T8" y="T9"/>
                  </a:cxn>
                  <a:cxn ang="T17">
                    <a:pos x="T10" y="T11"/>
                  </a:cxn>
                </a:cxnLst>
                <a:rect l="T18" t="T19" r="T20" b="T21"/>
                <a:pathLst>
                  <a:path w="186" h="46">
                    <a:moveTo>
                      <a:pt x="186" y="46"/>
                    </a:moveTo>
                    <a:lnTo>
                      <a:pt x="186" y="0"/>
                    </a:lnTo>
                    <a:lnTo>
                      <a:pt x="0" y="0"/>
                    </a:lnTo>
                    <a:lnTo>
                      <a:pt x="0" y="46"/>
                    </a:lnTo>
                    <a:lnTo>
                      <a:pt x="186" y="46"/>
                    </a:lnTo>
                  </a:path>
                </a:pathLst>
              </a:custGeom>
              <a:solidFill>
                <a:schemeClr val="folHlink"/>
              </a:solidFill>
              <a:ln w="3175">
                <a:solidFill>
                  <a:srgbClr val="000000"/>
                </a:solidFill>
                <a:round/>
                <a:headEnd/>
                <a:tailEnd/>
              </a:ln>
            </p:spPr>
            <p:txBody>
              <a:bodyPr/>
              <a:lstStyle/>
              <a:p>
                <a:endParaRPr lang="es-CL"/>
              </a:p>
            </p:txBody>
          </p:sp>
          <p:sp>
            <p:nvSpPr>
              <p:cNvPr id="16215" name="Freeform 1038"/>
              <p:cNvSpPr>
                <a:spLocks/>
              </p:cNvSpPr>
              <p:nvPr/>
            </p:nvSpPr>
            <p:spPr bwMode="auto">
              <a:xfrm>
                <a:off x="508" y="1589"/>
                <a:ext cx="2" cy="84"/>
              </a:xfrm>
              <a:custGeom>
                <a:avLst/>
                <a:gdLst>
                  <a:gd name="T0" fmla="*/ 0 w 18"/>
                  <a:gd name="T1" fmla="*/ 0 h 634"/>
                  <a:gd name="T2" fmla="*/ 0 w 18"/>
                  <a:gd name="T3" fmla="*/ 0 h 634"/>
                  <a:gd name="T4" fmla="*/ 0 w 18"/>
                  <a:gd name="T5" fmla="*/ 0 h 634"/>
                  <a:gd name="T6" fmla="*/ 0 w 18"/>
                  <a:gd name="T7" fmla="*/ 0 h 634"/>
                  <a:gd name="T8" fmla="*/ 0 w 18"/>
                  <a:gd name="T9" fmla="*/ 0 h 634"/>
                  <a:gd name="T10" fmla="*/ 0 w 18"/>
                  <a:gd name="T11" fmla="*/ 0 h 634"/>
                  <a:gd name="T12" fmla="*/ 0 60000 65536"/>
                  <a:gd name="T13" fmla="*/ 0 60000 65536"/>
                  <a:gd name="T14" fmla="*/ 0 60000 65536"/>
                  <a:gd name="T15" fmla="*/ 0 60000 65536"/>
                  <a:gd name="T16" fmla="*/ 0 60000 65536"/>
                  <a:gd name="T17" fmla="*/ 0 60000 65536"/>
                  <a:gd name="T18" fmla="*/ 0 w 18"/>
                  <a:gd name="T19" fmla="*/ 0 h 634"/>
                  <a:gd name="T20" fmla="*/ 18 w 18"/>
                  <a:gd name="T21" fmla="*/ 634 h 634"/>
                </a:gdLst>
                <a:ahLst/>
                <a:cxnLst>
                  <a:cxn ang="T12">
                    <a:pos x="T0" y="T1"/>
                  </a:cxn>
                  <a:cxn ang="T13">
                    <a:pos x="T2" y="T3"/>
                  </a:cxn>
                  <a:cxn ang="T14">
                    <a:pos x="T4" y="T5"/>
                  </a:cxn>
                  <a:cxn ang="T15">
                    <a:pos x="T6" y="T7"/>
                  </a:cxn>
                  <a:cxn ang="T16">
                    <a:pos x="T8" y="T9"/>
                  </a:cxn>
                  <a:cxn ang="T17">
                    <a:pos x="T10" y="T11"/>
                  </a:cxn>
                </a:cxnLst>
                <a:rect l="T18" t="T19" r="T20" b="T21"/>
                <a:pathLst>
                  <a:path w="18" h="634">
                    <a:moveTo>
                      <a:pt x="18" y="634"/>
                    </a:moveTo>
                    <a:lnTo>
                      <a:pt x="18" y="0"/>
                    </a:lnTo>
                    <a:lnTo>
                      <a:pt x="0" y="0"/>
                    </a:lnTo>
                    <a:lnTo>
                      <a:pt x="0" y="634"/>
                    </a:lnTo>
                    <a:lnTo>
                      <a:pt x="18" y="634"/>
                    </a:lnTo>
                  </a:path>
                </a:pathLst>
              </a:custGeom>
              <a:solidFill>
                <a:schemeClr val="folHlink"/>
              </a:solidFill>
              <a:ln w="3175">
                <a:solidFill>
                  <a:srgbClr val="000000"/>
                </a:solidFill>
                <a:round/>
                <a:headEnd/>
                <a:tailEnd/>
              </a:ln>
            </p:spPr>
            <p:txBody>
              <a:bodyPr/>
              <a:lstStyle/>
              <a:p>
                <a:endParaRPr lang="es-CL"/>
              </a:p>
            </p:txBody>
          </p:sp>
          <p:sp>
            <p:nvSpPr>
              <p:cNvPr id="16216" name="Line 1039"/>
              <p:cNvSpPr>
                <a:spLocks noChangeShapeType="1"/>
              </p:cNvSpPr>
              <p:nvPr/>
            </p:nvSpPr>
            <p:spPr bwMode="auto">
              <a:xfrm>
                <a:off x="498" y="1647"/>
                <a:ext cx="24"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217" name="Freeform 1040"/>
              <p:cNvSpPr>
                <a:spLocks/>
              </p:cNvSpPr>
              <p:nvPr/>
            </p:nvSpPr>
            <p:spPr bwMode="auto">
              <a:xfrm>
                <a:off x="497" y="1621"/>
                <a:ext cx="11" cy="41"/>
              </a:xfrm>
              <a:custGeom>
                <a:avLst/>
                <a:gdLst>
                  <a:gd name="T0" fmla="*/ 0 w 106"/>
                  <a:gd name="T1" fmla="*/ 0 h 312"/>
                  <a:gd name="T2" fmla="*/ 0 w 106"/>
                  <a:gd name="T3" fmla="*/ 0 h 312"/>
                  <a:gd name="T4" fmla="*/ 0 w 106"/>
                  <a:gd name="T5" fmla="*/ 0 h 312"/>
                  <a:gd name="T6" fmla="*/ 0 60000 65536"/>
                  <a:gd name="T7" fmla="*/ 0 60000 65536"/>
                  <a:gd name="T8" fmla="*/ 0 60000 65536"/>
                  <a:gd name="T9" fmla="*/ 0 w 106"/>
                  <a:gd name="T10" fmla="*/ 0 h 312"/>
                  <a:gd name="T11" fmla="*/ 106 w 106"/>
                  <a:gd name="T12" fmla="*/ 312 h 312"/>
                </a:gdLst>
                <a:ahLst/>
                <a:cxnLst>
                  <a:cxn ang="T6">
                    <a:pos x="T0" y="T1"/>
                  </a:cxn>
                  <a:cxn ang="T7">
                    <a:pos x="T2" y="T3"/>
                  </a:cxn>
                  <a:cxn ang="T8">
                    <a:pos x="T4" y="T5"/>
                  </a:cxn>
                </a:cxnLst>
                <a:rect l="T9" t="T10" r="T11" b="T12"/>
                <a:pathLst>
                  <a:path w="106" h="312">
                    <a:moveTo>
                      <a:pt x="106" y="0"/>
                    </a:moveTo>
                    <a:lnTo>
                      <a:pt x="0" y="196"/>
                    </a:lnTo>
                    <a:lnTo>
                      <a:pt x="106" y="312"/>
                    </a:lnTo>
                  </a:path>
                </a:pathLst>
              </a:custGeom>
              <a:solidFill>
                <a:schemeClr val="folHlink"/>
              </a:solidFill>
              <a:ln w="3175">
                <a:solidFill>
                  <a:srgbClr val="000000"/>
                </a:solidFill>
                <a:round/>
                <a:headEnd/>
                <a:tailEnd/>
              </a:ln>
            </p:spPr>
            <p:txBody>
              <a:bodyPr/>
              <a:lstStyle/>
              <a:p>
                <a:endParaRPr lang="es-CL"/>
              </a:p>
            </p:txBody>
          </p:sp>
          <p:sp>
            <p:nvSpPr>
              <p:cNvPr id="16218" name="Freeform 1041"/>
              <p:cNvSpPr>
                <a:spLocks/>
              </p:cNvSpPr>
              <p:nvPr/>
            </p:nvSpPr>
            <p:spPr bwMode="auto">
              <a:xfrm>
                <a:off x="510" y="1621"/>
                <a:ext cx="11" cy="41"/>
              </a:xfrm>
              <a:custGeom>
                <a:avLst/>
                <a:gdLst>
                  <a:gd name="T0" fmla="*/ 0 w 104"/>
                  <a:gd name="T1" fmla="*/ 0 h 312"/>
                  <a:gd name="T2" fmla="*/ 0 w 104"/>
                  <a:gd name="T3" fmla="*/ 0 h 312"/>
                  <a:gd name="T4" fmla="*/ 0 w 104"/>
                  <a:gd name="T5" fmla="*/ 0 h 312"/>
                  <a:gd name="T6" fmla="*/ 0 60000 65536"/>
                  <a:gd name="T7" fmla="*/ 0 60000 65536"/>
                  <a:gd name="T8" fmla="*/ 0 60000 65536"/>
                  <a:gd name="T9" fmla="*/ 0 w 104"/>
                  <a:gd name="T10" fmla="*/ 0 h 312"/>
                  <a:gd name="T11" fmla="*/ 104 w 104"/>
                  <a:gd name="T12" fmla="*/ 312 h 312"/>
                </a:gdLst>
                <a:ahLst/>
                <a:cxnLst>
                  <a:cxn ang="T6">
                    <a:pos x="T0" y="T1"/>
                  </a:cxn>
                  <a:cxn ang="T7">
                    <a:pos x="T2" y="T3"/>
                  </a:cxn>
                  <a:cxn ang="T8">
                    <a:pos x="T4" y="T5"/>
                  </a:cxn>
                </a:cxnLst>
                <a:rect l="T9" t="T10" r="T11" b="T12"/>
                <a:pathLst>
                  <a:path w="104" h="312">
                    <a:moveTo>
                      <a:pt x="0" y="0"/>
                    </a:moveTo>
                    <a:lnTo>
                      <a:pt x="104" y="196"/>
                    </a:lnTo>
                    <a:lnTo>
                      <a:pt x="0" y="312"/>
                    </a:lnTo>
                  </a:path>
                </a:pathLst>
              </a:custGeom>
              <a:solidFill>
                <a:schemeClr val="folHlink"/>
              </a:solidFill>
              <a:ln w="3175">
                <a:solidFill>
                  <a:srgbClr val="000000"/>
                </a:solidFill>
                <a:round/>
                <a:headEnd/>
                <a:tailEnd/>
              </a:ln>
            </p:spPr>
            <p:txBody>
              <a:bodyPr/>
              <a:lstStyle/>
              <a:p>
                <a:endParaRPr lang="es-CL"/>
              </a:p>
            </p:txBody>
          </p:sp>
          <p:sp>
            <p:nvSpPr>
              <p:cNvPr id="16219" name="Line 1042"/>
              <p:cNvSpPr>
                <a:spLocks noChangeShapeType="1"/>
              </p:cNvSpPr>
              <p:nvPr/>
            </p:nvSpPr>
            <p:spPr bwMode="auto">
              <a:xfrm>
                <a:off x="502" y="1619"/>
                <a:ext cx="15"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220" name="Freeform 1043"/>
              <p:cNvSpPr>
                <a:spLocks/>
              </p:cNvSpPr>
              <p:nvPr/>
            </p:nvSpPr>
            <p:spPr bwMode="auto">
              <a:xfrm>
                <a:off x="485" y="1655"/>
                <a:ext cx="24" cy="18"/>
              </a:xfrm>
              <a:custGeom>
                <a:avLst/>
                <a:gdLst>
                  <a:gd name="T0" fmla="*/ 0 w 222"/>
                  <a:gd name="T1" fmla="*/ 0 h 142"/>
                  <a:gd name="T2" fmla="*/ 0 w 222"/>
                  <a:gd name="T3" fmla="*/ 0 h 142"/>
                  <a:gd name="T4" fmla="*/ 0 w 222"/>
                  <a:gd name="T5" fmla="*/ 0 h 142"/>
                  <a:gd name="T6" fmla="*/ 0 w 222"/>
                  <a:gd name="T7" fmla="*/ 0 h 142"/>
                  <a:gd name="T8" fmla="*/ 0 w 222"/>
                  <a:gd name="T9" fmla="*/ 0 h 142"/>
                  <a:gd name="T10" fmla="*/ 0 w 222"/>
                  <a:gd name="T11" fmla="*/ 0 h 142"/>
                  <a:gd name="T12" fmla="*/ 0 60000 65536"/>
                  <a:gd name="T13" fmla="*/ 0 60000 65536"/>
                  <a:gd name="T14" fmla="*/ 0 60000 65536"/>
                  <a:gd name="T15" fmla="*/ 0 60000 65536"/>
                  <a:gd name="T16" fmla="*/ 0 60000 65536"/>
                  <a:gd name="T17" fmla="*/ 0 60000 65536"/>
                  <a:gd name="T18" fmla="*/ 0 w 222"/>
                  <a:gd name="T19" fmla="*/ 0 h 142"/>
                  <a:gd name="T20" fmla="*/ 222 w 222"/>
                  <a:gd name="T21" fmla="*/ 142 h 142"/>
                </a:gdLst>
                <a:ahLst/>
                <a:cxnLst>
                  <a:cxn ang="T12">
                    <a:pos x="T0" y="T1"/>
                  </a:cxn>
                  <a:cxn ang="T13">
                    <a:pos x="T2" y="T3"/>
                  </a:cxn>
                  <a:cxn ang="T14">
                    <a:pos x="T4" y="T5"/>
                  </a:cxn>
                  <a:cxn ang="T15">
                    <a:pos x="T6" y="T7"/>
                  </a:cxn>
                  <a:cxn ang="T16">
                    <a:pos x="T8" y="T9"/>
                  </a:cxn>
                  <a:cxn ang="T17">
                    <a:pos x="T10" y="T11"/>
                  </a:cxn>
                </a:cxnLst>
                <a:rect l="T18" t="T19" r="T20" b="T21"/>
                <a:pathLst>
                  <a:path w="222" h="142">
                    <a:moveTo>
                      <a:pt x="222" y="142"/>
                    </a:moveTo>
                    <a:lnTo>
                      <a:pt x="222" y="0"/>
                    </a:lnTo>
                    <a:lnTo>
                      <a:pt x="0" y="0"/>
                    </a:lnTo>
                    <a:lnTo>
                      <a:pt x="0" y="142"/>
                    </a:lnTo>
                    <a:lnTo>
                      <a:pt x="222" y="142"/>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221" name="Freeform 1044"/>
              <p:cNvSpPr>
                <a:spLocks/>
              </p:cNvSpPr>
              <p:nvPr/>
            </p:nvSpPr>
            <p:spPr bwMode="auto">
              <a:xfrm>
                <a:off x="485" y="1655"/>
                <a:ext cx="24" cy="18"/>
              </a:xfrm>
              <a:custGeom>
                <a:avLst/>
                <a:gdLst>
                  <a:gd name="T0" fmla="*/ 0 w 222"/>
                  <a:gd name="T1" fmla="*/ 0 h 142"/>
                  <a:gd name="T2" fmla="*/ 0 w 222"/>
                  <a:gd name="T3" fmla="*/ 0 h 142"/>
                  <a:gd name="T4" fmla="*/ 0 w 222"/>
                  <a:gd name="T5" fmla="*/ 0 h 142"/>
                  <a:gd name="T6" fmla="*/ 0 w 222"/>
                  <a:gd name="T7" fmla="*/ 0 h 142"/>
                  <a:gd name="T8" fmla="*/ 0 w 222"/>
                  <a:gd name="T9" fmla="*/ 0 h 142"/>
                  <a:gd name="T10" fmla="*/ 0 w 222"/>
                  <a:gd name="T11" fmla="*/ 0 h 142"/>
                  <a:gd name="T12" fmla="*/ 0 60000 65536"/>
                  <a:gd name="T13" fmla="*/ 0 60000 65536"/>
                  <a:gd name="T14" fmla="*/ 0 60000 65536"/>
                  <a:gd name="T15" fmla="*/ 0 60000 65536"/>
                  <a:gd name="T16" fmla="*/ 0 60000 65536"/>
                  <a:gd name="T17" fmla="*/ 0 60000 65536"/>
                  <a:gd name="T18" fmla="*/ 0 w 222"/>
                  <a:gd name="T19" fmla="*/ 0 h 142"/>
                  <a:gd name="T20" fmla="*/ 222 w 222"/>
                  <a:gd name="T21" fmla="*/ 142 h 142"/>
                </a:gdLst>
                <a:ahLst/>
                <a:cxnLst>
                  <a:cxn ang="T12">
                    <a:pos x="T0" y="T1"/>
                  </a:cxn>
                  <a:cxn ang="T13">
                    <a:pos x="T2" y="T3"/>
                  </a:cxn>
                  <a:cxn ang="T14">
                    <a:pos x="T4" y="T5"/>
                  </a:cxn>
                  <a:cxn ang="T15">
                    <a:pos x="T6" y="T7"/>
                  </a:cxn>
                  <a:cxn ang="T16">
                    <a:pos x="T8" y="T9"/>
                  </a:cxn>
                  <a:cxn ang="T17">
                    <a:pos x="T10" y="T11"/>
                  </a:cxn>
                </a:cxnLst>
                <a:rect l="T18" t="T19" r="T20" b="T21"/>
                <a:pathLst>
                  <a:path w="222" h="142">
                    <a:moveTo>
                      <a:pt x="222" y="142"/>
                    </a:moveTo>
                    <a:lnTo>
                      <a:pt x="222" y="0"/>
                    </a:lnTo>
                    <a:lnTo>
                      <a:pt x="0" y="0"/>
                    </a:lnTo>
                    <a:lnTo>
                      <a:pt x="0" y="142"/>
                    </a:lnTo>
                    <a:lnTo>
                      <a:pt x="222" y="142"/>
                    </a:lnTo>
                  </a:path>
                </a:pathLst>
              </a:custGeom>
              <a:solidFill>
                <a:schemeClr val="folHlink"/>
              </a:solidFill>
              <a:ln w="3175">
                <a:solidFill>
                  <a:srgbClr val="000000"/>
                </a:solidFill>
                <a:round/>
                <a:headEnd/>
                <a:tailEnd/>
              </a:ln>
            </p:spPr>
            <p:txBody>
              <a:bodyPr/>
              <a:lstStyle/>
              <a:p>
                <a:endParaRPr lang="es-CL"/>
              </a:p>
            </p:txBody>
          </p:sp>
          <p:sp>
            <p:nvSpPr>
              <p:cNvPr id="16222" name="Freeform 1045"/>
              <p:cNvSpPr>
                <a:spLocks/>
              </p:cNvSpPr>
              <p:nvPr/>
            </p:nvSpPr>
            <p:spPr bwMode="auto">
              <a:xfrm>
                <a:off x="487" y="1653"/>
                <a:ext cx="16" cy="2"/>
              </a:xfrm>
              <a:custGeom>
                <a:avLst/>
                <a:gdLst>
                  <a:gd name="T0" fmla="*/ 0 w 148"/>
                  <a:gd name="T1" fmla="*/ 0 h 14"/>
                  <a:gd name="T2" fmla="*/ 0 w 148"/>
                  <a:gd name="T3" fmla="*/ 0 h 14"/>
                  <a:gd name="T4" fmla="*/ 0 w 148"/>
                  <a:gd name="T5" fmla="*/ 0 h 14"/>
                  <a:gd name="T6" fmla="*/ 0 w 148"/>
                  <a:gd name="T7" fmla="*/ 0 h 14"/>
                  <a:gd name="T8" fmla="*/ 0 w 148"/>
                  <a:gd name="T9" fmla="*/ 0 h 14"/>
                  <a:gd name="T10" fmla="*/ 0 w 148"/>
                  <a:gd name="T11" fmla="*/ 0 h 14"/>
                  <a:gd name="T12" fmla="*/ 0 60000 65536"/>
                  <a:gd name="T13" fmla="*/ 0 60000 65536"/>
                  <a:gd name="T14" fmla="*/ 0 60000 65536"/>
                  <a:gd name="T15" fmla="*/ 0 60000 65536"/>
                  <a:gd name="T16" fmla="*/ 0 60000 65536"/>
                  <a:gd name="T17" fmla="*/ 0 60000 65536"/>
                  <a:gd name="T18" fmla="*/ 0 w 148"/>
                  <a:gd name="T19" fmla="*/ 0 h 14"/>
                  <a:gd name="T20" fmla="*/ 148 w 148"/>
                  <a:gd name="T21" fmla="*/ 14 h 14"/>
                </a:gdLst>
                <a:ahLst/>
                <a:cxnLst>
                  <a:cxn ang="T12">
                    <a:pos x="T0" y="T1"/>
                  </a:cxn>
                  <a:cxn ang="T13">
                    <a:pos x="T2" y="T3"/>
                  </a:cxn>
                  <a:cxn ang="T14">
                    <a:pos x="T4" y="T5"/>
                  </a:cxn>
                  <a:cxn ang="T15">
                    <a:pos x="T6" y="T7"/>
                  </a:cxn>
                  <a:cxn ang="T16">
                    <a:pos x="T8" y="T9"/>
                  </a:cxn>
                  <a:cxn ang="T17">
                    <a:pos x="T10" y="T11"/>
                  </a:cxn>
                </a:cxnLst>
                <a:rect l="T18" t="T19" r="T20" b="T21"/>
                <a:pathLst>
                  <a:path w="148" h="14">
                    <a:moveTo>
                      <a:pt x="148" y="14"/>
                    </a:moveTo>
                    <a:lnTo>
                      <a:pt x="148" y="0"/>
                    </a:lnTo>
                    <a:lnTo>
                      <a:pt x="0" y="0"/>
                    </a:lnTo>
                    <a:lnTo>
                      <a:pt x="0" y="14"/>
                    </a:lnTo>
                    <a:lnTo>
                      <a:pt x="148" y="14"/>
                    </a:lnTo>
                  </a:path>
                </a:pathLst>
              </a:custGeom>
              <a:solidFill>
                <a:schemeClr val="folHlink"/>
              </a:solidFill>
              <a:ln w="3175">
                <a:solidFill>
                  <a:srgbClr val="000000"/>
                </a:solidFill>
                <a:round/>
                <a:headEnd/>
                <a:tailEnd/>
              </a:ln>
            </p:spPr>
            <p:txBody>
              <a:bodyPr/>
              <a:lstStyle/>
              <a:p>
                <a:endParaRPr lang="es-CL"/>
              </a:p>
            </p:txBody>
          </p:sp>
          <p:sp>
            <p:nvSpPr>
              <p:cNvPr id="16223" name="Freeform 1046"/>
              <p:cNvSpPr>
                <a:spLocks/>
              </p:cNvSpPr>
              <p:nvPr/>
            </p:nvSpPr>
            <p:spPr bwMode="auto">
              <a:xfrm>
                <a:off x="510" y="1660"/>
                <a:ext cx="5" cy="13"/>
              </a:xfrm>
              <a:custGeom>
                <a:avLst/>
                <a:gdLst>
                  <a:gd name="T0" fmla="*/ 0 w 50"/>
                  <a:gd name="T1" fmla="*/ 0 h 100"/>
                  <a:gd name="T2" fmla="*/ 0 w 50"/>
                  <a:gd name="T3" fmla="*/ 0 h 100"/>
                  <a:gd name="T4" fmla="*/ 0 w 50"/>
                  <a:gd name="T5" fmla="*/ 0 h 100"/>
                  <a:gd name="T6" fmla="*/ 0 w 50"/>
                  <a:gd name="T7" fmla="*/ 0 h 100"/>
                  <a:gd name="T8" fmla="*/ 0 w 50"/>
                  <a:gd name="T9" fmla="*/ 0 h 100"/>
                  <a:gd name="T10" fmla="*/ 0 w 50"/>
                  <a:gd name="T11" fmla="*/ 0 h 100"/>
                  <a:gd name="T12" fmla="*/ 0 60000 65536"/>
                  <a:gd name="T13" fmla="*/ 0 60000 65536"/>
                  <a:gd name="T14" fmla="*/ 0 60000 65536"/>
                  <a:gd name="T15" fmla="*/ 0 60000 65536"/>
                  <a:gd name="T16" fmla="*/ 0 60000 65536"/>
                  <a:gd name="T17" fmla="*/ 0 60000 65536"/>
                  <a:gd name="T18" fmla="*/ 0 w 50"/>
                  <a:gd name="T19" fmla="*/ 0 h 100"/>
                  <a:gd name="T20" fmla="*/ 50 w 50"/>
                  <a:gd name="T21" fmla="*/ 100 h 100"/>
                </a:gdLst>
                <a:ahLst/>
                <a:cxnLst>
                  <a:cxn ang="T12">
                    <a:pos x="T0" y="T1"/>
                  </a:cxn>
                  <a:cxn ang="T13">
                    <a:pos x="T2" y="T3"/>
                  </a:cxn>
                  <a:cxn ang="T14">
                    <a:pos x="T4" y="T5"/>
                  </a:cxn>
                  <a:cxn ang="T15">
                    <a:pos x="T6" y="T7"/>
                  </a:cxn>
                  <a:cxn ang="T16">
                    <a:pos x="T8" y="T9"/>
                  </a:cxn>
                  <a:cxn ang="T17">
                    <a:pos x="T10" y="T11"/>
                  </a:cxn>
                </a:cxnLst>
                <a:rect l="T18" t="T19" r="T20" b="T21"/>
                <a:pathLst>
                  <a:path w="50" h="100">
                    <a:moveTo>
                      <a:pt x="50" y="100"/>
                    </a:moveTo>
                    <a:lnTo>
                      <a:pt x="50" y="0"/>
                    </a:lnTo>
                    <a:lnTo>
                      <a:pt x="0" y="0"/>
                    </a:lnTo>
                    <a:lnTo>
                      <a:pt x="0" y="100"/>
                    </a:lnTo>
                    <a:lnTo>
                      <a:pt x="50" y="100"/>
                    </a:lnTo>
                  </a:path>
                </a:pathLst>
              </a:custGeom>
              <a:solidFill>
                <a:schemeClr val="folHlink"/>
              </a:solidFill>
              <a:ln w="3175">
                <a:solidFill>
                  <a:srgbClr val="000000"/>
                </a:solidFill>
                <a:round/>
                <a:headEnd/>
                <a:tailEnd/>
              </a:ln>
            </p:spPr>
            <p:txBody>
              <a:bodyPr/>
              <a:lstStyle/>
              <a:p>
                <a:endParaRPr lang="es-CL"/>
              </a:p>
            </p:txBody>
          </p:sp>
          <p:sp>
            <p:nvSpPr>
              <p:cNvPr id="16224" name="Line 1047"/>
              <p:cNvSpPr>
                <a:spLocks noChangeShapeType="1"/>
              </p:cNvSpPr>
              <p:nvPr/>
            </p:nvSpPr>
            <p:spPr bwMode="auto">
              <a:xfrm>
                <a:off x="510" y="1662"/>
                <a:ext cx="5" cy="1"/>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225" name="Line 1048"/>
              <p:cNvSpPr>
                <a:spLocks noChangeShapeType="1"/>
              </p:cNvSpPr>
              <p:nvPr/>
            </p:nvSpPr>
            <p:spPr bwMode="auto">
              <a:xfrm>
                <a:off x="523" y="1656"/>
                <a:ext cx="0" cy="17"/>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226" name="Line 1049"/>
              <p:cNvSpPr>
                <a:spLocks noChangeShapeType="1"/>
              </p:cNvSpPr>
              <p:nvPr/>
            </p:nvSpPr>
            <p:spPr bwMode="auto">
              <a:xfrm>
                <a:off x="530" y="1656"/>
                <a:ext cx="1" cy="17"/>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227" name="Freeform 1050"/>
              <p:cNvSpPr>
                <a:spLocks/>
              </p:cNvSpPr>
              <p:nvPr/>
            </p:nvSpPr>
            <p:spPr bwMode="auto">
              <a:xfrm>
                <a:off x="529" y="1677"/>
                <a:ext cx="10" cy="8"/>
              </a:xfrm>
              <a:custGeom>
                <a:avLst/>
                <a:gdLst>
                  <a:gd name="T0" fmla="*/ 0 w 96"/>
                  <a:gd name="T1" fmla="*/ 0 h 60"/>
                  <a:gd name="T2" fmla="*/ 0 w 96"/>
                  <a:gd name="T3" fmla="*/ 0 h 60"/>
                  <a:gd name="T4" fmla="*/ 0 w 96"/>
                  <a:gd name="T5" fmla="*/ 0 h 60"/>
                  <a:gd name="T6" fmla="*/ 0 w 96"/>
                  <a:gd name="T7" fmla="*/ 0 h 60"/>
                  <a:gd name="T8" fmla="*/ 0 w 96"/>
                  <a:gd name="T9" fmla="*/ 0 h 60"/>
                  <a:gd name="T10" fmla="*/ 0 w 96"/>
                  <a:gd name="T11" fmla="*/ 0 h 60"/>
                  <a:gd name="T12" fmla="*/ 0 60000 65536"/>
                  <a:gd name="T13" fmla="*/ 0 60000 65536"/>
                  <a:gd name="T14" fmla="*/ 0 60000 65536"/>
                  <a:gd name="T15" fmla="*/ 0 60000 65536"/>
                  <a:gd name="T16" fmla="*/ 0 60000 65536"/>
                  <a:gd name="T17" fmla="*/ 0 60000 65536"/>
                  <a:gd name="T18" fmla="*/ 0 w 96"/>
                  <a:gd name="T19" fmla="*/ 0 h 60"/>
                  <a:gd name="T20" fmla="*/ 96 w 96"/>
                  <a:gd name="T21" fmla="*/ 60 h 60"/>
                </a:gdLst>
                <a:ahLst/>
                <a:cxnLst>
                  <a:cxn ang="T12">
                    <a:pos x="T0" y="T1"/>
                  </a:cxn>
                  <a:cxn ang="T13">
                    <a:pos x="T2" y="T3"/>
                  </a:cxn>
                  <a:cxn ang="T14">
                    <a:pos x="T4" y="T5"/>
                  </a:cxn>
                  <a:cxn ang="T15">
                    <a:pos x="T6" y="T7"/>
                  </a:cxn>
                  <a:cxn ang="T16">
                    <a:pos x="T8" y="T9"/>
                  </a:cxn>
                  <a:cxn ang="T17">
                    <a:pos x="T10" y="T11"/>
                  </a:cxn>
                </a:cxnLst>
                <a:rect l="T18" t="T19" r="T20" b="T21"/>
                <a:pathLst>
                  <a:path w="96" h="60">
                    <a:moveTo>
                      <a:pt x="0" y="0"/>
                    </a:moveTo>
                    <a:lnTo>
                      <a:pt x="96" y="0"/>
                    </a:lnTo>
                    <a:lnTo>
                      <a:pt x="96" y="60"/>
                    </a:lnTo>
                    <a:lnTo>
                      <a:pt x="72" y="6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228" name="Freeform 1051"/>
              <p:cNvSpPr>
                <a:spLocks/>
              </p:cNvSpPr>
              <p:nvPr/>
            </p:nvSpPr>
            <p:spPr bwMode="auto">
              <a:xfrm>
                <a:off x="529" y="1677"/>
                <a:ext cx="10" cy="8"/>
              </a:xfrm>
              <a:custGeom>
                <a:avLst/>
                <a:gdLst>
                  <a:gd name="T0" fmla="*/ 0 w 96"/>
                  <a:gd name="T1" fmla="*/ 0 h 60"/>
                  <a:gd name="T2" fmla="*/ 0 w 96"/>
                  <a:gd name="T3" fmla="*/ 0 h 60"/>
                  <a:gd name="T4" fmla="*/ 0 w 96"/>
                  <a:gd name="T5" fmla="*/ 0 h 60"/>
                  <a:gd name="T6" fmla="*/ 0 w 96"/>
                  <a:gd name="T7" fmla="*/ 0 h 60"/>
                  <a:gd name="T8" fmla="*/ 0 w 96"/>
                  <a:gd name="T9" fmla="*/ 0 h 60"/>
                  <a:gd name="T10" fmla="*/ 0 w 96"/>
                  <a:gd name="T11" fmla="*/ 0 h 60"/>
                  <a:gd name="T12" fmla="*/ 0 60000 65536"/>
                  <a:gd name="T13" fmla="*/ 0 60000 65536"/>
                  <a:gd name="T14" fmla="*/ 0 60000 65536"/>
                  <a:gd name="T15" fmla="*/ 0 60000 65536"/>
                  <a:gd name="T16" fmla="*/ 0 60000 65536"/>
                  <a:gd name="T17" fmla="*/ 0 60000 65536"/>
                  <a:gd name="T18" fmla="*/ 0 w 96"/>
                  <a:gd name="T19" fmla="*/ 0 h 60"/>
                  <a:gd name="T20" fmla="*/ 96 w 96"/>
                  <a:gd name="T21" fmla="*/ 60 h 60"/>
                </a:gdLst>
                <a:ahLst/>
                <a:cxnLst>
                  <a:cxn ang="T12">
                    <a:pos x="T0" y="T1"/>
                  </a:cxn>
                  <a:cxn ang="T13">
                    <a:pos x="T2" y="T3"/>
                  </a:cxn>
                  <a:cxn ang="T14">
                    <a:pos x="T4" y="T5"/>
                  </a:cxn>
                  <a:cxn ang="T15">
                    <a:pos x="T6" y="T7"/>
                  </a:cxn>
                  <a:cxn ang="T16">
                    <a:pos x="T8" y="T9"/>
                  </a:cxn>
                  <a:cxn ang="T17">
                    <a:pos x="T10" y="T11"/>
                  </a:cxn>
                </a:cxnLst>
                <a:rect l="T18" t="T19" r="T20" b="T21"/>
                <a:pathLst>
                  <a:path w="96" h="60">
                    <a:moveTo>
                      <a:pt x="0" y="0"/>
                    </a:moveTo>
                    <a:lnTo>
                      <a:pt x="96" y="0"/>
                    </a:lnTo>
                    <a:lnTo>
                      <a:pt x="96" y="60"/>
                    </a:lnTo>
                    <a:lnTo>
                      <a:pt x="72" y="60"/>
                    </a:lnTo>
                    <a:lnTo>
                      <a:pt x="0" y="0"/>
                    </a:lnTo>
                  </a:path>
                </a:pathLst>
              </a:custGeom>
              <a:solidFill>
                <a:schemeClr val="folHlink"/>
              </a:solidFill>
              <a:ln w="3175">
                <a:solidFill>
                  <a:srgbClr val="000000"/>
                </a:solidFill>
                <a:round/>
                <a:headEnd/>
                <a:tailEnd/>
              </a:ln>
            </p:spPr>
            <p:txBody>
              <a:bodyPr/>
              <a:lstStyle/>
              <a:p>
                <a:endParaRPr lang="es-CL"/>
              </a:p>
            </p:txBody>
          </p:sp>
          <p:sp>
            <p:nvSpPr>
              <p:cNvPr id="16229" name="Freeform 1052"/>
              <p:cNvSpPr>
                <a:spLocks/>
              </p:cNvSpPr>
              <p:nvPr/>
            </p:nvSpPr>
            <p:spPr bwMode="auto">
              <a:xfrm>
                <a:off x="501" y="1676"/>
                <a:ext cx="6" cy="11"/>
              </a:xfrm>
              <a:custGeom>
                <a:avLst/>
                <a:gdLst>
                  <a:gd name="T0" fmla="*/ 0 w 62"/>
                  <a:gd name="T1" fmla="*/ 0 h 84"/>
                  <a:gd name="T2" fmla="*/ 0 w 62"/>
                  <a:gd name="T3" fmla="*/ 0 h 84"/>
                  <a:gd name="T4" fmla="*/ 0 w 62"/>
                  <a:gd name="T5" fmla="*/ 0 h 84"/>
                  <a:gd name="T6" fmla="*/ 0 w 62"/>
                  <a:gd name="T7" fmla="*/ 0 h 84"/>
                  <a:gd name="T8" fmla="*/ 0 w 62"/>
                  <a:gd name="T9" fmla="*/ 0 h 84"/>
                  <a:gd name="T10" fmla="*/ 0 w 62"/>
                  <a:gd name="T11" fmla="*/ 0 h 84"/>
                  <a:gd name="T12" fmla="*/ 0 60000 65536"/>
                  <a:gd name="T13" fmla="*/ 0 60000 65536"/>
                  <a:gd name="T14" fmla="*/ 0 60000 65536"/>
                  <a:gd name="T15" fmla="*/ 0 60000 65536"/>
                  <a:gd name="T16" fmla="*/ 0 60000 65536"/>
                  <a:gd name="T17" fmla="*/ 0 60000 65536"/>
                  <a:gd name="T18" fmla="*/ 0 w 62"/>
                  <a:gd name="T19" fmla="*/ 0 h 84"/>
                  <a:gd name="T20" fmla="*/ 62 w 62"/>
                  <a:gd name="T21" fmla="*/ 84 h 84"/>
                </a:gdLst>
                <a:ahLst/>
                <a:cxnLst>
                  <a:cxn ang="T12">
                    <a:pos x="T0" y="T1"/>
                  </a:cxn>
                  <a:cxn ang="T13">
                    <a:pos x="T2" y="T3"/>
                  </a:cxn>
                  <a:cxn ang="T14">
                    <a:pos x="T4" y="T5"/>
                  </a:cxn>
                  <a:cxn ang="T15">
                    <a:pos x="T6" y="T7"/>
                  </a:cxn>
                  <a:cxn ang="T16">
                    <a:pos x="T8" y="T9"/>
                  </a:cxn>
                  <a:cxn ang="T17">
                    <a:pos x="T10" y="T11"/>
                  </a:cxn>
                </a:cxnLst>
                <a:rect l="T18" t="T19" r="T20" b="T21"/>
                <a:pathLst>
                  <a:path w="62" h="84">
                    <a:moveTo>
                      <a:pt x="62" y="84"/>
                    </a:moveTo>
                    <a:lnTo>
                      <a:pt x="62" y="0"/>
                    </a:lnTo>
                    <a:lnTo>
                      <a:pt x="0" y="0"/>
                    </a:lnTo>
                    <a:lnTo>
                      <a:pt x="0" y="84"/>
                    </a:lnTo>
                    <a:lnTo>
                      <a:pt x="62" y="84"/>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230" name="Freeform 1053"/>
              <p:cNvSpPr>
                <a:spLocks/>
              </p:cNvSpPr>
              <p:nvPr/>
            </p:nvSpPr>
            <p:spPr bwMode="auto">
              <a:xfrm>
                <a:off x="501" y="1676"/>
                <a:ext cx="6" cy="11"/>
              </a:xfrm>
              <a:custGeom>
                <a:avLst/>
                <a:gdLst>
                  <a:gd name="T0" fmla="*/ 0 w 62"/>
                  <a:gd name="T1" fmla="*/ 0 h 84"/>
                  <a:gd name="T2" fmla="*/ 0 w 62"/>
                  <a:gd name="T3" fmla="*/ 0 h 84"/>
                  <a:gd name="T4" fmla="*/ 0 w 62"/>
                  <a:gd name="T5" fmla="*/ 0 h 84"/>
                  <a:gd name="T6" fmla="*/ 0 w 62"/>
                  <a:gd name="T7" fmla="*/ 0 h 84"/>
                  <a:gd name="T8" fmla="*/ 0 w 62"/>
                  <a:gd name="T9" fmla="*/ 0 h 84"/>
                  <a:gd name="T10" fmla="*/ 0 w 62"/>
                  <a:gd name="T11" fmla="*/ 0 h 84"/>
                  <a:gd name="T12" fmla="*/ 0 60000 65536"/>
                  <a:gd name="T13" fmla="*/ 0 60000 65536"/>
                  <a:gd name="T14" fmla="*/ 0 60000 65536"/>
                  <a:gd name="T15" fmla="*/ 0 60000 65536"/>
                  <a:gd name="T16" fmla="*/ 0 60000 65536"/>
                  <a:gd name="T17" fmla="*/ 0 60000 65536"/>
                  <a:gd name="T18" fmla="*/ 0 w 62"/>
                  <a:gd name="T19" fmla="*/ 0 h 84"/>
                  <a:gd name="T20" fmla="*/ 62 w 62"/>
                  <a:gd name="T21" fmla="*/ 84 h 84"/>
                </a:gdLst>
                <a:ahLst/>
                <a:cxnLst>
                  <a:cxn ang="T12">
                    <a:pos x="T0" y="T1"/>
                  </a:cxn>
                  <a:cxn ang="T13">
                    <a:pos x="T2" y="T3"/>
                  </a:cxn>
                  <a:cxn ang="T14">
                    <a:pos x="T4" y="T5"/>
                  </a:cxn>
                  <a:cxn ang="T15">
                    <a:pos x="T6" y="T7"/>
                  </a:cxn>
                  <a:cxn ang="T16">
                    <a:pos x="T8" y="T9"/>
                  </a:cxn>
                  <a:cxn ang="T17">
                    <a:pos x="T10" y="T11"/>
                  </a:cxn>
                </a:cxnLst>
                <a:rect l="T18" t="T19" r="T20" b="T21"/>
                <a:pathLst>
                  <a:path w="62" h="84">
                    <a:moveTo>
                      <a:pt x="62" y="84"/>
                    </a:moveTo>
                    <a:lnTo>
                      <a:pt x="62" y="0"/>
                    </a:lnTo>
                    <a:lnTo>
                      <a:pt x="0" y="0"/>
                    </a:lnTo>
                    <a:lnTo>
                      <a:pt x="0" y="84"/>
                    </a:lnTo>
                    <a:lnTo>
                      <a:pt x="62" y="84"/>
                    </a:lnTo>
                  </a:path>
                </a:pathLst>
              </a:custGeom>
              <a:solidFill>
                <a:schemeClr val="folHlink"/>
              </a:solidFill>
              <a:ln w="3175">
                <a:solidFill>
                  <a:srgbClr val="000000"/>
                </a:solidFill>
                <a:round/>
                <a:headEnd/>
                <a:tailEnd/>
              </a:ln>
            </p:spPr>
            <p:txBody>
              <a:bodyPr/>
              <a:lstStyle/>
              <a:p>
                <a:endParaRPr lang="es-CL"/>
              </a:p>
            </p:txBody>
          </p:sp>
          <p:sp>
            <p:nvSpPr>
              <p:cNvPr id="16231" name="Freeform 1054"/>
              <p:cNvSpPr>
                <a:spLocks/>
              </p:cNvSpPr>
              <p:nvPr/>
            </p:nvSpPr>
            <p:spPr bwMode="auto">
              <a:xfrm>
                <a:off x="485" y="1676"/>
                <a:ext cx="7" cy="11"/>
              </a:xfrm>
              <a:custGeom>
                <a:avLst/>
                <a:gdLst>
                  <a:gd name="T0" fmla="*/ 0 w 62"/>
                  <a:gd name="T1" fmla="*/ 0 h 84"/>
                  <a:gd name="T2" fmla="*/ 0 w 62"/>
                  <a:gd name="T3" fmla="*/ 0 h 84"/>
                  <a:gd name="T4" fmla="*/ 0 w 62"/>
                  <a:gd name="T5" fmla="*/ 0 h 84"/>
                  <a:gd name="T6" fmla="*/ 0 w 62"/>
                  <a:gd name="T7" fmla="*/ 0 h 84"/>
                  <a:gd name="T8" fmla="*/ 0 w 62"/>
                  <a:gd name="T9" fmla="*/ 0 h 84"/>
                  <a:gd name="T10" fmla="*/ 0 w 62"/>
                  <a:gd name="T11" fmla="*/ 0 h 84"/>
                  <a:gd name="T12" fmla="*/ 0 60000 65536"/>
                  <a:gd name="T13" fmla="*/ 0 60000 65536"/>
                  <a:gd name="T14" fmla="*/ 0 60000 65536"/>
                  <a:gd name="T15" fmla="*/ 0 60000 65536"/>
                  <a:gd name="T16" fmla="*/ 0 60000 65536"/>
                  <a:gd name="T17" fmla="*/ 0 60000 65536"/>
                  <a:gd name="T18" fmla="*/ 0 w 62"/>
                  <a:gd name="T19" fmla="*/ 0 h 84"/>
                  <a:gd name="T20" fmla="*/ 62 w 62"/>
                  <a:gd name="T21" fmla="*/ 84 h 84"/>
                </a:gdLst>
                <a:ahLst/>
                <a:cxnLst>
                  <a:cxn ang="T12">
                    <a:pos x="T0" y="T1"/>
                  </a:cxn>
                  <a:cxn ang="T13">
                    <a:pos x="T2" y="T3"/>
                  </a:cxn>
                  <a:cxn ang="T14">
                    <a:pos x="T4" y="T5"/>
                  </a:cxn>
                  <a:cxn ang="T15">
                    <a:pos x="T6" y="T7"/>
                  </a:cxn>
                  <a:cxn ang="T16">
                    <a:pos x="T8" y="T9"/>
                  </a:cxn>
                  <a:cxn ang="T17">
                    <a:pos x="T10" y="T11"/>
                  </a:cxn>
                </a:cxnLst>
                <a:rect l="T18" t="T19" r="T20" b="T21"/>
                <a:pathLst>
                  <a:path w="62" h="84">
                    <a:moveTo>
                      <a:pt x="62" y="84"/>
                    </a:moveTo>
                    <a:lnTo>
                      <a:pt x="62" y="0"/>
                    </a:lnTo>
                    <a:lnTo>
                      <a:pt x="0" y="0"/>
                    </a:lnTo>
                    <a:lnTo>
                      <a:pt x="0" y="84"/>
                    </a:lnTo>
                    <a:lnTo>
                      <a:pt x="62" y="84"/>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232" name="Freeform 1055"/>
              <p:cNvSpPr>
                <a:spLocks/>
              </p:cNvSpPr>
              <p:nvPr/>
            </p:nvSpPr>
            <p:spPr bwMode="auto">
              <a:xfrm>
                <a:off x="485" y="1676"/>
                <a:ext cx="7" cy="11"/>
              </a:xfrm>
              <a:custGeom>
                <a:avLst/>
                <a:gdLst>
                  <a:gd name="T0" fmla="*/ 0 w 62"/>
                  <a:gd name="T1" fmla="*/ 0 h 84"/>
                  <a:gd name="T2" fmla="*/ 0 w 62"/>
                  <a:gd name="T3" fmla="*/ 0 h 84"/>
                  <a:gd name="T4" fmla="*/ 0 w 62"/>
                  <a:gd name="T5" fmla="*/ 0 h 84"/>
                  <a:gd name="T6" fmla="*/ 0 w 62"/>
                  <a:gd name="T7" fmla="*/ 0 h 84"/>
                  <a:gd name="T8" fmla="*/ 0 w 62"/>
                  <a:gd name="T9" fmla="*/ 0 h 84"/>
                  <a:gd name="T10" fmla="*/ 0 w 62"/>
                  <a:gd name="T11" fmla="*/ 0 h 84"/>
                  <a:gd name="T12" fmla="*/ 0 60000 65536"/>
                  <a:gd name="T13" fmla="*/ 0 60000 65536"/>
                  <a:gd name="T14" fmla="*/ 0 60000 65536"/>
                  <a:gd name="T15" fmla="*/ 0 60000 65536"/>
                  <a:gd name="T16" fmla="*/ 0 60000 65536"/>
                  <a:gd name="T17" fmla="*/ 0 60000 65536"/>
                  <a:gd name="T18" fmla="*/ 0 w 62"/>
                  <a:gd name="T19" fmla="*/ 0 h 84"/>
                  <a:gd name="T20" fmla="*/ 62 w 62"/>
                  <a:gd name="T21" fmla="*/ 84 h 84"/>
                </a:gdLst>
                <a:ahLst/>
                <a:cxnLst>
                  <a:cxn ang="T12">
                    <a:pos x="T0" y="T1"/>
                  </a:cxn>
                  <a:cxn ang="T13">
                    <a:pos x="T2" y="T3"/>
                  </a:cxn>
                  <a:cxn ang="T14">
                    <a:pos x="T4" y="T5"/>
                  </a:cxn>
                  <a:cxn ang="T15">
                    <a:pos x="T6" y="T7"/>
                  </a:cxn>
                  <a:cxn ang="T16">
                    <a:pos x="T8" y="T9"/>
                  </a:cxn>
                  <a:cxn ang="T17">
                    <a:pos x="T10" y="T11"/>
                  </a:cxn>
                </a:cxnLst>
                <a:rect l="T18" t="T19" r="T20" b="T21"/>
                <a:pathLst>
                  <a:path w="62" h="84">
                    <a:moveTo>
                      <a:pt x="62" y="84"/>
                    </a:moveTo>
                    <a:lnTo>
                      <a:pt x="62" y="0"/>
                    </a:lnTo>
                    <a:lnTo>
                      <a:pt x="0" y="0"/>
                    </a:lnTo>
                    <a:lnTo>
                      <a:pt x="0" y="84"/>
                    </a:lnTo>
                    <a:lnTo>
                      <a:pt x="62" y="84"/>
                    </a:lnTo>
                  </a:path>
                </a:pathLst>
              </a:custGeom>
              <a:solidFill>
                <a:schemeClr val="folHlink"/>
              </a:solidFill>
              <a:ln w="3175">
                <a:solidFill>
                  <a:srgbClr val="000000"/>
                </a:solidFill>
                <a:round/>
                <a:headEnd/>
                <a:tailEnd/>
              </a:ln>
            </p:spPr>
            <p:txBody>
              <a:bodyPr/>
              <a:lstStyle/>
              <a:p>
                <a:endParaRPr lang="es-CL"/>
              </a:p>
            </p:txBody>
          </p:sp>
          <p:sp>
            <p:nvSpPr>
              <p:cNvPr id="16233" name="Freeform 1056"/>
              <p:cNvSpPr>
                <a:spLocks/>
              </p:cNvSpPr>
              <p:nvPr/>
            </p:nvSpPr>
            <p:spPr bwMode="auto">
              <a:xfrm>
                <a:off x="538" y="1630"/>
                <a:ext cx="31" cy="43"/>
              </a:xfrm>
              <a:custGeom>
                <a:avLst/>
                <a:gdLst>
                  <a:gd name="T0" fmla="*/ 0 w 294"/>
                  <a:gd name="T1" fmla="*/ 0 h 324"/>
                  <a:gd name="T2" fmla="*/ 0 w 294"/>
                  <a:gd name="T3" fmla="*/ 0 h 324"/>
                  <a:gd name="T4" fmla="*/ 0 w 294"/>
                  <a:gd name="T5" fmla="*/ 0 h 324"/>
                  <a:gd name="T6" fmla="*/ 0 w 294"/>
                  <a:gd name="T7" fmla="*/ 0 h 324"/>
                  <a:gd name="T8" fmla="*/ 0 w 294"/>
                  <a:gd name="T9" fmla="*/ 0 h 324"/>
                  <a:gd name="T10" fmla="*/ 0 w 294"/>
                  <a:gd name="T11" fmla="*/ 0 h 324"/>
                  <a:gd name="T12" fmla="*/ 0 w 294"/>
                  <a:gd name="T13" fmla="*/ 0 h 324"/>
                  <a:gd name="T14" fmla="*/ 0 w 294"/>
                  <a:gd name="T15" fmla="*/ 0 h 324"/>
                  <a:gd name="T16" fmla="*/ 0 w 294"/>
                  <a:gd name="T17" fmla="*/ 0 h 324"/>
                  <a:gd name="T18" fmla="*/ 0 w 294"/>
                  <a:gd name="T19" fmla="*/ 0 h 324"/>
                  <a:gd name="T20" fmla="*/ 0 w 294"/>
                  <a:gd name="T21" fmla="*/ 0 h 32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94"/>
                  <a:gd name="T34" fmla="*/ 0 h 324"/>
                  <a:gd name="T35" fmla="*/ 294 w 294"/>
                  <a:gd name="T36" fmla="*/ 324 h 32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94" h="324">
                    <a:moveTo>
                      <a:pt x="294" y="0"/>
                    </a:moveTo>
                    <a:lnTo>
                      <a:pt x="66" y="84"/>
                    </a:lnTo>
                    <a:lnTo>
                      <a:pt x="294" y="84"/>
                    </a:lnTo>
                    <a:lnTo>
                      <a:pt x="42" y="164"/>
                    </a:lnTo>
                    <a:lnTo>
                      <a:pt x="294" y="164"/>
                    </a:lnTo>
                    <a:lnTo>
                      <a:pt x="20" y="246"/>
                    </a:lnTo>
                    <a:lnTo>
                      <a:pt x="294" y="246"/>
                    </a:lnTo>
                    <a:lnTo>
                      <a:pt x="0" y="318"/>
                    </a:lnTo>
                    <a:lnTo>
                      <a:pt x="84" y="0"/>
                    </a:lnTo>
                    <a:lnTo>
                      <a:pt x="294" y="0"/>
                    </a:lnTo>
                    <a:lnTo>
                      <a:pt x="294" y="324"/>
                    </a:lnTo>
                  </a:path>
                </a:pathLst>
              </a:custGeom>
              <a:solidFill>
                <a:schemeClr val="folHlink"/>
              </a:solidFill>
              <a:ln w="3175">
                <a:solidFill>
                  <a:srgbClr val="000000"/>
                </a:solidFill>
                <a:round/>
                <a:headEnd/>
                <a:tailEnd/>
              </a:ln>
            </p:spPr>
            <p:txBody>
              <a:bodyPr/>
              <a:lstStyle/>
              <a:p>
                <a:endParaRPr lang="es-CL"/>
              </a:p>
            </p:txBody>
          </p:sp>
          <p:sp>
            <p:nvSpPr>
              <p:cNvPr id="16234" name="Line 1057"/>
              <p:cNvSpPr>
                <a:spLocks noChangeShapeType="1"/>
              </p:cNvSpPr>
              <p:nvPr/>
            </p:nvSpPr>
            <p:spPr bwMode="auto">
              <a:xfrm>
                <a:off x="542" y="1629"/>
                <a:ext cx="49"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235" name="Line 1058"/>
              <p:cNvSpPr>
                <a:spLocks noChangeShapeType="1"/>
              </p:cNvSpPr>
              <p:nvPr/>
            </p:nvSpPr>
            <p:spPr bwMode="auto">
              <a:xfrm>
                <a:off x="569" y="1630"/>
                <a:ext cx="17"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236" name="Freeform 1059"/>
              <p:cNvSpPr>
                <a:spLocks/>
              </p:cNvSpPr>
              <p:nvPr/>
            </p:nvSpPr>
            <p:spPr bwMode="auto">
              <a:xfrm>
                <a:off x="543" y="1615"/>
                <a:ext cx="24" cy="5"/>
              </a:xfrm>
              <a:custGeom>
                <a:avLst/>
                <a:gdLst>
                  <a:gd name="T0" fmla="*/ 0 w 224"/>
                  <a:gd name="T1" fmla="*/ 0 h 42"/>
                  <a:gd name="T2" fmla="*/ 0 w 224"/>
                  <a:gd name="T3" fmla="*/ 0 h 42"/>
                  <a:gd name="T4" fmla="*/ 0 w 224"/>
                  <a:gd name="T5" fmla="*/ 0 h 42"/>
                  <a:gd name="T6" fmla="*/ 0 w 224"/>
                  <a:gd name="T7" fmla="*/ 0 h 42"/>
                  <a:gd name="T8" fmla="*/ 0 w 224"/>
                  <a:gd name="T9" fmla="*/ 0 h 42"/>
                  <a:gd name="T10" fmla="*/ 0 w 224"/>
                  <a:gd name="T11" fmla="*/ 0 h 42"/>
                  <a:gd name="T12" fmla="*/ 0 w 224"/>
                  <a:gd name="T13" fmla="*/ 0 h 42"/>
                  <a:gd name="T14" fmla="*/ 0 w 224"/>
                  <a:gd name="T15" fmla="*/ 0 h 42"/>
                  <a:gd name="T16" fmla="*/ 0 w 224"/>
                  <a:gd name="T17" fmla="*/ 0 h 42"/>
                  <a:gd name="T18" fmla="*/ 0 w 224"/>
                  <a:gd name="T19" fmla="*/ 0 h 42"/>
                  <a:gd name="T20" fmla="*/ 0 w 224"/>
                  <a:gd name="T21" fmla="*/ 0 h 42"/>
                  <a:gd name="T22" fmla="*/ 0 w 224"/>
                  <a:gd name="T23" fmla="*/ 0 h 42"/>
                  <a:gd name="T24" fmla="*/ 0 w 224"/>
                  <a:gd name="T25" fmla="*/ 0 h 42"/>
                  <a:gd name="T26" fmla="*/ 0 w 224"/>
                  <a:gd name="T27" fmla="*/ 0 h 42"/>
                  <a:gd name="T28" fmla="*/ 0 w 224"/>
                  <a:gd name="T29" fmla="*/ 0 h 42"/>
                  <a:gd name="T30" fmla="*/ 0 w 224"/>
                  <a:gd name="T31" fmla="*/ 0 h 42"/>
                  <a:gd name="T32" fmla="*/ 0 w 224"/>
                  <a:gd name="T33" fmla="*/ 0 h 42"/>
                  <a:gd name="T34" fmla="*/ 0 w 224"/>
                  <a:gd name="T35" fmla="*/ 0 h 42"/>
                  <a:gd name="T36" fmla="*/ 0 w 224"/>
                  <a:gd name="T37" fmla="*/ 0 h 42"/>
                  <a:gd name="T38" fmla="*/ 0 w 224"/>
                  <a:gd name="T39" fmla="*/ 0 h 42"/>
                  <a:gd name="T40" fmla="*/ 0 w 224"/>
                  <a:gd name="T41" fmla="*/ 0 h 42"/>
                  <a:gd name="T42" fmla="*/ 0 w 224"/>
                  <a:gd name="T43" fmla="*/ 0 h 42"/>
                  <a:gd name="T44" fmla="*/ 0 w 224"/>
                  <a:gd name="T45" fmla="*/ 0 h 42"/>
                  <a:gd name="T46" fmla="*/ 0 w 224"/>
                  <a:gd name="T47" fmla="*/ 0 h 42"/>
                  <a:gd name="T48" fmla="*/ 0 w 224"/>
                  <a:gd name="T49" fmla="*/ 0 h 42"/>
                  <a:gd name="T50" fmla="*/ 0 w 224"/>
                  <a:gd name="T51" fmla="*/ 0 h 42"/>
                  <a:gd name="T52" fmla="*/ 0 w 224"/>
                  <a:gd name="T53" fmla="*/ 0 h 42"/>
                  <a:gd name="T54" fmla="*/ 0 w 224"/>
                  <a:gd name="T55" fmla="*/ 0 h 42"/>
                  <a:gd name="T56" fmla="*/ 0 w 224"/>
                  <a:gd name="T57" fmla="*/ 0 h 42"/>
                  <a:gd name="T58" fmla="*/ 0 w 224"/>
                  <a:gd name="T59" fmla="*/ 0 h 42"/>
                  <a:gd name="T60" fmla="*/ 0 w 224"/>
                  <a:gd name="T61" fmla="*/ 0 h 42"/>
                  <a:gd name="T62" fmla="*/ 0 w 224"/>
                  <a:gd name="T63" fmla="*/ 0 h 42"/>
                  <a:gd name="T64" fmla="*/ 0 w 224"/>
                  <a:gd name="T65" fmla="*/ 0 h 42"/>
                  <a:gd name="T66" fmla="*/ 0 w 224"/>
                  <a:gd name="T67" fmla="*/ 0 h 42"/>
                  <a:gd name="T68" fmla="*/ 0 w 224"/>
                  <a:gd name="T69" fmla="*/ 0 h 42"/>
                  <a:gd name="T70" fmla="*/ 0 w 224"/>
                  <a:gd name="T71" fmla="*/ 0 h 42"/>
                  <a:gd name="T72" fmla="*/ 0 w 224"/>
                  <a:gd name="T73" fmla="*/ 0 h 42"/>
                  <a:gd name="T74" fmla="*/ 0 w 224"/>
                  <a:gd name="T75" fmla="*/ 0 h 42"/>
                  <a:gd name="T76" fmla="*/ 0 w 224"/>
                  <a:gd name="T77" fmla="*/ 0 h 42"/>
                  <a:gd name="T78" fmla="*/ 0 w 224"/>
                  <a:gd name="T79" fmla="*/ 0 h 42"/>
                  <a:gd name="T80" fmla="*/ 0 w 224"/>
                  <a:gd name="T81" fmla="*/ 0 h 42"/>
                  <a:gd name="T82" fmla="*/ 0 w 224"/>
                  <a:gd name="T83" fmla="*/ 0 h 42"/>
                  <a:gd name="T84" fmla="*/ 0 w 224"/>
                  <a:gd name="T85" fmla="*/ 0 h 42"/>
                  <a:gd name="T86" fmla="*/ 0 w 224"/>
                  <a:gd name="T87" fmla="*/ 0 h 42"/>
                  <a:gd name="T88" fmla="*/ 0 w 224"/>
                  <a:gd name="T89" fmla="*/ 0 h 4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24"/>
                  <a:gd name="T136" fmla="*/ 0 h 42"/>
                  <a:gd name="T137" fmla="*/ 224 w 224"/>
                  <a:gd name="T138" fmla="*/ 42 h 4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24" h="42">
                    <a:moveTo>
                      <a:pt x="112" y="42"/>
                    </a:moveTo>
                    <a:lnTo>
                      <a:pt x="131" y="42"/>
                    </a:lnTo>
                    <a:lnTo>
                      <a:pt x="148" y="41"/>
                    </a:lnTo>
                    <a:lnTo>
                      <a:pt x="164" y="40"/>
                    </a:lnTo>
                    <a:lnTo>
                      <a:pt x="179" y="39"/>
                    </a:lnTo>
                    <a:lnTo>
                      <a:pt x="192" y="36"/>
                    </a:lnTo>
                    <a:lnTo>
                      <a:pt x="203" y="34"/>
                    </a:lnTo>
                    <a:lnTo>
                      <a:pt x="212" y="30"/>
                    </a:lnTo>
                    <a:lnTo>
                      <a:pt x="218" y="28"/>
                    </a:lnTo>
                    <a:lnTo>
                      <a:pt x="223" y="24"/>
                    </a:lnTo>
                    <a:lnTo>
                      <a:pt x="224" y="21"/>
                    </a:lnTo>
                    <a:lnTo>
                      <a:pt x="223" y="18"/>
                    </a:lnTo>
                    <a:lnTo>
                      <a:pt x="218" y="15"/>
                    </a:lnTo>
                    <a:lnTo>
                      <a:pt x="212" y="11"/>
                    </a:lnTo>
                    <a:lnTo>
                      <a:pt x="203" y="9"/>
                    </a:lnTo>
                    <a:lnTo>
                      <a:pt x="192" y="6"/>
                    </a:lnTo>
                    <a:lnTo>
                      <a:pt x="179" y="4"/>
                    </a:lnTo>
                    <a:lnTo>
                      <a:pt x="164" y="3"/>
                    </a:lnTo>
                    <a:lnTo>
                      <a:pt x="148" y="2"/>
                    </a:lnTo>
                    <a:lnTo>
                      <a:pt x="131" y="0"/>
                    </a:lnTo>
                    <a:lnTo>
                      <a:pt x="112" y="0"/>
                    </a:lnTo>
                    <a:lnTo>
                      <a:pt x="94" y="0"/>
                    </a:lnTo>
                    <a:lnTo>
                      <a:pt x="77" y="2"/>
                    </a:lnTo>
                    <a:lnTo>
                      <a:pt x="60" y="3"/>
                    </a:lnTo>
                    <a:lnTo>
                      <a:pt x="46" y="4"/>
                    </a:lnTo>
                    <a:lnTo>
                      <a:pt x="32" y="6"/>
                    </a:lnTo>
                    <a:lnTo>
                      <a:pt x="22" y="9"/>
                    </a:lnTo>
                    <a:lnTo>
                      <a:pt x="12" y="11"/>
                    </a:lnTo>
                    <a:lnTo>
                      <a:pt x="5" y="15"/>
                    </a:lnTo>
                    <a:lnTo>
                      <a:pt x="1" y="18"/>
                    </a:lnTo>
                    <a:lnTo>
                      <a:pt x="0" y="21"/>
                    </a:lnTo>
                    <a:lnTo>
                      <a:pt x="1" y="24"/>
                    </a:lnTo>
                    <a:lnTo>
                      <a:pt x="5" y="28"/>
                    </a:lnTo>
                    <a:lnTo>
                      <a:pt x="12" y="30"/>
                    </a:lnTo>
                    <a:lnTo>
                      <a:pt x="22" y="34"/>
                    </a:lnTo>
                    <a:lnTo>
                      <a:pt x="32" y="36"/>
                    </a:lnTo>
                    <a:lnTo>
                      <a:pt x="46" y="39"/>
                    </a:lnTo>
                    <a:lnTo>
                      <a:pt x="60" y="40"/>
                    </a:lnTo>
                    <a:lnTo>
                      <a:pt x="77" y="41"/>
                    </a:lnTo>
                    <a:lnTo>
                      <a:pt x="94" y="42"/>
                    </a:lnTo>
                    <a:lnTo>
                      <a:pt x="112" y="42"/>
                    </a:lnTo>
                  </a:path>
                </a:pathLst>
              </a:custGeom>
              <a:solidFill>
                <a:schemeClr val="folHlink"/>
              </a:solidFill>
              <a:ln w="3175">
                <a:solidFill>
                  <a:srgbClr val="000000"/>
                </a:solidFill>
                <a:round/>
                <a:headEnd/>
                <a:tailEnd/>
              </a:ln>
            </p:spPr>
            <p:txBody>
              <a:bodyPr/>
              <a:lstStyle/>
              <a:p>
                <a:endParaRPr lang="es-CL"/>
              </a:p>
            </p:txBody>
          </p:sp>
          <p:sp>
            <p:nvSpPr>
              <p:cNvPr id="16237" name="Freeform 1060"/>
              <p:cNvSpPr>
                <a:spLocks/>
              </p:cNvSpPr>
              <p:nvPr/>
            </p:nvSpPr>
            <p:spPr bwMode="auto">
              <a:xfrm>
                <a:off x="543" y="1618"/>
                <a:ext cx="24" cy="6"/>
              </a:xfrm>
              <a:custGeom>
                <a:avLst/>
                <a:gdLst>
                  <a:gd name="T0" fmla="*/ 0 w 224"/>
                  <a:gd name="T1" fmla="*/ 0 h 51"/>
                  <a:gd name="T2" fmla="*/ 0 w 224"/>
                  <a:gd name="T3" fmla="*/ 0 h 51"/>
                  <a:gd name="T4" fmla="*/ 0 w 224"/>
                  <a:gd name="T5" fmla="*/ 0 h 51"/>
                  <a:gd name="T6" fmla="*/ 0 w 224"/>
                  <a:gd name="T7" fmla="*/ 0 h 51"/>
                  <a:gd name="T8" fmla="*/ 0 w 224"/>
                  <a:gd name="T9" fmla="*/ 0 h 51"/>
                  <a:gd name="T10" fmla="*/ 0 w 224"/>
                  <a:gd name="T11" fmla="*/ 0 h 51"/>
                  <a:gd name="T12" fmla="*/ 0 w 224"/>
                  <a:gd name="T13" fmla="*/ 0 h 51"/>
                  <a:gd name="T14" fmla="*/ 0 w 224"/>
                  <a:gd name="T15" fmla="*/ 0 h 51"/>
                  <a:gd name="T16" fmla="*/ 0 w 224"/>
                  <a:gd name="T17" fmla="*/ 0 h 51"/>
                  <a:gd name="T18" fmla="*/ 0 w 224"/>
                  <a:gd name="T19" fmla="*/ 0 h 51"/>
                  <a:gd name="T20" fmla="*/ 0 w 224"/>
                  <a:gd name="T21" fmla="*/ 0 h 51"/>
                  <a:gd name="T22" fmla="*/ 0 w 224"/>
                  <a:gd name="T23" fmla="*/ 0 h 51"/>
                  <a:gd name="T24" fmla="*/ 0 w 224"/>
                  <a:gd name="T25" fmla="*/ 0 h 51"/>
                  <a:gd name="T26" fmla="*/ 0 w 224"/>
                  <a:gd name="T27" fmla="*/ 0 h 51"/>
                  <a:gd name="T28" fmla="*/ 0 w 224"/>
                  <a:gd name="T29" fmla="*/ 0 h 51"/>
                  <a:gd name="T30" fmla="*/ 0 w 224"/>
                  <a:gd name="T31" fmla="*/ 0 h 51"/>
                  <a:gd name="T32" fmla="*/ 0 w 224"/>
                  <a:gd name="T33" fmla="*/ 0 h 51"/>
                  <a:gd name="T34" fmla="*/ 0 w 224"/>
                  <a:gd name="T35" fmla="*/ 0 h 51"/>
                  <a:gd name="T36" fmla="*/ 0 w 224"/>
                  <a:gd name="T37" fmla="*/ 0 h 51"/>
                  <a:gd name="T38" fmla="*/ 0 w 224"/>
                  <a:gd name="T39" fmla="*/ 0 h 51"/>
                  <a:gd name="T40" fmla="*/ 0 w 224"/>
                  <a:gd name="T41" fmla="*/ 0 h 51"/>
                  <a:gd name="T42" fmla="*/ 0 w 224"/>
                  <a:gd name="T43" fmla="*/ 0 h 5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24"/>
                  <a:gd name="T67" fmla="*/ 0 h 51"/>
                  <a:gd name="T68" fmla="*/ 224 w 224"/>
                  <a:gd name="T69" fmla="*/ 51 h 51"/>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24" h="51">
                    <a:moveTo>
                      <a:pt x="224" y="0"/>
                    </a:moveTo>
                    <a:lnTo>
                      <a:pt x="222" y="12"/>
                    </a:lnTo>
                    <a:lnTo>
                      <a:pt x="215" y="20"/>
                    </a:lnTo>
                    <a:lnTo>
                      <a:pt x="205" y="29"/>
                    </a:lnTo>
                    <a:lnTo>
                      <a:pt x="192" y="36"/>
                    </a:lnTo>
                    <a:lnTo>
                      <a:pt x="179" y="41"/>
                    </a:lnTo>
                    <a:lnTo>
                      <a:pt x="163" y="45"/>
                    </a:lnTo>
                    <a:lnTo>
                      <a:pt x="148" y="48"/>
                    </a:lnTo>
                    <a:lnTo>
                      <a:pt x="133" y="50"/>
                    </a:lnTo>
                    <a:lnTo>
                      <a:pt x="120" y="51"/>
                    </a:lnTo>
                    <a:lnTo>
                      <a:pt x="109" y="51"/>
                    </a:lnTo>
                    <a:lnTo>
                      <a:pt x="98" y="51"/>
                    </a:lnTo>
                    <a:lnTo>
                      <a:pt x="85" y="50"/>
                    </a:lnTo>
                    <a:lnTo>
                      <a:pt x="72" y="48"/>
                    </a:lnTo>
                    <a:lnTo>
                      <a:pt x="58" y="45"/>
                    </a:lnTo>
                    <a:lnTo>
                      <a:pt x="43" y="41"/>
                    </a:lnTo>
                    <a:lnTo>
                      <a:pt x="30" y="36"/>
                    </a:lnTo>
                    <a:lnTo>
                      <a:pt x="18" y="29"/>
                    </a:lnTo>
                    <a:lnTo>
                      <a:pt x="8" y="20"/>
                    </a:lnTo>
                    <a:lnTo>
                      <a:pt x="2" y="12"/>
                    </a:lnTo>
                    <a:lnTo>
                      <a:pt x="0" y="0"/>
                    </a:lnTo>
                  </a:path>
                </a:pathLst>
              </a:custGeom>
              <a:solidFill>
                <a:schemeClr val="folHlink"/>
              </a:solidFill>
              <a:ln w="3175">
                <a:solidFill>
                  <a:srgbClr val="000000"/>
                </a:solidFill>
                <a:round/>
                <a:headEnd/>
                <a:tailEnd/>
              </a:ln>
            </p:spPr>
            <p:txBody>
              <a:bodyPr/>
              <a:lstStyle/>
              <a:p>
                <a:endParaRPr lang="es-CL"/>
              </a:p>
            </p:txBody>
          </p:sp>
          <p:sp>
            <p:nvSpPr>
              <p:cNvPr id="16238" name="Freeform 1061"/>
              <p:cNvSpPr>
                <a:spLocks/>
              </p:cNvSpPr>
              <p:nvPr/>
            </p:nvSpPr>
            <p:spPr bwMode="auto">
              <a:xfrm>
                <a:off x="545" y="1616"/>
                <a:ext cx="2" cy="6"/>
              </a:xfrm>
              <a:custGeom>
                <a:avLst/>
                <a:gdLst>
                  <a:gd name="T0" fmla="*/ 0 w 13"/>
                  <a:gd name="T1" fmla="*/ 0 h 48"/>
                  <a:gd name="T2" fmla="*/ 0 w 13"/>
                  <a:gd name="T3" fmla="*/ 0 h 48"/>
                  <a:gd name="T4" fmla="*/ 0 w 13"/>
                  <a:gd name="T5" fmla="*/ 0 h 48"/>
                  <a:gd name="T6" fmla="*/ 0 w 13"/>
                  <a:gd name="T7" fmla="*/ 0 h 48"/>
                  <a:gd name="T8" fmla="*/ 0 w 13"/>
                  <a:gd name="T9" fmla="*/ 0 h 48"/>
                  <a:gd name="T10" fmla="*/ 0 w 13"/>
                  <a:gd name="T11" fmla="*/ 0 h 48"/>
                  <a:gd name="T12" fmla="*/ 0 60000 65536"/>
                  <a:gd name="T13" fmla="*/ 0 60000 65536"/>
                  <a:gd name="T14" fmla="*/ 0 60000 65536"/>
                  <a:gd name="T15" fmla="*/ 0 60000 65536"/>
                  <a:gd name="T16" fmla="*/ 0 60000 65536"/>
                  <a:gd name="T17" fmla="*/ 0 60000 65536"/>
                  <a:gd name="T18" fmla="*/ 0 w 13"/>
                  <a:gd name="T19" fmla="*/ 0 h 48"/>
                  <a:gd name="T20" fmla="*/ 13 w 13"/>
                  <a:gd name="T21" fmla="*/ 48 h 48"/>
                </a:gdLst>
                <a:ahLst/>
                <a:cxnLst>
                  <a:cxn ang="T12">
                    <a:pos x="T0" y="T1"/>
                  </a:cxn>
                  <a:cxn ang="T13">
                    <a:pos x="T2" y="T3"/>
                  </a:cxn>
                  <a:cxn ang="T14">
                    <a:pos x="T4" y="T5"/>
                  </a:cxn>
                  <a:cxn ang="T15">
                    <a:pos x="T6" y="T7"/>
                  </a:cxn>
                  <a:cxn ang="T16">
                    <a:pos x="T8" y="T9"/>
                  </a:cxn>
                  <a:cxn ang="T17">
                    <a:pos x="T10" y="T11"/>
                  </a:cxn>
                </a:cxnLst>
                <a:rect l="T18" t="T19" r="T20" b="T21"/>
                <a:pathLst>
                  <a:path w="13" h="48">
                    <a:moveTo>
                      <a:pt x="0" y="0"/>
                    </a:moveTo>
                    <a:lnTo>
                      <a:pt x="0" y="8"/>
                    </a:lnTo>
                    <a:lnTo>
                      <a:pt x="0" y="18"/>
                    </a:lnTo>
                    <a:lnTo>
                      <a:pt x="2" y="29"/>
                    </a:lnTo>
                    <a:lnTo>
                      <a:pt x="6" y="40"/>
                    </a:lnTo>
                    <a:lnTo>
                      <a:pt x="13" y="48"/>
                    </a:lnTo>
                  </a:path>
                </a:pathLst>
              </a:custGeom>
              <a:solidFill>
                <a:schemeClr val="folHlink"/>
              </a:solidFill>
              <a:ln w="3175">
                <a:solidFill>
                  <a:srgbClr val="000000"/>
                </a:solidFill>
                <a:round/>
                <a:headEnd/>
                <a:tailEnd/>
              </a:ln>
            </p:spPr>
            <p:txBody>
              <a:bodyPr/>
              <a:lstStyle/>
              <a:p>
                <a:endParaRPr lang="es-CL"/>
              </a:p>
            </p:txBody>
          </p:sp>
          <p:sp>
            <p:nvSpPr>
              <p:cNvPr id="16239" name="Freeform 1062"/>
              <p:cNvSpPr>
                <a:spLocks/>
              </p:cNvSpPr>
              <p:nvPr/>
            </p:nvSpPr>
            <p:spPr bwMode="auto">
              <a:xfrm>
                <a:off x="547" y="1616"/>
                <a:ext cx="2" cy="7"/>
              </a:xfrm>
              <a:custGeom>
                <a:avLst/>
                <a:gdLst>
                  <a:gd name="T0" fmla="*/ 0 w 17"/>
                  <a:gd name="T1" fmla="*/ 0 h 58"/>
                  <a:gd name="T2" fmla="*/ 0 w 17"/>
                  <a:gd name="T3" fmla="*/ 0 h 58"/>
                  <a:gd name="T4" fmla="*/ 0 w 17"/>
                  <a:gd name="T5" fmla="*/ 0 h 58"/>
                  <a:gd name="T6" fmla="*/ 0 w 17"/>
                  <a:gd name="T7" fmla="*/ 0 h 58"/>
                  <a:gd name="T8" fmla="*/ 0 w 17"/>
                  <a:gd name="T9" fmla="*/ 0 h 58"/>
                  <a:gd name="T10" fmla="*/ 0 w 17"/>
                  <a:gd name="T11" fmla="*/ 0 h 58"/>
                  <a:gd name="T12" fmla="*/ 0 60000 65536"/>
                  <a:gd name="T13" fmla="*/ 0 60000 65536"/>
                  <a:gd name="T14" fmla="*/ 0 60000 65536"/>
                  <a:gd name="T15" fmla="*/ 0 60000 65536"/>
                  <a:gd name="T16" fmla="*/ 0 60000 65536"/>
                  <a:gd name="T17" fmla="*/ 0 60000 65536"/>
                  <a:gd name="T18" fmla="*/ 0 w 17"/>
                  <a:gd name="T19" fmla="*/ 0 h 58"/>
                  <a:gd name="T20" fmla="*/ 17 w 17"/>
                  <a:gd name="T21" fmla="*/ 58 h 58"/>
                </a:gdLst>
                <a:ahLst/>
                <a:cxnLst>
                  <a:cxn ang="T12">
                    <a:pos x="T0" y="T1"/>
                  </a:cxn>
                  <a:cxn ang="T13">
                    <a:pos x="T2" y="T3"/>
                  </a:cxn>
                  <a:cxn ang="T14">
                    <a:pos x="T4" y="T5"/>
                  </a:cxn>
                  <a:cxn ang="T15">
                    <a:pos x="T6" y="T7"/>
                  </a:cxn>
                  <a:cxn ang="T16">
                    <a:pos x="T8" y="T9"/>
                  </a:cxn>
                  <a:cxn ang="T17">
                    <a:pos x="T10" y="T11"/>
                  </a:cxn>
                </a:cxnLst>
                <a:rect l="T18" t="T19" r="T20" b="T21"/>
                <a:pathLst>
                  <a:path w="17" h="58">
                    <a:moveTo>
                      <a:pt x="0" y="0"/>
                    </a:moveTo>
                    <a:lnTo>
                      <a:pt x="1" y="14"/>
                    </a:lnTo>
                    <a:lnTo>
                      <a:pt x="2" y="26"/>
                    </a:lnTo>
                    <a:lnTo>
                      <a:pt x="6" y="38"/>
                    </a:lnTo>
                    <a:lnTo>
                      <a:pt x="10" y="50"/>
                    </a:lnTo>
                    <a:lnTo>
                      <a:pt x="17" y="58"/>
                    </a:lnTo>
                  </a:path>
                </a:pathLst>
              </a:custGeom>
              <a:solidFill>
                <a:schemeClr val="folHlink"/>
              </a:solidFill>
              <a:ln w="3175">
                <a:solidFill>
                  <a:srgbClr val="000000"/>
                </a:solidFill>
                <a:round/>
                <a:headEnd/>
                <a:tailEnd/>
              </a:ln>
            </p:spPr>
            <p:txBody>
              <a:bodyPr/>
              <a:lstStyle/>
              <a:p>
                <a:endParaRPr lang="es-CL"/>
              </a:p>
            </p:txBody>
          </p:sp>
          <p:sp>
            <p:nvSpPr>
              <p:cNvPr id="16240" name="Freeform 1063"/>
              <p:cNvSpPr>
                <a:spLocks/>
              </p:cNvSpPr>
              <p:nvPr/>
            </p:nvSpPr>
            <p:spPr bwMode="auto">
              <a:xfrm>
                <a:off x="550" y="1615"/>
                <a:ext cx="2" cy="9"/>
              </a:xfrm>
              <a:custGeom>
                <a:avLst/>
                <a:gdLst>
                  <a:gd name="T0" fmla="*/ 0 w 24"/>
                  <a:gd name="T1" fmla="*/ 0 h 67"/>
                  <a:gd name="T2" fmla="*/ 0 w 24"/>
                  <a:gd name="T3" fmla="*/ 0 h 67"/>
                  <a:gd name="T4" fmla="*/ 0 w 24"/>
                  <a:gd name="T5" fmla="*/ 0 h 67"/>
                  <a:gd name="T6" fmla="*/ 0 w 24"/>
                  <a:gd name="T7" fmla="*/ 0 h 67"/>
                  <a:gd name="T8" fmla="*/ 0 w 24"/>
                  <a:gd name="T9" fmla="*/ 0 h 67"/>
                  <a:gd name="T10" fmla="*/ 0 w 24"/>
                  <a:gd name="T11" fmla="*/ 0 h 67"/>
                  <a:gd name="T12" fmla="*/ 0 60000 65536"/>
                  <a:gd name="T13" fmla="*/ 0 60000 65536"/>
                  <a:gd name="T14" fmla="*/ 0 60000 65536"/>
                  <a:gd name="T15" fmla="*/ 0 60000 65536"/>
                  <a:gd name="T16" fmla="*/ 0 60000 65536"/>
                  <a:gd name="T17" fmla="*/ 0 60000 65536"/>
                  <a:gd name="T18" fmla="*/ 0 w 24"/>
                  <a:gd name="T19" fmla="*/ 0 h 67"/>
                  <a:gd name="T20" fmla="*/ 24 w 24"/>
                  <a:gd name="T21" fmla="*/ 67 h 67"/>
                </a:gdLst>
                <a:ahLst/>
                <a:cxnLst>
                  <a:cxn ang="T12">
                    <a:pos x="T0" y="T1"/>
                  </a:cxn>
                  <a:cxn ang="T13">
                    <a:pos x="T2" y="T3"/>
                  </a:cxn>
                  <a:cxn ang="T14">
                    <a:pos x="T4" y="T5"/>
                  </a:cxn>
                  <a:cxn ang="T15">
                    <a:pos x="T6" y="T7"/>
                  </a:cxn>
                  <a:cxn ang="T16">
                    <a:pos x="T8" y="T9"/>
                  </a:cxn>
                  <a:cxn ang="T17">
                    <a:pos x="T10" y="T11"/>
                  </a:cxn>
                </a:cxnLst>
                <a:rect l="T18" t="T19" r="T20" b="T21"/>
                <a:pathLst>
                  <a:path w="24" h="67">
                    <a:moveTo>
                      <a:pt x="0" y="0"/>
                    </a:moveTo>
                    <a:lnTo>
                      <a:pt x="0" y="7"/>
                    </a:lnTo>
                    <a:lnTo>
                      <a:pt x="2" y="21"/>
                    </a:lnTo>
                    <a:lnTo>
                      <a:pt x="6" y="39"/>
                    </a:lnTo>
                    <a:lnTo>
                      <a:pt x="13" y="56"/>
                    </a:lnTo>
                    <a:lnTo>
                      <a:pt x="24" y="67"/>
                    </a:lnTo>
                  </a:path>
                </a:pathLst>
              </a:custGeom>
              <a:solidFill>
                <a:schemeClr val="folHlink"/>
              </a:solidFill>
              <a:ln w="3175">
                <a:solidFill>
                  <a:srgbClr val="000000"/>
                </a:solidFill>
                <a:round/>
                <a:headEnd/>
                <a:tailEnd/>
              </a:ln>
            </p:spPr>
            <p:txBody>
              <a:bodyPr/>
              <a:lstStyle/>
              <a:p>
                <a:endParaRPr lang="es-CL"/>
              </a:p>
            </p:txBody>
          </p:sp>
          <p:sp>
            <p:nvSpPr>
              <p:cNvPr id="16241" name="Freeform 1064"/>
              <p:cNvSpPr>
                <a:spLocks/>
              </p:cNvSpPr>
              <p:nvPr/>
            </p:nvSpPr>
            <p:spPr bwMode="auto">
              <a:xfrm>
                <a:off x="552" y="1614"/>
                <a:ext cx="3" cy="10"/>
              </a:xfrm>
              <a:custGeom>
                <a:avLst/>
                <a:gdLst>
                  <a:gd name="T0" fmla="*/ 0 w 29"/>
                  <a:gd name="T1" fmla="*/ 0 h 73"/>
                  <a:gd name="T2" fmla="*/ 0 w 29"/>
                  <a:gd name="T3" fmla="*/ 0 h 73"/>
                  <a:gd name="T4" fmla="*/ 0 w 29"/>
                  <a:gd name="T5" fmla="*/ 0 h 73"/>
                  <a:gd name="T6" fmla="*/ 0 w 29"/>
                  <a:gd name="T7" fmla="*/ 0 h 73"/>
                  <a:gd name="T8" fmla="*/ 0 w 29"/>
                  <a:gd name="T9" fmla="*/ 0 h 73"/>
                  <a:gd name="T10" fmla="*/ 0 w 29"/>
                  <a:gd name="T11" fmla="*/ 0 h 73"/>
                  <a:gd name="T12" fmla="*/ 0 60000 65536"/>
                  <a:gd name="T13" fmla="*/ 0 60000 65536"/>
                  <a:gd name="T14" fmla="*/ 0 60000 65536"/>
                  <a:gd name="T15" fmla="*/ 0 60000 65536"/>
                  <a:gd name="T16" fmla="*/ 0 60000 65536"/>
                  <a:gd name="T17" fmla="*/ 0 60000 65536"/>
                  <a:gd name="T18" fmla="*/ 0 w 29"/>
                  <a:gd name="T19" fmla="*/ 0 h 73"/>
                  <a:gd name="T20" fmla="*/ 29 w 29"/>
                  <a:gd name="T21" fmla="*/ 73 h 73"/>
                </a:gdLst>
                <a:ahLst/>
                <a:cxnLst>
                  <a:cxn ang="T12">
                    <a:pos x="T0" y="T1"/>
                  </a:cxn>
                  <a:cxn ang="T13">
                    <a:pos x="T2" y="T3"/>
                  </a:cxn>
                  <a:cxn ang="T14">
                    <a:pos x="T4" y="T5"/>
                  </a:cxn>
                  <a:cxn ang="T15">
                    <a:pos x="T6" y="T7"/>
                  </a:cxn>
                  <a:cxn ang="T16">
                    <a:pos x="T8" y="T9"/>
                  </a:cxn>
                  <a:cxn ang="T17">
                    <a:pos x="T10" y="T11"/>
                  </a:cxn>
                </a:cxnLst>
                <a:rect l="T18" t="T19" r="T20" b="T21"/>
                <a:pathLst>
                  <a:path w="29" h="73">
                    <a:moveTo>
                      <a:pt x="0" y="0"/>
                    </a:moveTo>
                    <a:lnTo>
                      <a:pt x="1" y="17"/>
                    </a:lnTo>
                    <a:lnTo>
                      <a:pt x="3" y="36"/>
                    </a:lnTo>
                    <a:lnTo>
                      <a:pt x="9" y="54"/>
                    </a:lnTo>
                    <a:lnTo>
                      <a:pt x="18" y="69"/>
                    </a:lnTo>
                    <a:lnTo>
                      <a:pt x="29" y="73"/>
                    </a:lnTo>
                  </a:path>
                </a:pathLst>
              </a:custGeom>
              <a:solidFill>
                <a:schemeClr val="folHlink"/>
              </a:solidFill>
              <a:ln w="3175">
                <a:solidFill>
                  <a:srgbClr val="000000"/>
                </a:solidFill>
                <a:round/>
                <a:headEnd/>
                <a:tailEnd/>
              </a:ln>
            </p:spPr>
            <p:txBody>
              <a:bodyPr/>
              <a:lstStyle/>
              <a:p>
                <a:endParaRPr lang="es-CL"/>
              </a:p>
            </p:txBody>
          </p:sp>
          <p:sp>
            <p:nvSpPr>
              <p:cNvPr id="16242" name="Line 1065"/>
              <p:cNvSpPr>
                <a:spLocks noChangeShapeType="1"/>
              </p:cNvSpPr>
              <p:nvPr/>
            </p:nvSpPr>
            <p:spPr bwMode="auto">
              <a:xfrm>
                <a:off x="555" y="1615"/>
                <a:ext cx="1" cy="9"/>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243" name="Freeform 1066"/>
              <p:cNvSpPr>
                <a:spLocks/>
              </p:cNvSpPr>
              <p:nvPr/>
            </p:nvSpPr>
            <p:spPr bwMode="auto">
              <a:xfrm>
                <a:off x="564" y="1616"/>
                <a:ext cx="1" cy="6"/>
              </a:xfrm>
              <a:custGeom>
                <a:avLst/>
                <a:gdLst>
                  <a:gd name="T0" fmla="*/ 0 w 13"/>
                  <a:gd name="T1" fmla="*/ 0 h 47"/>
                  <a:gd name="T2" fmla="*/ 0 w 13"/>
                  <a:gd name="T3" fmla="*/ 0 h 47"/>
                  <a:gd name="T4" fmla="*/ 0 w 13"/>
                  <a:gd name="T5" fmla="*/ 0 h 47"/>
                  <a:gd name="T6" fmla="*/ 0 w 13"/>
                  <a:gd name="T7" fmla="*/ 0 h 47"/>
                  <a:gd name="T8" fmla="*/ 0 w 13"/>
                  <a:gd name="T9" fmla="*/ 0 h 47"/>
                  <a:gd name="T10" fmla="*/ 0 w 13"/>
                  <a:gd name="T11" fmla="*/ 0 h 47"/>
                  <a:gd name="T12" fmla="*/ 0 60000 65536"/>
                  <a:gd name="T13" fmla="*/ 0 60000 65536"/>
                  <a:gd name="T14" fmla="*/ 0 60000 65536"/>
                  <a:gd name="T15" fmla="*/ 0 60000 65536"/>
                  <a:gd name="T16" fmla="*/ 0 60000 65536"/>
                  <a:gd name="T17" fmla="*/ 0 60000 65536"/>
                  <a:gd name="T18" fmla="*/ 0 w 13"/>
                  <a:gd name="T19" fmla="*/ 0 h 47"/>
                  <a:gd name="T20" fmla="*/ 13 w 13"/>
                  <a:gd name="T21" fmla="*/ 47 h 47"/>
                </a:gdLst>
                <a:ahLst/>
                <a:cxnLst>
                  <a:cxn ang="T12">
                    <a:pos x="T0" y="T1"/>
                  </a:cxn>
                  <a:cxn ang="T13">
                    <a:pos x="T2" y="T3"/>
                  </a:cxn>
                  <a:cxn ang="T14">
                    <a:pos x="T4" y="T5"/>
                  </a:cxn>
                  <a:cxn ang="T15">
                    <a:pos x="T6" y="T7"/>
                  </a:cxn>
                  <a:cxn ang="T16">
                    <a:pos x="T8" y="T9"/>
                  </a:cxn>
                  <a:cxn ang="T17">
                    <a:pos x="T10" y="T11"/>
                  </a:cxn>
                </a:cxnLst>
                <a:rect l="T18" t="T19" r="T20" b="T21"/>
                <a:pathLst>
                  <a:path w="13" h="47">
                    <a:moveTo>
                      <a:pt x="13" y="0"/>
                    </a:moveTo>
                    <a:lnTo>
                      <a:pt x="13" y="9"/>
                    </a:lnTo>
                    <a:lnTo>
                      <a:pt x="12" y="18"/>
                    </a:lnTo>
                    <a:lnTo>
                      <a:pt x="11" y="29"/>
                    </a:lnTo>
                    <a:lnTo>
                      <a:pt x="6" y="39"/>
                    </a:lnTo>
                    <a:lnTo>
                      <a:pt x="0" y="47"/>
                    </a:lnTo>
                  </a:path>
                </a:pathLst>
              </a:custGeom>
              <a:solidFill>
                <a:schemeClr val="folHlink"/>
              </a:solidFill>
              <a:ln w="3175">
                <a:solidFill>
                  <a:srgbClr val="000000"/>
                </a:solidFill>
                <a:round/>
                <a:headEnd/>
                <a:tailEnd/>
              </a:ln>
            </p:spPr>
            <p:txBody>
              <a:bodyPr/>
              <a:lstStyle/>
              <a:p>
                <a:endParaRPr lang="es-CL"/>
              </a:p>
            </p:txBody>
          </p:sp>
          <p:sp>
            <p:nvSpPr>
              <p:cNvPr id="16244" name="Freeform 1067"/>
              <p:cNvSpPr>
                <a:spLocks/>
              </p:cNvSpPr>
              <p:nvPr/>
            </p:nvSpPr>
            <p:spPr bwMode="auto">
              <a:xfrm>
                <a:off x="562" y="1616"/>
                <a:ext cx="2" cy="7"/>
              </a:xfrm>
              <a:custGeom>
                <a:avLst/>
                <a:gdLst>
                  <a:gd name="T0" fmla="*/ 0 w 18"/>
                  <a:gd name="T1" fmla="*/ 0 h 57"/>
                  <a:gd name="T2" fmla="*/ 0 w 18"/>
                  <a:gd name="T3" fmla="*/ 0 h 57"/>
                  <a:gd name="T4" fmla="*/ 0 w 18"/>
                  <a:gd name="T5" fmla="*/ 0 h 57"/>
                  <a:gd name="T6" fmla="*/ 0 w 18"/>
                  <a:gd name="T7" fmla="*/ 0 h 57"/>
                  <a:gd name="T8" fmla="*/ 0 w 18"/>
                  <a:gd name="T9" fmla="*/ 0 h 57"/>
                  <a:gd name="T10" fmla="*/ 0 w 18"/>
                  <a:gd name="T11" fmla="*/ 0 h 57"/>
                  <a:gd name="T12" fmla="*/ 0 60000 65536"/>
                  <a:gd name="T13" fmla="*/ 0 60000 65536"/>
                  <a:gd name="T14" fmla="*/ 0 60000 65536"/>
                  <a:gd name="T15" fmla="*/ 0 60000 65536"/>
                  <a:gd name="T16" fmla="*/ 0 60000 65536"/>
                  <a:gd name="T17" fmla="*/ 0 60000 65536"/>
                  <a:gd name="T18" fmla="*/ 0 w 18"/>
                  <a:gd name="T19" fmla="*/ 0 h 57"/>
                  <a:gd name="T20" fmla="*/ 18 w 18"/>
                  <a:gd name="T21" fmla="*/ 57 h 57"/>
                </a:gdLst>
                <a:ahLst/>
                <a:cxnLst>
                  <a:cxn ang="T12">
                    <a:pos x="T0" y="T1"/>
                  </a:cxn>
                  <a:cxn ang="T13">
                    <a:pos x="T2" y="T3"/>
                  </a:cxn>
                  <a:cxn ang="T14">
                    <a:pos x="T4" y="T5"/>
                  </a:cxn>
                  <a:cxn ang="T15">
                    <a:pos x="T6" y="T7"/>
                  </a:cxn>
                  <a:cxn ang="T16">
                    <a:pos x="T8" y="T9"/>
                  </a:cxn>
                  <a:cxn ang="T17">
                    <a:pos x="T10" y="T11"/>
                  </a:cxn>
                </a:cxnLst>
                <a:rect l="T18" t="T19" r="T20" b="T21"/>
                <a:pathLst>
                  <a:path w="18" h="57">
                    <a:moveTo>
                      <a:pt x="18" y="0"/>
                    </a:moveTo>
                    <a:lnTo>
                      <a:pt x="17" y="12"/>
                    </a:lnTo>
                    <a:lnTo>
                      <a:pt x="16" y="25"/>
                    </a:lnTo>
                    <a:lnTo>
                      <a:pt x="12" y="37"/>
                    </a:lnTo>
                    <a:lnTo>
                      <a:pt x="8" y="48"/>
                    </a:lnTo>
                    <a:lnTo>
                      <a:pt x="0" y="57"/>
                    </a:lnTo>
                  </a:path>
                </a:pathLst>
              </a:custGeom>
              <a:solidFill>
                <a:schemeClr val="folHlink"/>
              </a:solidFill>
              <a:ln w="3175">
                <a:solidFill>
                  <a:srgbClr val="000000"/>
                </a:solidFill>
                <a:round/>
                <a:headEnd/>
                <a:tailEnd/>
              </a:ln>
            </p:spPr>
            <p:txBody>
              <a:bodyPr/>
              <a:lstStyle/>
              <a:p>
                <a:endParaRPr lang="es-CL"/>
              </a:p>
            </p:txBody>
          </p:sp>
          <p:sp>
            <p:nvSpPr>
              <p:cNvPr id="16245" name="Freeform 1068"/>
              <p:cNvSpPr>
                <a:spLocks/>
              </p:cNvSpPr>
              <p:nvPr/>
            </p:nvSpPr>
            <p:spPr bwMode="auto">
              <a:xfrm>
                <a:off x="558" y="1615"/>
                <a:ext cx="3" cy="9"/>
              </a:xfrm>
              <a:custGeom>
                <a:avLst/>
                <a:gdLst>
                  <a:gd name="T0" fmla="*/ 0 w 24"/>
                  <a:gd name="T1" fmla="*/ 0 h 67"/>
                  <a:gd name="T2" fmla="*/ 0 w 24"/>
                  <a:gd name="T3" fmla="*/ 0 h 67"/>
                  <a:gd name="T4" fmla="*/ 0 w 24"/>
                  <a:gd name="T5" fmla="*/ 0 h 67"/>
                  <a:gd name="T6" fmla="*/ 0 w 24"/>
                  <a:gd name="T7" fmla="*/ 0 h 67"/>
                  <a:gd name="T8" fmla="*/ 0 w 24"/>
                  <a:gd name="T9" fmla="*/ 0 h 67"/>
                  <a:gd name="T10" fmla="*/ 0 w 24"/>
                  <a:gd name="T11" fmla="*/ 0 h 67"/>
                  <a:gd name="T12" fmla="*/ 0 60000 65536"/>
                  <a:gd name="T13" fmla="*/ 0 60000 65536"/>
                  <a:gd name="T14" fmla="*/ 0 60000 65536"/>
                  <a:gd name="T15" fmla="*/ 0 60000 65536"/>
                  <a:gd name="T16" fmla="*/ 0 60000 65536"/>
                  <a:gd name="T17" fmla="*/ 0 60000 65536"/>
                  <a:gd name="T18" fmla="*/ 0 w 24"/>
                  <a:gd name="T19" fmla="*/ 0 h 67"/>
                  <a:gd name="T20" fmla="*/ 24 w 24"/>
                  <a:gd name="T21" fmla="*/ 67 h 67"/>
                </a:gdLst>
                <a:ahLst/>
                <a:cxnLst>
                  <a:cxn ang="T12">
                    <a:pos x="T0" y="T1"/>
                  </a:cxn>
                  <a:cxn ang="T13">
                    <a:pos x="T2" y="T3"/>
                  </a:cxn>
                  <a:cxn ang="T14">
                    <a:pos x="T4" y="T5"/>
                  </a:cxn>
                  <a:cxn ang="T15">
                    <a:pos x="T6" y="T7"/>
                  </a:cxn>
                  <a:cxn ang="T16">
                    <a:pos x="T8" y="T9"/>
                  </a:cxn>
                  <a:cxn ang="T17">
                    <a:pos x="T10" y="T11"/>
                  </a:cxn>
                </a:cxnLst>
                <a:rect l="T18" t="T19" r="T20" b="T21"/>
                <a:pathLst>
                  <a:path w="24" h="67">
                    <a:moveTo>
                      <a:pt x="24" y="0"/>
                    </a:moveTo>
                    <a:lnTo>
                      <a:pt x="23" y="7"/>
                    </a:lnTo>
                    <a:lnTo>
                      <a:pt x="22" y="22"/>
                    </a:lnTo>
                    <a:lnTo>
                      <a:pt x="18" y="38"/>
                    </a:lnTo>
                    <a:lnTo>
                      <a:pt x="11" y="55"/>
                    </a:lnTo>
                    <a:lnTo>
                      <a:pt x="0" y="67"/>
                    </a:lnTo>
                  </a:path>
                </a:pathLst>
              </a:custGeom>
              <a:solidFill>
                <a:schemeClr val="folHlink"/>
              </a:solidFill>
              <a:ln w="3175">
                <a:solidFill>
                  <a:srgbClr val="000000"/>
                </a:solidFill>
                <a:round/>
                <a:headEnd/>
                <a:tailEnd/>
              </a:ln>
            </p:spPr>
            <p:txBody>
              <a:bodyPr/>
              <a:lstStyle/>
              <a:p>
                <a:endParaRPr lang="es-CL"/>
              </a:p>
            </p:txBody>
          </p:sp>
          <p:sp>
            <p:nvSpPr>
              <p:cNvPr id="16246" name="Freeform 1069"/>
              <p:cNvSpPr>
                <a:spLocks/>
              </p:cNvSpPr>
              <p:nvPr/>
            </p:nvSpPr>
            <p:spPr bwMode="auto">
              <a:xfrm>
                <a:off x="555" y="1615"/>
                <a:ext cx="3" cy="9"/>
              </a:xfrm>
              <a:custGeom>
                <a:avLst/>
                <a:gdLst>
                  <a:gd name="T0" fmla="*/ 0 w 30"/>
                  <a:gd name="T1" fmla="*/ 0 h 74"/>
                  <a:gd name="T2" fmla="*/ 0 w 30"/>
                  <a:gd name="T3" fmla="*/ 0 h 74"/>
                  <a:gd name="T4" fmla="*/ 0 w 30"/>
                  <a:gd name="T5" fmla="*/ 0 h 74"/>
                  <a:gd name="T6" fmla="*/ 0 w 30"/>
                  <a:gd name="T7" fmla="*/ 0 h 74"/>
                  <a:gd name="T8" fmla="*/ 0 w 30"/>
                  <a:gd name="T9" fmla="*/ 0 h 74"/>
                  <a:gd name="T10" fmla="*/ 0 w 30"/>
                  <a:gd name="T11" fmla="*/ 0 h 74"/>
                  <a:gd name="T12" fmla="*/ 0 60000 65536"/>
                  <a:gd name="T13" fmla="*/ 0 60000 65536"/>
                  <a:gd name="T14" fmla="*/ 0 60000 65536"/>
                  <a:gd name="T15" fmla="*/ 0 60000 65536"/>
                  <a:gd name="T16" fmla="*/ 0 60000 65536"/>
                  <a:gd name="T17" fmla="*/ 0 60000 65536"/>
                  <a:gd name="T18" fmla="*/ 0 w 30"/>
                  <a:gd name="T19" fmla="*/ 0 h 74"/>
                  <a:gd name="T20" fmla="*/ 30 w 30"/>
                  <a:gd name="T21" fmla="*/ 74 h 74"/>
                </a:gdLst>
                <a:ahLst/>
                <a:cxnLst>
                  <a:cxn ang="T12">
                    <a:pos x="T0" y="T1"/>
                  </a:cxn>
                  <a:cxn ang="T13">
                    <a:pos x="T2" y="T3"/>
                  </a:cxn>
                  <a:cxn ang="T14">
                    <a:pos x="T4" y="T5"/>
                  </a:cxn>
                  <a:cxn ang="T15">
                    <a:pos x="T6" y="T7"/>
                  </a:cxn>
                  <a:cxn ang="T16">
                    <a:pos x="T8" y="T9"/>
                  </a:cxn>
                  <a:cxn ang="T17">
                    <a:pos x="T10" y="T11"/>
                  </a:cxn>
                </a:cxnLst>
                <a:rect l="T18" t="T19" r="T20" b="T21"/>
                <a:pathLst>
                  <a:path w="30" h="74">
                    <a:moveTo>
                      <a:pt x="30" y="0"/>
                    </a:moveTo>
                    <a:lnTo>
                      <a:pt x="28" y="17"/>
                    </a:lnTo>
                    <a:lnTo>
                      <a:pt x="26" y="36"/>
                    </a:lnTo>
                    <a:lnTo>
                      <a:pt x="20" y="54"/>
                    </a:lnTo>
                    <a:lnTo>
                      <a:pt x="12" y="68"/>
                    </a:lnTo>
                    <a:lnTo>
                      <a:pt x="0" y="74"/>
                    </a:lnTo>
                  </a:path>
                </a:pathLst>
              </a:custGeom>
              <a:solidFill>
                <a:schemeClr val="folHlink"/>
              </a:solidFill>
              <a:ln w="3175">
                <a:solidFill>
                  <a:srgbClr val="000000"/>
                </a:solidFill>
                <a:round/>
                <a:headEnd/>
                <a:tailEnd/>
              </a:ln>
            </p:spPr>
            <p:txBody>
              <a:bodyPr/>
              <a:lstStyle/>
              <a:p>
                <a:endParaRPr lang="es-CL"/>
              </a:p>
            </p:txBody>
          </p:sp>
          <p:sp>
            <p:nvSpPr>
              <p:cNvPr id="16247" name="Freeform 1070"/>
              <p:cNvSpPr>
                <a:spLocks/>
              </p:cNvSpPr>
              <p:nvPr/>
            </p:nvSpPr>
            <p:spPr bwMode="auto">
              <a:xfrm>
                <a:off x="554" y="1624"/>
                <a:ext cx="3" cy="5"/>
              </a:xfrm>
              <a:custGeom>
                <a:avLst/>
                <a:gdLst>
                  <a:gd name="T0" fmla="*/ 0 w 32"/>
                  <a:gd name="T1" fmla="*/ 0 h 36"/>
                  <a:gd name="T2" fmla="*/ 0 w 32"/>
                  <a:gd name="T3" fmla="*/ 0 h 36"/>
                  <a:gd name="T4" fmla="*/ 0 w 32"/>
                  <a:gd name="T5" fmla="*/ 0 h 36"/>
                  <a:gd name="T6" fmla="*/ 0 w 32"/>
                  <a:gd name="T7" fmla="*/ 0 h 36"/>
                  <a:gd name="T8" fmla="*/ 0 w 32"/>
                  <a:gd name="T9" fmla="*/ 0 h 36"/>
                  <a:gd name="T10" fmla="*/ 0 w 32"/>
                  <a:gd name="T11" fmla="*/ 0 h 36"/>
                  <a:gd name="T12" fmla="*/ 0 60000 65536"/>
                  <a:gd name="T13" fmla="*/ 0 60000 65536"/>
                  <a:gd name="T14" fmla="*/ 0 60000 65536"/>
                  <a:gd name="T15" fmla="*/ 0 60000 65536"/>
                  <a:gd name="T16" fmla="*/ 0 60000 65536"/>
                  <a:gd name="T17" fmla="*/ 0 60000 65536"/>
                  <a:gd name="T18" fmla="*/ 0 w 32"/>
                  <a:gd name="T19" fmla="*/ 0 h 36"/>
                  <a:gd name="T20" fmla="*/ 32 w 32"/>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32" h="36">
                    <a:moveTo>
                      <a:pt x="32" y="36"/>
                    </a:moveTo>
                    <a:lnTo>
                      <a:pt x="32" y="0"/>
                    </a:lnTo>
                    <a:lnTo>
                      <a:pt x="0" y="0"/>
                    </a:lnTo>
                    <a:lnTo>
                      <a:pt x="0" y="36"/>
                    </a:lnTo>
                    <a:lnTo>
                      <a:pt x="32" y="36"/>
                    </a:lnTo>
                  </a:path>
                </a:pathLst>
              </a:custGeom>
              <a:solidFill>
                <a:schemeClr val="folHlink"/>
              </a:solidFill>
              <a:ln w="3175">
                <a:solidFill>
                  <a:srgbClr val="000000"/>
                </a:solidFill>
                <a:round/>
                <a:headEnd/>
                <a:tailEnd/>
              </a:ln>
            </p:spPr>
            <p:txBody>
              <a:bodyPr/>
              <a:lstStyle/>
              <a:p>
                <a:endParaRPr lang="es-CL"/>
              </a:p>
            </p:txBody>
          </p:sp>
          <p:sp>
            <p:nvSpPr>
              <p:cNvPr id="16248" name="Freeform 1071"/>
              <p:cNvSpPr>
                <a:spLocks/>
              </p:cNvSpPr>
              <p:nvPr/>
            </p:nvSpPr>
            <p:spPr bwMode="auto">
              <a:xfrm>
                <a:off x="569" y="1578"/>
                <a:ext cx="2" cy="95"/>
              </a:xfrm>
              <a:custGeom>
                <a:avLst/>
                <a:gdLst>
                  <a:gd name="T0" fmla="*/ 0 w 18"/>
                  <a:gd name="T1" fmla="*/ 0 h 720"/>
                  <a:gd name="T2" fmla="*/ 0 w 18"/>
                  <a:gd name="T3" fmla="*/ 0 h 720"/>
                  <a:gd name="T4" fmla="*/ 0 w 18"/>
                  <a:gd name="T5" fmla="*/ 0 h 720"/>
                  <a:gd name="T6" fmla="*/ 0 w 18"/>
                  <a:gd name="T7" fmla="*/ 0 h 720"/>
                  <a:gd name="T8" fmla="*/ 0 w 18"/>
                  <a:gd name="T9" fmla="*/ 0 h 720"/>
                  <a:gd name="T10" fmla="*/ 0 w 18"/>
                  <a:gd name="T11" fmla="*/ 0 h 720"/>
                  <a:gd name="T12" fmla="*/ 0 60000 65536"/>
                  <a:gd name="T13" fmla="*/ 0 60000 65536"/>
                  <a:gd name="T14" fmla="*/ 0 60000 65536"/>
                  <a:gd name="T15" fmla="*/ 0 60000 65536"/>
                  <a:gd name="T16" fmla="*/ 0 60000 65536"/>
                  <a:gd name="T17" fmla="*/ 0 60000 65536"/>
                  <a:gd name="T18" fmla="*/ 0 w 18"/>
                  <a:gd name="T19" fmla="*/ 0 h 720"/>
                  <a:gd name="T20" fmla="*/ 18 w 18"/>
                  <a:gd name="T21" fmla="*/ 720 h 720"/>
                </a:gdLst>
                <a:ahLst/>
                <a:cxnLst>
                  <a:cxn ang="T12">
                    <a:pos x="T0" y="T1"/>
                  </a:cxn>
                  <a:cxn ang="T13">
                    <a:pos x="T2" y="T3"/>
                  </a:cxn>
                  <a:cxn ang="T14">
                    <a:pos x="T4" y="T5"/>
                  </a:cxn>
                  <a:cxn ang="T15">
                    <a:pos x="T6" y="T7"/>
                  </a:cxn>
                  <a:cxn ang="T16">
                    <a:pos x="T8" y="T9"/>
                  </a:cxn>
                  <a:cxn ang="T17">
                    <a:pos x="T10" y="T11"/>
                  </a:cxn>
                </a:cxnLst>
                <a:rect l="T18" t="T19" r="T20" b="T21"/>
                <a:pathLst>
                  <a:path w="18" h="720">
                    <a:moveTo>
                      <a:pt x="18" y="0"/>
                    </a:moveTo>
                    <a:lnTo>
                      <a:pt x="18" y="720"/>
                    </a:lnTo>
                    <a:lnTo>
                      <a:pt x="0" y="720"/>
                    </a:lnTo>
                    <a:lnTo>
                      <a:pt x="0" y="0"/>
                    </a:lnTo>
                    <a:lnTo>
                      <a:pt x="18" y="0"/>
                    </a:lnTo>
                  </a:path>
                </a:pathLst>
              </a:custGeom>
              <a:solidFill>
                <a:schemeClr val="folHlink"/>
              </a:solidFill>
              <a:ln w="3175">
                <a:solidFill>
                  <a:srgbClr val="000000"/>
                </a:solidFill>
                <a:round/>
                <a:headEnd/>
                <a:tailEnd/>
              </a:ln>
            </p:spPr>
            <p:txBody>
              <a:bodyPr/>
              <a:lstStyle/>
              <a:p>
                <a:endParaRPr lang="es-CL"/>
              </a:p>
            </p:txBody>
          </p:sp>
          <p:sp>
            <p:nvSpPr>
              <p:cNvPr id="16249" name="Freeform 1072"/>
              <p:cNvSpPr>
                <a:spLocks/>
              </p:cNvSpPr>
              <p:nvPr/>
            </p:nvSpPr>
            <p:spPr bwMode="auto">
              <a:xfrm>
                <a:off x="568" y="1585"/>
                <a:ext cx="4" cy="5"/>
              </a:xfrm>
              <a:custGeom>
                <a:avLst/>
                <a:gdLst>
                  <a:gd name="T0" fmla="*/ 0 w 36"/>
                  <a:gd name="T1" fmla="*/ 0 h 36"/>
                  <a:gd name="T2" fmla="*/ 0 w 36"/>
                  <a:gd name="T3" fmla="*/ 0 h 36"/>
                  <a:gd name="T4" fmla="*/ 0 w 36"/>
                  <a:gd name="T5" fmla="*/ 0 h 36"/>
                  <a:gd name="T6" fmla="*/ 0 w 36"/>
                  <a:gd name="T7" fmla="*/ 0 h 36"/>
                  <a:gd name="T8" fmla="*/ 0 w 36"/>
                  <a:gd name="T9" fmla="*/ 0 h 36"/>
                  <a:gd name="T10" fmla="*/ 0 w 36"/>
                  <a:gd name="T11" fmla="*/ 0 h 36"/>
                  <a:gd name="T12" fmla="*/ 0 60000 65536"/>
                  <a:gd name="T13" fmla="*/ 0 60000 65536"/>
                  <a:gd name="T14" fmla="*/ 0 60000 65536"/>
                  <a:gd name="T15" fmla="*/ 0 60000 65536"/>
                  <a:gd name="T16" fmla="*/ 0 60000 65536"/>
                  <a:gd name="T17" fmla="*/ 0 60000 65536"/>
                  <a:gd name="T18" fmla="*/ 0 w 36"/>
                  <a:gd name="T19" fmla="*/ 0 h 36"/>
                  <a:gd name="T20" fmla="*/ 36 w 36"/>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36" h="36">
                    <a:moveTo>
                      <a:pt x="36" y="36"/>
                    </a:moveTo>
                    <a:lnTo>
                      <a:pt x="36" y="0"/>
                    </a:lnTo>
                    <a:lnTo>
                      <a:pt x="0" y="0"/>
                    </a:lnTo>
                    <a:lnTo>
                      <a:pt x="0" y="36"/>
                    </a:lnTo>
                    <a:lnTo>
                      <a:pt x="36" y="36"/>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250" name="Freeform 1073"/>
              <p:cNvSpPr>
                <a:spLocks/>
              </p:cNvSpPr>
              <p:nvPr/>
            </p:nvSpPr>
            <p:spPr bwMode="auto">
              <a:xfrm>
                <a:off x="568" y="1585"/>
                <a:ext cx="4" cy="5"/>
              </a:xfrm>
              <a:custGeom>
                <a:avLst/>
                <a:gdLst>
                  <a:gd name="T0" fmla="*/ 0 w 36"/>
                  <a:gd name="T1" fmla="*/ 0 h 36"/>
                  <a:gd name="T2" fmla="*/ 0 w 36"/>
                  <a:gd name="T3" fmla="*/ 0 h 36"/>
                  <a:gd name="T4" fmla="*/ 0 w 36"/>
                  <a:gd name="T5" fmla="*/ 0 h 36"/>
                  <a:gd name="T6" fmla="*/ 0 w 36"/>
                  <a:gd name="T7" fmla="*/ 0 h 36"/>
                  <a:gd name="T8" fmla="*/ 0 w 36"/>
                  <a:gd name="T9" fmla="*/ 0 h 36"/>
                  <a:gd name="T10" fmla="*/ 0 w 36"/>
                  <a:gd name="T11" fmla="*/ 0 h 36"/>
                  <a:gd name="T12" fmla="*/ 0 60000 65536"/>
                  <a:gd name="T13" fmla="*/ 0 60000 65536"/>
                  <a:gd name="T14" fmla="*/ 0 60000 65536"/>
                  <a:gd name="T15" fmla="*/ 0 60000 65536"/>
                  <a:gd name="T16" fmla="*/ 0 60000 65536"/>
                  <a:gd name="T17" fmla="*/ 0 60000 65536"/>
                  <a:gd name="T18" fmla="*/ 0 w 36"/>
                  <a:gd name="T19" fmla="*/ 0 h 36"/>
                  <a:gd name="T20" fmla="*/ 36 w 36"/>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36" h="36">
                    <a:moveTo>
                      <a:pt x="36" y="36"/>
                    </a:moveTo>
                    <a:lnTo>
                      <a:pt x="36" y="0"/>
                    </a:lnTo>
                    <a:lnTo>
                      <a:pt x="0" y="0"/>
                    </a:lnTo>
                    <a:lnTo>
                      <a:pt x="0" y="36"/>
                    </a:lnTo>
                    <a:lnTo>
                      <a:pt x="36" y="36"/>
                    </a:lnTo>
                  </a:path>
                </a:pathLst>
              </a:custGeom>
              <a:solidFill>
                <a:schemeClr val="folHlink"/>
              </a:solidFill>
              <a:ln w="3175">
                <a:solidFill>
                  <a:srgbClr val="000000"/>
                </a:solidFill>
                <a:round/>
                <a:headEnd/>
                <a:tailEnd/>
              </a:ln>
            </p:spPr>
            <p:txBody>
              <a:bodyPr/>
              <a:lstStyle/>
              <a:p>
                <a:endParaRPr lang="es-CL"/>
              </a:p>
            </p:txBody>
          </p:sp>
          <p:sp>
            <p:nvSpPr>
              <p:cNvPr id="16251" name="Freeform 1074"/>
              <p:cNvSpPr>
                <a:spLocks/>
              </p:cNvSpPr>
              <p:nvPr/>
            </p:nvSpPr>
            <p:spPr bwMode="auto">
              <a:xfrm>
                <a:off x="568" y="1578"/>
                <a:ext cx="4" cy="5"/>
              </a:xfrm>
              <a:custGeom>
                <a:avLst/>
                <a:gdLst>
                  <a:gd name="T0" fmla="*/ 0 w 36"/>
                  <a:gd name="T1" fmla="*/ 0 h 36"/>
                  <a:gd name="T2" fmla="*/ 0 w 36"/>
                  <a:gd name="T3" fmla="*/ 0 h 36"/>
                  <a:gd name="T4" fmla="*/ 0 w 36"/>
                  <a:gd name="T5" fmla="*/ 0 h 36"/>
                  <a:gd name="T6" fmla="*/ 0 w 36"/>
                  <a:gd name="T7" fmla="*/ 0 h 36"/>
                  <a:gd name="T8" fmla="*/ 0 w 36"/>
                  <a:gd name="T9" fmla="*/ 0 h 36"/>
                  <a:gd name="T10" fmla="*/ 0 w 36"/>
                  <a:gd name="T11" fmla="*/ 0 h 36"/>
                  <a:gd name="T12" fmla="*/ 0 60000 65536"/>
                  <a:gd name="T13" fmla="*/ 0 60000 65536"/>
                  <a:gd name="T14" fmla="*/ 0 60000 65536"/>
                  <a:gd name="T15" fmla="*/ 0 60000 65536"/>
                  <a:gd name="T16" fmla="*/ 0 60000 65536"/>
                  <a:gd name="T17" fmla="*/ 0 60000 65536"/>
                  <a:gd name="T18" fmla="*/ 0 w 36"/>
                  <a:gd name="T19" fmla="*/ 0 h 36"/>
                  <a:gd name="T20" fmla="*/ 36 w 36"/>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36" h="36">
                    <a:moveTo>
                      <a:pt x="36" y="36"/>
                    </a:moveTo>
                    <a:lnTo>
                      <a:pt x="36" y="0"/>
                    </a:lnTo>
                    <a:lnTo>
                      <a:pt x="0" y="0"/>
                    </a:lnTo>
                    <a:lnTo>
                      <a:pt x="0" y="36"/>
                    </a:lnTo>
                    <a:lnTo>
                      <a:pt x="36" y="36"/>
                    </a:lnTo>
                  </a:path>
                </a:pathLst>
              </a:custGeom>
              <a:solidFill>
                <a:schemeClr val="folHlink"/>
              </a:solidFill>
              <a:ln w="3175">
                <a:solidFill>
                  <a:srgbClr val="000000"/>
                </a:solidFill>
                <a:round/>
                <a:headEnd/>
                <a:tailEnd/>
              </a:ln>
            </p:spPr>
            <p:txBody>
              <a:bodyPr/>
              <a:lstStyle/>
              <a:p>
                <a:endParaRPr lang="es-CL"/>
              </a:p>
            </p:txBody>
          </p:sp>
          <p:sp>
            <p:nvSpPr>
              <p:cNvPr id="16252" name="Freeform 1075"/>
              <p:cNvSpPr>
                <a:spLocks/>
              </p:cNvSpPr>
              <p:nvPr/>
            </p:nvSpPr>
            <p:spPr bwMode="auto">
              <a:xfrm>
                <a:off x="567" y="1570"/>
                <a:ext cx="6" cy="7"/>
              </a:xfrm>
              <a:custGeom>
                <a:avLst/>
                <a:gdLst>
                  <a:gd name="T0" fmla="*/ 0 w 51"/>
                  <a:gd name="T1" fmla="*/ 0 h 51"/>
                  <a:gd name="T2" fmla="*/ 0 w 51"/>
                  <a:gd name="T3" fmla="*/ 0 h 51"/>
                  <a:gd name="T4" fmla="*/ 0 w 51"/>
                  <a:gd name="T5" fmla="*/ 0 h 51"/>
                  <a:gd name="T6" fmla="*/ 0 w 51"/>
                  <a:gd name="T7" fmla="*/ 0 h 51"/>
                  <a:gd name="T8" fmla="*/ 0 w 51"/>
                  <a:gd name="T9" fmla="*/ 0 h 51"/>
                  <a:gd name="T10" fmla="*/ 0 w 51"/>
                  <a:gd name="T11" fmla="*/ 0 h 51"/>
                  <a:gd name="T12" fmla="*/ 0 w 51"/>
                  <a:gd name="T13" fmla="*/ 0 h 51"/>
                  <a:gd name="T14" fmla="*/ 0 w 51"/>
                  <a:gd name="T15" fmla="*/ 0 h 51"/>
                  <a:gd name="T16" fmla="*/ 0 w 51"/>
                  <a:gd name="T17" fmla="*/ 0 h 51"/>
                  <a:gd name="T18" fmla="*/ 0 w 51"/>
                  <a:gd name="T19" fmla="*/ 0 h 51"/>
                  <a:gd name="T20" fmla="*/ 0 w 51"/>
                  <a:gd name="T21" fmla="*/ 0 h 51"/>
                  <a:gd name="T22" fmla="*/ 0 w 51"/>
                  <a:gd name="T23" fmla="*/ 0 h 51"/>
                  <a:gd name="T24" fmla="*/ 0 w 51"/>
                  <a:gd name="T25" fmla="*/ 0 h 51"/>
                  <a:gd name="T26" fmla="*/ 0 w 51"/>
                  <a:gd name="T27" fmla="*/ 0 h 51"/>
                  <a:gd name="T28" fmla="*/ 0 w 51"/>
                  <a:gd name="T29" fmla="*/ 0 h 51"/>
                  <a:gd name="T30" fmla="*/ 0 w 51"/>
                  <a:gd name="T31" fmla="*/ 0 h 51"/>
                  <a:gd name="T32" fmla="*/ 0 w 51"/>
                  <a:gd name="T33" fmla="*/ 0 h 51"/>
                  <a:gd name="T34" fmla="*/ 0 w 51"/>
                  <a:gd name="T35" fmla="*/ 0 h 51"/>
                  <a:gd name="T36" fmla="*/ 0 w 51"/>
                  <a:gd name="T37" fmla="*/ 0 h 51"/>
                  <a:gd name="T38" fmla="*/ 0 w 51"/>
                  <a:gd name="T39" fmla="*/ 0 h 51"/>
                  <a:gd name="T40" fmla="*/ 0 w 51"/>
                  <a:gd name="T41" fmla="*/ 0 h 51"/>
                  <a:gd name="T42" fmla="*/ 0 w 51"/>
                  <a:gd name="T43" fmla="*/ 0 h 51"/>
                  <a:gd name="T44" fmla="*/ 0 w 51"/>
                  <a:gd name="T45" fmla="*/ 0 h 51"/>
                  <a:gd name="T46" fmla="*/ 0 w 51"/>
                  <a:gd name="T47" fmla="*/ 0 h 51"/>
                  <a:gd name="T48" fmla="*/ 0 w 51"/>
                  <a:gd name="T49" fmla="*/ 0 h 5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1"/>
                  <a:gd name="T76" fmla="*/ 0 h 51"/>
                  <a:gd name="T77" fmla="*/ 51 w 51"/>
                  <a:gd name="T78" fmla="*/ 51 h 51"/>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1" h="51">
                    <a:moveTo>
                      <a:pt x="25" y="51"/>
                    </a:moveTo>
                    <a:lnTo>
                      <a:pt x="34" y="49"/>
                    </a:lnTo>
                    <a:lnTo>
                      <a:pt x="41" y="46"/>
                    </a:lnTo>
                    <a:lnTo>
                      <a:pt x="46" y="41"/>
                    </a:lnTo>
                    <a:lnTo>
                      <a:pt x="49" y="34"/>
                    </a:lnTo>
                    <a:lnTo>
                      <a:pt x="51" y="25"/>
                    </a:lnTo>
                    <a:lnTo>
                      <a:pt x="49" y="17"/>
                    </a:lnTo>
                    <a:lnTo>
                      <a:pt x="46" y="10"/>
                    </a:lnTo>
                    <a:lnTo>
                      <a:pt x="41" y="5"/>
                    </a:lnTo>
                    <a:lnTo>
                      <a:pt x="34" y="1"/>
                    </a:lnTo>
                    <a:lnTo>
                      <a:pt x="25" y="0"/>
                    </a:lnTo>
                    <a:lnTo>
                      <a:pt x="17" y="1"/>
                    </a:lnTo>
                    <a:lnTo>
                      <a:pt x="10" y="5"/>
                    </a:lnTo>
                    <a:lnTo>
                      <a:pt x="5" y="10"/>
                    </a:lnTo>
                    <a:lnTo>
                      <a:pt x="1" y="17"/>
                    </a:lnTo>
                    <a:lnTo>
                      <a:pt x="0" y="25"/>
                    </a:lnTo>
                    <a:lnTo>
                      <a:pt x="1" y="34"/>
                    </a:lnTo>
                    <a:lnTo>
                      <a:pt x="5" y="41"/>
                    </a:lnTo>
                    <a:lnTo>
                      <a:pt x="10" y="46"/>
                    </a:lnTo>
                    <a:lnTo>
                      <a:pt x="17" y="49"/>
                    </a:lnTo>
                    <a:lnTo>
                      <a:pt x="25" y="51"/>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253" name="Freeform 1076"/>
              <p:cNvSpPr>
                <a:spLocks/>
              </p:cNvSpPr>
              <p:nvPr/>
            </p:nvSpPr>
            <p:spPr bwMode="auto">
              <a:xfrm>
                <a:off x="567" y="1570"/>
                <a:ext cx="6" cy="7"/>
              </a:xfrm>
              <a:custGeom>
                <a:avLst/>
                <a:gdLst>
                  <a:gd name="T0" fmla="*/ 0 w 51"/>
                  <a:gd name="T1" fmla="*/ 0 h 51"/>
                  <a:gd name="T2" fmla="*/ 0 w 51"/>
                  <a:gd name="T3" fmla="*/ 0 h 51"/>
                  <a:gd name="T4" fmla="*/ 0 w 51"/>
                  <a:gd name="T5" fmla="*/ 0 h 51"/>
                  <a:gd name="T6" fmla="*/ 0 w 51"/>
                  <a:gd name="T7" fmla="*/ 0 h 51"/>
                  <a:gd name="T8" fmla="*/ 0 w 51"/>
                  <a:gd name="T9" fmla="*/ 0 h 51"/>
                  <a:gd name="T10" fmla="*/ 0 w 51"/>
                  <a:gd name="T11" fmla="*/ 0 h 51"/>
                  <a:gd name="T12" fmla="*/ 0 w 51"/>
                  <a:gd name="T13" fmla="*/ 0 h 51"/>
                  <a:gd name="T14" fmla="*/ 0 w 51"/>
                  <a:gd name="T15" fmla="*/ 0 h 51"/>
                  <a:gd name="T16" fmla="*/ 0 w 51"/>
                  <a:gd name="T17" fmla="*/ 0 h 51"/>
                  <a:gd name="T18" fmla="*/ 0 w 51"/>
                  <a:gd name="T19" fmla="*/ 0 h 51"/>
                  <a:gd name="T20" fmla="*/ 0 w 51"/>
                  <a:gd name="T21" fmla="*/ 0 h 51"/>
                  <a:gd name="T22" fmla="*/ 0 w 51"/>
                  <a:gd name="T23" fmla="*/ 0 h 51"/>
                  <a:gd name="T24" fmla="*/ 0 w 51"/>
                  <a:gd name="T25" fmla="*/ 0 h 51"/>
                  <a:gd name="T26" fmla="*/ 0 w 51"/>
                  <a:gd name="T27" fmla="*/ 0 h 51"/>
                  <a:gd name="T28" fmla="*/ 0 w 51"/>
                  <a:gd name="T29" fmla="*/ 0 h 51"/>
                  <a:gd name="T30" fmla="*/ 0 w 51"/>
                  <a:gd name="T31" fmla="*/ 0 h 51"/>
                  <a:gd name="T32" fmla="*/ 0 w 51"/>
                  <a:gd name="T33" fmla="*/ 0 h 51"/>
                  <a:gd name="T34" fmla="*/ 0 w 51"/>
                  <a:gd name="T35" fmla="*/ 0 h 51"/>
                  <a:gd name="T36" fmla="*/ 0 w 51"/>
                  <a:gd name="T37" fmla="*/ 0 h 51"/>
                  <a:gd name="T38" fmla="*/ 0 w 51"/>
                  <a:gd name="T39" fmla="*/ 0 h 51"/>
                  <a:gd name="T40" fmla="*/ 0 w 51"/>
                  <a:gd name="T41" fmla="*/ 0 h 51"/>
                  <a:gd name="T42" fmla="*/ 0 w 51"/>
                  <a:gd name="T43" fmla="*/ 0 h 51"/>
                  <a:gd name="T44" fmla="*/ 0 w 51"/>
                  <a:gd name="T45" fmla="*/ 0 h 51"/>
                  <a:gd name="T46" fmla="*/ 0 w 51"/>
                  <a:gd name="T47" fmla="*/ 0 h 51"/>
                  <a:gd name="T48" fmla="*/ 0 w 51"/>
                  <a:gd name="T49" fmla="*/ 0 h 5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1"/>
                  <a:gd name="T76" fmla="*/ 0 h 51"/>
                  <a:gd name="T77" fmla="*/ 51 w 51"/>
                  <a:gd name="T78" fmla="*/ 51 h 51"/>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1" h="51">
                    <a:moveTo>
                      <a:pt x="25" y="51"/>
                    </a:moveTo>
                    <a:lnTo>
                      <a:pt x="34" y="49"/>
                    </a:lnTo>
                    <a:lnTo>
                      <a:pt x="41" y="46"/>
                    </a:lnTo>
                    <a:lnTo>
                      <a:pt x="46" y="41"/>
                    </a:lnTo>
                    <a:lnTo>
                      <a:pt x="49" y="34"/>
                    </a:lnTo>
                    <a:lnTo>
                      <a:pt x="51" y="25"/>
                    </a:lnTo>
                    <a:lnTo>
                      <a:pt x="49" y="17"/>
                    </a:lnTo>
                    <a:lnTo>
                      <a:pt x="46" y="10"/>
                    </a:lnTo>
                    <a:lnTo>
                      <a:pt x="41" y="5"/>
                    </a:lnTo>
                    <a:lnTo>
                      <a:pt x="34" y="1"/>
                    </a:lnTo>
                    <a:lnTo>
                      <a:pt x="25" y="0"/>
                    </a:lnTo>
                    <a:lnTo>
                      <a:pt x="17" y="1"/>
                    </a:lnTo>
                    <a:lnTo>
                      <a:pt x="10" y="5"/>
                    </a:lnTo>
                    <a:lnTo>
                      <a:pt x="5" y="10"/>
                    </a:lnTo>
                    <a:lnTo>
                      <a:pt x="1" y="17"/>
                    </a:lnTo>
                    <a:lnTo>
                      <a:pt x="0" y="25"/>
                    </a:lnTo>
                    <a:lnTo>
                      <a:pt x="1" y="34"/>
                    </a:lnTo>
                    <a:lnTo>
                      <a:pt x="5" y="41"/>
                    </a:lnTo>
                    <a:lnTo>
                      <a:pt x="10" y="46"/>
                    </a:lnTo>
                    <a:lnTo>
                      <a:pt x="17" y="49"/>
                    </a:lnTo>
                    <a:lnTo>
                      <a:pt x="25" y="51"/>
                    </a:lnTo>
                  </a:path>
                </a:pathLst>
              </a:custGeom>
              <a:solidFill>
                <a:schemeClr val="folHlink"/>
              </a:solidFill>
              <a:ln w="3175">
                <a:solidFill>
                  <a:srgbClr val="000000"/>
                </a:solidFill>
                <a:round/>
                <a:headEnd/>
                <a:tailEnd/>
              </a:ln>
            </p:spPr>
            <p:txBody>
              <a:bodyPr/>
              <a:lstStyle/>
              <a:p>
                <a:endParaRPr lang="es-CL"/>
              </a:p>
            </p:txBody>
          </p:sp>
          <p:sp>
            <p:nvSpPr>
              <p:cNvPr id="16254" name="Freeform 1077"/>
              <p:cNvSpPr>
                <a:spLocks/>
              </p:cNvSpPr>
              <p:nvPr/>
            </p:nvSpPr>
            <p:spPr bwMode="auto">
              <a:xfrm>
                <a:off x="542" y="1626"/>
                <a:ext cx="1" cy="3"/>
              </a:xfrm>
              <a:custGeom>
                <a:avLst/>
                <a:gdLst>
                  <a:gd name="T0" fmla="*/ 0 w 18"/>
                  <a:gd name="T1" fmla="*/ 0 h 18"/>
                  <a:gd name="T2" fmla="*/ 0 w 18"/>
                  <a:gd name="T3" fmla="*/ 0 h 18"/>
                  <a:gd name="T4" fmla="*/ 0 w 18"/>
                  <a:gd name="T5" fmla="*/ 0 h 18"/>
                  <a:gd name="T6" fmla="*/ 0 w 18"/>
                  <a:gd name="T7" fmla="*/ 0 h 18"/>
                  <a:gd name="T8" fmla="*/ 0 w 18"/>
                  <a:gd name="T9" fmla="*/ 0 h 18"/>
                  <a:gd name="T10" fmla="*/ 0 w 18"/>
                  <a:gd name="T11" fmla="*/ 0 h 18"/>
                  <a:gd name="T12" fmla="*/ 0 60000 65536"/>
                  <a:gd name="T13" fmla="*/ 0 60000 65536"/>
                  <a:gd name="T14" fmla="*/ 0 60000 65536"/>
                  <a:gd name="T15" fmla="*/ 0 60000 65536"/>
                  <a:gd name="T16" fmla="*/ 0 60000 65536"/>
                  <a:gd name="T17" fmla="*/ 0 60000 65536"/>
                  <a:gd name="T18" fmla="*/ 0 w 18"/>
                  <a:gd name="T19" fmla="*/ 0 h 18"/>
                  <a:gd name="T20" fmla="*/ 18 w 18"/>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18" h="18">
                    <a:moveTo>
                      <a:pt x="18" y="18"/>
                    </a:moveTo>
                    <a:lnTo>
                      <a:pt x="18" y="0"/>
                    </a:lnTo>
                    <a:lnTo>
                      <a:pt x="0" y="0"/>
                    </a:lnTo>
                    <a:lnTo>
                      <a:pt x="0" y="18"/>
                    </a:lnTo>
                    <a:lnTo>
                      <a:pt x="18" y="18"/>
                    </a:lnTo>
                  </a:path>
                </a:pathLst>
              </a:custGeom>
              <a:solidFill>
                <a:schemeClr val="folHlink"/>
              </a:solidFill>
              <a:ln w="3175">
                <a:solidFill>
                  <a:srgbClr val="000000"/>
                </a:solidFill>
                <a:round/>
                <a:headEnd/>
                <a:tailEnd/>
              </a:ln>
            </p:spPr>
            <p:txBody>
              <a:bodyPr/>
              <a:lstStyle/>
              <a:p>
                <a:endParaRPr lang="es-CL"/>
              </a:p>
            </p:txBody>
          </p:sp>
          <p:sp>
            <p:nvSpPr>
              <p:cNvPr id="16255" name="Freeform 1078"/>
              <p:cNvSpPr>
                <a:spLocks/>
              </p:cNvSpPr>
              <p:nvPr/>
            </p:nvSpPr>
            <p:spPr bwMode="auto">
              <a:xfrm>
                <a:off x="566" y="1626"/>
                <a:ext cx="2" cy="3"/>
              </a:xfrm>
              <a:custGeom>
                <a:avLst/>
                <a:gdLst>
                  <a:gd name="T0" fmla="*/ 0 w 18"/>
                  <a:gd name="T1" fmla="*/ 0 h 18"/>
                  <a:gd name="T2" fmla="*/ 0 w 18"/>
                  <a:gd name="T3" fmla="*/ 0 h 18"/>
                  <a:gd name="T4" fmla="*/ 0 w 18"/>
                  <a:gd name="T5" fmla="*/ 0 h 18"/>
                  <a:gd name="T6" fmla="*/ 0 w 18"/>
                  <a:gd name="T7" fmla="*/ 0 h 18"/>
                  <a:gd name="T8" fmla="*/ 0 w 18"/>
                  <a:gd name="T9" fmla="*/ 0 h 18"/>
                  <a:gd name="T10" fmla="*/ 0 w 18"/>
                  <a:gd name="T11" fmla="*/ 0 h 18"/>
                  <a:gd name="T12" fmla="*/ 0 60000 65536"/>
                  <a:gd name="T13" fmla="*/ 0 60000 65536"/>
                  <a:gd name="T14" fmla="*/ 0 60000 65536"/>
                  <a:gd name="T15" fmla="*/ 0 60000 65536"/>
                  <a:gd name="T16" fmla="*/ 0 60000 65536"/>
                  <a:gd name="T17" fmla="*/ 0 60000 65536"/>
                  <a:gd name="T18" fmla="*/ 0 w 18"/>
                  <a:gd name="T19" fmla="*/ 0 h 18"/>
                  <a:gd name="T20" fmla="*/ 18 w 18"/>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18" h="18">
                    <a:moveTo>
                      <a:pt x="18" y="18"/>
                    </a:moveTo>
                    <a:lnTo>
                      <a:pt x="18" y="0"/>
                    </a:lnTo>
                    <a:lnTo>
                      <a:pt x="0" y="0"/>
                    </a:lnTo>
                    <a:lnTo>
                      <a:pt x="0" y="18"/>
                    </a:lnTo>
                    <a:lnTo>
                      <a:pt x="18" y="18"/>
                    </a:lnTo>
                  </a:path>
                </a:pathLst>
              </a:custGeom>
              <a:solidFill>
                <a:schemeClr val="folHlink"/>
              </a:solidFill>
              <a:ln w="3175">
                <a:solidFill>
                  <a:srgbClr val="000000"/>
                </a:solidFill>
                <a:round/>
                <a:headEnd/>
                <a:tailEnd/>
              </a:ln>
            </p:spPr>
            <p:txBody>
              <a:bodyPr/>
              <a:lstStyle/>
              <a:p>
                <a:endParaRPr lang="es-CL"/>
              </a:p>
            </p:txBody>
          </p:sp>
          <p:sp>
            <p:nvSpPr>
              <p:cNvPr id="16256" name="Freeform 1079"/>
              <p:cNvSpPr>
                <a:spLocks/>
              </p:cNvSpPr>
              <p:nvPr/>
            </p:nvSpPr>
            <p:spPr bwMode="auto">
              <a:xfrm>
                <a:off x="569" y="1595"/>
                <a:ext cx="20" cy="3"/>
              </a:xfrm>
              <a:custGeom>
                <a:avLst/>
                <a:gdLst>
                  <a:gd name="T0" fmla="*/ 0 w 186"/>
                  <a:gd name="T1" fmla="*/ 0 h 24"/>
                  <a:gd name="T2" fmla="*/ 0 w 186"/>
                  <a:gd name="T3" fmla="*/ 0 h 24"/>
                  <a:gd name="T4" fmla="*/ 0 w 186"/>
                  <a:gd name="T5" fmla="*/ 0 h 24"/>
                  <a:gd name="T6" fmla="*/ 0 60000 65536"/>
                  <a:gd name="T7" fmla="*/ 0 60000 65536"/>
                  <a:gd name="T8" fmla="*/ 0 60000 65536"/>
                  <a:gd name="T9" fmla="*/ 0 w 186"/>
                  <a:gd name="T10" fmla="*/ 0 h 24"/>
                  <a:gd name="T11" fmla="*/ 186 w 186"/>
                  <a:gd name="T12" fmla="*/ 24 h 24"/>
                </a:gdLst>
                <a:ahLst/>
                <a:cxnLst>
                  <a:cxn ang="T6">
                    <a:pos x="T0" y="T1"/>
                  </a:cxn>
                  <a:cxn ang="T7">
                    <a:pos x="T2" y="T3"/>
                  </a:cxn>
                  <a:cxn ang="T8">
                    <a:pos x="T4" y="T5"/>
                  </a:cxn>
                </a:cxnLst>
                <a:rect l="T9" t="T10" r="T11" b="T12"/>
                <a:pathLst>
                  <a:path w="186" h="24">
                    <a:moveTo>
                      <a:pt x="0" y="0"/>
                    </a:moveTo>
                    <a:lnTo>
                      <a:pt x="186" y="0"/>
                    </a:lnTo>
                    <a:lnTo>
                      <a:pt x="18" y="24"/>
                    </a:lnTo>
                  </a:path>
                </a:pathLst>
              </a:custGeom>
              <a:solidFill>
                <a:schemeClr val="folHlink"/>
              </a:solidFill>
              <a:ln w="3175">
                <a:solidFill>
                  <a:srgbClr val="000000"/>
                </a:solidFill>
                <a:round/>
                <a:headEnd/>
                <a:tailEnd/>
              </a:ln>
            </p:spPr>
            <p:txBody>
              <a:bodyPr/>
              <a:lstStyle/>
              <a:p>
                <a:endParaRPr lang="es-CL"/>
              </a:p>
            </p:txBody>
          </p:sp>
          <p:sp>
            <p:nvSpPr>
              <p:cNvPr id="16257" name="Freeform 1080"/>
              <p:cNvSpPr>
                <a:spLocks/>
              </p:cNvSpPr>
              <p:nvPr/>
            </p:nvSpPr>
            <p:spPr bwMode="auto">
              <a:xfrm>
                <a:off x="582" y="1589"/>
                <a:ext cx="2" cy="6"/>
              </a:xfrm>
              <a:custGeom>
                <a:avLst/>
                <a:gdLst>
                  <a:gd name="T0" fmla="*/ 0 w 20"/>
                  <a:gd name="T1" fmla="*/ 0 h 40"/>
                  <a:gd name="T2" fmla="*/ 0 w 20"/>
                  <a:gd name="T3" fmla="*/ 0 h 40"/>
                  <a:gd name="T4" fmla="*/ 0 w 20"/>
                  <a:gd name="T5" fmla="*/ 0 h 40"/>
                  <a:gd name="T6" fmla="*/ 0 w 20"/>
                  <a:gd name="T7" fmla="*/ 0 h 40"/>
                  <a:gd name="T8" fmla="*/ 0 w 20"/>
                  <a:gd name="T9" fmla="*/ 0 h 40"/>
                  <a:gd name="T10" fmla="*/ 0 w 20"/>
                  <a:gd name="T11" fmla="*/ 0 h 40"/>
                  <a:gd name="T12" fmla="*/ 0 60000 65536"/>
                  <a:gd name="T13" fmla="*/ 0 60000 65536"/>
                  <a:gd name="T14" fmla="*/ 0 60000 65536"/>
                  <a:gd name="T15" fmla="*/ 0 60000 65536"/>
                  <a:gd name="T16" fmla="*/ 0 60000 65536"/>
                  <a:gd name="T17" fmla="*/ 0 60000 65536"/>
                  <a:gd name="T18" fmla="*/ 0 w 20"/>
                  <a:gd name="T19" fmla="*/ 0 h 40"/>
                  <a:gd name="T20" fmla="*/ 20 w 20"/>
                  <a:gd name="T21" fmla="*/ 40 h 40"/>
                </a:gdLst>
                <a:ahLst/>
                <a:cxnLst>
                  <a:cxn ang="T12">
                    <a:pos x="T0" y="T1"/>
                  </a:cxn>
                  <a:cxn ang="T13">
                    <a:pos x="T2" y="T3"/>
                  </a:cxn>
                  <a:cxn ang="T14">
                    <a:pos x="T4" y="T5"/>
                  </a:cxn>
                  <a:cxn ang="T15">
                    <a:pos x="T6" y="T7"/>
                  </a:cxn>
                  <a:cxn ang="T16">
                    <a:pos x="T8" y="T9"/>
                  </a:cxn>
                  <a:cxn ang="T17">
                    <a:pos x="T10" y="T11"/>
                  </a:cxn>
                </a:cxnLst>
                <a:rect l="T18" t="T19" r="T20" b="T21"/>
                <a:pathLst>
                  <a:path w="20" h="40">
                    <a:moveTo>
                      <a:pt x="20" y="40"/>
                    </a:moveTo>
                    <a:lnTo>
                      <a:pt x="20" y="0"/>
                    </a:lnTo>
                    <a:lnTo>
                      <a:pt x="0" y="0"/>
                    </a:lnTo>
                    <a:lnTo>
                      <a:pt x="0" y="40"/>
                    </a:lnTo>
                    <a:lnTo>
                      <a:pt x="20" y="40"/>
                    </a:lnTo>
                  </a:path>
                </a:pathLst>
              </a:custGeom>
              <a:solidFill>
                <a:schemeClr val="folHlink"/>
              </a:solidFill>
              <a:ln w="3175">
                <a:solidFill>
                  <a:srgbClr val="000000"/>
                </a:solidFill>
                <a:round/>
                <a:headEnd/>
                <a:tailEnd/>
              </a:ln>
            </p:spPr>
            <p:txBody>
              <a:bodyPr/>
              <a:lstStyle/>
              <a:p>
                <a:endParaRPr lang="es-CL"/>
              </a:p>
            </p:txBody>
          </p:sp>
          <p:sp>
            <p:nvSpPr>
              <p:cNvPr id="16258" name="Freeform 1081"/>
              <p:cNvSpPr>
                <a:spLocks/>
              </p:cNvSpPr>
              <p:nvPr/>
            </p:nvSpPr>
            <p:spPr bwMode="auto">
              <a:xfrm>
                <a:off x="581" y="1583"/>
                <a:ext cx="4" cy="6"/>
              </a:xfrm>
              <a:custGeom>
                <a:avLst/>
                <a:gdLst>
                  <a:gd name="T0" fmla="*/ 0 w 39"/>
                  <a:gd name="T1" fmla="*/ 0 h 38"/>
                  <a:gd name="T2" fmla="*/ 0 w 39"/>
                  <a:gd name="T3" fmla="*/ 0 h 38"/>
                  <a:gd name="T4" fmla="*/ 0 w 39"/>
                  <a:gd name="T5" fmla="*/ 0 h 38"/>
                  <a:gd name="T6" fmla="*/ 0 w 39"/>
                  <a:gd name="T7" fmla="*/ 0 h 38"/>
                  <a:gd name="T8" fmla="*/ 0 w 39"/>
                  <a:gd name="T9" fmla="*/ 0 h 38"/>
                  <a:gd name="T10" fmla="*/ 0 w 39"/>
                  <a:gd name="T11" fmla="*/ 0 h 38"/>
                  <a:gd name="T12" fmla="*/ 0 w 39"/>
                  <a:gd name="T13" fmla="*/ 0 h 38"/>
                  <a:gd name="T14" fmla="*/ 0 w 39"/>
                  <a:gd name="T15" fmla="*/ 0 h 38"/>
                  <a:gd name="T16" fmla="*/ 0 w 39"/>
                  <a:gd name="T17" fmla="*/ 0 h 38"/>
                  <a:gd name="T18" fmla="*/ 0 w 39"/>
                  <a:gd name="T19" fmla="*/ 0 h 38"/>
                  <a:gd name="T20" fmla="*/ 0 w 39"/>
                  <a:gd name="T21" fmla="*/ 0 h 38"/>
                  <a:gd name="T22" fmla="*/ 0 w 39"/>
                  <a:gd name="T23" fmla="*/ 0 h 38"/>
                  <a:gd name="T24" fmla="*/ 0 w 39"/>
                  <a:gd name="T25" fmla="*/ 0 h 38"/>
                  <a:gd name="T26" fmla="*/ 0 w 39"/>
                  <a:gd name="T27" fmla="*/ 0 h 38"/>
                  <a:gd name="T28" fmla="*/ 0 w 39"/>
                  <a:gd name="T29" fmla="*/ 0 h 38"/>
                  <a:gd name="T30" fmla="*/ 0 w 39"/>
                  <a:gd name="T31" fmla="*/ 0 h 38"/>
                  <a:gd name="T32" fmla="*/ 0 w 39"/>
                  <a:gd name="T33" fmla="*/ 0 h 38"/>
                  <a:gd name="T34" fmla="*/ 0 w 39"/>
                  <a:gd name="T35" fmla="*/ 0 h 38"/>
                  <a:gd name="T36" fmla="*/ 0 w 39"/>
                  <a:gd name="T37" fmla="*/ 0 h 38"/>
                  <a:gd name="T38" fmla="*/ 0 w 39"/>
                  <a:gd name="T39" fmla="*/ 0 h 38"/>
                  <a:gd name="T40" fmla="*/ 0 w 39"/>
                  <a:gd name="T41" fmla="*/ 0 h 38"/>
                  <a:gd name="T42" fmla="*/ 0 w 39"/>
                  <a:gd name="T43" fmla="*/ 0 h 38"/>
                  <a:gd name="T44" fmla="*/ 0 w 39"/>
                  <a:gd name="T45" fmla="*/ 0 h 38"/>
                  <a:gd name="T46" fmla="*/ 0 w 39"/>
                  <a:gd name="T47" fmla="*/ 0 h 38"/>
                  <a:gd name="T48" fmla="*/ 0 w 39"/>
                  <a:gd name="T49" fmla="*/ 0 h 3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9"/>
                  <a:gd name="T76" fmla="*/ 0 h 38"/>
                  <a:gd name="T77" fmla="*/ 39 w 39"/>
                  <a:gd name="T78" fmla="*/ 38 h 3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9" h="38">
                    <a:moveTo>
                      <a:pt x="20" y="38"/>
                    </a:moveTo>
                    <a:lnTo>
                      <a:pt x="26" y="37"/>
                    </a:lnTo>
                    <a:lnTo>
                      <a:pt x="32" y="35"/>
                    </a:lnTo>
                    <a:lnTo>
                      <a:pt x="35" y="30"/>
                    </a:lnTo>
                    <a:lnTo>
                      <a:pt x="38" y="25"/>
                    </a:lnTo>
                    <a:lnTo>
                      <a:pt x="39" y="19"/>
                    </a:lnTo>
                    <a:lnTo>
                      <a:pt x="38" y="13"/>
                    </a:lnTo>
                    <a:lnTo>
                      <a:pt x="35" y="7"/>
                    </a:lnTo>
                    <a:lnTo>
                      <a:pt x="32" y="4"/>
                    </a:lnTo>
                    <a:lnTo>
                      <a:pt x="26" y="1"/>
                    </a:lnTo>
                    <a:lnTo>
                      <a:pt x="20" y="0"/>
                    </a:lnTo>
                    <a:lnTo>
                      <a:pt x="14" y="1"/>
                    </a:lnTo>
                    <a:lnTo>
                      <a:pt x="9" y="4"/>
                    </a:lnTo>
                    <a:lnTo>
                      <a:pt x="4" y="7"/>
                    </a:lnTo>
                    <a:lnTo>
                      <a:pt x="2" y="13"/>
                    </a:lnTo>
                    <a:lnTo>
                      <a:pt x="0" y="19"/>
                    </a:lnTo>
                    <a:lnTo>
                      <a:pt x="2" y="25"/>
                    </a:lnTo>
                    <a:lnTo>
                      <a:pt x="4" y="30"/>
                    </a:lnTo>
                    <a:lnTo>
                      <a:pt x="9" y="35"/>
                    </a:lnTo>
                    <a:lnTo>
                      <a:pt x="14" y="37"/>
                    </a:lnTo>
                    <a:lnTo>
                      <a:pt x="20" y="38"/>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259" name="Freeform 1082"/>
              <p:cNvSpPr>
                <a:spLocks/>
              </p:cNvSpPr>
              <p:nvPr/>
            </p:nvSpPr>
            <p:spPr bwMode="auto">
              <a:xfrm>
                <a:off x="581" y="1583"/>
                <a:ext cx="4" cy="6"/>
              </a:xfrm>
              <a:custGeom>
                <a:avLst/>
                <a:gdLst>
                  <a:gd name="T0" fmla="*/ 0 w 39"/>
                  <a:gd name="T1" fmla="*/ 0 h 38"/>
                  <a:gd name="T2" fmla="*/ 0 w 39"/>
                  <a:gd name="T3" fmla="*/ 0 h 38"/>
                  <a:gd name="T4" fmla="*/ 0 w 39"/>
                  <a:gd name="T5" fmla="*/ 0 h 38"/>
                  <a:gd name="T6" fmla="*/ 0 w 39"/>
                  <a:gd name="T7" fmla="*/ 0 h 38"/>
                  <a:gd name="T8" fmla="*/ 0 w 39"/>
                  <a:gd name="T9" fmla="*/ 0 h 38"/>
                  <a:gd name="T10" fmla="*/ 0 w 39"/>
                  <a:gd name="T11" fmla="*/ 0 h 38"/>
                  <a:gd name="T12" fmla="*/ 0 w 39"/>
                  <a:gd name="T13" fmla="*/ 0 h 38"/>
                  <a:gd name="T14" fmla="*/ 0 w 39"/>
                  <a:gd name="T15" fmla="*/ 0 h 38"/>
                  <a:gd name="T16" fmla="*/ 0 w 39"/>
                  <a:gd name="T17" fmla="*/ 0 h 38"/>
                  <a:gd name="T18" fmla="*/ 0 w 39"/>
                  <a:gd name="T19" fmla="*/ 0 h 38"/>
                  <a:gd name="T20" fmla="*/ 0 w 39"/>
                  <a:gd name="T21" fmla="*/ 0 h 38"/>
                  <a:gd name="T22" fmla="*/ 0 w 39"/>
                  <a:gd name="T23" fmla="*/ 0 h 38"/>
                  <a:gd name="T24" fmla="*/ 0 w 39"/>
                  <a:gd name="T25" fmla="*/ 0 h 38"/>
                  <a:gd name="T26" fmla="*/ 0 w 39"/>
                  <a:gd name="T27" fmla="*/ 0 h 38"/>
                  <a:gd name="T28" fmla="*/ 0 w 39"/>
                  <a:gd name="T29" fmla="*/ 0 h 38"/>
                  <a:gd name="T30" fmla="*/ 0 w 39"/>
                  <a:gd name="T31" fmla="*/ 0 h 38"/>
                  <a:gd name="T32" fmla="*/ 0 w 39"/>
                  <a:gd name="T33" fmla="*/ 0 h 38"/>
                  <a:gd name="T34" fmla="*/ 0 w 39"/>
                  <a:gd name="T35" fmla="*/ 0 h 38"/>
                  <a:gd name="T36" fmla="*/ 0 w 39"/>
                  <a:gd name="T37" fmla="*/ 0 h 38"/>
                  <a:gd name="T38" fmla="*/ 0 w 39"/>
                  <a:gd name="T39" fmla="*/ 0 h 38"/>
                  <a:gd name="T40" fmla="*/ 0 w 39"/>
                  <a:gd name="T41" fmla="*/ 0 h 38"/>
                  <a:gd name="T42" fmla="*/ 0 w 39"/>
                  <a:gd name="T43" fmla="*/ 0 h 38"/>
                  <a:gd name="T44" fmla="*/ 0 w 39"/>
                  <a:gd name="T45" fmla="*/ 0 h 38"/>
                  <a:gd name="T46" fmla="*/ 0 w 39"/>
                  <a:gd name="T47" fmla="*/ 0 h 38"/>
                  <a:gd name="T48" fmla="*/ 0 w 39"/>
                  <a:gd name="T49" fmla="*/ 0 h 3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9"/>
                  <a:gd name="T76" fmla="*/ 0 h 38"/>
                  <a:gd name="T77" fmla="*/ 39 w 39"/>
                  <a:gd name="T78" fmla="*/ 38 h 3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9" h="38">
                    <a:moveTo>
                      <a:pt x="20" y="38"/>
                    </a:moveTo>
                    <a:lnTo>
                      <a:pt x="26" y="37"/>
                    </a:lnTo>
                    <a:lnTo>
                      <a:pt x="32" y="35"/>
                    </a:lnTo>
                    <a:lnTo>
                      <a:pt x="35" y="30"/>
                    </a:lnTo>
                    <a:lnTo>
                      <a:pt x="38" y="25"/>
                    </a:lnTo>
                    <a:lnTo>
                      <a:pt x="39" y="19"/>
                    </a:lnTo>
                    <a:lnTo>
                      <a:pt x="38" y="13"/>
                    </a:lnTo>
                    <a:lnTo>
                      <a:pt x="35" y="7"/>
                    </a:lnTo>
                    <a:lnTo>
                      <a:pt x="32" y="4"/>
                    </a:lnTo>
                    <a:lnTo>
                      <a:pt x="26" y="1"/>
                    </a:lnTo>
                    <a:lnTo>
                      <a:pt x="20" y="0"/>
                    </a:lnTo>
                    <a:lnTo>
                      <a:pt x="14" y="1"/>
                    </a:lnTo>
                    <a:lnTo>
                      <a:pt x="9" y="4"/>
                    </a:lnTo>
                    <a:lnTo>
                      <a:pt x="4" y="7"/>
                    </a:lnTo>
                    <a:lnTo>
                      <a:pt x="2" y="13"/>
                    </a:lnTo>
                    <a:lnTo>
                      <a:pt x="0" y="19"/>
                    </a:lnTo>
                    <a:lnTo>
                      <a:pt x="2" y="25"/>
                    </a:lnTo>
                    <a:lnTo>
                      <a:pt x="4" y="30"/>
                    </a:lnTo>
                    <a:lnTo>
                      <a:pt x="9" y="35"/>
                    </a:lnTo>
                    <a:lnTo>
                      <a:pt x="14" y="37"/>
                    </a:lnTo>
                    <a:lnTo>
                      <a:pt x="20" y="38"/>
                    </a:lnTo>
                  </a:path>
                </a:pathLst>
              </a:custGeom>
              <a:solidFill>
                <a:schemeClr val="folHlink"/>
              </a:solidFill>
              <a:ln w="3175">
                <a:solidFill>
                  <a:srgbClr val="000000"/>
                </a:solidFill>
                <a:round/>
                <a:headEnd/>
                <a:tailEnd/>
              </a:ln>
            </p:spPr>
            <p:txBody>
              <a:bodyPr/>
              <a:lstStyle/>
              <a:p>
                <a:endParaRPr lang="es-CL"/>
              </a:p>
            </p:txBody>
          </p:sp>
          <p:sp>
            <p:nvSpPr>
              <p:cNvPr id="16260" name="Line 1083"/>
              <p:cNvSpPr>
                <a:spLocks noChangeShapeType="1"/>
              </p:cNvSpPr>
              <p:nvPr/>
            </p:nvSpPr>
            <p:spPr bwMode="auto">
              <a:xfrm flipH="1">
                <a:off x="554" y="1603"/>
                <a:ext cx="17" cy="0"/>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261" name="Freeform 1084"/>
              <p:cNvSpPr>
                <a:spLocks/>
              </p:cNvSpPr>
              <p:nvPr/>
            </p:nvSpPr>
            <p:spPr bwMode="auto">
              <a:xfrm>
                <a:off x="560" y="1599"/>
                <a:ext cx="5" cy="4"/>
              </a:xfrm>
              <a:custGeom>
                <a:avLst/>
                <a:gdLst>
                  <a:gd name="T0" fmla="*/ 0 w 54"/>
                  <a:gd name="T1" fmla="*/ 0 h 30"/>
                  <a:gd name="T2" fmla="*/ 0 w 54"/>
                  <a:gd name="T3" fmla="*/ 0 h 30"/>
                  <a:gd name="T4" fmla="*/ 0 w 54"/>
                  <a:gd name="T5" fmla="*/ 0 h 30"/>
                  <a:gd name="T6" fmla="*/ 0 w 54"/>
                  <a:gd name="T7" fmla="*/ 0 h 30"/>
                  <a:gd name="T8" fmla="*/ 0 w 54"/>
                  <a:gd name="T9" fmla="*/ 0 h 30"/>
                  <a:gd name="T10" fmla="*/ 0 w 54"/>
                  <a:gd name="T11" fmla="*/ 0 h 30"/>
                  <a:gd name="T12" fmla="*/ 0 60000 65536"/>
                  <a:gd name="T13" fmla="*/ 0 60000 65536"/>
                  <a:gd name="T14" fmla="*/ 0 60000 65536"/>
                  <a:gd name="T15" fmla="*/ 0 60000 65536"/>
                  <a:gd name="T16" fmla="*/ 0 60000 65536"/>
                  <a:gd name="T17" fmla="*/ 0 60000 65536"/>
                  <a:gd name="T18" fmla="*/ 0 w 54"/>
                  <a:gd name="T19" fmla="*/ 0 h 30"/>
                  <a:gd name="T20" fmla="*/ 54 w 54"/>
                  <a:gd name="T21" fmla="*/ 30 h 30"/>
                </a:gdLst>
                <a:ahLst/>
                <a:cxnLst>
                  <a:cxn ang="T12">
                    <a:pos x="T0" y="T1"/>
                  </a:cxn>
                  <a:cxn ang="T13">
                    <a:pos x="T2" y="T3"/>
                  </a:cxn>
                  <a:cxn ang="T14">
                    <a:pos x="T4" y="T5"/>
                  </a:cxn>
                  <a:cxn ang="T15">
                    <a:pos x="T6" y="T7"/>
                  </a:cxn>
                  <a:cxn ang="T16">
                    <a:pos x="T8" y="T9"/>
                  </a:cxn>
                  <a:cxn ang="T17">
                    <a:pos x="T10" y="T11"/>
                  </a:cxn>
                </a:cxnLst>
                <a:rect l="T18" t="T19" r="T20" b="T21"/>
                <a:pathLst>
                  <a:path w="54" h="30">
                    <a:moveTo>
                      <a:pt x="54" y="30"/>
                    </a:moveTo>
                    <a:lnTo>
                      <a:pt x="54" y="0"/>
                    </a:lnTo>
                    <a:lnTo>
                      <a:pt x="0" y="0"/>
                    </a:lnTo>
                    <a:lnTo>
                      <a:pt x="0" y="30"/>
                    </a:lnTo>
                    <a:lnTo>
                      <a:pt x="54" y="30"/>
                    </a:lnTo>
                  </a:path>
                </a:pathLst>
              </a:custGeom>
              <a:solidFill>
                <a:schemeClr val="folHlink"/>
              </a:solidFill>
              <a:ln w="3175">
                <a:solidFill>
                  <a:srgbClr val="000000"/>
                </a:solidFill>
                <a:round/>
                <a:headEnd/>
                <a:tailEnd/>
              </a:ln>
            </p:spPr>
            <p:txBody>
              <a:bodyPr/>
              <a:lstStyle/>
              <a:p>
                <a:endParaRPr lang="es-CL"/>
              </a:p>
            </p:txBody>
          </p:sp>
          <p:sp>
            <p:nvSpPr>
              <p:cNvPr id="16262" name="Freeform 1085"/>
              <p:cNvSpPr>
                <a:spLocks/>
              </p:cNvSpPr>
              <p:nvPr/>
            </p:nvSpPr>
            <p:spPr bwMode="auto">
              <a:xfrm>
                <a:off x="558" y="1588"/>
                <a:ext cx="8" cy="11"/>
              </a:xfrm>
              <a:custGeom>
                <a:avLst/>
                <a:gdLst>
                  <a:gd name="T0" fmla="*/ 0 w 80"/>
                  <a:gd name="T1" fmla="*/ 0 h 80"/>
                  <a:gd name="T2" fmla="*/ 0 w 80"/>
                  <a:gd name="T3" fmla="*/ 0 h 80"/>
                  <a:gd name="T4" fmla="*/ 0 w 80"/>
                  <a:gd name="T5" fmla="*/ 0 h 80"/>
                  <a:gd name="T6" fmla="*/ 0 w 80"/>
                  <a:gd name="T7" fmla="*/ 0 h 80"/>
                  <a:gd name="T8" fmla="*/ 0 w 80"/>
                  <a:gd name="T9" fmla="*/ 0 h 80"/>
                  <a:gd name="T10" fmla="*/ 0 w 80"/>
                  <a:gd name="T11" fmla="*/ 0 h 80"/>
                  <a:gd name="T12" fmla="*/ 0 w 80"/>
                  <a:gd name="T13" fmla="*/ 0 h 80"/>
                  <a:gd name="T14" fmla="*/ 0 w 80"/>
                  <a:gd name="T15" fmla="*/ 0 h 80"/>
                  <a:gd name="T16" fmla="*/ 0 w 80"/>
                  <a:gd name="T17" fmla="*/ 0 h 80"/>
                  <a:gd name="T18" fmla="*/ 0 w 80"/>
                  <a:gd name="T19" fmla="*/ 0 h 80"/>
                  <a:gd name="T20" fmla="*/ 0 w 80"/>
                  <a:gd name="T21" fmla="*/ 0 h 80"/>
                  <a:gd name="T22" fmla="*/ 0 w 80"/>
                  <a:gd name="T23" fmla="*/ 0 h 80"/>
                  <a:gd name="T24" fmla="*/ 0 w 80"/>
                  <a:gd name="T25" fmla="*/ 0 h 80"/>
                  <a:gd name="T26" fmla="*/ 0 w 80"/>
                  <a:gd name="T27" fmla="*/ 0 h 80"/>
                  <a:gd name="T28" fmla="*/ 0 w 80"/>
                  <a:gd name="T29" fmla="*/ 0 h 80"/>
                  <a:gd name="T30" fmla="*/ 0 w 80"/>
                  <a:gd name="T31" fmla="*/ 0 h 80"/>
                  <a:gd name="T32" fmla="*/ 0 w 80"/>
                  <a:gd name="T33" fmla="*/ 0 h 80"/>
                  <a:gd name="T34" fmla="*/ 0 w 80"/>
                  <a:gd name="T35" fmla="*/ 0 h 80"/>
                  <a:gd name="T36" fmla="*/ 0 w 80"/>
                  <a:gd name="T37" fmla="*/ 0 h 80"/>
                  <a:gd name="T38" fmla="*/ 0 w 80"/>
                  <a:gd name="T39" fmla="*/ 0 h 80"/>
                  <a:gd name="T40" fmla="*/ 0 w 80"/>
                  <a:gd name="T41" fmla="*/ 0 h 80"/>
                  <a:gd name="T42" fmla="*/ 0 w 80"/>
                  <a:gd name="T43" fmla="*/ 0 h 80"/>
                  <a:gd name="T44" fmla="*/ 0 w 80"/>
                  <a:gd name="T45" fmla="*/ 0 h 80"/>
                  <a:gd name="T46" fmla="*/ 0 w 80"/>
                  <a:gd name="T47" fmla="*/ 0 h 80"/>
                  <a:gd name="T48" fmla="*/ 0 w 80"/>
                  <a:gd name="T49" fmla="*/ 0 h 8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0"/>
                  <a:gd name="T76" fmla="*/ 0 h 80"/>
                  <a:gd name="T77" fmla="*/ 80 w 80"/>
                  <a:gd name="T78" fmla="*/ 80 h 8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0" h="80">
                    <a:moveTo>
                      <a:pt x="39" y="80"/>
                    </a:moveTo>
                    <a:lnTo>
                      <a:pt x="63" y="78"/>
                    </a:lnTo>
                    <a:lnTo>
                      <a:pt x="77" y="68"/>
                    </a:lnTo>
                    <a:lnTo>
                      <a:pt x="80" y="58"/>
                    </a:lnTo>
                    <a:lnTo>
                      <a:pt x="79" y="46"/>
                    </a:lnTo>
                    <a:lnTo>
                      <a:pt x="75" y="36"/>
                    </a:lnTo>
                    <a:lnTo>
                      <a:pt x="67" y="20"/>
                    </a:lnTo>
                    <a:lnTo>
                      <a:pt x="57" y="11"/>
                    </a:lnTo>
                    <a:lnTo>
                      <a:pt x="49" y="4"/>
                    </a:lnTo>
                    <a:lnTo>
                      <a:pt x="42" y="0"/>
                    </a:lnTo>
                    <a:lnTo>
                      <a:pt x="39" y="0"/>
                    </a:lnTo>
                    <a:lnTo>
                      <a:pt x="37" y="0"/>
                    </a:lnTo>
                    <a:lnTo>
                      <a:pt x="31" y="4"/>
                    </a:lnTo>
                    <a:lnTo>
                      <a:pt x="23" y="11"/>
                    </a:lnTo>
                    <a:lnTo>
                      <a:pt x="13" y="20"/>
                    </a:lnTo>
                    <a:lnTo>
                      <a:pt x="5" y="36"/>
                    </a:lnTo>
                    <a:lnTo>
                      <a:pt x="1" y="46"/>
                    </a:lnTo>
                    <a:lnTo>
                      <a:pt x="0" y="58"/>
                    </a:lnTo>
                    <a:lnTo>
                      <a:pt x="3" y="68"/>
                    </a:lnTo>
                    <a:lnTo>
                      <a:pt x="15" y="78"/>
                    </a:lnTo>
                    <a:lnTo>
                      <a:pt x="39" y="8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263" name="Freeform 1086"/>
              <p:cNvSpPr>
                <a:spLocks/>
              </p:cNvSpPr>
              <p:nvPr/>
            </p:nvSpPr>
            <p:spPr bwMode="auto">
              <a:xfrm>
                <a:off x="558" y="1588"/>
                <a:ext cx="8" cy="11"/>
              </a:xfrm>
              <a:custGeom>
                <a:avLst/>
                <a:gdLst>
                  <a:gd name="T0" fmla="*/ 0 w 80"/>
                  <a:gd name="T1" fmla="*/ 0 h 80"/>
                  <a:gd name="T2" fmla="*/ 0 w 80"/>
                  <a:gd name="T3" fmla="*/ 0 h 80"/>
                  <a:gd name="T4" fmla="*/ 0 w 80"/>
                  <a:gd name="T5" fmla="*/ 0 h 80"/>
                  <a:gd name="T6" fmla="*/ 0 w 80"/>
                  <a:gd name="T7" fmla="*/ 0 h 80"/>
                  <a:gd name="T8" fmla="*/ 0 w 80"/>
                  <a:gd name="T9" fmla="*/ 0 h 80"/>
                  <a:gd name="T10" fmla="*/ 0 w 80"/>
                  <a:gd name="T11" fmla="*/ 0 h 80"/>
                  <a:gd name="T12" fmla="*/ 0 w 80"/>
                  <a:gd name="T13" fmla="*/ 0 h 80"/>
                  <a:gd name="T14" fmla="*/ 0 w 80"/>
                  <a:gd name="T15" fmla="*/ 0 h 80"/>
                  <a:gd name="T16" fmla="*/ 0 w 80"/>
                  <a:gd name="T17" fmla="*/ 0 h 80"/>
                  <a:gd name="T18" fmla="*/ 0 w 80"/>
                  <a:gd name="T19" fmla="*/ 0 h 80"/>
                  <a:gd name="T20" fmla="*/ 0 w 80"/>
                  <a:gd name="T21" fmla="*/ 0 h 80"/>
                  <a:gd name="T22" fmla="*/ 0 w 80"/>
                  <a:gd name="T23" fmla="*/ 0 h 80"/>
                  <a:gd name="T24" fmla="*/ 0 w 80"/>
                  <a:gd name="T25" fmla="*/ 0 h 80"/>
                  <a:gd name="T26" fmla="*/ 0 w 80"/>
                  <a:gd name="T27" fmla="*/ 0 h 80"/>
                  <a:gd name="T28" fmla="*/ 0 w 80"/>
                  <a:gd name="T29" fmla="*/ 0 h 80"/>
                  <a:gd name="T30" fmla="*/ 0 w 80"/>
                  <a:gd name="T31" fmla="*/ 0 h 80"/>
                  <a:gd name="T32" fmla="*/ 0 w 80"/>
                  <a:gd name="T33" fmla="*/ 0 h 80"/>
                  <a:gd name="T34" fmla="*/ 0 w 80"/>
                  <a:gd name="T35" fmla="*/ 0 h 80"/>
                  <a:gd name="T36" fmla="*/ 0 w 80"/>
                  <a:gd name="T37" fmla="*/ 0 h 80"/>
                  <a:gd name="T38" fmla="*/ 0 w 80"/>
                  <a:gd name="T39" fmla="*/ 0 h 80"/>
                  <a:gd name="T40" fmla="*/ 0 w 80"/>
                  <a:gd name="T41" fmla="*/ 0 h 80"/>
                  <a:gd name="T42" fmla="*/ 0 w 80"/>
                  <a:gd name="T43" fmla="*/ 0 h 80"/>
                  <a:gd name="T44" fmla="*/ 0 w 80"/>
                  <a:gd name="T45" fmla="*/ 0 h 80"/>
                  <a:gd name="T46" fmla="*/ 0 w 80"/>
                  <a:gd name="T47" fmla="*/ 0 h 80"/>
                  <a:gd name="T48" fmla="*/ 0 w 80"/>
                  <a:gd name="T49" fmla="*/ 0 h 8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0"/>
                  <a:gd name="T76" fmla="*/ 0 h 80"/>
                  <a:gd name="T77" fmla="*/ 80 w 80"/>
                  <a:gd name="T78" fmla="*/ 80 h 8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0" h="80">
                    <a:moveTo>
                      <a:pt x="39" y="80"/>
                    </a:moveTo>
                    <a:lnTo>
                      <a:pt x="63" y="78"/>
                    </a:lnTo>
                    <a:lnTo>
                      <a:pt x="77" y="68"/>
                    </a:lnTo>
                    <a:lnTo>
                      <a:pt x="80" y="58"/>
                    </a:lnTo>
                    <a:lnTo>
                      <a:pt x="79" y="46"/>
                    </a:lnTo>
                    <a:lnTo>
                      <a:pt x="75" y="36"/>
                    </a:lnTo>
                    <a:lnTo>
                      <a:pt x="67" y="20"/>
                    </a:lnTo>
                    <a:lnTo>
                      <a:pt x="57" y="11"/>
                    </a:lnTo>
                    <a:lnTo>
                      <a:pt x="49" y="4"/>
                    </a:lnTo>
                    <a:lnTo>
                      <a:pt x="42" y="0"/>
                    </a:lnTo>
                    <a:lnTo>
                      <a:pt x="39" y="0"/>
                    </a:lnTo>
                    <a:lnTo>
                      <a:pt x="37" y="0"/>
                    </a:lnTo>
                    <a:lnTo>
                      <a:pt x="31" y="4"/>
                    </a:lnTo>
                    <a:lnTo>
                      <a:pt x="23" y="11"/>
                    </a:lnTo>
                    <a:lnTo>
                      <a:pt x="13" y="20"/>
                    </a:lnTo>
                    <a:lnTo>
                      <a:pt x="5" y="36"/>
                    </a:lnTo>
                    <a:lnTo>
                      <a:pt x="1" y="46"/>
                    </a:lnTo>
                    <a:lnTo>
                      <a:pt x="0" y="58"/>
                    </a:lnTo>
                    <a:lnTo>
                      <a:pt x="3" y="68"/>
                    </a:lnTo>
                    <a:lnTo>
                      <a:pt x="15" y="78"/>
                    </a:lnTo>
                    <a:lnTo>
                      <a:pt x="39" y="80"/>
                    </a:lnTo>
                  </a:path>
                </a:pathLst>
              </a:custGeom>
              <a:solidFill>
                <a:schemeClr val="folHlink"/>
              </a:solidFill>
              <a:ln w="3175">
                <a:solidFill>
                  <a:srgbClr val="000000"/>
                </a:solidFill>
                <a:round/>
                <a:headEnd/>
                <a:tailEnd/>
              </a:ln>
            </p:spPr>
            <p:txBody>
              <a:bodyPr/>
              <a:lstStyle/>
              <a:p>
                <a:endParaRPr lang="es-CL"/>
              </a:p>
            </p:txBody>
          </p:sp>
          <p:sp>
            <p:nvSpPr>
              <p:cNvPr id="16264" name="Line 1087"/>
              <p:cNvSpPr>
                <a:spLocks noChangeShapeType="1"/>
              </p:cNvSpPr>
              <p:nvPr/>
            </p:nvSpPr>
            <p:spPr bwMode="auto">
              <a:xfrm>
                <a:off x="558" y="1603"/>
                <a:ext cx="11" cy="9"/>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265" name="Freeform 1088"/>
              <p:cNvSpPr>
                <a:spLocks/>
              </p:cNvSpPr>
              <p:nvPr/>
            </p:nvSpPr>
            <p:spPr bwMode="auto">
              <a:xfrm>
                <a:off x="569" y="1610"/>
                <a:ext cx="13" cy="38"/>
              </a:xfrm>
              <a:custGeom>
                <a:avLst/>
                <a:gdLst>
                  <a:gd name="T0" fmla="*/ 0 w 126"/>
                  <a:gd name="T1" fmla="*/ 0 h 282"/>
                  <a:gd name="T2" fmla="*/ 0 w 126"/>
                  <a:gd name="T3" fmla="*/ 0 h 282"/>
                  <a:gd name="T4" fmla="*/ 0 w 126"/>
                  <a:gd name="T5" fmla="*/ 0 h 282"/>
                  <a:gd name="T6" fmla="*/ 0 60000 65536"/>
                  <a:gd name="T7" fmla="*/ 0 60000 65536"/>
                  <a:gd name="T8" fmla="*/ 0 60000 65536"/>
                  <a:gd name="T9" fmla="*/ 0 w 126"/>
                  <a:gd name="T10" fmla="*/ 0 h 282"/>
                  <a:gd name="T11" fmla="*/ 126 w 126"/>
                  <a:gd name="T12" fmla="*/ 282 h 282"/>
                </a:gdLst>
                <a:ahLst/>
                <a:cxnLst>
                  <a:cxn ang="T6">
                    <a:pos x="T0" y="T1"/>
                  </a:cxn>
                  <a:cxn ang="T7">
                    <a:pos x="T2" y="T3"/>
                  </a:cxn>
                  <a:cxn ang="T8">
                    <a:pos x="T4" y="T5"/>
                  </a:cxn>
                </a:cxnLst>
                <a:rect l="T9" t="T10" r="T11" b="T12"/>
                <a:pathLst>
                  <a:path w="126" h="282">
                    <a:moveTo>
                      <a:pt x="0" y="0"/>
                    </a:moveTo>
                    <a:lnTo>
                      <a:pt x="126" y="0"/>
                    </a:lnTo>
                    <a:lnTo>
                      <a:pt x="18" y="282"/>
                    </a:lnTo>
                  </a:path>
                </a:pathLst>
              </a:custGeom>
              <a:solidFill>
                <a:schemeClr val="folHlink"/>
              </a:solidFill>
              <a:ln w="3175">
                <a:solidFill>
                  <a:srgbClr val="000000"/>
                </a:solidFill>
                <a:round/>
                <a:headEnd/>
                <a:tailEnd/>
              </a:ln>
            </p:spPr>
            <p:txBody>
              <a:bodyPr/>
              <a:lstStyle/>
              <a:p>
                <a:endParaRPr lang="es-CL"/>
              </a:p>
            </p:txBody>
          </p:sp>
          <p:sp>
            <p:nvSpPr>
              <p:cNvPr id="16266" name="Line 1089"/>
              <p:cNvSpPr>
                <a:spLocks noChangeShapeType="1"/>
              </p:cNvSpPr>
              <p:nvPr/>
            </p:nvSpPr>
            <p:spPr bwMode="auto">
              <a:xfrm>
                <a:off x="571" y="1611"/>
                <a:ext cx="6" cy="17"/>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267" name="Freeform 1090"/>
              <p:cNvSpPr>
                <a:spLocks/>
              </p:cNvSpPr>
              <p:nvPr/>
            </p:nvSpPr>
            <p:spPr bwMode="auto">
              <a:xfrm>
                <a:off x="573" y="1606"/>
                <a:ext cx="11" cy="3"/>
              </a:xfrm>
              <a:custGeom>
                <a:avLst/>
                <a:gdLst>
                  <a:gd name="T0" fmla="*/ 0 w 106"/>
                  <a:gd name="T1" fmla="*/ 0 h 18"/>
                  <a:gd name="T2" fmla="*/ 0 w 106"/>
                  <a:gd name="T3" fmla="*/ 0 h 18"/>
                  <a:gd name="T4" fmla="*/ 0 w 106"/>
                  <a:gd name="T5" fmla="*/ 0 h 18"/>
                  <a:gd name="T6" fmla="*/ 0 w 106"/>
                  <a:gd name="T7" fmla="*/ 0 h 18"/>
                  <a:gd name="T8" fmla="*/ 0 w 106"/>
                  <a:gd name="T9" fmla="*/ 0 h 18"/>
                  <a:gd name="T10" fmla="*/ 0 w 106"/>
                  <a:gd name="T11" fmla="*/ 0 h 18"/>
                  <a:gd name="T12" fmla="*/ 0 60000 65536"/>
                  <a:gd name="T13" fmla="*/ 0 60000 65536"/>
                  <a:gd name="T14" fmla="*/ 0 60000 65536"/>
                  <a:gd name="T15" fmla="*/ 0 60000 65536"/>
                  <a:gd name="T16" fmla="*/ 0 60000 65536"/>
                  <a:gd name="T17" fmla="*/ 0 60000 65536"/>
                  <a:gd name="T18" fmla="*/ 0 w 106"/>
                  <a:gd name="T19" fmla="*/ 0 h 18"/>
                  <a:gd name="T20" fmla="*/ 106 w 106"/>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106" h="18">
                    <a:moveTo>
                      <a:pt x="106" y="18"/>
                    </a:moveTo>
                    <a:lnTo>
                      <a:pt x="106" y="0"/>
                    </a:lnTo>
                    <a:lnTo>
                      <a:pt x="0" y="0"/>
                    </a:lnTo>
                    <a:lnTo>
                      <a:pt x="0" y="18"/>
                    </a:lnTo>
                    <a:lnTo>
                      <a:pt x="106" y="18"/>
                    </a:lnTo>
                  </a:path>
                </a:pathLst>
              </a:custGeom>
              <a:solidFill>
                <a:schemeClr val="folHlink"/>
              </a:solidFill>
              <a:ln w="3175">
                <a:solidFill>
                  <a:srgbClr val="000000"/>
                </a:solidFill>
                <a:round/>
                <a:headEnd/>
                <a:tailEnd/>
              </a:ln>
            </p:spPr>
            <p:txBody>
              <a:bodyPr/>
              <a:lstStyle/>
              <a:p>
                <a:endParaRPr lang="es-CL"/>
              </a:p>
            </p:txBody>
          </p:sp>
          <p:sp>
            <p:nvSpPr>
              <p:cNvPr id="16268" name="Freeform 1091"/>
              <p:cNvSpPr>
                <a:spLocks/>
              </p:cNvSpPr>
              <p:nvPr/>
            </p:nvSpPr>
            <p:spPr bwMode="auto">
              <a:xfrm>
                <a:off x="577" y="1609"/>
                <a:ext cx="4" cy="1"/>
              </a:xfrm>
              <a:custGeom>
                <a:avLst/>
                <a:gdLst>
                  <a:gd name="T0" fmla="*/ 0 w 36"/>
                  <a:gd name="T1" fmla="*/ 0 h 16"/>
                  <a:gd name="T2" fmla="*/ 0 w 36"/>
                  <a:gd name="T3" fmla="*/ 0 h 16"/>
                  <a:gd name="T4" fmla="*/ 0 w 36"/>
                  <a:gd name="T5" fmla="*/ 0 h 16"/>
                  <a:gd name="T6" fmla="*/ 0 w 36"/>
                  <a:gd name="T7" fmla="*/ 0 h 16"/>
                  <a:gd name="T8" fmla="*/ 0 w 36"/>
                  <a:gd name="T9" fmla="*/ 0 h 16"/>
                  <a:gd name="T10" fmla="*/ 0 w 36"/>
                  <a:gd name="T11" fmla="*/ 0 h 16"/>
                  <a:gd name="T12" fmla="*/ 0 60000 65536"/>
                  <a:gd name="T13" fmla="*/ 0 60000 65536"/>
                  <a:gd name="T14" fmla="*/ 0 60000 65536"/>
                  <a:gd name="T15" fmla="*/ 0 60000 65536"/>
                  <a:gd name="T16" fmla="*/ 0 60000 65536"/>
                  <a:gd name="T17" fmla="*/ 0 60000 65536"/>
                  <a:gd name="T18" fmla="*/ 0 w 36"/>
                  <a:gd name="T19" fmla="*/ 0 h 16"/>
                  <a:gd name="T20" fmla="*/ 36 w 36"/>
                  <a:gd name="T21" fmla="*/ 16 h 16"/>
                </a:gdLst>
                <a:ahLst/>
                <a:cxnLst>
                  <a:cxn ang="T12">
                    <a:pos x="T0" y="T1"/>
                  </a:cxn>
                  <a:cxn ang="T13">
                    <a:pos x="T2" y="T3"/>
                  </a:cxn>
                  <a:cxn ang="T14">
                    <a:pos x="T4" y="T5"/>
                  </a:cxn>
                  <a:cxn ang="T15">
                    <a:pos x="T6" y="T7"/>
                  </a:cxn>
                  <a:cxn ang="T16">
                    <a:pos x="T8" y="T9"/>
                  </a:cxn>
                  <a:cxn ang="T17">
                    <a:pos x="T10" y="T11"/>
                  </a:cxn>
                </a:cxnLst>
                <a:rect l="T18" t="T19" r="T20" b="T21"/>
                <a:pathLst>
                  <a:path w="36" h="16">
                    <a:moveTo>
                      <a:pt x="36" y="16"/>
                    </a:moveTo>
                    <a:lnTo>
                      <a:pt x="36" y="0"/>
                    </a:lnTo>
                    <a:lnTo>
                      <a:pt x="0" y="0"/>
                    </a:lnTo>
                    <a:lnTo>
                      <a:pt x="0" y="16"/>
                    </a:lnTo>
                    <a:lnTo>
                      <a:pt x="36" y="16"/>
                    </a:lnTo>
                  </a:path>
                </a:pathLst>
              </a:custGeom>
              <a:solidFill>
                <a:schemeClr val="folHlink"/>
              </a:solidFill>
              <a:ln w="3175">
                <a:solidFill>
                  <a:srgbClr val="000000"/>
                </a:solidFill>
                <a:round/>
                <a:headEnd/>
                <a:tailEnd/>
              </a:ln>
            </p:spPr>
            <p:txBody>
              <a:bodyPr/>
              <a:lstStyle/>
              <a:p>
                <a:endParaRPr lang="es-CL"/>
              </a:p>
            </p:txBody>
          </p:sp>
          <p:sp>
            <p:nvSpPr>
              <p:cNvPr id="16269" name="Freeform 1092"/>
              <p:cNvSpPr>
                <a:spLocks/>
              </p:cNvSpPr>
              <p:nvPr/>
            </p:nvSpPr>
            <p:spPr bwMode="auto">
              <a:xfrm>
                <a:off x="580" y="1624"/>
                <a:ext cx="4" cy="5"/>
              </a:xfrm>
              <a:custGeom>
                <a:avLst/>
                <a:gdLst>
                  <a:gd name="T0" fmla="*/ 0 w 34"/>
                  <a:gd name="T1" fmla="*/ 0 h 40"/>
                  <a:gd name="T2" fmla="*/ 0 w 34"/>
                  <a:gd name="T3" fmla="*/ 0 h 40"/>
                  <a:gd name="T4" fmla="*/ 0 w 34"/>
                  <a:gd name="T5" fmla="*/ 0 h 40"/>
                  <a:gd name="T6" fmla="*/ 0 w 34"/>
                  <a:gd name="T7" fmla="*/ 0 h 40"/>
                  <a:gd name="T8" fmla="*/ 0 w 34"/>
                  <a:gd name="T9" fmla="*/ 0 h 40"/>
                  <a:gd name="T10" fmla="*/ 0 w 34"/>
                  <a:gd name="T11" fmla="*/ 0 h 40"/>
                  <a:gd name="T12" fmla="*/ 0 60000 65536"/>
                  <a:gd name="T13" fmla="*/ 0 60000 65536"/>
                  <a:gd name="T14" fmla="*/ 0 60000 65536"/>
                  <a:gd name="T15" fmla="*/ 0 60000 65536"/>
                  <a:gd name="T16" fmla="*/ 0 60000 65536"/>
                  <a:gd name="T17" fmla="*/ 0 60000 65536"/>
                  <a:gd name="T18" fmla="*/ 0 w 34"/>
                  <a:gd name="T19" fmla="*/ 0 h 40"/>
                  <a:gd name="T20" fmla="*/ 34 w 34"/>
                  <a:gd name="T21" fmla="*/ 40 h 40"/>
                </a:gdLst>
                <a:ahLst/>
                <a:cxnLst>
                  <a:cxn ang="T12">
                    <a:pos x="T0" y="T1"/>
                  </a:cxn>
                  <a:cxn ang="T13">
                    <a:pos x="T2" y="T3"/>
                  </a:cxn>
                  <a:cxn ang="T14">
                    <a:pos x="T4" y="T5"/>
                  </a:cxn>
                  <a:cxn ang="T15">
                    <a:pos x="T6" y="T7"/>
                  </a:cxn>
                  <a:cxn ang="T16">
                    <a:pos x="T8" y="T9"/>
                  </a:cxn>
                  <a:cxn ang="T17">
                    <a:pos x="T10" y="T11"/>
                  </a:cxn>
                </a:cxnLst>
                <a:rect l="T18" t="T19" r="T20" b="T21"/>
                <a:pathLst>
                  <a:path w="34" h="40">
                    <a:moveTo>
                      <a:pt x="34" y="40"/>
                    </a:moveTo>
                    <a:lnTo>
                      <a:pt x="34" y="0"/>
                    </a:lnTo>
                    <a:lnTo>
                      <a:pt x="0" y="0"/>
                    </a:lnTo>
                    <a:lnTo>
                      <a:pt x="0" y="40"/>
                    </a:lnTo>
                    <a:lnTo>
                      <a:pt x="34" y="40"/>
                    </a:lnTo>
                  </a:path>
                </a:pathLst>
              </a:custGeom>
              <a:solidFill>
                <a:schemeClr val="folHlink"/>
              </a:solidFill>
              <a:ln w="3175">
                <a:solidFill>
                  <a:srgbClr val="000000"/>
                </a:solidFill>
                <a:round/>
                <a:headEnd/>
                <a:tailEnd/>
              </a:ln>
            </p:spPr>
            <p:txBody>
              <a:bodyPr/>
              <a:lstStyle/>
              <a:p>
                <a:endParaRPr lang="es-CL"/>
              </a:p>
            </p:txBody>
          </p:sp>
          <p:sp>
            <p:nvSpPr>
              <p:cNvPr id="16270" name="Freeform 1093"/>
              <p:cNvSpPr>
                <a:spLocks/>
              </p:cNvSpPr>
              <p:nvPr/>
            </p:nvSpPr>
            <p:spPr bwMode="auto">
              <a:xfrm>
                <a:off x="581" y="1622"/>
                <a:ext cx="2" cy="2"/>
              </a:xfrm>
              <a:custGeom>
                <a:avLst/>
                <a:gdLst>
                  <a:gd name="T0" fmla="*/ 0 w 22"/>
                  <a:gd name="T1" fmla="*/ 0 h 14"/>
                  <a:gd name="T2" fmla="*/ 0 w 22"/>
                  <a:gd name="T3" fmla="*/ 0 h 14"/>
                  <a:gd name="T4" fmla="*/ 0 w 22"/>
                  <a:gd name="T5" fmla="*/ 0 h 14"/>
                  <a:gd name="T6" fmla="*/ 0 w 22"/>
                  <a:gd name="T7" fmla="*/ 0 h 14"/>
                  <a:gd name="T8" fmla="*/ 0 w 22"/>
                  <a:gd name="T9" fmla="*/ 0 h 14"/>
                  <a:gd name="T10" fmla="*/ 0 w 22"/>
                  <a:gd name="T11" fmla="*/ 0 h 14"/>
                  <a:gd name="T12" fmla="*/ 0 60000 65536"/>
                  <a:gd name="T13" fmla="*/ 0 60000 65536"/>
                  <a:gd name="T14" fmla="*/ 0 60000 65536"/>
                  <a:gd name="T15" fmla="*/ 0 60000 65536"/>
                  <a:gd name="T16" fmla="*/ 0 60000 65536"/>
                  <a:gd name="T17" fmla="*/ 0 60000 65536"/>
                  <a:gd name="T18" fmla="*/ 0 w 22"/>
                  <a:gd name="T19" fmla="*/ 0 h 14"/>
                  <a:gd name="T20" fmla="*/ 22 w 22"/>
                  <a:gd name="T21" fmla="*/ 14 h 14"/>
                </a:gdLst>
                <a:ahLst/>
                <a:cxnLst>
                  <a:cxn ang="T12">
                    <a:pos x="T0" y="T1"/>
                  </a:cxn>
                  <a:cxn ang="T13">
                    <a:pos x="T2" y="T3"/>
                  </a:cxn>
                  <a:cxn ang="T14">
                    <a:pos x="T4" y="T5"/>
                  </a:cxn>
                  <a:cxn ang="T15">
                    <a:pos x="T6" y="T7"/>
                  </a:cxn>
                  <a:cxn ang="T16">
                    <a:pos x="T8" y="T9"/>
                  </a:cxn>
                  <a:cxn ang="T17">
                    <a:pos x="T10" y="T11"/>
                  </a:cxn>
                </a:cxnLst>
                <a:rect l="T18" t="T19" r="T20" b="T21"/>
                <a:pathLst>
                  <a:path w="22" h="14">
                    <a:moveTo>
                      <a:pt x="22" y="14"/>
                    </a:moveTo>
                    <a:lnTo>
                      <a:pt x="22" y="0"/>
                    </a:lnTo>
                    <a:lnTo>
                      <a:pt x="0" y="0"/>
                    </a:lnTo>
                    <a:lnTo>
                      <a:pt x="0" y="14"/>
                    </a:lnTo>
                    <a:lnTo>
                      <a:pt x="22" y="14"/>
                    </a:lnTo>
                  </a:path>
                </a:pathLst>
              </a:custGeom>
              <a:solidFill>
                <a:schemeClr val="folHlink"/>
              </a:solidFill>
              <a:ln w="3175">
                <a:solidFill>
                  <a:srgbClr val="000000"/>
                </a:solidFill>
                <a:round/>
                <a:headEnd/>
                <a:tailEnd/>
              </a:ln>
            </p:spPr>
            <p:txBody>
              <a:bodyPr/>
              <a:lstStyle/>
              <a:p>
                <a:endParaRPr lang="es-CL"/>
              </a:p>
            </p:txBody>
          </p:sp>
          <p:sp>
            <p:nvSpPr>
              <p:cNvPr id="16271" name="Line 1094"/>
              <p:cNvSpPr>
                <a:spLocks noChangeShapeType="1"/>
              </p:cNvSpPr>
              <p:nvPr/>
            </p:nvSpPr>
            <p:spPr bwMode="auto">
              <a:xfrm flipV="1">
                <a:off x="547" y="1657"/>
                <a:ext cx="0" cy="16"/>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272" name="Freeform 1095"/>
              <p:cNvSpPr>
                <a:spLocks/>
              </p:cNvSpPr>
              <p:nvPr/>
            </p:nvSpPr>
            <p:spPr bwMode="auto">
              <a:xfrm>
                <a:off x="545" y="1658"/>
                <a:ext cx="3" cy="3"/>
              </a:xfrm>
              <a:custGeom>
                <a:avLst/>
                <a:gdLst>
                  <a:gd name="T0" fmla="*/ 0 w 21"/>
                  <a:gd name="T1" fmla="*/ 0 h 24"/>
                  <a:gd name="T2" fmla="*/ 0 w 21"/>
                  <a:gd name="T3" fmla="*/ 0 h 24"/>
                  <a:gd name="T4" fmla="*/ 0 w 21"/>
                  <a:gd name="T5" fmla="*/ 0 h 24"/>
                  <a:gd name="T6" fmla="*/ 0 w 21"/>
                  <a:gd name="T7" fmla="*/ 0 h 24"/>
                  <a:gd name="T8" fmla="*/ 0 w 21"/>
                  <a:gd name="T9" fmla="*/ 0 h 24"/>
                  <a:gd name="T10" fmla="*/ 0 w 21"/>
                  <a:gd name="T11" fmla="*/ 0 h 24"/>
                  <a:gd name="T12" fmla="*/ 0 60000 65536"/>
                  <a:gd name="T13" fmla="*/ 0 60000 65536"/>
                  <a:gd name="T14" fmla="*/ 0 60000 65536"/>
                  <a:gd name="T15" fmla="*/ 0 60000 65536"/>
                  <a:gd name="T16" fmla="*/ 0 60000 65536"/>
                  <a:gd name="T17" fmla="*/ 0 60000 65536"/>
                  <a:gd name="T18" fmla="*/ 0 w 21"/>
                  <a:gd name="T19" fmla="*/ 0 h 24"/>
                  <a:gd name="T20" fmla="*/ 21 w 21"/>
                  <a:gd name="T21" fmla="*/ 24 h 24"/>
                </a:gdLst>
                <a:ahLst/>
                <a:cxnLst>
                  <a:cxn ang="T12">
                    <a:pos x="T0" y="T1"/>
                  </a:cxn>
                  <a:cxn ang="T13">
                    <a:pos x="T2" y="T3"/>
                  </a:cxn>
                  <a:cxn ang="T14">
                    <a:pos x="T4" y="T5"/>
                  </a:cxn>
                  <a:cxn ang="T15">
                    <a:pos x="T6" y="T7"/>
                  </a:cxn>
                  <a:cxn ang="T16">
                    <a:pos x="T8" y="T9"/>
                  </a:cxn>
                  <a:cxn ang="T17">
                    <a:pos x="T10" y="T11"/>
                  </a:cxn>
                </a:cxnLst>
                <a:rect l="T18" t="T19" r="T20" b="T21"/>
                <a:pathLst>
                  <a:path w="21" h="24">
                    <a:moveTo>
                      <a:pt x="21" y="24"/>
                    </a:moveTo>
                    <a:lnTo>
                      <a:pt x="21" y="0"/>
                    </a:lnTo>
                    <a:lnTo>
                      <a:pt x="0" y="0"/>
                    </a:lnTo>
                    <a:lnTo>
                      <a:pt x="0" y="24"/>
                    </a:lnTo>
                    <a:lnTo>
                      <a:pt x="21" y="24"/>
                    </a:lnTo>
                  </a:path>
                </a:pathLst>
              </a:custGeom>
              <a:solidFill>
                <a:schemeClr val="folHlink"/>
              </a:solidFill>
              <a:ln w="3175">
                <a:solidFill>
                  <a:srgbClr val="000000"/>
                </a:solidFill>
                <a:round/>
                <a:headEnd/>
                <a:tailEnd/>
              </a:ln>
            </p:spPr>
            <p:txBody>
              <a:bodyPr/>
              <a:lstStyle/>
              <a:p>
                <a:endParaRPr lang="es-CL"/>
              </a:p>
            </p:txBody>
          </p:sp>
          <p:sp>
            <p:nvSpPr>
              <p:cNvPr id="16273" name="Freeform 1096"/>
              <p:cNvSpPr>
                <a:spLocks/>
              </p:cNvSpPr>
              <p:nvPr/>
            </p:nvSpPr>
            <p:spPr bwMode="auto">
              <a:xfrm>
                <a:off x="556" y="1657"/>
                <a:ext cx="9" cy="16"/>
              </a:xfrm>
              <a:custGeom>
                <a:avLst/>
                <a:gdLst>
                  <a:gd name="T0" fmla="*/ 0 w 89"/>
                  <a:gd name="T1" fmla="*/ 0 h 125"/>
                  <a:gd name="T2" fmla="*/ 0 w 89"/>
                  <a:gd name="T3" fmla="*/ 0 h 125"/>
                  <a:gd name="T4" fmla="*/ 0 w 89"/>
                  <a:gd name="T5" fmla="*/ 0 h 125"/>
                  <a:gd name="T6" fmla="*/ 0 w 89"/>
                  <a:gd name="T7" fmla="*/ 0 h 125"/>
                  <a:gd name="T8" fmla="*/ 0 w 89"/>
                  <a:gd name="T9" fmla="*/ 0 h 125"/>
                  <a:gd name="T10" fmla="*/ 0 w 89"/>
                  <a:gd name="T11" fmla="*/ 0 h 125"/>
                  <a:gd name="T12" fmla="*/ 0 w 89"/>
                  <a:gd name="T13" fmla="*/ 0 h 125"/>
                  <a:gd name="T14" fmla="*/ 0 w 89"/>
                  <a:gd name="T15" fmla="*/ 0 h 125"/>
                  <a:gd name="T16" fmla="*/ 0 w 89"/>
                  <a:gd name="T17" fmla="*/ 0 h 125"/>
                  <a:gd name="T18" fmla="*/ 0 w 89"/>
                  <a:gd name="T19" fmla="*/ 0 h 125"/>
                  <a:gd name="T20" fmla="*/ 0 w 89"/>
                  <a:gd name="T21" fmla="*/ 0 h 125"/>
                  <a:gd name="T22" fmla="*/ 0 w 89"/>
                  <a:gd name="T23" fmla="*/ 0 h 125"/>
                  <a:gd name="T24" fmla="*/ 0 w 89"/>
                  <a:gd name="T25" fmla="*/ 0 h 125"/>
                  <a:gd name="T26" fmla="*/ 0 w 89"/>
                  <a:gd name="T27" fmla="*/ 0 h 125"/>
                  <a:gd name="T28" fmla="*/ 0 w 89"/>
                  <a:gd name="T29" fmla="*/ 0 h 125"/>
                  <a:gd name="T30" fmla="*/ 0 w 89"/>
                  <a:gd name="T31" fmla="*/ 0 h 125"/>
                  <a:gd name="T32" fmla="*/ 0 w 89"/>
                  <a:gd name="T33" fmla="*/ 0 h 125"/>
                  <a:gd name="T34" fmla="*/ 0 w 89"/>
                  <a:gd name="T35" fmla="*/ 0 h 125"/>
                  <a:gd name="T36" fmla="*/ 0 w 89"/>
                  <a:gd name="T37" fmla="*/ 0 h 125"/>
                  <a:gd name="T38" fmla="*/ 0 w 89"/>
                  <a:gd name="T39" fmla="*/ 0 h 125"/>
                  <a:gd name="T40" fmla="*/ 0 w 89"/>
                  <a:gd name="T41" fmla="*/ 0 h 125"/>
                  <a:gd name="T42" fmla="*/ 0 w 89"/>
                  <a:gd name="T43" fmla="*/ 0 h 125"/>
                  <a:gd name="T44" fmla="*/ 0 w 89"/>
                  <a:gd name="T45" fmla="*/ 0 h 12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89"/>
                  <a:gd name="T70" fmla="*/ 0 h 125"/>
                  <a:gd name="T71" fmla="*/ 89 w 89"/>
                  <a:gd name="T72" fmla="*/ 125 h 125"/>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89" h="125">
                    <a:moveTo>
                      <a:pt x="0" y="125"/>
                    </a:moveTo>
                    <a:lnTo>
                      <a:pt x="7" y="108"/>
                    </a:lnTo>
                    <a:lnTo>
                      <a:pt x="13" y="91"/>
                    </a:lnTo>
                    <a:lnTo>
                      <a:pt x="19" y="75"/>
                    </a:lnTo>
                    <a:lnTo>
                      <a:pt x="24" y="59"/>
                    </a:lnTo>
                    <a:lnTo>
                      <a:pt x="29" y="43"/>
                    </a:lnTo>
                    <a:lnTo>
                      <a:pt x="32" y="29"/>
                    </a:lnTo>
                    <a:lnTo>
                      <a:pt x="35" y="17"/>
                    </a:lnTo>
                    <a:lnTo>
                      <a:pt x="36" y="7"/>
                    </a:lnTo>
                    <a:lnTo>
                      <a:pt x="37" y="3"/>
                    </a:lnTo>
                    <a:lnTo>
                      <a:pt x="37" y="0"/>
                    </a:lnTo>
                    <a:lnTo>
                      <a:pt x="51" y="0"/>
                    </a:lnTo>
                    <a:lnTo>
                      <a:pt x="51" y="3"/>
                    </a:lnTo>
                    <a:lnTo>
                      <a:pt x="53" y="7"/>
                    </a:lnTo>
                    <a:lnTo>
                      <a:pt x="54" y="17"/>
                    </a:lnTo>
                    <a:lnTo>
                      <a:pt x="56" y="29"/>
                    </a:lnTo>
                    <a:lnTo>
                      <a:pt x="60" y="43"/>
                    </a:lnTo>
                    <a:lnTo>
                      <a:pt x="65" y="59"/>
                    </a:lnTo>
                    <a:lnTo>
                      <a:pt x="69" y="75"/>
                    </a:lnTo>
                    <a:lnTo>
                      <a:pt x="75" y="91"/>
                    </a:lnTo>
                    <a:lnTo>
                      <a:pt x="81" y="108"/>
                    </a:lnTo>
                    <a:lnTo>
                      <a:pt x="89" y="125"/>
                    </a:lnTo>
                  </a:path>
                </a:pathLst>
              </a:custGeom>
              <a:solidFill>
                <a:schemeClr val="folHlink"/>
              </a:solidFill>
              <a:ln w="3175">
                <a:solidFill>
                  <a:srgbClr val="000000"/>
                </a:solidFill>
                <a:round/>
                <a:headEnd/>
                <a:tailEnd/>
              </a:ln>
            </p:spPr>
            <p:txBody>
              <a:bodyPr/>
              <a:lstStyle/>
              <a:p>
                <a:endParaRPr lang="es-CL"/>
              </a:p>
            </p:txBody>
          </p:sp>
          <p:sp>
            <p:nvSpPr>
              <p:cNvPr id="16274" name="Line 1097"/>
              <p:cNvSpPr>
                <a:spLocks noChangeShapeType="1"/>
              </p:cNvSpPr>
              <p:nvPr/>
            </p:nvSpPr>
            <p:spPr bwMode="auto">
              <a:xfrm>
                <a:off x="559" y="1660"/>
                <a:ext cx="3"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275" name="Freeform 1098"/>
              <p:cNvSpPr>
                <a:spLocks/>
              </p:cNvSpPr>
              <p:nvPr/>
            </p:nvSpPr>
            <p:spPr bwMode="auto">
              <a:xfrm>
                <a:off x="556" y="1663"/>
                <a:ext cx="9" cy="16"/>
              </a:xfrm>
              <a:custGeom>
                <a:avLst/>
                <a:gdLst>
                  <a:gd name="T0" fmla="*/ 0 w 80"/>
                  <a:gd name="T1" fmla="*/ 0 h 121"/>
                  <a:gd name="T2" fmla="*/ 0 w 80"/>
                  <a:gd name="T3" fmla="*/ 0 h 121"/>
                  <a:gd name="T4" fmla="*/ 0 w 80"/>
                  <a:gd name="T5" fmla="*/ 0 h 121"/>
                  <a:gd name="T6" fmla="*/ 0 w 80"/>
                  <a:gd name="T7" fmla="*/ 0 h 121"/>
                  <a:gd name="T8" fmla="*/ 0 w 80"/>
                  <a:gd name="T9" fmla="*/ 0 h 121"/>
                  <a:gd name="T10" fmla="*/ 0 w 80"/>
                  <a:gd name="T11" fmla="*/ 0 h 121"/>
                  <a:gd name="T12" fmla="*/ 0 w 80"/>
                  <a:gd name="T13" fmla="*/ 0 h 121"/>
                  <a:gd name="T14" fmla="*/ 0 w 80"/>
                  <a:gd name="T15" fmla="*/ 0 h 121"/>
                  <a:gd name="T16" fmla="*/ 0 w 80"/>
                  <a:gd name="T17" fmla="*/ 0 h 121"/>
                  <a:gd name="T18" fmla="*/ 0 w 80"/>
                  <a:gd name="T19" fmla="*/ 0 h 121"/>
                  <a:gd name="T20" fmla="*/ 0 w 80"/>
                  <a:gd name="T21" fmla="*/ 0 h 121"/>
                  <a:gd name="T22" fmla="*/ 0 w 80"/>
                  <a:gd name="T23" fmla="*/ 0 h 121"/>
                  <a:gd name="T24" fmla="*/ 0 w 80"/>
                  <a:gd name="T25" fmla="*/ 0 h 121"/>
                  <a:gd name="T26" fmla="*/ 0 w 80"/>
                  <a:gd name="T27" fmla="*/ 0 h 121"/>
                  <a:gd name="T28" fmla="*/ 0 w 80"/>
                  <a:gd name="T29" fmla="*/ 0 h 121"/>
                  <a:gd name="T30" fmla="*/ 0 w 80"/>
                  <a:gd name="T31" fmla="*/ 0 h 121"/>
                  <a:gd name="T32" fmla="*/ 0 w 80"/>
                  <a:gd name="T33" fmla="*/ 0 h 121"/>
                  <a:gd name="T34" fmla="*/ 0 w 80"/>
                  <a:gd name="T35" fmla="*/ 0 h 121"/>
                  <a:gd name="T36" fmla="*/ 0 w 80"/>
                  <a:gd name="T37" fmla="*/ 0 h 121"/>
                  <a:gd name="T38" fmla="*/ 0 w 80"/>
                  <a:gd name="T39" fmla="*/ 0 h 121"/>
                  <a:gd name="T40" fmla="*/ 0 w 80"/>
                  <a:gd name="T41" fmla="*/ 0 h 121"/>
                  <a:gd name="T42" fmla="*/ 0 w 80"/>
                  <a:gd name="T43" fmla="*/ 0 h 121"/>
                  <a:gd name="T44" fmla="*/ 0 w 80"/>
                  <a:gd name="T45" fmla="*/ 0 h 121"/>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80"/>
                  <a:gd name="T70" fmla="*/ 0 h 121"/>
                  <a:gd name="T71" fmla="*/ 80 w 80"/>
                  <a:gd name="T72" fmla="*/ 121 h 121"/>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80" h="121">
                    <a:moveTo>
                      <a:pt x="0" y="121"/>
                    </a:moveTo>
                    <a:lnTo>
                      <a:pt x="7" y="108"/>
                    </a:lnTo>
                    <a:lnTo>
                      <a:pt x="13" y="94"/>
                    </a:lnTo>
                    <a:lnTo>
                      <a:pt x="18" y="78"/>
                    </a:lnTo>
                    <a:lnTo>
                      <a:pt x="22" y="62"/>
                    </a:lnTo>
                    <a:lnTo>
                      <a:pt x="26" y="46"/>
                    </a:lnTo>
                    <a:lnTo>
                      <a:pt x="28" y="31"/>
                    </a:lnTo>
                    <a:lnTo>
                      <a:pt x="31" y="19"/>
                    </a:lnTo>
                    <a:lnTo>
                      <a:pt x="32" y="10"/>
                    </a:lnTo>
                    <a:lnTo>
                      <a:pt x="33" y="2"/>
                    </a:lnTo>
                    <a:lnTo>
                      <a:pt x="34" y="0"/>
                    </a:lnTo>
                    <a:lnTo>
                      <a:pt x="45" y="0"/>
                    </a:lnTo>
                    <a:lnTo>
                      <a:pt x="46" y="2"/>
                    </a:lnTo>
                    <a:lnTo>
                      <a:pt x="46" y="10"/>
                    </a:lnTo>
                    <a:lnTo>
                      <a:pt x="49" y="19"/>
                    </a:lnTo>
                    <a:lnTo>
                      <a:pt x="51" y="31"/>
                    </a:lnTo>
                    <a:lnTo>
                      <a:pt x="54" y="46"/>
                    </a:lnTo>
                    <a:lnTo>
                      <a:pt x="57" y="62"/>
                    </a:lnTo>
                    <a:lnTo>
                      <a:pt x="62" y="78"/>
                    </a:lnTo>
                    <a:lnTo>
                      <a:pt x="67" y="94"/>
                    </a:lnTo>
                    <a:lnTo>
                      <a:pt x="73" y="108"/>
                    </a:lnTo>
                    <a:lnTo>
                      <a:pt x="80" y="121"/>
                    </a:lnTo>
                  </a:path>
                </a:pathLst>
              </a:custGeom>
              <a:solidFill>
                <a:schemeClr val="folHlink"/>
              </a:solidFill>
              <a:ln w="3175">
                <a:solidFill>
                  <a:srgbClr val="000000"/>
                </a:solidFill>
                <a:round/>
                <a:headEnd/>
                <a:tailEnd/>
              </a:ln>
            </p:spPr>
            <p:txBody>
              <a:bodyPr/>
              <a:lstStyle/>
              <a:p>
                <a:endParaRPr lang="es-CL"/>
              </a:p>
            </p:txBody>
          </p:sp>
          <p:sp>
            <p:nvSpPr>
              <p:cNvPr id="16276" name="Freeform 1099"/>
              <p:cNvSpPr>
                <a:spLocks/>
              </p:cNvSpPr>
              <p:nvPr/>
            </p:nvSpPr>
            <p:spPr bwMode="auto">
              <a:xfrm>
                <a:off x="586" y="1676"/>
                <a:ext cx="7" cy="11"/>
              </a:xfrm>
              <a:custGeom>
                <a:avLst/>
                <a:gdLst>
                  <a:gd name="T0" fmla="*/ 0 w 62"/>
                  <a:gd name="T1" fmla="*/ 0 h 84"/>
                  <a:gd name="T2" fmla="*/ 0 w 62"/>
                  <a:gd name="T3" fmla="*/ 0 h 84"/>
                  <a:gd name="T4" fmla="*/ 0 w 62"/>
                  <a:gd name="T5" fmla="*/ 0 h 84"/>
                  <a:gd name="T6" fmla="*/ 0 w 62"/>
                  <a:gd name="T7" fmla="*/ 0 h 84"/>
                  <a:gd name="T8" fmla="*/ 0 w 62"/>
                  <a:gd name="T9" fmla="*/ 0 h 84"/>
                  <a:gd name="T10" fmla="*/ 0 w 62"/>
                  <a:gd name="T11" fmla="*/ 0 h 84"/>
                  <a:gd name="T12" fmla="*/ 0 60000 65536"/>
                  <a:gd name="T13" fmla="*/ 0 60000 65536"/>
                  <a:gd name="T14" fmla="*/ 0 60000 65536"/>
                  <a:gd name="T15" fmla="*/ 0 60000 65536"/>
                  <a:gd name="T16" fmla="*/ 0 60000 65536"/>
                  <a:gd name="T17" fmla="*/ 0 60000 65536"/>
                  <a:gd name="T18" fmla="*/ 0 w 62"/>
                  <a:gd name="T19" fmla="*/ 0 h 84"/>
                  <a:gd name="T20" fmla="*/ 62 w 62"/>
                  <a:gd name="T21" fmla="*/ 84 h 84"/>
                </a:gdLst>
                <a:ahLst/>
                <a:cxnLst>
                  <a:cxn ang="T12">
                    <a:pos x="T0" y="T1"/>
                  </a:cxn>
                  <a:cxn ang="T13">
                    <a:pos x="T2" y="T3"/>
                  </a:cxn>
                  <a:cxn ang="T14">
                    <a:pos x="T4" y="T5"/>
                  </a:cxn>
                  <a:cxn ang="T15">
                    <a:pos x="T6" y="T7"/>
                  </a:cxn>
                  <a:cxn ang="T16">
                    <a:pos x="T8" y="T9"/>
                  </a:cxn>
                  <a:cxn ang="T17">
                    <a:pos x="T10" y="T11"/>
                  </a:cxn>
                </a:cxnLst>
                <a:rect l="T18" t="T19" r="T20" b="T21"/>
                <a:pathLst>
                  <a:path w="62" h="84">
                    <a:moveTo>
                      <a:pt x="62" y="84"/>
                    </a:moveTo>
                    <a:lnTo>
                      <a:pt x="62" y="0"/>
                    </a:lnTo>
                    <a:lnTo>
                      <a:pt x="0" y="0"/>
                    </a:lnTo>
                    <a:lnTo>
                      <a:pt x="0" y="84"/>
                    </a:lnTo>
                    <a:lnTo>
                      <a:pt x="62" y="84"/>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277" name="Freeform 1100"/>
              <p:cNvSpPr>
                <a:spLocks/>
              </p:cNvSpPr>
              <p:nvPr/>
            </p:nvSpPr>
            <p:spPr bwMode="auto">
              <a:xfrm>
                <a:off x="586" y="1676"/>
                <a:ext cx="7" cy="11"/>
              </a:xfrm>
              <a:custGeom>
                <a:avLst/>
                <a:gdLst>
                  <a:gd name="T0" fmla="*/ 0 w 62"/>
                  <a:gd name="T1" fmla="*/ 0 h 84"/>
                  <a:gd name="T2" fmla="*/ 0 w 62"/>
                  <a:gd name="T3" fmla="*/ 0 h 84"/>
                  <a:gd name="T4" fmla="*/ 0 w 62"/>
                  <a:gd name="T5" fmla="*/ 0 h 84"/>
                  <a:gd name="T6" fmla="*/ 0 w 62"/>
                  <a:gd name="T7" fmla="*/ 0 h 84"/>
                  <a:gd name="T8" fmla="*/ 0 w 62"/>
                  <a:gd name="T9" fmla="*/ 0 h 84"/>
                  <a:gd name="T10" fmla="*/ 0 w 62"/>
                  <a:gd name="T11" fmla="*/ 0 h 84"/>
                  <a:gd name="T12" fmla="*/ 0 60000 65536"/>
                  <a:gd name="T13" fmla="*/ 0 60000 65536"/>
                  <a:gd name="T14" fmla="*/ 0 60000 65536"/>
                  <a:gd name="T15" fmla="*/ 0 60000 65536"/>
                  <a:gd name="T16" fmla="*/ 0 60000 65536"/>
                  <a:gd name="T17" fmla="*/ 0 60000 65536"/>
                  <a:gd name="T18" fmla="*/ 0 w 62"/>
                  <a:gd name="T19" fmla="*/ 0 h 84"/>
                  <a:gd name="T20" fmla="*/ 62 w 62"/>
                  <a:gd name="T21" fmla="*/ 84 h 84"/>
                </a:gdLst>
                <a:ahLst/>
                <a:cxnLst>
                  <a:cxn ang="T12">
                    <a:pos x="T0" y="T1"/>
                  </a:cxn>
                  <a:cxn ang="T13">
                    <a:pos x="T2" y="T3"/>
                  </a:cxn>
                  <a:cxn ang="T14">
                    <a:pos x="T4" y="T5"/>
                  </a:cxn>
                  <a:cxn ang="T15">
                    <a:pos x="T6" y="T7"/>
                  </a:cxn>
                  <a:cxn ang="T16">
                    <a:pos x="T8" y="T9"/>
                  </a:cxn>
                  <a:cxn ang="T17">
                    <a:pos x="T10" y="T11"/>
                  </a:cxn>
                </a:cxnLst>
                <a:rect l="T18" t="T19" r="T20" b="T21"/>
                <a:pathLst>
                  <a:path w="62" h="84">
                    <a:moveTo>
                      <a:pt x="62" y="84"/>
                    </a:moveTo>
                    <a:lnTo>
                      <a:pt x="62" y="0"/>
                    </a:lnTo>
                    <a:lnTo>
                      <a:pt x="0" y="0"/>
                    </a:lnTo>
                    <a:lnTo>
                      <a:pt x="0" y="84"/>
                    </a:lnTo>
                    <a:lnTo>
                      <a:pt x="62" y="84"/>
                    </a:lnTo>
                  </a:path>
                </a:pathLst>
              </a:custGeom>
              <a:solidFill>
                <a:schemeClr val="folHlink"/>
              </a:solidFill>
              <a:ln w="3175">
                <a:solidFill>
                  <a:srgbClr val="000000"/>
                </a:solidFill>
                <a:round/>
                <a:headEnd/>
                <a:tailEnd/>
              </a:ln>
            </p:spPr>
            <p:txBody>
              <a:bodyPr/>
              <a:lstStyle/>
              <a:p>
                <a:endParaRPr lang="es-CL"/>
              </a:p>
            </p:txBody>
          </p:sp>
          <p:sp>
            <p:nvSpPr>
              <p:cNvPr id="16278" name="Freeform 1101"/>
              <p:cNvSpPr>
                <a:spLocks/>
              </p:cNvSpPr>
              <p:nvPr/>
            </p:nvSpPr>
            <p:spPr bwMode="auto">
              <a:xfrm>
                <a:off x="571" y="1676"/>
                <a:ext cx="7" cy="11"/>
              </a:xfrm>
              <a:custGeom>
                <a:avLst/>
                <a:gdLst>
                  <a:gd name="T0" fmla="*/ 0 w 62"/>
                  <a:gd name="T1" fmla="*/ 0 h 84"/>
                  <a:gd name="T2" fmla="*/ 0 w 62"/>
                  <a:gd name="T3" fmla="*/ 0 h 84"/>
                  <a:gd name="T4" fmla="*/ 0 w 62"/>
                  <a:gd name="T5" fmla="*/ 0 h 84"/>
                  <a:gd name="T6" fmla="*/ 0 w 62"/>
                  <a:gd name="T7" fmla="*/ 0 h 84"/>
                  <a:gd name="T8" fmla="*/ 0 w 62"/>
                  <a:gd name="T9" fmla="*/ 0 h 84"/>
                  <a:gd name="T10" fmla="*/ 0 w 62"/>
                  <a:gd name="T11" fmla="*/ 0 h 84"/>
                  <a:gd name="T12" fmla="*/ 0 60000 65536"/>
                  <a:gd name="T13" fmla="*/ 0 60000 65536"/>
                  <a:gd name="T14" fmla="*/ 0 60000 65536"/>
                  <a:gd name="T15" fmla="*/ 0 60000 65536"/>
                  <a:gd name="T16" fmla="*/ 0 60000 65536"/>
                  <a:gd name="T17" fmla="*/ 0 60000 65536"/>
                  <a:gd name="T18" fmla="*/ 0 w 62"/>
                  <a:gd name="T19" fmla="*/ 0 h 84"/>
                  <a:gd name="T20" fmla="*/ 62 w 62"/>
                  <a:gd name="T21" fmla="*/ 84 h 84"/>
                </a:gdLst>
                <a:ahLst/>
                <a:cxnLst>
                  <a:cxn ang="T12">
                    <a:pos x="T0" y="T1"/>
                  </a:cxn>
                  <a:cxn ang="T13">
                    <a:pos x="T2" y="T3"/>
                  </a:cxn>
                  <a:cxn ang="T14">
                    <a:pos x="T4" y="T5"/>
                  </a:cxn>
                  <a:cxn ang="T15">
                    <a:pos x="T6" y="T7"/>
                  </a:cxn>
                  <a:cxn ang="T16">
                    <a:pos x="T8" y="T9"/>
                  </a:cxn>
                  <a:cxn ang="T17">
                    <a:pos x="T10" y="T11"/>
                  </a:cxn>
                </a:cxnLst>
                <a:rect l="T18" t="T19" r="T20" b="T21"/>
                <a:pathLst>
                  <a:path w="62" h="84">
                    <a:moveTo>
                      <a:pt x="62" y="84"/>
                    </a:moveTo>
                    <a:lnTo>
                      <a:pt x="62" y="0"/>
                    </a:lnTo>
                    <a:lnTo>
                      <a:pt x="0" y="0"/>
                    </a:lnTo>
                    <a:lnTo>
                      <a:pt x="0" y="84"/>
                    </a:lnTo>
                    <a:lnTo>
                      <a:pt x="62" y="84"/>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279" name="Freeform 1102"/>
              <p:cNvSpPr>
                <a:spLocks/>
              </p:cNvSpPr>
              <p:nvPr/>
            </p:nvSpPr>
            <p:spPr bwMode="auto">
              <a:xfrm>
                <a:off x="571" y="1676"/>
                <a:ext cx="7" cy="11"/>
              </a:xfrm>
              <a:custGeom>
                <a:avLst/>
                <a:gdLst>
                  <a:gd name="T0" fmla="*/ 0 w 62"/>
                  <a:gd name="T1" fmla="*/ 0 h 84"/>
                  <a:gd name="T2" fmla="*/ 0 w 62"/>
                  <a:gd name="T3" fmla="*/ 0 h 84"/>
                  <a:gd name="T4" fmla="*/ 0 w 62"/>
                  <a:gd name="T5" fmla="*/ 0 h 84"/>
                  <a:gd name="T6" fmla="*/ 0 w 62"/>
                  <a:gd name="T7" fmla="*/ 0 h 84"/>
                  <a:gd name="T8" fmla="*/ 0 w 62"/>
                  <a:gd name="T9" fmla="*/ 0 h 84"/>
                  <a:gd name="T10" fmla="*/ 0 w 62"/>
                  <a:gd name="T11" fmla="*/ 0 h 84"/>
                  <a:gd name="T12" fmla="*/ 0 60000 65536"/>
                  <a:gd name="T13" fmla="*/ 0 60000 65536"/>
                  <a:gd name="T14" fmla="*/ 0 60000 65536"/>
                  <a:gd name="T15" fmla="*/ 0 60000 65536"/>
                  <a:gd name="T16" fmla="*/ 0 60000 65536"/>
                  <a:gd name="T17" fmla="*/ 0 60000 65536"/>
                  <a:gd name="T18" fmla="*/ 0 w 62"/>
                  <a:gd name="T19" fmla="*/ 0 h 84"/>
                  <a:gd name="T20" fmla="*/ 62 w 62"/>
                  <a:gd name="T21" fmla="*/ 84 h 84"/>
                </a:gdLst>
                <a:ahLst/>
                <a:cxnLst>
                  <a:cxn ang="T12">
                    <a:pos x="T0" y="T1"/>
                  </a:cxn>
                  <a:cxn ang="T13">
                    <a:pos x="T2" y="T3"/>
                  </a:cxn>
                  <a:cxn ang="T14">
                    <a:pos x="T4" y="T5"/>
                  </a:cxn>
                  <a:cxn ang="T15">
                    <a:pos x="T6" y="T7"/>
                  </a:cxn>
                  <a:cxn ang="T16">
                    <a:pos x="T8" y="T9"/>
                  </a:cxn>
                  <a:cxn ang="T17">
                    <a:pos x="T10" y="T11"/>
                  </a:cxn>
                </a:cxnLst>
                <a:rect l="T18" t="T19" r="T20" b="T21"/>
                <a:pathLst>
                  <a:path w="62" h="84">
                    <a:moveTo>
                      <a:pt x="62" y="84"/>
                    </a:moveTo>
                    <a:lnTo>
                      <a:pt x="62" y="0"/>
                    </a:lnTo>
                    <a:lnTo>
                      <a:pt x="0" y="0"/>
                    </a:lnTo>
                    <a:lnTo>
                      <a:pt x="0" y="84"/>
                    </a:lnTo>
                    <a:lnTo>
                      <a:pt x="62" y="84"/>
                    </a:lnTo>
                  </a:path>
                </a:pathLst>
              </a:custGeom>
              <a:solidFill>
                <a:schemeClr val="folHlink"/>
              </a:solidFill>
              <a:ln w="3175">
                <a:solidFill>
                  <a:srgbClr val="000000"/>
                </a:solidFill>
                <a:round/>
                <a:headEnd/>
                <a:tailEnd/>
              </a:ln>
            </p:spPr>
            <p:txBody>
              <a:bodyPr/>
              <a:lstStyle/>
              <a:p>
                <a:endParaRPr lang="es-CL"/>
              </a:p>
            </p:txBody>
          </p:sp>
          <p:sp>
            <p:nvSpPr>
              <p:cNvPr id="16280" name="Freeform 1103"/>
              <p:cNvSpPr>
                <a:spLocks/>
              </p:cNvSpPr>
              <p:nvPr/>
            </p:nvSpPr>
            <p:spPr bwMode="auto">
              <a:xfrm>
                <a:off x="589" y="1638"/>
                <a:ext cx="11" cy="35"/>
              </a:xfrm>
              <a:custGeom>
                <a:avLst/>
                <a:gdLst>
                  <a:gd name="T0" fmla="*/ 0 w 100"/>
                  <a:gd name="T1" fmla="*/ 0 h 264"/>
                  <a:gd name="T2" fmla="*/ 0 w 100"/>
                  <a:gd name="T3" fmla="*/ 0 h 264"/>
                  <a:gd name="T4" fmla="*/ 0 w 100"/>
                  <a:gd name="T5" fmla="*/ 0 h 264"/>
                  <a:gd name="T6" fmla="*/ 0 w 100"/>
                  <a:gd name="T7" fmla="*/ 0 h 264"/>
                  <a:gd name="T8" fmla="*/ 0 60000 65536"/>
                  <a:gd name="T9" fmla="*/ 0 60000 65536"/>
                  <a:gd name="T10" fmla="*/ 0 60000 65536"/>
                  <a:gd name="T11" fmla="*/ 0 60000 65536"/>
                  <a:gd name="T12" fmla="*/ 0 w 100"/>
                  <a:gd name="T13" fmla="*/ 0 h 264"/>
                  <a:gd name="T14" fmla="*/ 100 w 100"/>
                  <a:gd name="T15" fmla="*/ 264 h 264"/>
                </a:gdLst>
                <a:ahLst/>
                <a:cxnLst>
                  <a:cxn ang="T8">
                    <a:pos x="T0" y="T1"/>
                  </a:cxn>
                  <a:cxn ang="T9">
                    <a:pos x="T2" y="T3"/>
                  </a:cxn>
                  <a:cxn ang="T10">
                    <a:pos x="T4" y="T5"/>
                  </a:cxn>
                  <a:cxn ang="T11">
                    <a:pos x="T6" y="T7"/>
                  </a:cxn>
                </a:cxnLst>
                <a:rect l="T12" t="T13" r="T14" b="T15"/>
                <a:pathLst>
                  <a:path w="100" h="264">
                    <a:moveTo>
                      <a:pt x="0" y="264"/>
                    </a:moveTo>
                    <a:lnTo>
                      <a:pt x="10" y="0"/>
                    </a:lnTo>
                    <a:lnTo>
                      <a:pt x="90" y="0"/>
                    </a:lnTo>
                    <a:lnTo>
                      <a:pt x="100" y="264"/>
                    </a:lnTo>
                  </a:path>
                </a:pathLst>
              </a:custGeom>
              <a:solidFill>
                <a:schemeClr val="folHlink"/>
              </a:solidFill>
              <a:ln w="3175">
                <a:solidFill>
                  <a:srgbClr val="000000"/>
                </a:solidFill>
                <a:round/>
                <a:headEnd/>
                <a:tailEnd/>
              </a:ln>
            </p:spPr>
            <p:txBody>
              <a:bodyPr/>
              <a:lstStyle/>
              <a:p>
                <a:endParaRPr lang="es-CL"/>
              </a:p>
            </p:txBody>
          </p:sp>
          <p:sp>
            <p:nvSpPr>
              <p:cNvPr id="16281" name="Freeform 1104"/>
              <p:cNvSpPr>
                <a:spLocks/>
              </p:cNvSpPr>
              <p:nvPr/>
            </p:nvSpPr>
            <p:spPr bwMode="auto">
              <a:xfrm>
                <a:off x="589" y="1639"/>
                <a:ext cx="10" cy="26"/>
              </a:xfrm>
              <a:custGeom>
                <a:avLst/>
                <a:gdLst>
                  <a:gd name="T0" fmla="*/ 0 w 92"/>
                  <a:gd name="T1" fmla="*/ 0 h 200"/>
                  <a:gd name="T2" fmla="*/ 0 w 92"/>
                  <a:gd name="T3" fmla="*/ 0 h 200"/>
                  <a:gd name="T4" fmla="*/ 0 w 92"/>
                  <a:gd name="T5" fmla="*/ 0 h 200"/>
                  <a:gd name="T6" fmla="*/ 0 w 92"/>
                  <a:gd name="T7" fmla="*/ 0 h 200"/>
                  <a:gd name="T8" fmla="*/ 0 w 92"/>
                  <a:gd name="T9" fmla="*/ 0 h 200"/>
                  <a:gd name="T10" fmla="*/ 0 w 92"/>
                  <a:gd name="T11" fmla="*/ 0 h 200"/>
                  <a:gd name="T12" fmla="*/ 0 60000 65536"/>
                  <a:gd name="T13" fmla="*/ 0 60000 65536"/>
                  <a:gd name="T14" fmla="*/ 0 60000 65536"/>
                  <a:gd name="T15" fmla="*/ 0 60000 65536"/>
                  <a:gd name="T16" fmla="*/ 0 60000 65536"/>
                  <a:gd name="T17" fmla="*/ 0 60000 65536"/>
                  <a:gd name="T18" fmla="*/ 0 w 92"/>
                  <a:gd name="T19" fmla="*/ 0 h 200"/>
                  <a:gd name="T20" fmla="*/ 92 w 92"/>
                  <a:gd name="T21" fmla="*/ 200 h 200"/>
                </a:gdLst>
                <a:ahLst/>
                <a:cxnLst>
                  <a:cxn ang="T12">
                    <a:pos x="T0" y="T1"/>
                  </a:cxn>
                  <a:cxn ang="T13">
                    <a:pos x="T2" y="T3"/>
                  </a:cxn>
                  <a:cxn ang="T14">
                    <a:pos x="T4" y="T5"/>
                  </a:cxn>
                  <a:cxn ang="T15">
                    <a:pos x="T6" y="T7"/>
                  </a:cxn>
                  <a:cxn ang="T16">
                    <a:pos x="T8" y="T9"/>
                  </a:cxn>
                  <a:cxn ang="T17">
                    <a:pos x="T10" y="T11"/>
                  </a:cxn>
                </a:cxnLst>
                <a:rect l="T18" t="T19" r="T20" b="T21"/>
                <a:pathLst>
                  <a:path w="92" h="200">
                    <a:moveTo>
                      <a:pt x="84" y="0"/>
                    </a:moveTo>
                    <a:lnTo>
                      <a:pt x="4" y="98"/>
                    </a:lnTo>
                    <a:lnTo>
                      <a:pt x="90" y="98"/>
                    </a:lnTo>
                    <a:lnTo>
                      <a:pt x="0" y="200"/>
                    </a:lnTo>
                    <a:lnTo>
                      <a:pt x="92" y="200"/>
                    </a:lnTo>
                    <a:lnTo>
                      <a:pt x="84"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282" name="Freeform 1105"/>
              <p:cNvSpPr>
                <a:spLocks/>
              </p:cNvSpPr>
              <p:nvPr/>
            </p:nvSpPr>
            <p:spPr bwMode="auto">
              <a:xfrm>
                <a:off x="589" y="1639"/>
                <a:ext cx="10" cy="26"/>
              </a:xfrm>
              <a:custGeom>
                <a:avLst/>
                <a:gdLst>
                  <a:gd name="T0" fmla="*/ 0 w 92"/>
                  <a:gd name="T1" fmla="*/ 0 h 200"/>
                  <a:gd name="T2" fmla="*/ 0 w 92"/>
                  <a:gd name="T3" fmla="*/ 0 h 200"/>
                  <a:gd name="T4" fmla="*/ 0 w 92"/>
                  <a:gd name="T5" fmla="*/ 0 h 200"/>
                  <a:gd name="T6" fmla="*/ 0 w 92"/>
                  <a:gd name="T7" fmla="*/ 0 h 200"/>
                  <a:gd name="T8" fmla="*/ 0 w 92"/>
                  <a:gd name="T9" fmla="*/ 0 h 200"/>
                  <a:gd name="T10" fmla="*/ 0 60000 65536"/>
                  <a:gd name="T11" fmla="*/ 0 60000 65536"/>
                  <a:gd name="T12" fmla="*/ 0 60000 65536"/>
                  <a:gd name="T13" fmla="*/ 0 60000 65536"/>
                  <a:gd name="T14" fmla="*/ 0 60000 65536"/>
                  <a:gd name="T15" fmla="*/ 0 w 92"/>
                  <a:gd name="T16" fmla="*/ 0 h 200"/>
                  <a:gd name="T17" fmla="*/ 92 w 92"/>
                  <a:gd name="T18" fmla="*/ 200 h 200"/>
                </a:gdLst>
                <a:ahLst/>
                <a:cxnLst>
                  <a:cxn ang="T10">
                    <a:pos x="T0" y="T1"/>
                  </a:cxn>
                  <a:cxn ang="T11">
                    <a:pos x="T2" y="T3"/>
                  </a:cxn>
                  <a:cxn ang="T12">
                    <a:pos x="T4" y="T5"/>
                  </a:cxn>
                  <a:cxn ang="T13">
                    <a:pos x="T6" y="T7"/>
                  </a:cxn>
                  <a:cxn ang="T14">
                    <a:pos x="T8" y="T9"/>
                  </a:cxn>
                </a:cxnLst>
                <a:rect l="T15" t="T16" r="T17" b="T18"/>
                <a:pathLst>
                  <a:path w="92" h="200">
                    <a:moveTo>
                      <a:pt x="84" y="0"/>
                    </a:moveTo>
                    <a:lnTo>
                      <a:pt x="4" y="98"/>
                    </a:lnTo>
                    <a:lnTo>
                      <a:pt x="90" y="98"/>
                    </a:lnTo>
                    <a:lnTo>
                      <a:pt x="0" y="200"/>
                    </a:lnTo>
                    <a:lnTo>
                      <a:pt x="92" y="200"/>
                    </a:lnTo>
                  </a:path>
                </a:pathLst>
              </a:custGeom>
              <a:solidFill>
                <a:schemeClr val="folHlink"/>
              </a:solidFill>
              <a:ln w="3175">
                <a:solidFill>
                  <a:srgbClr val="000000"/>
                </a:solidFill>
                <a:round/>
                <a:headEnd/>
                <a:tailEnd/>
              </a:ln>
            </p:spPr>
            <p:txBody>
              <a:bodyPr/>
              <a:lstStyle/>
              <a:p>
                <a:endParaRPr lang="es-CL"/>
              </a:p>
            </p:txBody>
          </p:sp>
          <p:sp>
            <p:nvSpPr>
              <p:cNvPr id="16283" name="Freeform 1106"/>
              <p:cNvSpPr>
                <a:spLocks/>
              </p:cNvSpPr>
              <p:nvPr/>
            </p:nvSpPr>
            <p:spPr bwMode="auto">
              <a:xfrm>
                <a:off x="569" y="1655"/>
                <a:ext cx="24" cy="18"/>
              </a:xfrm>
              <a:custGeom>
                <a:avLst/>
                <a:gdLst>
                  <a:gd name="T0" fmla="*/ 0 w 222"/>
                  <a:gd name="T1" fmla="*/ 0 h 142"/>
                  <a:gd name="T2" fmla="*/ 0 w 222"/>
                  <a:gd name="T3" fmla="*/ 0 h 142"/>
                  <a:gd name="T4" fmla="*/ 0 w 222"/>
                  <a:gd name="T5" fmla="*/ 0 h 142"/>
                  <a:gd name="T6" fmla="*/ 0 w 222"/>
                  <a:gd name="T7" fmla="*/ 0 h 142"/>
                  <a:gd name="T8" fmla="*/ 0 w 222"/>
                  <a:gd name="T9" fmla="*/ 0 h 142"/>
                  <a:gd name="T10" fmla="*/ 0 w 222"/>
                  <a:gd name="T11" fmla="*/ 0 h 142"/>
                  <a:gd name="T12" fmla="*/ 0 60000 65536"/>
                  <a:gd name="T13" fmla="*/ 0 60000 65536"/>
                  <a:gd name="T14" fmla="*/ 0 60000 65536"/>
                  <a:gd name="T15" fmla="*/ 0 60000 65536"/>
                  <a:gd name="T16" fmla="*/ 0 60000 65536"/>
                  <a:gd name="T17" fmla="*/ 0 60000 65536"/>
                  <a:gd name="T18" fmla="*/ 0 w 222"/>
                  <a:gd name="T19" fmla="*/ 0 h 142"/>
                  <a:gd name="T20" fmla="*/ 222 w 222"/>
                  <a:gd name="T21" fmla="*/ 142 h 142"/>
                </a:gdLst>
                <a:ahLst/>
                <a:cxnLst>
                  <a:cxn ang="T12">
                    <a:pos x="T0" y="T1"/>
                  </a:cxn>
                  <a:cxn ang="T13">
                    <a:pos x="T2" y="T3"/>
                  </a:cxn>
                  <a:cxn ang="T14">
                    <a:pos x="T4" y="T5"/>
                  </a:cxn>
                  <a:cxn ang="T15">
                    <a:pos x="T6" y="T7"/>
                  </a:cxn>
                  <a:cxn ang="T16">
                    <a:pos x="T8" y="T9"/>
                  </a:cxn>
                  <a:cxn ang="T17">
                    <a:pos x="T10" y="T11"/>
                  </a:cxn>
                </a:cxnLst>
                <a:rect l="T18" t="T19" r="T20" b="T21"/>
                <a:pathLst>
                  <a:path w="222" h="142">
                    <a:moveTo>
                      <a:pt x="222" y="142"/>
                    </a:moveTo>
                    <a:lnTo>
                      <a:pt x="222" y="0"/>
                    </a:lnTo>
                    <a:lnTo>
                      <a:pt x="0" y="0"/>
                    </a:lnTo>
                    <a:lnTo>
                      <a:pt x="0" y="142"/>
                    </a:lnTo>
                    <a:lnTo>
                      <a:pt x="222" y="142"/>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284" name="Freeform 1107"/>
              <p:cNvSpPr>
                <a:spLocks/>
              </p:cNvSpPr>
              <p:nvPr/>
            </p:nvSpPr>
            <p:spPr bwMode="auto">
              <a:xfrm>
                <a:off x="569" y="1655"/>
                <a:ext cx="24" cy="18"/>
              </a:xfrm>
              <a:custGeom>
                <a:avLst/>
                <a:gdLst>
                  <a:gd name="T0" fmla="*/ 0 w 222"/>
                  <a:gd name="T1" fmla="*/ 0 h 142"/>
                  <a:gd name="T2" fmla="*/ 0 w 222"/>
                  <a:gd name="T3" fmla="*/ 0 h 142"/>
                  <a:gd name="T4" fmla="*/ 0 w 222"/>
                  <a:gd name="T5" fmla="*/ 0 h 142"/>
                  <a:gd name="T6" fmla="*/ 0 w 222"/>
                  <a:gd name="T7" fmla="*/ 0 h 142"/>
                  <a:gd name="T8" fmla="*/ 0 w 222"/>
                  <a:gd name="T9" fmla="*/ 0 h 142"/>
                  <a:gd name="T10" fmla="*/ 0 w 222"/>
                  <a:gd name="T11" fmla="*/ 0 h 142"/>
                  <a:gd name="T12" fmla="*/ 0 60000 65536"/>
                  <a:gd name="T13" fmla="*/ 0 60000 65536"/>
                  <a:gd name="T14" fmla="*/ 0 60000 65536"/>
                  <a:gd name="T15" fmla="*/ 0 60000 65536"/>
                  <a:gd name="T16" fmla="*/ 0 60000 65536"/>
                  <a:gd name="T17" fmla="*/ 0 60000 65536"/>
                  <a:gd name="T18" fmla="*/ 0 w 222"/>
                  <a:gd name="T19" fmla="*/ 0 h 142"/>
                  <a:gd name="T20" fmla="*/ 222 w 222"/>
                  <a:gd name="T21" fmla="*/ 142 h 142"/>
                </a:gdLst>
                <a:ahLst/>
                <a:cxnLst>
                  <a:cxn ang="T12">
                    <a:pos x="T0" y="T1"/>
                  </a:cxn>
                  <a:cxn ang="T13">
                    <a:pos x="T2" y="T3"/>
                  </a:cxn>
                  <a:cxn ang="T14">
                    <a:pos x="T4" y="T5"/>
                  </a:cxn>
                  <a:cxn ang="T15">
                    <a:pos x="T6" y="T7"/>
                  </a:cxn>
                  <a:cxn ang="T16">
                    <a:pos x="T8" y="T9"/>
                  </a:cxn>
                  <a:cxn ang="T17">
                    <a:pos x="T10" y="T11"/>
                  </a:cxn>
                </a:cxnLst>
                <a:rect l="T18" t="T19" r="T20" b="T21"/>
                <a:pathLst>
                  <a:path w="222" h="142">
                    <a:moveTo>
                      <a:pt x="222" y="142"/>
                    </a:moveTo>
                    <a:lnTo>
                      <a:pt x="222" y="0"/>
                    </a:lnTo>
                    <a:lnTo>
                      <a:pt x="0" y="0"/>
                    </a:lnTo>
                    <a:lnTo>
                      <a:pt x="0" y="142"/>
                    </a:lnTo>
                    <a:lnTo>
                      <a:pt x="222" y="142"/>
                    </a:lnTo>
                  </a:path>
                </a:pathLst>
              </a:custGeom>
              <a:solidFill>
                <a:schemeClr val="folHlink"/>
              </a:solidFill>
              <a:ln w="3175">
                <a:solidFill>
                  <a:srgbClr val="000000"/>
                </a:solidFill>
                <a:round/>
                <a:headEnd/>
                <a:tailEnd/>
              </a:ln>
            </p:spPr>
            <p:txBody>
              <a:bodyPr/>
              <a:lstStyle/>
              <a:p>
                <a:endParaRPr lang="es-CL"/>
              </a:p>
            </p:txBody>
          </p:sp>
          <p:sp>
            <p:nvSpPr>
              <p:cNvPr id="16285" name="Freeform 1108"/>
              <p:cNvSpPr>
                <a:spLocks/>
              </p:cNvSpPr>
              <p:nvPr/>
            </p:nvSpPr>
            <p:spPr bwMode="auto">
              <a:xfrm>
                <a:off x="571" y="1653"/>
                <a:ext cx="16" cy="2"/>
              </a:xfrm>
              <a:custGeom>
                <a:avLst/>
                <a:gdLst>
                  <a:gd name="T0" fmla="*/ 0 w 146"/>
                  <a:gd name="T1" fmla="*/ 0 h 14"/>
                  <a:gd name="T2" fmla="*/ 0 w 146"/>
                  <a:gd name="T3" fmla="*/ 0 h 14"/>
                  <a:gd name="T4" fmla="*/ 0 w 146"/>
                  <a:gd name="T5" fmla="*/ 0 h 14"/>
                  <a:gd name="T6" fmla="*/ 0 w 146"/>
                  <a:gd name="T7" fmla="*/ 0 h 14"/>
                  <a:gd name="T8" fmla="*/ 0 w 146"/>
                  <a:gd name="T9" fmla="*/ 0 h 14"/>
                  <a:gd name="T10" fmla="*/ 0 w 146"/>
                  <a:gd name="T11" fmla="*/ 0 h 14"/>
                  <a:gd name="T12" fmla="*/ 0 60000 65536"/>
                  <a:gd name="T13" fmla="*/ 0 60000 65536"/>
                  <a:gd name="T14" fmla="*/ 0 60000 65536"/>
                  <a:gd name="T15" fmla="*/ 0 60000 65536"/>
                  <a:gd name="T16" fmla="*/ 0 60000 65536"/>
                  <a:gd name="T17" fmla="*/ 0 60000 65536"/>
                  <a:gd name="T18" fmla="*/ 0 w 146"/>
                  <a:gd name="T19" fmla="*/ 0 h 14"/>
                  <a:gd name="T20" fmla="*/ 146 w 146"/>
                  <a:gd name="T21" fmla="*/ 14 h 14"/>
                </a:gdLst>
                <a:ahLst/>
                <a:cxnLst>
                  <a:cxn ang="T12">
                    <a:pos x="T0" y="T1"/>
                  </a:cxn>
                  <a:cxn ang="T13">
                    <a:pos x="T2" y="T3"/>
                  </a:cxn>
                  <a:cxn ang="T14">
                    <a:pos x="T4" y="T5"/>
                  </a:cxn>
                  <a:cxn ang="T15">
                    <a:pos x="T6" y="T7"/>
                  </a:cxn>
                  <a:cxn ang="T16">
                    <a:pos x="T8" y="T9"/>
                  </a:cxn>
                  <a:cxn ang="T17">
                    <a:pos x="T10" y="T11"/>
                  </a:cxn>
                </a:cxnLst>
                <a:rect l="T18" t="T19" r="T20" b="T21"/>
                <a:pathLst>
                  <a:path w="146" h="14">
                    <a:moveTo>
                      <a:pt x="146" y="14"/>
                    </a:moveTo>
                    <a:lnTo>
                      <a:pt x="146" y="0"/>
                    </a:lnTo>
                    <a:lnTo>
                      <a:pt x="0" y="0"/>
                    </a:lnTo>
                    <a:lnTo>
                      <a:pt x="0" y="14"/>
                    </a:lnTo>
                    <a:lnTo>
                      <a:pt x="146" y="14"/>
                    </a:lnTo>
                  </a:path>
                </a:pathLst>
              </a:custGeom>
              <a:solidFill>
                <a:schemeClr val="folHlink"/>
              </a:solidFill>
              <a:ln w="3175">
                <a:solidFill>
                  <a:srgbClr val="000000"/>
                </a:solidFill>
                <a:round/>
                <a:headEnd/>
                <a:tailEnd/>
              </a:ln>
            </p:spPr>
            <p:txBody>
              <a:bodyPr/>
              <a:lstStyle/>
              <a:p>
                <a:endParaRPr lang="es-CL"/>
              </a:p>
            </p:txBody>
          </p:sp>
          <p:sp>
            <p:nvSpPr>
              <p:cNvPr id="16286" name="Line 1109"/>
              <p:cNvSpPr>
                <a:spLocks noChangeShapeType="1"/>
              </p:cNvSpPr>
              <p:nvPr/>
            </p:nvSpPr>
            <p:spPr bwMode="auto">
              <a:xfrm>
                <a:off x="599" y="1652"/>
                <a:ext cx="13" cy="0"/>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287" name="Freeform 1110"/>
              <p:cNvSpPr>
                <a:spLocks/>
              </p:cNvSpPr>
              <p:nvPr/>
            </p:nvSpPr>
            <p:spPr bwMode="auto">
              <a:xfrm>
                <a:off x="600" y="1652"/>
                <a:ext cx="12" cy="12"/>
              </a:xfrm>
              <a:custGeom>
                <a:avLst/>
                <a:gdLst>
                  <a:gd name="T0" fmla="*/ 0 w 112"/>
                  <a:gd name="T1" fmla="*/ 0 h 94"/>
                  <a:gd name="T2" fmla="*/ 0 w 112"/>
                  <a:gd name="T3" fmla="*/ 0 h 94"/>
                  <a:gd name="T4" fmla="*/ 0 w 112"/>
                  <a:gd name="T5" fmla="*/ 0 h 94"/>
                  <a:gd name="T6" fmla="*/ 0 w 112"/>
                  <a:gd name="T7" fmla="*/ 0 h 94"/>
                  <a:gd name="T8" fmla="*/ 0 60000 65536"/>
                  <a:gd name="T9" fmla="*/ 0 60000 65536"/>
                  <a:gd name="T10" fmla="*/ 0 60000 65536"/>
                  <a:gd name="T11" fmla="*/ 0 60000 65536"/>
                  <a:gd name="T12" fmla="*/ 0 w 112"/>
                  <a:gd name="T13" fmla="*/ 0 h 94"/>
                  <a:gd name="T14" fmla="*/ 112 w 112"/>
                  <a:gd name="T15" fmla="*/ 94 h 94"/>
                </a:gdLst>
                <a:ahLst/>
                <a:cxnLst>
                  <a:cxn ang="T8">
                    <a:pos x="T0" y="T1"/>
                  </a:cxn>
                  <a:cxn ang="T9">
                    <a:pos x="T2" y="T3"/>
                  </a:cxn>
                  <a:cxn ang="T10">
                    <a:pos x="T4" y="T5"/>
                  </a:cxn>
                  <a:cxn ang="T11">
                    <a:pos x="T6" y="T7"/>
                  </a:cxn>
                </a:cxnLst>
                <a:rect l="T12" t="T13" r="T14" b="T15"/>
                <a:pathLst>
                  <a:path w="112" h="94">
                    <a:moveTo>
                      <a:pt x="0" y="0"/>
                    </a:moveTo>
                    <a:lnTo>
                      <a:pt x="56" y="94"/>
                    </a:lnTo>
                    <a:lnTo>
                      <a:pt x="112" y="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288" name="Freeform 1111"/>
              <p:cNvSpPr>
                <a:spLocks/>
              </p:cNvSpPr>
              <p:nvPr/>
            </p:nvSpPr>
            <p:spPr bwMode="auto">
              <a:xfrm>
                <a:off x="600" y="1652"/>
                <a:ext cx="12" cy="12"/>
              </a:xfrm>
              <a:custGeom>
                <a:avLst/>
                <a:gdLst>
                  <a:gd name="T0" fmla="*/ 0 w 112"/>
                  <a:gd name="T1" fmla="*/ 0 h 94"/>
                  <a:gd name="T2" fmla="*/ 0 w 112"/>
                  <a:gd name="T3" fmla="*/ 0 h 94"/>
                  <a:gd name="T4" fmla="*/ 0 w 112"/>
                  <a:gd name="T5" fmla="*/ 0 h 94"/>
                  <a:gd name="T6" fmla="*/ 0 60000 65536"/>
                  <a:gd name="T7" fmla="*/ 0 60000 65536"/>
                  <a:gd name="T8" fmla="*/ 0 60000 65536"/>
                  <a:gd name="T9" fmla="*/ 0 w 112"/>
                  <a:gd name="T10" fmla="*/ 0 h 94"/>
                  <a:gd name="T11" fmla="*/ 112 w 112"/>
                  <a:gd name="T12" fmla="*/ 94 h 94"/>
                </a:gdLst>
                <a:ahLst/>
                <a:cxnLst>
                  <a:cxn ang="T6">
                    <a:pos x="T0" y="T1"/>
                  </a:cxn>
                  <a:cxn ang="T7">
                    <a:pos x="T2" y="T3"/>
                  </a:cxn>
                  <a:cxn ang="T8">
                    <a:pos x="T4" y="T5"/>
                  </a:cxn>
                </a:cxnLst>
                <a:rect l="T9" t="T10" r="T11" b="T12"/>
                <a:pathLst>
                  <a:path w="112" h="94">
                    <a:moveTo>
                      <a:pt x="0" y="0"/>
                    </a:moveTo>
                    <a:lnTo>
                      <a:pt x="56" y="94"/>
                    </a:lnTo>
                    <a:lnTo>
                      <a:pt x="112" y="0"/>
                    </a:lnTo>
                  </a:path>
                </a:pathLst>
              </a:custGeom>
              <a:solidFill>
                <a:schemeClr val="folHlink"/>
              </a:solidFill>
              <a:ln w="3175">
                <a:solidFill>
                  <a:srgbClr val="000000"/>
                </a:solidFill>
                <a:round/>
                <a:headEnd/>
                <a:tailEnd/>
              </a:ln>
            </p:spPr>
            <p:txBody>
              <a:bodyPr/>
              <a:lstStyle/>
              <a:p>
                <a:endParaRPr lang="es-CL"/>
              </a:p>
            </p:txBody>
          </p:sp>
          <p:sp>
            <p:nvSpPr>
              <p:cNvPr id="16289" name="Freeform 1112"/>
              <p:cNvSpPr>
                <a:spLocks/>
              </p:cNvSpPr>
              <p:nvPr/>
            </p:nvSpPr>
            <p:spPr bwMode="auto">
              <a:xfrm>
                <a:off x="599" y="1664"/>
                <a:ext cx="7" cy="8"/>
              </a:xfrm>
              <a:custGeom>
                <a:avLst/>
                <a:gdLst>
                  <a:gd name="T0" fmla="*/ 0 w 62"/>
                  <a:gd name="T1" fmla="*/ 0 h 60"/>
                  <a:gd name="T2" fmla="*/ 0 w 62"/>
                  <a:gd name="T3" fmla="*/ 0 h 60"/>
                  <a:gd name="T4" fmla="*/ 0 w 62"/>
                  <a:gd name="T5" fmla="*/ 0 h 60"/>
                  <a:gd name="T6" fmla="*/ 0 w 62"/>
                  <a:gd name="T7" fmla="*/ 0 h 60"/>
                  <a:gd name="T8" fmla="*/ 0 w 62"/>
                  <a:gd name="T9" fmla="*/ 0 h 60"/>
                  <a:gd name="T10" fmla="*/ 0 w 62"/>
                  <a:gd name="T11" fmla="*/ 0 h 60"/>
                  <a:gd name="T12" fmla="*/ 0 w 62"/>
                  <a:gd name="T13" fmla="*/ 0 h 60"/>
                  <a:gd name="T14" fmla="*/ 0 w 62"/>
                  <a:gd name="T15" fmla="*/ 0 h 60"/>
                  <a:gd name="T16" fmla="*/ 0 w 62"/>
                  <a:gd name="T17" fmla="*/ 0 h 60"/>
                  <a:gd name="T18" fmla="*/ 0 w 62"/>
                  <a:gd name="T19" fmla="*/ 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2"/>
                  <a:gd name="T31" fmla="*/ 0 h 60"/>
                  <a:gd name="T32" fmla="*/ 62 w 62"/>
                  <a:gd name="T33" fmla="*/ 60 h 6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2" h="60">
                    <a:moveTo>
                      <a:pt x="0" y="0"/>
                    </a:moveTo>
                    <a:lnTo>
                      <a:pt x="62" y="0"/>
                    </a:lnTo>
                    <a:lnTo>
                      <a:pt x="60" y="6"/>
                    </a:lnTo>
                    <a:lnTo>
                      <a:pt x="51" y="21"/>
                    </a:lnTo>
                    <a:lnTo>
                      <a:pt x="38" y="39"/>
                    </a:lnTo>
                    <a:lnTo>
                      <a:pt x="21" y="54"/>
                    </a:lnTo>
                    <a:lnTo>
                      <a:pt x="0" y="6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290" name="Freeform 1113"/>
              <p:cNvSpPr>
                <a:spLocks/>
              </p:cNvSpPr>
              <p:nvPr/>
            </p:nvSpPr>
            <p:spPr bwMode="auto">
              <a:xfrm>
                <a:off x="599" y="1664"/>
                <a:ext cx="7" cy="8"/>
              </a:xfrm>
              <a:custGeom>
                <a:avLst/>
                <a:gdLst>
                  <a:gd name="T0" fmla="*/ 0 w 62"/>
                  <a:gd name="T1" fmla="*/ 0 h 60"/>
                  <a:gd name="T2" fmla="*/ 0 w 62"/>
                  <a:gd name="T3" fmla="*/ 0 h 60"/>
                  <a:gd name="T4" fmla="*/ 0 w 62"/>
                  <a:gd name="T5" fmla="*/ 0 h 60"/>
                  <a:gd name="T6" fmla="*/ 0 w 62"/>
                  <a:gd name="T7" fmla="*/ 0 h 60"/>
                  <a:gd name="T8" fmla="*/ 0 w 62"/>
                  <a:gd name="T9" fmla="*/ 0 h 60"/>
                  <a:gd name="T10" fmla="*/ 0 w 62"/>
                  <a:gd name="T11" fmla="*/ 0 h 60"/>
                  <a:gd name="T12" fmla="*/ 0 w 62"/>
                  <a:gd name="T13" fmla="*/ 0 h 60"/>
                  <a:gd name="T14" fmla="*/ 0 w 62"/>
                  <a:gd name="T15" fmla="*/ 0 h 60"/>
                  <a:gd name="T16" fmla="*/ 0 w 62"/>
                  <a:gd name="T17" fmla="*/ 0 h 60"/>
                  <a:gd name="T18" fmla="*/ 0 w 62"/>
                  <a:gd name="T19" fmla="*/ 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2"/>
                  <a:gd name="T31" fmla="*/ 0 h 60"/>
                  <a:gd name="T32" fmla="*/ 62 w 62"/>
                  <a:gd name="T33" fmla="*/ 60 h 6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2" h="60">
                    <a:moveTo>
                      <a:pt x="0" y="0"/>
                    </a:moveTo>
                    <a:lnTo>
                      <a:pt x="62" y="0"/>
                    </a:lnTo>
                    <a:lnTo>
                      <a:pt x="60" y="6"/>
                    </a:lnTo>
                    <a:lnTo>
                      <a:pt x="51" y="21"/>
                    </a:lnTo>
                    <a:lnTo>
                      <a:pt x="38" y="39"/>
                    </a:lnTo>
                    <a:lnTo>
                      <a:pt x="21" y="54"/>
                    </a:lnTo>
                    <a:lnTo>
                      <a:pt x="0" y="60"/>
                    </a:lnTo>
                    <a:lnTo>
                      <a:pt x="0" y="0"/>
                    </a:lnTo>
                  </a:path>
                </a:pathLst>
              </a:custGeom>
              <a:solidFill>
                <a:schemeClr val="folHlink"/>
              </a:solidFill>
              <a:ln w="3175">
                <a:solidFill>
                  <a:srgbClr val="000000"/>
                </a:solidFill>
                <a:round/>
                <a:headEnd/>
                <a:tailEnd/>
              </a:ln>
            </p:spPr>
            <p:txBody>
              <a:bodyPr/>
              <a:lstStyle/>
              <a:p>
                <a:endParaRPr lang="es-CL"/>
              </a:p>
            </p:txBody>
          </p:sp>
          <p:sp>
            <p:nvSpPr>
              <p:cNvPr id="16291" name="Freeform 1114"/>
              <p:cNvSpPr>
                <a:spLocks/>
              </p:cNvSpPr>
              <p:nvPr/>
            </p:nvSpPr>
            <p:spPr bwMode="auto">
              <a:xfrm>
                <a:off x="608" y="1661"/>
                <a:ext cx="7" cy="12"/>
              </a:xfrm>
              <a:custGeom>
                <a:avLst/>
                <a:gdLst>
                  <a:gd name="T0" fmla="*/ 0 w 71"/>
                  <a:gd name="T1" fmla="*/ 0 h 90"/>
                  <a:gd name="T2" fmla="*/ 0 w 71"/>
                  <a:gd name="T3" fmla="*/ 0 h 90"/>
                  <a:gd name="T4" fmla="*/ 0 w 71"/>
                  <a:gd name="T5" fmla="*/ 0 h 90"/>
                  <a:gd name="T6" fmla="*/ 0 w 71"/>
                  <a:gd name="T7" fmla="*/ 0 h 90"/>
                  <a:gd name="T8" fmla="*/ 0 w 71"/>
                  <a:gd name="T9" fmla="*/ 0 h 90"/>
                  <a:gd name="T10" fmla="*/ 0 w 71"/>
                  <a:gd name="T11" fmla="*/ 0 h 90"/>
                  <a:gd name="T12" fmla="*/ 0 60000 65536"/>
                  <a:gd name="T13" fmla="*/ 0 60000 65536"/>
                  <a:gd name="T14" fmla="*/ 0 60000 65536"/>
                  <a:gd name="T15" fmla="*/ 0 60000 65536"/>
                  <a:gd name="T16" fmla="*/ 0 60000 65536"/>
                  <a:gd name="T17" fmla="*/ 0 60000 65536"/>
                  <a:gd name="T18" fmla="*/ 0 w 71"/>
                  <a:gd name="T19" fmla="*/ 0 h 90"/>
                  <a:gd name="T20" fmla="*/ 71 w 71"/>
                  <a:gd name="T21" fmla="*/ 90 h 90"/>
                </a:gdLst>
                <a:ahLst/>
                <a:cxnLst>
                  <a:cxn ang="T12">
                    <a:pos x="T0" y="T1"/>
                  </a:cxn>
                  <a:cxn ang="T13">
                    <a:pos x="T2" y="T3"/>
                  </a:cxn>
                  <a:cxn ang="T14">
                    <a:pos x="T4" y="T5"/>
                  </a:cxn>
                  <a:cxn ang="T15">
                    <a:pos x="T6" y="T7"/>
                  </a:cxn>
                  <a:cxn ang="T16">
                    <a:pos x="T8" y="T9"/>
                  </a:cxn>
                  <a:cxn ang="T17">
                    <a:pos x="T10" y="T11"/>
                  </a:cxn>
                </a:cxnLst>
                <a:rect l="T18" t="T19" r="T20" b="T21"/>
                <a:pathLst>
                  <a:path w="71" h="90">
                    <a:moveTo>
                      <a:pt x="71" y="90"/>
                    </a:moveTo>
                    <a:lnTo>
                      <a:pt x="71" y="0"/>
                    </a:lnTo>
                    <a:lnTo>
                      <a:pt x="0" y="0"/>
                    </a:lnTo>
                    <a:lnTo>
                      <a:pt x="0" y="90"/>
                    </a:lnTo>
                    <a:lnTo>
                      <a:pt x="71" y="9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292" name="Freeform 1115"/>
              <p:cNvSpPr>
                <a:spLocks/>
              </p:cNvSpPr>
              <p:nvPr/>
            </p:nvSpPr>
            <p:spPr bwMode="auto">
              <a:xfrm>
                <a:off x="608" y="1661"/>
                <a:ext cx="7" cy="12"/>
              </a:xfrm>
              <a:custGeom>
                <a:avLst/>
                <a:gdLst>
                  <a:gd name="T0" fmla="*/ 0 w 71"/>
                  <a:gd name="T1" fmla="*/ 0 h 90"/>
                  <a:gd name="T2" fmla="*/ 0 w 71"/>
                  <a:gd name="T3" fmla="*/ 0 h 90"/>
                  <a:gd name="T4" fmla="*/ 0 w 71"/>
                  <a:gd name="T5" fmla="*/ 0 h 90"/>
                  <a:gd name="T6" fmla="*/ 0 w 71"/>
                  <a:gd name="T7" fmla="*/ 0 h 90"/>
                  <a:gd name="T8" fmla="*/ 0 w 71"/>
                  <a:gd name="T9" fmla="*/ 0 h 90"/>
                  <a:gd name="T10" fmla="*/ 0 w 71"/>
                  <a:gd name="T11" fmla="*/ 0 h 90"/>
                  <a:gd name="T12" fmla="*/ 0 60000 65536"/>
                  <a:gd name="T13" fmla="*/ 0 60000 65536"/>
                  <a:gd name="T14" fmla="*/ 0 60000 65536"/>
                  <a:gd name="T15" fmla="*/ 0 60000 65536"/>
                  <a:gd name="T16" fmla="*/ 0 60000 65536"/>
                  <a:gd name="T17" fmla="*/ 0 60000 65536"/>
                  <a:gd name="T18" fmla="*/ 0 w 71"/>
                  <a:gd name="T19" fmla="*/ 0 h 90"/>
                  <a:gd name="T20" fmla="*/ 71 w 71"/>
                  <a:gd name="T21" fmla="*/ 90 h 90"/>
                </a:gdLst>
                <a:ahLst/>
                <a:cxnLst>
                  <a:cxn ang="T12">
                    <a:pos x="T0" y="T1"/>
                  </a:cxn>
                  <a:cxn ang="T13">
                    <a:pos x="T2" y="T3"/>
                  </a:cxn>
                  <a:cxn ang="T14">
                    <a:pos x="T4" y="T5"/>
                  </a:cxn>
                  <a:cxn ang="T15">
                    <a:pos x="T6" y="T7"/>
                  </a:cxn>
                  <a:cxn ang="T16">
                    <a:pos x="T8" y="T9"/>
                  </a:cxn>
                  <a:cxn ang="T17">
                    <a:pos x="T10" y="T11"/>
                  </a:cxn>
                </a:cxnLst>
                <a:rect l="T18" t="T19" r="T20" b="T21"/>
                <a:pathLst>
                  <a:path w="71" h="90">
                    <a:moveTo>
                      <a:pt x="71" y="90"/>
                    </a:moveTo>
                    <a:lnTo>
                      <a:pt x="71" y="0"/>
                    </a:lnTo>
                    <a:lnTo>
                      <a:pt x="0" y="0"/>
                    </a:lnTo>
                    <a:lnTo>
                      <a:pt x="0" y="90"/>
                    </a:lnTo>
                    <a:lnTo>
                      <a:pt x="71" y="90"/>
                    </a:lnTo>
                  </a:path>
                </a:pathLst>
              </a:custGeom>
              <a:solidFill>
                <a:schemeClr val="folHlink"/>
              </a:solidFill>
              <a:ln w="3175">
                <a:solidFill>
                  <a:srgbClr val="000000"/>
                </a:solidFill>
                <a:round/>
                <a:headEnd/>
                <a:tailEnd/>
              </a:ln>
            </p:spPr>
            <p:txBody>
              <a:bodyPr/>
              <a:lstStyle/>
              <a:p>
                <a:endParaRPr lang="es-CL"/>
              </a:p>
            </p:txBody>
          </p:sp>
          <p:sp>
            <p:nvSpPr>
              <p:cNvPr id="16293" name="Line 1116"/>
              <p:cNvSpPr>
                <a:spLocks noChangeShapeType="1"/>
              </p:cNvSpPr>
              <p:nvPr/>
            </p:nvSpPr>
            <p:spPr bwMode="auto">
              <a:xfrm>
                <a:off x="608" y="1664"/>
                <a:ext cx="7" cy="0"/>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294" name="Freeform 1117"/>
              <p:cNvSpPr>
                <a:spLocks/>
              </p:cNvSpPr>
              <p:nvPr/>
            </p:nvSpPr>
            <p:spPr bwMode="auto">
              <a:xfrm>
                <a:off x="600" y="1643"/>
                <a:ext cx="12" cy="9"/>
              </a:xfrm>
              <a:custGeom>
                <a:avLst/>
                <a:gdLst>
                  <a:gd name="T0" fmla="*/ 0 w 115"/>
                  <a:gd name="T1" fmla="*/ 0 h 68"/>
                  <a:gd name="T2" fmla="*/ 0 w 115"/>
                  <a:gd name="T3" fmla="*/ 0 h 68"/>
                  <a:gd name="T4" fmla="*/ 0 w 115"/>
                  <a:gd name="T5" fmla="*/ 0 h 68"/>
                  <a:gd name="T6" fmla="*/ 0 w 115"/>
                  <a:gd name="T7" fmla="*/ 0 h 68"/>
                  <a:gd name="T8" fmla="*/ 0 w 115"/>
                  <a:gd name="T9" fmla="*/ 0 h 68"/>
                  <a:gd name="T10" fmla="*/ 0 w 115"/>
                  <a:gd name="T11" fmla="*/ 0 h 68"/>
                  <a:gd name="T12" fmla="*/ 0 w 115"/>
                  <a:gd name="T13" fmla="*/ 0 h 68"/>
                  <a:gd name="T14" fmla="*/ 0 w 115"/>
                  <a:gd name="T15" fmla="*/ 0 h 68"/>
                  <a:gd name="T16" fmla="*/ 0 w 115"/>
                  <a:gd name="T17" fmla="*/ 0 h 68"/>
                  <a:gd name="T18" fmla="*/ 0 w 115"/>
                  <a:gd name="T19" fmla="*/ 0 h 68"/>
                  <a:gd name="T20" fmla="*/ 0 w 115"/>
                  <a:gd name="T21" fmla="*/ 0 h 68"/>
                  <a:gd name="T22" fmla="*/ 0 w 115"/>
                  <a:gd name="T23" fmla="*/ 0 h 68"/>
                  <a:gd name="T24" fmla="*/ 0 w 115"/>
                  <a:gd name="T25" fmla="*/ 0 h 68"/>
                  <a:gd name="T26" fmla="*/ 0 w 115"/>
                  <a:gd name="T27" fmla="*/ 0 h 6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15"/>
                  <a:gd name="T43" fmla="*/ 0 h 68"/>
                  <a:gd name="T44" fmla="*/ 115 w 115"/>
                  <a:gd name="T45" fmla="*/ 68 h 6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15" h="68">
                    <a:moveTo>
                      <a:pt x="0" y="68"/>
                    </a:moveTo>
                    <a:lnTo>
                      <a:pt x="3" y="46"/>
                    </a:lnTo>
                    <a:lnTo>
                      <a:pt x="11" y="27"/>
                    </a:lnTo>
                    <a:lnTo>
                      <a:pt x="24" y="13"/>
                    </a:lnTo>
                    <a:lnTo>
                      <a:pt x="40" y="3"/>
                    </a:lnTo>
                    <a:lnTo>
                      <a:pt x="58" y="0"/>
                    </a:lnTo>
                    <a:lnTo>
                      <a:pt x="76" y="3"/>
                    </a:lnTo>
                    <a:lnTo>
                      <a:pt x="91" y="13"/>
                    </a:lnTo>
                    <a:lnTo>
                      <a:pt x="105" y="27"/>
                    </a:lnTo>
                    <a:lnTo>
                      <a:pt x="113" y="46"/>
                    </a:lnTo>
                    <a:lnTo>
                      <a:pt x="115" y="68"/>
                    </a:lnTo>
                    <a:lnTo>
                      <a:pt x="0" y="68"/>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295" name="Freeform 1118"/>
              <p:cNvSpPr>
                <a:spLocks/>
              </p:cNvSpPr>
              <p:nvPr/>
            </p:nvSpPr>
            <p:spPr bwMode="auto">
              <a:xfrm>
                <a:off x="600" y="1643"/>
                <a:ext cx="12" cy="9"/>
              </a:xfrm>
              <a:custGeom>
                <a:avLst/>
                <a:gdLst>
                  <a:gd name="T0" fmla="*/ 0 w 115"/>
                  <a:gd name="T1" fmla="*/ 0 h 68"/>
                  <a:gd name="T2" fmla="*/ 0 w 115"/>
                  <a:gd name="T3" fmla="*/ 0 h 68"/>
                  <a:gd name="T4" fmla="*/ 0 w 115"/>
                  <a:gd name="T5" fmla="*/ 0 h 68"/>
                  <a:gd name="T6" fmla="*/ 0 w 115"/>
                  <a:gd name="T7" fmla="*/ 0 h 68"/>
                  <a:gd name="T8" fmla="*/ 0 w 115"/>
                  <a:gd name="T9" fmla="*/ 0 h 68"/>
                  <a:gd name="T10" fmla="*/ 0 w 115"/>
                  <a:gd name="T11" fmla="*/ 0 h 68"/>
                  <a:gd name="T12" fmla="*/ 0 w 115"/>
                  <a:gd name="T13" fmla="*/ 0 h 68"/>
                  <a:gd name="T14" fmla="*/ 0 w 115"/>
                  <a:gd name="T15" fmla="*/ 0 h 68"/>
                  <a:gd name="T16" fmla="*/ 0 w 115"/>
                  <a:gd name="T17" fmla="*/ 0 h 68"/>
                  <a:gd name="T18" fmla="*/ 0 w 115"/>
                  <a:gd name="T19" fmla="*/ 0 h 68"/>
                  <a:gd name="T20" fmla="*/ 0 w 115"/>
                  <a:gd name="T21" fmla="*/ 0 h 68"/>
                  <a:gd name="T22" fmla="*/ 0 w 115"/>
                  <a:gd name="T23" fmla="*/ 0 h 68"/>
                  <a:gd name="T24" fmla="*/ 0 w 115"/>
                  <a:gd name="T25" fmla="*/ 0 h 68"/>
                  <a:gd name="T26" fmla="*/ 0 w 115"/>
                  <a:gd name="T27" fmla="*/ 0 h 6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15"/>
                  <a:gd name="T43" fmla="*/ 0 h 68"/>
                  <a:gd name="T44" fmla="*/ 115 w 115"/>
                  <a:gd name="T45" fmla="*/ 68 h 6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15" h="68">
                    <a:moveTo>
                      <a:pt x="0" y="68"/>
                    </a:moveTo>
                    <a:lnTo>
                      <a:pt x="3" y="46"/>
                    </a:lnTo>
                    <a:lnTo>
                      <a:pt x="11" y="27"/>
                    </a:lnTo>
                    <a:lnTo>
                      <a:pt x="24" y="13"/>
                    </a:lnTo>
                    <a:lnTo>
                      <a:pt x="40" y="3"/>
                    </a:lnTo>
                    <a:lnTo>
                      <a:pt x="58" y="0"/>
                    </a:lnTo>
                    <a:lnTo>
                      <a:pt x="76" y="3"/>
                    </a:lnTo>
                    <a:lnTo>
                      <a:pt x="91" y="13"/>
                    </a:lnTo>
                    <a:lnTo>
                      <a:pt x="105" y="27"/>
                    </a:lnTo>
                    <a:lnTo>
                      <a:pt x="113" y="46"/>
                    </a:lnTo>
                    <a:lnTo>
                      <a:pt x="115" y="68"/>
                    </a:lnTo>
                    <a:lnTo>
                      <a:pt x="0" y="68"/>
                    </a:lnTo>
                  </a:path>
                </a:pathLst>
              </a:custGeom>
              <a:solidFill>
                <a:schemeClr val="folHlink"/>
              </a:solidFill>
              <a:ln w="3175">
                <a:solidFill>
                  <a:srgbClr val="000000"/>
                </a:solidFill>
                <a:round/>
                <a:headEnd/>
                <a:tailEnd/>
              </a:ln>
            </p:spPr>
            <p:txBody>
              <a:bodyPr/>
              <a:lstStyle/>
              <a:p>
                <a:endParaRPr lang="es-CL"/>
              </a:p>
            </p:txBody>
          </p:sp>
          <p:sp>
            <p:nvSpPr>
              <p:cNvPr id="16296" name="Freeform 1119"/>
              <p:cNvSpPr>
                <a:spLocks/>
              </p:cNvSpPr>
              <p:nvPr/>
            </p:nvSpPr>
            <p:spPr bwMode="auto">
              <a:xfrm>
                <a:off x="590" y="1631"/>
                <a:ext cx="8" cy="6"/>
              </a:xfrm>
              <a:custGeom>
                <a:avLst/>
                <a:gdLst>
                  <a:gd name="T0" fmla="*/ 0 w 78"/>
                  <a:gd name="T1" fmla="*/ 0 h 46"/>
                  <a:gd name="T2" fmla="*/ 0 w 78"/>
                  <a:gd name="T3" fmla="*/ 0 h 46"/>
                  <a:gd name="T4" fmla="*/ 0 w 78"/>
                  <a:gd name="T5" fmla="*/ 0 h 46"/>
                  <a:gd name="T6" fmla="*/ 0 w 78"/>
                  <a:gd name="T7" fmla="*/ 0 h 46"/>
                  <a:gd name="T8" fmla="*/ 0 w 78"/>
                  <a:gd name="T9" fmla="*/ 0 h 46"/>
                  <a:gd name="T10" fmla="*/ 0 w 78"/>
                  <a:gd name="T11" fmla="*/ 0 h 46"/>
                  <a:gd name="T12" fmla="*/ 0 w 78"/>
                  <a:gd name="T13" fmla="*/ 0 h 46"/>
                  <a:gd name="T14" fmla="*/ 0 w 78"/>
                  <a:gd name="T15" fmla="*/ 0 h 46"/>
                  <a:gd name="T16" fmla="*/ 0 w 78"/>
                  <a:gd name="T17" fmla="*/ 0 h 46"/>
                  <a:gd name="T18" fmla="*/ 0 w 78"/>
                  <a:gd name="T19" fmla="*/ 0 h 4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8"/>
                  <a:gd name="T31" fmla="*/ 0 h 46"/>
                  <a:gd name="T32" fmla="*/ 78 w 78"/>
                  <a:gd name="T33" fmla="*/ 46 h 4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8" h="46">
                    <a:moveTo>
                      <a:pt x="78" y="46"/>
                    </a:moveTo>
                    <a:lnTo>
                      <a:pt x="0" y="46"/>
                    </a:lnTo>
                    <a:lnTo>
                      <a:pt x="4" y="39"/>
                    </a:lnTo>
                    <a:lnTo>
                      <a:pt x="10" y="29"/>
                    </a:lnTo>
                    <a:lnTo>
                      <a:pt x="19" y="19"/>
                    </a:lnTo>
                    <a:lnTo>
                      <a:pt x="30" y="10"/>
                    </a:lnTo>
                    <a:lnTo>
                      <a:pt x="42" y="0"/>
                    </a:lnTo>
                    <a:lnTo>
                      <a:pt x="78" y="46"/>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297" name="Freeform 1120"/>
              <p:cNvSpPr>
                <a:spLocks/>
              </p:cNvSpPr>
              <p:nvPr/>
            </p:nvSpPr>
            <p:spPr bwMode="auto">
              <a:xfrm>
                <a:off x="590" y="1631"/>
                <a:ext cx="8" cy="6"/>
              </a:xfrm>
              <a:custGeom>
                <a:avLst/>
                <a:gdLst>
                  <a:gd name="T0" fmla="*/ 0 w 78"/>
                  <a:gd name="T1" fmla="*/ 0 h 46"/>
                  <a:gd name="T2" fmla="*/ 0 w 78"/>
                  <a:gd name="T3" fmla="*/ 0 h 46"/>
                  <a:gd name="T4" fmla="*/ 0 w 78"/>
                  <a:gd name="T5" fmla="*/ 0 h 46"/>
                  <a:gd name="T6" fmla="*/ 0 w 78"/>
                  <a:gd name="T7" fmla="*/ 0 h 46"/>
                  <a:gd name="T8" fmla="*/ 0 w 78"/>
                  <a:gd name="T9" fmla="*/ 0 h 46"/>
                  <a:gd name="T10" fmla="*/ 0 w 78"/>
                  <a:gd name="T11" fmla="*/ 0 h 46"/>
                  <a:gd name="T12" fmla="*/ 0 w 78"/>
                  <a:gd name="T13" fmla="*/ 0 h 46"/>
                  <a:gd name="T14" fmla="*/ 0 w 78"/>
                  <a:gd name="T15" fmla="*/ 0 h 46"/>
                  <a:gd name="T16" fmla="*/ 0 w 78"/>
                  <a:gd name="T17" fmla="*/ 0 h 46"/>
                  <a:gd name="T18" fmla="*/ 0 w 78"/>
                  <a:gd name="T19" fmla="*/ 0 h 4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8"/>
                  <a:gd name="T31" fmla="*/ 0 h 46"/>
                  <a:gd name="T32" fmla="*/ 78 w 78"/>
                  <a:gd name="T33" fmla="*/ 46 h 4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8" h="46">
                    <a:moveTo>
                      <a:pt x="78" y="46"/>
                    </a:moveTo>
                    <a:lnTo>
                      <a:pt x="0" y="46"/>
                    </a:lnTo>
                    <a:lnTo>
                      <a:pt x="4" y="39"/>
                    </a:lnTo>
                    <a:lnTo>
                      <a:pt x="10" y="29"/>
                    </a:lnTo>
                    <a:lnTo>
                      <a:pt x="19" y="19"/>
                    </a:lnTo>
                    <a:lnTo>
                      <a:pt x="30" y="10"/>
                    </a:lnTo>
                    <a:lnTo>
                      <a:pt x="42" y="0"/>
                    </a:lnTo>
                    <a:lnTo>
                      <a:pt x="78" y="46"/>
                    </a:lnTo>
                  </a:path>
                </a:pathLst>
              </a:custGeom>
              <a:solidFill>
                <a:schemeClr val="folHlink"/>
              </a:solidFill>
              <a:ln w="3175">
                <a:solidFill>
                  <a:srgbClr val="000000"/>
                </a:solidFill>
                <a:round/>
                <a:headEnd/>
                <a:tailEnd/>
              </a:ln>
            </p:spPr>
            <p:txBody>
              <a:bodyPr/>
              <a:lstStyle/>
              <a:p>
                <a:endParaRPr lang="es-CL"/>
              </a:p>
            </p:txBody>
          </p:sp>
          <p:sp>
            <p:nvSpPr>
              <p:cNvPr id="16298" name="Freeform 1121"/>
              <p:cNvSpPr>
                <a:spLocks/>
              </p:cNvSpPr>
              <p:nvPr/>
            </p:nvSpPr>
            <p:spPr bwMode="auto">
              <a:xfrm>
                <a:off x="595" y="1626"/>
                <a:ext cx="9" cy="11"/>
              </a:xfrm>
              <a:custGeom>
                <a:avLst/>
                <a:gdLst>
                  <a:gd name="T0" fmla="*/ 0 w 95"/>
                  <a:gd name="T1" fmla="*/ 0 h 88"/>
                  <a:gd name="T2" fmla="*/ 0 w 95"/>
                  <a:gd name="T3" fmla="*/ 0 h 88"/>
                  <a:gd name="T4" fmla="*/ 0 w 95"/>
                  <a:gd name="T5" fmla="*/ 0 h 88"/>
                  <a:gd name="T6" fmla="*/ 0 w 95"/>
                  <a:gd name="T7" fmla="*/ 0 h 88"/>
                  <a:gd name="T8" fmla="*/ 0 w 95"/>
                  <a:gd name="T9" fmla="*/ 0 h 88"/>
                  <a:gd name="T10" fmla="*/ 0 w 95"/>
                  <a:gd name="T11" fmla="*/ 0 h 88"/>
                  <a:gd name="T12" fmla="*/ 0 60000 65536"/>
                  <a:gd name="T13" fmla="*/ 0 60000 65536"/>
                  <a:gd name="T14" fmla="*/ 0 60000 65536"/>
                  <a:gd name="T15" fmla="*/ 0 60000 65536"/>
                  <a:gd name="T16" fmla="*/ 0 60000 65536"/>
                  <a:gd name="T17" fmla="*/ 0 60000 65536"/>
                  <a:gd name="T18" fmla="*/ 0 w 95"/>
                  <a:gd name="T19" fmla="*/ 0 h 88"/>
                  <a:gd name="T20" fmla="*/ 95 w 95"/>
                  <a:gd name="T21" fmla="*/ 88 h 88"/>
                </a:gdLst>
                <a:ahLst/>
                <a:cxnLst>
                  <a:cxn ang="T12">
                    <a:pos x="T0" y="T1"/>
                  </a:cxn>
                  <a:cxn ang="T13">
                    <a:pos x="T2" y="T3"/>
                  </a:cxn>
                  <a:cxn ang="T14">
                    <a:pos x="T4" y="T5"/>
                  </a:cxn>
                  <a:cxn ang="T15">
                    <a:pos x="T6" y="T7"/>
                  </a:cxn>
                  <a:cxn ang="T16">
                    <a:pos x="T8" y="T9"/>
                  </a:cxn>
                  <a:cxn ang="T17">
                    <a:pos x="T10" y="T11"/>
                  </a:cxn>
                </a:cxnLst>
                <a:rect l="T18" t="T19" r="T20" b="T21"/>
                <a:pathLst>
                  <a:path w="95" h="88">
                    <a:moveTo>
                      <a:pt x="95" y="44"/>
                    </a:moveTo>
                    <a:lnTo>
                      <a:pt x="55" y="0"/>
                    </a:lnTo>
                    <a:lnTo>
                      <a:pt x="0" y="43"/>
                    </a:lnTo>
                    <a:lnTo>
                      <a:pt x="38" y="88"/>
                    </a:lnTo>
                    <a:lnTo>
                      <a:pt x="95" y="44"/>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299" name="Freeform 1122"/>
              <p:cNvSpPr>
                <a:spLocks/>
              </p:cNvSpPr>
              <p:nvPr/>
            </p:nvSpPr>
            <p:spPr bwMode="auto">
              <a:xfrm>
                <a:off x="595" y="1626"/>
                <a:ext cx="9" cy="11"/>
              </a:xfrm>
              <a:custGeom>
                <a:avLst/>
                <a:gdLst>
                  <a:gd name="T0" fmla="*/ 0 w 95"/>
                  <a:gd name="T1" fmla="*/ 0 h 88"/>
                  <a:gd name="T2" fmla="*/ 0 w 95"/>
                  <a:gd name="T3" fmla="*/ 0 h 88"/>
                  <a:gd name="T4" fmla="*/ 0 w 95"/>
                  <a:gd name="T5" fmla="*/ 0 h 88"/>
                  <a:gd name="T6" fmla="*/ 0 w 95"/>
                  <a:gd name="T7" fmla="*/ 0 h 88"/>
                  <a:gd name="T8" fmla="*/ 0 w 95"/>
                  <a:gd name="T9" fmla="*/ 0 h 88"/>
                  <a:gd name="T10" fmla="*/ 0 w 95"/>
                  <a:gd name="T11" fmla="*/ 0 h 88"/>
                  <a:gd name="T12" fmla="*/ 0 60000 65536"/>
                  <a:gd name="T13" fmla="*/ 0 60000 65536"/>
                  <a:gd name="T14" fmla="*/ 0 60000 65536"/>
                  <a:gd name="T15" fmla="*/ 0 60000 65536"/>
                  <a:gd name="T16" fmla="*/ 0 60000 65536"/>
                  <a:gd name="T17" fmla="*/ 0 60000 65536"/>
                  <a:gd name="T18" fmla="*/ 0 w 95"/>
                  <a:gd name="T19" fmla="*/ 0 h 88"/>
                  <a:gd name="T20" fmla="*/ 95 w 95"/>
                  <a:gd name="T21" fmla="*/ 88 h 88"/>
                </a:gdLst>
                <a:ahLst/>
                <a:cxnLst>
                  <a:cxn ang="T12">
                    <a:pos x="T0" y="T1"/>
                  </a:cxn>
                  <a:cxn ang="T13">
                    <a:pos x="T2" y="T3"/>
                  </a:cxn>
                  <a:cxn ang="T14">
                    <a:pos x="T4" y="T5"/>
                  </a:cxn>
                  <a:cxn ang="T15">
                    <a:pos x="T6" y="T7"/>
                  </a:cxn>
                  <a:cxn ang="T16">
                    <a:pos x="T8" y="T9"/>
                  </a:cxn>
                  <a:cxn ang="T17">
                    <a:pos x="T10" y="T11"/>
                  </a:cxn>
                </a:cxnLst>
                <a:rect l="T18" t="T19" r="T20" b="T21"/>
                <a:pathLst>
                  <a:path w="95" h="88">
                    <a:moveTo>
                      <a:pt x="95" y="44"/>
                    </a:moveTo>
                    <a:lnTo>
                      <a:pt x="55" y="0"/>
                    </a:lnTo>
                    <a:lnTo>
                      <a:pt x="0" y="43"/>
                    </a:lnTo>
                    <a:lnTo>
                      <a:pt x="38" y="88"/>
                    </a:lnTo>
                    <a:lnTo>
                      <a:pt x="95" y="44"/>
                    </a:lnTo>
                  </a:path>
                </a:pathLst>
              </a:custGeom>
              <a:solidFill>
                <a:schemeClr val="folHlink"/>
              </a:solidFill>
              <a:ln w="3175">
                <a:solidFill>
                  <a:srgbClr val="000000"/>
                </a:solidFill>
                <a:round/>
                <a:headEnd/>
                <a:tailEnd/>
              </a:ln>
            </p:spPr>
            <p:txBody>
              <a:bodyPr/>
              <a:lstStyle/>
              <a:p>
                <a:endParaRPr lang="es-CL"/>
              </a:p>
            </p:txBody>
          </p:sp>
          <p:sp>
            <p:nvSpPr>
              <p:cNvPr id="16300" name="Line 1123"/>
              <p:cNvSpPr>
                <a:spLocks noChangeShapeType="1"/>
              </p:cNvSpPr>
              <p:nvPr/>
            </p:nvSpPr>
            <p:spPr bwMode="auto">
              <a:xfrm>
                <a:off x="599" y="1627"/>
                <a:ext cx="1" cy="9"/>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301" name="Line 1124"/>
              <p:cNvSpPr>
                <a:spLocks noChangeShapeType="1"/>
              </p:cNvSpPr>
              <p:nvPr/>
            </p:nvSpPr>
            <p:spPr bwMode="auto">
              <a:xfrm>
                <a:off x="595" y="1630"/>
                <a:ext cx="8" cy="1"/>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302" name="Freeform 1125"/>
              <p:cNvSpPr>
                <a:spLocks/>
              </p:cNvSpPr>
              <p:nvPr/>
            </p:nvSpPr>
            <p:spPr bwMode="auto">
              <a:xfrm>
                <a:off x="527" y="1717"/>
                <a:ext cx="11" cy="5"/>
              </a:xfrm>
              <a:custGeom>
                <a:avLst/>
                <a:gdLst>
                  <a:gd name="T0" fmla="*/ 0 w 102"/>
                  <a:gd name="T1" fmla="*/ 0 h 36"/>
                  <a:gd name="T2" fmla="*/ 0 w 102"/>
                  <a:gd name="T3" fmla="*/ 0 h 36"/>
                  <a:gd name="T4" fmla="*/ 0 w 102"/>
                  <a:gd name="T5" fmla="*/ 0 h 36"/>
                  <a:gd name="T6" fmla="*/ 0 w 102"/>
                  <a:gd name="T7" fmla="*/ 0 h 36"/>
                  <a:gd name="T8" fmla="*/ 0 w 102"/>
                  <a:gd name="T9" fmla="*/ 0 h 36"/>
                  <a:gd name="T10" fmla="*/ 0 w 102"/>
                  <a:gd name="T11" fmla="*/ 0 h 36"/>
                  <a:gd name="T12" fmla="*/ 0 60000 65536"/>
                  <a:gd name="T13" fmla="*/ 0 60000 65536"/>
                  <a:gd name="T14" fmla="*/ 0 60000 65536"/>
                  <a:gd name="T15" fmla="*/ 0 60000 65536"/>
                  <a:gd name="T16" fmla="*/ 0 60000 65536"/>
                  <a:gd name="T17" fmla="*/ 0 60000 65536"/>
                  <a:gd name="T18" fmla="*/ 0 w 102"/>
                  <a:gd name="T19" fmla="*/ 0 h 36"/>
                  <a:gd name="T20" fmla="*/ 102 w 102"/>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102" h="36">
                    <a:moveTo>
                      <a:pt x="102" y="36"/>
                    </a:moveTo>
                    <a:lnTo>
                      <a:pt x="102" y="0"/>
                    </a:lnTo>
                    <a:lnTo>
                      <a:pt x="0" y="0"/>
                    </a:lnTo>
                    <a:lnTo>
                      <a:pt x="0" y="36"/>
                    </a:lnTo>
                    <a:lnTo>
                      <a:pt x="102" y="36"/>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303" name="Freeform 1126"/>
              <p:cNvSpPr>
                <a:spLocks/>
              </p:cNvSpPr>
              <p:nvPr/>
            </p:nvSpPr>
            <p:spPr bwMode="auto">
              <a:xfrm>
                <a:off x="527" y="1717"/>
                <a:ext cx="11" cy="5"/>
              </a:xfrm>
              <a:custGeom>
                <a:avLst/>
                <a:gdLst>
                  <a:gd name="T0" fmla="*/ 0 w 102"/>
                  <a:gd name="T1" fmla="*/ 0 h 36"/>
                  <a:gd name="T2" fmla="*/ 0 w 102"/>
                  <a:gd name="T3" fmla="*/ 0 h 36"/>
                  <a:gd name="T4" fmla="*/ 0 w 102"/>
                  <a:gd name="T5" fmla="*/ 0 h 36"/>
                  <a:gd name="T6" fmla="*/ 0 w 102"/>
                  <a:gd name="T7" fmla="*/ 0 h 36"/>
                  <a:gd name="T8" fmla="*/ 0 w 102"/>
                  <a:gd name="T9" fmla="*/ 0 h 36"/>
                  <a:gd name="T10" fmla="*/ 0 w 102"/>
                  <a:gd name="T11" fmla="*/ 0 h 36"/>
                  <a:gd name="T12" fmla="*/ 0 60000 65536"/>
                  <a:gd name="T13" fmla="*/ 0 60000 65536"/>
                  <a:gd name="T14" fmla="*/ 0 60000 65536"/>
                  <a:gd name="T15" fmla="*/ 0 60000 65536"/>
                  <a:gd name="T16" fmla="*/ 0 60000 65536"/>
                  <a:gd name="T17" fmla="*/ 0 60000 65536"/>
                  <a:gd name="T18" fmla="*/ 0 w 102"/>
                  <a:gd name="T19" fmla="*/ 0 h 36"/>
                  <a:gd name="T20" fmla="*/ 102 w 102"/>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102" h="36">
                    <a:moveTo>
                      <a:pt x="102" y="36"/>
                    </a:moveTo>
                    <a:lnTo>
                      <a:pt x="102" y="0"/>
                    </a:lnTo>
                    <a:lnTo>
                      <a:pt x="0" y="0"/>
                    </a:lnTo>
                    <a:lnTo>
                      <a:pt x="0" y="36"/>
                    </a:lnTo>
                    <a:lnTo>
                      <a:pt x="102" y="36"/>
                    </a:lnTo>
                  </a:path>
                </a:pathLst>
              </a:custGeom>
              <a:solidFill>
                <a:schemeClr val="folHlink"/>
              </a:solidFill>
              <a:ln w="3175">
                <a:solidFill>
                  <a:srgbClr val="000000"/>
                </a:solidFill>
                <a:round/>
                <a:headEnd/>
                <a:tailEnd/>
              </a:ln>
            </p:spPr>
            <p:txBody>
              <a:bodyPr/>
              <a:lstStyle/>
              <a:p>
                <a:endParaRPr lang="es-CL"/>
              </a:p>
            </p:txBody>
          </p:sp>
          <p:sp>
            <p:nvSpPr>
              <p:cNvPr id="16304" name="Freeform 1127"/>
              <p:cNvSpPr>
                <a:spLocks/>
              </p:cNvSpPr>
              <p:nvPr/>
            </p:nvSpPr>
            <p:spPr bwMode="auto">
              <a:xfrm>
                <a:off x="541" y="1717"/>
                <a:ext cx="4" cy="5"/>
              </a:xfrm>
              <a:custGeom>
                <a:avLst/>
                <a:gdLst>
                  <a:gd name="T0" fmla="*/ 0 w 42"/>
                  <a:gd name="T1" fmla="*/ 0 h 36"/>
                  <a:gd name="T2" fmla="*/ 0 w 42"/>
                  <a:gd name="T3" fmla="*/ 0 h 36"/>
                  <a:gd name="T4" fmla="*/ 0 w 42"/>
                  <a:gd name="T5" fmla="*/ 0 h 36"/>
                  <a:gd name="T6" fmla="*/ 0 w 42"/>
                  <a:gd name="T7" fmla="*/ 0 h 36"/>
                  <a:gd name="T8" fmla="*/ 0 w 42"/>
                  <a:gd name="T9" fmla="*/ 0 h 36"/>
                  <a:gd name="T10" fmla="*/ 0 w 42"/>
                  <a:gd name="T11" fmla="*/ 0 h 36"/>
                  <a:gd name="T12" fmla="*/ 0 60000 65536"/>
                  <a:gd name="T13" fmla="*/ 0 60000 65536"/>
                  <a:gd name="T14" fmla="*/ 0 60000 65536"/>
                  <a:gd name="T15" fmla="*/ 0 60000 65536"/>
                  <a:gd name="T16" fmla="*/ 0 60000 65536"/>
                  <a:gd name="T17" fmla="*/ 0 60000 65536"/>
                  <a:gd name="T18" fmla="*/ 0 w 42"/>
                  <a:gd name="T19" fmla="*/ 0 h 36"/>
                  <a:gd name="T20" fmla="*/ 42 w 42"/>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42" h="36">
                    <a:moveTo>
                      <a:pt x="42" y="36"/>
                    </a:moveTo>
                    <a:lnTo>
                      <a:pt x="42" y="0"/>
                    </a:lnTo>
                    <a:lnTo>
                      <a:pt x="0" y="0"/>
                    </a:lnTo>
                    <a:lnTo>
                      <a:pt x="0" y="36"/>
                    </a:lnTo>
                    <a:lnTo>
                      <a:pt x="42" y="36"/>
                    </a:lnTo>
                  </a:path>
                </a:pathLst>
              </a:custGeom>
              <a:solidFill>
                <a:schemeClr val="folHlink"/>
              </a:solidFill>
              <a:ln w="3175">
                <a:solidFill>
                  <a:srgbClr val="000000"/>
                </a:solidFill>
                <a:round/>
                <a:headEnd/>
                <a:tailEnd/>
              </a:ln>
            </p:spPr>
            <p:txBody>
              <a:bodyPr/>
              <a:lstStyle/>
              <a:p>
                <a:endParaRPr lang="es-CL"/>
              </a:p>
            </p:txBody>
          </p:sp>
          <p:sp>
            <p:nvSpPr>
              <p:cNvPr id="16305" name="Freeform 1128"/>
              <p:cNvSpPr>
                <a:spLocks/>
              </p:cNvSpPr>
              <p:nvPr/>
            </p:nvSpPr>
            <p:spPr bwMode="auto">
              <a:xfrm>
                <a:off x="548" y="1717"/>
                <a:ext cx="4" cy="5"/>
              </a:xfrm>
              <a:custGeom>
                <a:avLst/>
                <a:gdLst>
                  <a:gd name="T0" fmla="*/ 0 w 42"/>
                  <a:gd name="T1" fmla="*/ 0 h 36"/>
                  <a:gd name="T2" fmla="*/ 0 w 42"/>
                  <a:gd name="T3" fmla="*/ 0 h 36"/>
                  <a:gd name="T4" fmla="*/ 0 w 42"/>
                  <a:gd name="T5" fmla="*/ 0 h 36"/>
                  <a:gd name="T6" fmla="*/ 0 w 42"/>
                  <a:gd name="T7" fmla="*/ 0 h 36"/>
                  <a:gd name="T8" fmla="*/ 0 w 42"/>
                  <a:gd name="T9" fmla="*/ 0 h 36"/>
                  <a:gd name="T10" fmla="*/ 0 w 42"/>
                  <a:gd name="T11" fmla="*/ 0 h 36"/>
                  <a:gd name="T12" fmla="*/ 0 60000 65536"/>
                  <a:gd name="T13" fmla="*/ 0 60000 65536"/>
                  <a:gd name="T14" fmla="*/ 0 60000 65536"/>
                  <a:gd name="T15" fmla="*/ 0 60000 65536"/>
                  <a:gd name="T16" fmla="*/ 0 60000 65536"/>
                  <a:gd name="T17" fmla="*/ 0 60000 65536"/>
                  <a:gd name="T18" fmla="*/ 0 w 42"/>
                  <a:gd name="T19" fmla="*/ 0 h 36"/>
                  <a:gd name="T20" fmla="*/ 42 w 42"/>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42" h="36">
                    <a:moveTo>
                      <a:pt x="42" y="36"/>
                    </a:moveTo>
                    <a:lnTo>
                      <a:pt x="42" y="0"/>
                    </a:lnTo>
                    <a:lnTo>
                      <a:pt x="0" y="0"/>
                    </a:lnTo>
                    <a:lnTo>
                      <a:pt x="0" y="36"/>
                    </a:lnTo>
                    <a:lnTo>
                      <a:pt x="42" y="36"/>
                    </a:lnTo>
                  </a:path>
                </a:pathLst>
              </a:custGeom>
              <a:solidFill>
                <a:schemeClr val="folHlink"/>
              </a:solidFill>
              <a:ln w="3175">
                <a:solidFill>
                  <a:srgbClr val="000000"/>
                </a:solidFill>
                <a:round/>
                <a:headEnd/>
                <a:tailEnd/>
              </a:ln>
            </p:spPr>
            <p:txBody>
              <a:bodyPr/>
              <a:lstStyle/>
              <a:p>
                <a:endParaRPr lang="es-CL"/>
              </a:p>
            </p:txBody>
          </p:sp>
          <p:sp>
            <p:nvSpPr>
              <p:cNvPr id="16306" name="Freeform 1129"/>
              <p:cNvSpPr>
                <a:spLocks/>
              </p:cNvSpPr>
              <p:nvPr/>
            </p:nvSpPr>
            <p:spPr bwMode="auto">
              <a:xfrm>
                <a:off x="556" y="1715"/>
                <a:ext cx="10" cy="7"/>
              </a:xfrm>
              <a:custGeom>
                <a:avLst/>
                <a:gdLst>
                  <a:gd name="T0" fmla="*/ 0 w 102"/>
                  <a:gd name="T1" fmla="*/ 0 h 48"/>
                  <a:gd name="T2" fmla="*/ 0 w 102"/>
                  <a:gd name="T3" fmla="*/ 0 h 48"/>
                  <a:gd name="T4" fmla="*/ 0 w 102"/>
                  <a:gd name="T5" fmla="*/ 0 h 48"/>
                  <a:gd name="T6" fmla="*/ 0 w 102"/>
                  <a:gd name="T7" fmla="*/ 0 h 48"/>
                  <a:gd name="T8" fmla="*/ 0 w 102"/>
                  <a:gd name="T9" fmla="*/ 0 h 48"/>
                  <a:gd name="T10" fmla="*/ 0 w 102"/>
                  <a:gd name="T11" fmla="*/ 0 h 48"/>
                  <a:gd name="T12" fmla="*/ 0 60000 65536"/>
                  <a:gd name="T13" fmla="*/ 0 60000 65536"/>
                  <a:gd name="T14" fmla="*/ 0 60000 65536"/>
                  <a:gd name="T15" fmla="*/ 0 60000 65536"/>
                  <a:gd name="T16" fmla="*/ 0 60000 65536"/>
                  <a:gd name="T17" fmla="*/ 0 60000 65536"/>
                  <a:gd name="T18" fmla="*/ 0 w 102"/>
                  <a:gd name="T19" fmla="*/ 0 h 48"/>
                  <a:gd name="T20" fmla="*/ 102 w 102"/>
                  <a:gd name="T21" fmla="*/ 48 h 48"/>
                </a:gdLst>
                <a:ahLst/>
                <a:cxnLst>
                  <a:cxn ang="T12">
                    <a:pos x="T0" y="T1"/>
                  </a:cxn>
                  <a:cxn ang="T13">
                    <a:pos x="T2" y="T3"/>
                  </a:cxn>
                  <a:cxn ang="T14">
                    <a:pos x="T4" y="T5"/>
                  </a:cxn>
                  <a:cxn ang="T15">
                    <a:pos x="T6" y="T7"/>
                  </a:cxn>
                  <a:cxn ang="T16">
                    <a:pos x="T8" y="T9"/>
                  </a:cxn>
                  <a:cxn ang="T17">
                    <a:pos x="T10" y="T11"/>
                  </a:cxn>
                </a:cxnLst>
                <a:rect l="T18" t="T19" r="T20" b="T21"/>
                <a:pathLst>
                  <a:path w="102" h="48">
                    <a:moveTo>
                      <a:pt x="102" y="0"/>
                    </a:moveTo>
                    <a:lnTo>
                      <a:pt x="102" y="48"/>
                    </a:lnTo>
                    <a:lnTo>
                      <a:pt x="0" y="48"/>
                    </a:lnTo>
                    <a:lnTo>
                      <a:pt x="0" y="0"/>
                    </a:lnTo>
                    <a:lnTo>
                      <a:pt x="102"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307" name="Freeform 1130"/>
              <p:cNvSpPr>
                <a:spLocks/>
              </p:cNvSpPr>
              <p:nvPr/>
            </p:nvSpPr>
            <p:spPr bwMode="auto">
              <a:xfrm>
                <a:off x="556" y="1715"/>
                <a:ext cx="10" cy="7"/>
              </a:xfrm>
              <a:custGeom>
                <a:avLst/>
                <a:gdLst>
                  <a:gd name="T0" fmla="*/ 0 w 102"/>
                  <a:gd name="T1" fmla="*/ 0 h 48"/>
                  <a:gd name="T2" fmla="*/ 0 w 102"/>
                  <a:gd name="T3" fmla="*/ 0 h 48"/>
                  <a:gd name="T4" fmla="*/ 0 w 102"/>
                  <a:gd name="T5" fmla="*/ 0 h 48"/>
                  <a:gd name="T6" fmla="*/ 0 w 102"/>
                  <a:gd name="T7" fmla="*/ 0 h 48"/>
                  <a:gd name="T8" fmla="*/ 0 w 102"/>
                  <a:gd name="T9" fmla="*/ 0 h 48"/>
                  <a:gd name="T10" fmla="*/ 0 w 102"/>
                  <a:gd name="T11" fmla="*/ 0 h 48"/>
                  <a:gd name="T12" fmla="*/ 0 60000 65536"/>
                  <a:gd name="T13" fmla="*/ 0 60000 65536"/>
                  <a:gd name="T14" fmla="*/ 0 60000 65536"/>
                  <a:gd name="T15" fmla="*/ 0 60000 65536"/>
                  <a:gd name="T16" fmla="*/ 0 60000 65536"/>
                  <a:gd name="T17" fmla="*/ 0 60000 65536"/>
                  <a:gd name="T18" fmla="*/ 0 w 102"/>
                  <a:gd name="T19" fmla="*/ 0 h 48"/>
                  <a:gd name="T20" fmla="*/ 102 w 102"/>
                  <a:gd name="T21" fmla="*/ 48 h 48"/>
                </a:gdLst>
                <a:ahLst/>
                <a:cxnLst>
                  <a:cxn ang="T12">
                    <a:pos x="T0" y="T1"/>
                  </a:cxn>
                  <a:cxn ang="T13">
                    <a:pos x="T2" y="T3"/>
                  </a:cxn>
                  <a:cxn ang="T14">
                    <a:pos x="T4" y="T5"/>
                  </a:cxn>
                  <a:cxn ang="T15">
                    <a:pos x="T6" y="T7"/>
                  </a:cxn>
                  <a:cxn ang="T16">
                    <a:pos x="T8" y="T9"/>
                  </a:cxn>
                  <a:cxn ang="T17">
                    <a:pos x="T10" y="T11"/>
                  </a:cxn>
                </a:cxnLst>
                <a:rect l="T18" t="T19" r="T20" b="T21"/>
                <a:pathLst>
                  <a:path w="102" h="48">
                    <a:moveTo>
                      <a:pt x="102" y="0"/>
                    </a:moveTo>
                    <a:lnTo>
                      <a:pt x="102" y="48"/>
                    </a:lnTo>
                    <a:lnTo>
                      <a:pt x="0" y="48"/>
                    </a:lnTo>
                    <a:lnTo>
                      <a:pt x="0" y="0"/>
                    </a:lnTo>
                    <a:lnTo>
                      <a:pt x="102" y="0"/>
                    </a:lnTo>
                  </a:path>
                </a:pathLst>
              </a:custGeom>
              <a:solidFill>
                <a:schemeClr val="folHlink"/>
              </a:solidFill>
              <a:ln w="3175">
                <a:solidFill>
                  <a:srgbClr val="000000"/>
                </a:solidFill>
                <a:round/>
                <a:headEnd/>
                <a:tailEnd/>
              </a:ln>
            </p:spPr>
            <p:txBody>
              <a:bodyPr/>
              <a:lstStyle/>
              <a:p>
                <a:endParaRPr lang="es-CL"/>
              </a:p>
            </p:txBody>
          </p:sp>
          <p:sp>
            <p:nvSpPr>
              <p:cNvPr id="16308" name="Freeform 1131"/>
              <p:cNvSpPr>
                <a:spLocks/>
              </p:cNvSpPr>
              <p:nvPr/>
            </p:nvSpPr>
            <p:spPr bwMode="auto">
              <a:xfrm>
                <a:off x="622" y="1695"/>
                <a:ext cx="15" cy="6"/>
              </a:xfrm>
              <a:custGeom>
                <a:avLst/>
                <a:gdLst>
                  <a:gd name="T0" fmla="*/ 0 w 144"/>
                  <a:gd name="T1" fmla="*/ 0 h 50"/>
                  <a:gd name="T2" fmla="*/ 0 w 144"/>
                  <a:gd name="T3" fmla="*/ 0 h 50"/>
                  <a:gd name="T4" fmla="*/ 0 w 144"/>
                  <a:gd name="T5" fmla="*/ 0 h 50"/>
                  <a:gd name="T6" fmla="*/ 0 w 144"/>
                  <a:gd name="T7" fmla="*/ 0 h 50"/>
                  <a:gd name="T8" fmla="*/ 0 w 144"/>
                  <a:gd name="T9" fmla="*/ 0 h 50"/>
                  <a:gd name="T10" fmla="*/ 0 w 144"/>
                  <a:gd name="T11" fmla="*/ 0 h 50"/>
                  <a:gd name="T12" fmla="*/ 0 60000 65536"/>
                  <a:gd name="T13" fmla="*/ 0 60000 65536"/>
                  <a:gd name="T14" fmla="*/ 0 60000 65536"/>
                  <a:gd name="T15" fmla="*/ 0 60000 65536"/>
                  <a:gd name="T16" fmla="*/ 0 60000 65536"/>
                  <a:gd name="T17" fmla="*/ 0 60000 65536"/>
                  <a:gd name="T18" fmla="*/ 0 w 144"/>
                  <a:gd name="T19" fmla="*/ 0 h 50"/>
                  <a:gd name="T20" fmla="*/ 144 w 144"/>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144" h="50">
                    <a:moveTo>
                      <a:pt x="144" y="50"/>
                    </a:moveTo>
                    <a:lnTo>
                      <a:pt x="144" y="0"/>
                    </a:lnTo>
                    <a:lnTo>
                      <a:pt x="0" y="0"/>
                    </a:lnTo>
                    <a:lnTo>
                      <a:pt x="0" y="50"/>
                    </a:lnTo>
                    <a:lnTo>
                      <a:pt x="144" y="5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309" name="Freeform 1132"/>
              <p:cNvSpPr>
                <a:spLocks/>
              </p:cNvSpPr>
              <p:nvPr/>
            </p:nvSpPr>
            <p:spPr bwMode="auto">
              <a:xfrm>
                <a:off x="622" y="1695"/>
                <a:ext cx="15" cy="6"/>
              </a:xfrm>
              <a:custGeom>
                <a:avLst/>
                <a:gdLst>
                  <a:gd name="T0" fmla="*/ 0 w 144"/>
                  <a:gd name="T1" fmla="*/ 0 h 50"/>
                  <a:gd name="T2" fmla="*/ 0 w 144"/>
                  <a:gd name="T3" fmla="*/ 0 h 50"/>
                  <a:gd name="T4" fmla="*/ 0 w 144"/>
                  <a:gd name="T5" fmla="*/ 0 h 50"/>
                  <a:gd name="T6" fmla="*/ 0 w 144"/>
                  <a:gd name="T7" fmla="*/ 0 h 50"/>
                  <a:gd name="T8" fmla="*/ 0 w 144"/>
                  <a:gd name="T9" fmla="*/ 0 h 50"/>
                  <a:gd name="T10" fmla="*/ 0 w 144"/>
                  <a:gd name="T11" fmla="*/ 0 h 50"/>
                  <a:gd name="T12" fmla="*/ 0 60000 65536"/>
                  <a:gd name="T13" fmla="*/ 0 60000 65536"/>
                  <a:gd name="T14" fmla="*/ 0 60000 65536"/>
                  <a:gd name="T15" fmla="*/ 0 60000 65536"/>
                  <a:gd name="T16" fmla="*/ 0 60000 65536"/>
                  <a:gd name="T17" fmla="*/ 0 60000 65536"/>
                  <a:gd name="T18" fmla="*/ 0 w 144"/>
                  <a:gd name="T19" fmla="*/ 0 h 50"/>
                  <a:gd name="T20" fmla="*/ 144 w 144"/>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144" h="50">
                    <a:moveTo>
                      <a:pt x="144" y="50"/>
                    </a:moveTo>
                    <a:lnTo>
                      <a:pt x="144" y="0"/>
                    </a:lnTo>
                    <a:lnTo>
                      <a:pt x="0" y="0"/>
                    </a:lnTo>
                    <a:lnTo>
                      <a:pt x="0" y="50"/>
                    </a:lnTo>
                    <a:lnTo>
                      <a:pt x="144" y="50"/>
                    </a:lnTo>
                  </a:path>
                </a:pathLst>
              </a:custGeom>
              <a:solidFill>
                <a:schemeClr val="folHlink"/>
              </a:solidFill>
              <a:ln w="3175">
                <a:solidFill>
                  <a:srgbClr val="000000"/>
                </a:solidFill>
                <a:round/>
                <a:headEnd/>
                <a:tailEnd/>
              </a:ln>
            </p:spPr>
            <p:txBody>
              <a:bodyPr/>
              <a:lstStyle/>
              <a:p>
                <a:endParaRPr lang="es-CL"/>
              </a:p>
            </p:txBody>
          </p:sp>
          <p:sp>
            <p:nvSpPr>
              <p:cNvPr id="16310" name="Line 1133"/>
              <p:cNvSpPr>
                <a:spLocks noChangeShapeType="1"/>
              </p:cNvSpPr>
              <p:nvPr/>
            </p:nvSpPr>
            <p:spPr bwMode="auto">
              <a:xfrm>
                <a:off x="631" y="1646"/>
                <a:ext cx="0" cy="41"/>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311" name="Freeform 1134"/>
              <p:cNvSpPr>
                <a:spLocks/>
              </p:cNvSpPr>
              <p:nvPr/>
            </p:nvSpPr>
            <p:spPr bwMode="auto">
              <a:xfrm>
                <a:off x="621" y="1666"/>
                <a:ext cx="3" cy="7"/>
              </a:xfrm>
              <a:custGeom>
                <a:avLst/>
                <a:gdLst>
                  <a:gd name="T0" fmla="*/ 0 w 24"/>
                  <a:gd name="T1" fmla="*/ 0 h 54"/>
                  <a:gd name="T2" fmla="*/ 0 w 24"/>
                  <a:gd name="T3" fmla="*/ 0 h 54"/>
                  <a:gd name="T4" fmla="*/ 0 w 24"/>
                  <a:gd name="T5" fmla="*/ 0 h 54"/>
                  <a:gd name="T6" fmla="*/ 0 w 24"/>
                  <a:gd name="T7" fmla="*/ 0 h 54"/>
                  <a:gd name="T8" fmla="*/ 0 w 24"/>
                  <a:gd name="T9" fmla="*/ 0 h 54"/>
                  <a:gd name="T10" fmla="*/ 0 w 24"/>
                  <a:gd name="T11" fmla="*/ 0 h 54"/>
                  <a:gd name="T12" fmla="*/ 0 60000 65536"/>
                  <a:gd name="T13" fmla="*/ 0 60000 65536"/>
                  <a:gd name="T14" fmla="*/ 0 60000 65536"/>
                  <a:gd name="T15" fmla="*/ 0 60000 65536"/>
                  <a:gd name="T16" fmla="*/ 0 60000 65536"/>
                  <a:gd name="T17" fmla="*/ 0 60000 65536"/>
                  <a:gd name="T18" fmla="*/ 0 w 24"/>
                  <a:gd name="T19" fmla="*/ 0 h 54"/>
                  <a:gd name="T20" fmla="*/ 24 w 24"/>
                  <a:gd name="T21" fmla="*/ 54 h 54"/>
                </a:gdLst>
                <a:ahLst/>
                <a:cxnLst>
                  <a:cxn ang="T12">
                    <a:pos x="T0" y="T1"/>
                  </a:cxn>
                  <a:cxn ang="T13">
                    <a:pos x="T2" y="T3"/>
                  </a:cxn>
                  <a:cxn ang="T14">
                    <a:pos x="T4" y="T5"/>
                  </a:cxn>
                  <a:cxn ang="T15">
                    <a:pos x="T6" y="T7"/>
                  </a:cxn>
                  <a:cxn ang="T16">
                    <a:pos x="T8" y="T9"/>
                  </a:cxn>
                  <a:cxn ang="T17">
                    <a:pos x="T10" y="T11"/>
                  </a:cxn>
                </a:cxnLst>
                <a:rect l="T18" t="T19" r="T20" b="T21"/>
                <a:pathLst>
                  <a:path w="24" h="54">
                    <a:moveTo>
                      <a:pt x="24" y="54"/>
                    </a:moveTo>
                    <a:lnTo>
                      <a:pt x="24" y="0"/>
                    </a:lnTo>
                    <a:lnTo>
                      <a:pt x="0" y="0"/>
                    </a:lnTo>
                    <a:lnTo>
                      <a:pt x="0" y="54"/>
                    </a:lnTo>
                    <a:lnTo>
                      <a:pt x="24" y="54"/>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312" name="Freeform 1135"/>
              <p:cNvSpPr>
                <a:spLocks/>
              </p:cNvSpPr>
              <p:nvPr/>
            </p:nvSpPr>
            <p:spPr bwMode="auto">
              <a:xfrm>
                <a:off x="621" y="1666"/>
                <a:ext cx="3" cy="7"/>
              </a:xfrm>
              <a:custGeom>
                <a:avLst/>
                <a:gdLst>
                  <a:gd name="T0" fmla="*/ 0 w 24"/>
                  <a:gd name="T1" fmla="*/ 0 h 54"/>
                  <a:gd name="T2" fmla="*/ 0 w 24"/>
                  <a:gd name="T3" fmla="*/ 0 h 54"/>
                  <a:gd name="T4" fmla="*/ 0 w 24"/>
                  <a:gd name="T5" fmla="*/ 0 h 54"/>
                  <a:gd name="T6" fmla="*/ 0 w 24"/>
                  <a:gd name="T7" fmla="*/ 0 h 54"/>
                  <a:gd name="T8" fmla="*/ 0 w 24"/>
                  <a:gd name="T9" fmla="*/ 0 h 54"/>
                  <a:gd name="T10" fmla="*/ 0 w 24"/>
                  <a:gd name="T11" fmla="*/ 0 h 54"/>
                  <a:gd name="T12" fmla="*/ 0 60000 65536"/>
                  <a:gd name="T13" fmla="*/ 0 60000 65536"/>
                  <a:gd name="T14" fmla="*/ 0 60000 65536"/>
                  <a:gd name="T15" fmla="*/ 0 60000 65536"/>
                  <a:gd name="T16" fmla="*/ 0 60000 65536"/>
                  <a:gd name="T17" fmla="*/ 0 60000 65536"/>
                  <a:gd name="T18" fmla="*/ 0 w 24"/>
                  <a:gd name="T19" fmla="*/ 0 h 54"/>
                  <a:gd name="T20" fmla="*/ 24 w 24"/>
                  <a:gd name="T21" fmla="*/ 54 h 54"/>
                </a:gdLst>
                <a:ahLst/>
                <a:cxnLst>
                  <a:cxn ang="T12">
                    <a:pos x="T0" y="T1"/>
                  </a:cxn>
                  <a:cxn ang="T13">
                    <a:pos x="T2" y="T3"/>
                  </a:cxn>
                  <a:cxn ang="T14">
                    <a:pos x="T4" y="T5"/>
                  </a:cxn>
                  <a:cxn ang="T15">
                    <a:pos x="T6" y="T7"/>
                  </a:cxn>
                  <a:cxn ang="T16">
                    <a:pos x="T8" y="T9"/>
                  </a:cxn>
                  <a:cxn ang="T17">
                    <a:pos x="T10" y="T11"/>
                  </a:cxn>
                </a:cxnLst>
                <a:rect l="T18" t="T19" r="T20" b="T21"/>
                <a:pathLst>
                  <a:path w="24" h="54">
                    <a:moveTo>
                      <a:pt x="24" y="54"/>
                    </a:moveTo>
                    <a:lnTo>
                      <a:pt x="24" y="0"/>
                    </a:lnTo>
                    <a:lnTo>
                      <a:pt x="0" y="0"/>
                    </a:lnTo>
                    <a:lnTo>
                      <a:pt x="0" y="54"/>
                    </a:lnTo>
                    <a:lnTo>
                      <a:pt x="24" y="54"/>
                    </a:lnTo>
                  </a:path>
                </a:pathLst>
              </a:custGeom>
              <a:solidFill>
                <a:schemeClr val="folHlink"/>
              </a:solidFill>
              <a:ln w="3175">
                <a:solidFill>
                  <a:srgbClr val="000000"/>
                </a:solidFill>
                <a:round/>
                <a:headEnd/>
                <a:tailEnd/>
              </a:ln>
            </p:spPr>
            <p:txBody>
              <a:bodyPr/>
              <a:lstStyle/>
              <a:p>
                <a:endParaRPr lang="es-CL"/>
              </a:p>
            </p:txBody>
          </p:sp>
          <p:sp>
            <p:nvSpPr>
              <p:cNvPr id="16313" name="Freeform 1136"/>
              <p:cNvSpPr>
                <a:spLocks/>
              </p:cNvSpPr>
              <p:nvPr/>
            </p:nvSpPr>
            <p:spPr bwMode="auto">
              <a:xfrm>
                <a:off x="624" y="1671"/>
                <a:ext cx="7" cy="2"/>
              </a:xfrm>
              <a:custGeom>
                <a:avLst/>
                <a:gdLst>
                  <a:gd name="T0" fmla="*/ 0 w 66"/>
                  <a:gd name="T1" fmla="*/ 0 h 18"/>
                  <a:gd name="T2" fmla="*/ 0 w 66"/>
                  <a:gd name="T3" fmla="*/ 0 h 18"/>
                  <a:gd name="T4" fmla="*/ 0 w 66"/>
                  <a:gd name="T5" fmla="*/ 0 h 18"/>
                  <a:gd name="T6" fmla="*/ 0 w 66"/>
                  <a:gd name="T7" fmla="*/ 0 h 18"/>
                  <a:gd name="T8" fmla="*/ 0 w 66"/>
                  <a:gd name="T9" fmla="*/ 0 h 18"/>
                  <a:gd name="T10" fmla="*/ 0 w 66"/>
                  <a:gd name="T11" fmla="*/ 0 h 18"/>
                  <a:gd name="T12" fmla="*/ 0 60000 65536"/>
                  <a:gd name="T13" fmla="*/ 0 60000 65536"/>
                  <a:gd name="T14" fmla="*/ 0 60000 65536"/>
                  <a:gd name="T15" fmla="*/ 0 60000 65536"/>
                  <a:gd name="T16" fmla="*/ 0 60000 65536"/>
                  <a:gd name="T17" fmla="*/ 0 60000 65536"/>
                  <a:gd name="T18" fmla="*/ 0 w 66"/>
                  <a:gd name="T19" fmla="*/ 0 h 18"/>
                  <a:gd name="T20" fmla="*/ 66 w 66"/>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66" h="18">
                    <a:moveTo>
                      <a:pt x="66" y="18"/>
                    </a:moveTo>
                    <a:lnTo>
                      <a:pt x="66" y="0"/>
                    </a:lnTo>
                    <a:lnTo>
                      <a:pt x="0" y="0"/>
                    </a:lnTo>
                    <a:lnTo>
                      <a:pt x="0" y="18"/>
                    </a:lnTo>
                    <a:lnTo>
                      <a:pt x="66" y="18"/>
                    </a:lnTo>
                  </a:path>
                </a:pathLst>
              </a:custGeom>
              <a:solidFill>
                <a:schemeClr val="folHlink"/>
              </a:solidFill>
              <a:ln w="3175">
                <a:solidFill>
                  <a:srgbClr val="000000"/>
                </a:solidFill>
                <a:round/>
                <a:headEnd/>
                <a:tailEnd/>
              </a:ln>
            </p:spPr>
            <p:txBody>
              <a:bodyPr/>
              <a:lstStyle/>
              <a:p>
                <a:endParaRPr lang="es-CL"/>
              </a:p>
            </p:txBody>
          </p:sp>
          <p:sp>
            <p:nvSpPr>
              <p:cNvPr id="16314" name="Freeform 1137"/>
              <p:cNvSpPr>
                <a:spLocks/>
              </p:cNvSpPr>
              <p:nvPr/>
            </p:nvSpPr>
            <p:spPr bwMode="auto">
              <a:xfrm>
                <a:off x="637" y="1665"/>
                <a:ext cx="3" cy="8"/>
              </a:xfrm>
              <a:custGeom>
                <a:avLst/>
                <a:gdLst>
                  <a:gd name="T0" fmla="*/ 0 w 28"/>
                  <a:gd name="T1" fmla="*/ 0 h 60"/>
                  <a:gd name="T2" fmla="*/ 0 w 28"/>
                  <a:gd name="T3" fmla="*/ 0 h 60"/>
                  <a:gd name="T4" fmla="*/ 0 w 28"/>
                  <a:gd name="T5" fmla="*/ 0 h 60"/>
                  <a:gd name="T6" fmla="*/ 0 w 28"/>
                  <a:gd name="T7" fmla="*/ 0 h 60"/>
                  <a:gd name="T8" fmla="*/ 0 w 28"/>
                  <a:gd name="T9" fmla="*/ 0 h 60"/>
                  <a:gd name="T10" fmla="*/ 0 w 28"/>
                  <a:gd name="T11" fmla="*/ 0 h 60"/>
                  <a:gd name="T12" fmla="*/ 0 60000 65536"/>
                  <a:gd name="T13" fmla="*/ 0 60000 65536"/>
                  <a:gd name="T14" fmla="*/ 0 60000 65536"/>
                  <a:gd name="T15" fmla="*/ 0 60000 65536"/>
                  <a:gd name="T16" fmla="*/ 0 60000 65536"/>
                  <a:gd name="T17" fmla="*/ 0 60000 65536"/>
                  <a:gd name="T18" fmla="*/ 0 w 28"/>
                  <a:gd name="T19" fmla="*/ 0 h 60"/>
                  <a:gd name="T20" fmla="*/ 28 w 28"/>
                  <a:gd name="T21" fmla="*/ 60 h 60"/>
                </a:gdLst>
                <a:ahLst/>
                <a:cxnLst>
                  <a:cxn ang="T12">
                    <a:pos x="T0" y="T1"/>
                  </a:cxn>
                  <a:cxn ang="T13">
                    <a:pos x="T2" y="T3"/>
                  </a:cxn>
                  <a:cxn ang="T14">
                    <a:pos x="T4" y="T5"/>
                  </a:cxn>
                  <a:cxn ang="T15">
                    <a:pos x="T6" y="T7"/>
                  </a:cxn>
                  <a:cxn ang="T16">
                    <a:pos x="T8" y="T9"/>
                  </a:cxn>
                  <a:cxn ang="T17">
                    <a:pos x="T10" y="T11"/>
                  </a:cxn>
                </a:cxnLst>
                <a:rect l="T18" t="T19" r="T20" b="T21"/>
                <a:pathLst>
                  <a:path w="28" h="60">
                    <a:moveTo>
                      <a:pt x="28" y="60"/>
                    </a:moveTo>
                    <a:lnTo>
                      <a:pt x="0" y="60"/>
                    </a:lnTo>
                    <a:lnTo>
                      <a:pt x="0" y="14"/>
                    </a:lnTo>
                    <a:lnTo>
                      <a:pt x="28" y="0"/>
                    </a:lnTo>
                    <a:lnTo>
                      <a:pt x="28" y="6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315" name="Freeform 1138"/>
              <p:cNvSpPr>
                <a:spLocks/>
              </p:cNvSpPr>
              <p:nvPr/>
            </p:nvSpPr>
            <p:spPr bwMode="auto">
              <a:xfrm>
                <a:off x="637" y="1665"/>
                <a:ext cx="3" cy="8"/>
              </a:xfrm>
              <a:custGeom>
                <a:avLst/>
                <a:gdLst>
                  <a:gd name="T0" fmla="*/ 0 w 28"/>
                  <a:gd name="T1" fmla="*/ 0 h 60"/>
                  <a:gd name="T2" fmla="*/ 0 w 28"/>
                  <a:gd name="T3" fmla="*/ 0 h 60"/>
                  <a:gd name="T4" fmla="*/ 0 w 28"/>
                  <a:gd name="T5" fmla="*/ 0 h 60"/>
                  <a:gd name="T6" fmla="*/ 0 w 28"/>
                  <a:gd name="T7" fmla="*/ 0 h 60"/>
                  <a:gd name="T8" fmla="*/ 0 w 28"/>
                  <a:gd name="T9" fmla="*/ 0 h 60"/>
                  <a:gd name="T10" fmla="*/ 0 w 28"/>
                  <a:gd name="T11" fmla="*/ 0 h 60"/>
                  <a:gd name="T12" fmla="*/ 0 60000 65536"/>
                  <a:gd name="T13" fmla="*/ 0 60000 65536"/>
                  <a:gd name="T14" fmla="*/ 0 60000 65536"/>
                  <a:gd name="T15" fmla="*/ 0 60000 65536"/>
                  <a:gd name="T16" fmla="*/ 0 60000 65536"/>
                  <a:gd name="T17" fmla="*/ 0 60000 65536"/>
                  <a:gd name="T18" fmla="*/ 0 w 28"/>
                  <a:gd name="T19" fmla="*/ 0 h 60"/>
                  <a:gd name="T20" fmla="*/ 28 w 28"/>
                  <a:gd name="T21" fmla="*/ 60 h 60"/>
                </a:gdLst>
                <a:ahLst/>
                <a:cxnLst>
                  <a:cxn ang="T12">
                    <a:pos x="T0" y="T1"/>
                  </a:cxn>
                  <a:cxn ang="T13">
                    <a:pos x="T2" y="T3"/>
                  </a:cxn>
                  <a:cxn ang="T14">
                    <a:pos x="T4" y="T5"/>
                  </a:cxn>
                  <a:cxn ang="T15">
                    <a:pos x="T6" y="T7"/>
                  </a:cxn>
                  <a:cxn ang="T16">
                    <a:pos x="T8" y="T9"/>
                  </a:cxn>
                  <a:cxn ang="T17">
                    <a:pos x="T10" y="T11"/>
                  </a:cxn>
                </a:cxnLst>
                <a:rect l="T18" t="T19" r="T20" b="T21"/>
                <a:pathLst>
                  <a:path w="28" h="60">
                    <a:moveTo>
                      <a:pt x="28" y="60"/>
                    </a:moveTo>
                    <a:lnTo>
                      <a:pt x="0" y="60"/>
                    </a:lnTo>
                    <a:lnTo>
                      <a:pt x="0" y="14"/>
                    </a:lnTo>
                    <a:lnTo>
                      <a:pt x="28" y="0"/>
                    </a:lnTo>
                    <a:lnTo>
                      <a:pt x="28" y="60"/>
                    </a:lnTo>
                  </a:path>
                </a:pathLst>
              </a:custGeom>
              <a:solidFill>
                <a:schemeClr val="folHlink"/>
              </a:solidFill>
              <a:ln w="3175">
                <a:solidFill>
                  <a:srgbClr val="000000"/>
                </a:solidFill>
                <a:round/>
                <a:headEnd/>
                <a:tailEnd/>
              </a:ln>
            </p:spPr>
            <p:txBody>
              <a:bodyPr/>
              <a:lstStyle/>
              <a:p>
                <a:endParaRPr lang="es-CL"/>
              </a:p>
            </p:txBody>
          </p:sp>
          <p:sp>
            <p:nvSpPr>
              <p:cNvPr id="16316" name="Freeform 1139"/>
              <p:cNvSpPr>
                <a:spLocks/>
              </p:cNvSpPr>
              <p:nvPr/>
            </p:nvSpPr>
            <p:spPr bwMode="auto">
              <a:xfrm>
                <a:off x="636" y="1664"/>
                <a:ext cx="4" cy="3"/>
              </a:xfrm>
              <a:custGeom>
                <a:avLst/>
                <a:gdLst>
                  <a:gd name="T0" fmla="*/ 0 w 38"/>
                  <a:gd name="T1" fmla="*/ 0 h 25"/>
                  <a:gd name="T2" fmla="*/ 0 w 38"/>
                  <a:gd name="T3" fmla="*/ 0 h 25"/>
                  <a:gd name="T4" fmla="*/ 0 w 38"/>
                  <a:gd name="T5" fmla="*/ 0 h 25"/>
                  <a:gd name="T6" fmla="*/ 0 w 38"/>
                  <a:gd name="T7" fmla="*/ 0 h 25"/>
                  <a:gd name="T8" fmla="*/ 0 w 38"/>
                  <a:gd name="T9" fmla="*/ 0 h 25"/>
                  <a:gd name="T10" fmla="*/ 0 w 38"/>
                  <a:gd name="T11" fmla="*/ 0 h 25"/>
                  <a:gd name="T12" fmla="*/ 0 60000 65536"/>
                  <a:gd name="T13" fmla="*/ 0 60000 65536"/>
                  <a:gd name="T14" fmla="*/ 0 60000 65536"/>
                  <a:gd name="T15" fmla="*/ 0 60000 65536"/>
                  <a:gd name="T16" fmla="*/ 0 60000 65536"/>
                  <a:gd name="T17" fmla="*/ 0 60000 65536"/>
                  <a:gd name="T18" fmla="*/ 0 w 38"/>
                  <a:gd name="T19" fmla="*/ 0 h 25"/>
                  <a:gd name="T20" fmla="*/ 38 w 38"/>
                  <a:gd name="T21" fmla="*/ 25 h 25"/>
                </a:gdLst>
                <a:ahLst/>
                <a:cxnLst>
                  <a:cxn ang="T12">
                    <a:pos x="T0" y="T1"/>
                  </a:cxn>
                  <a:cxn ang="T13">
                    <a:pos x="T2" y="T3"/>
                  </a:cxn>
                  <a:cxn ang="T14">
                    <a:pos x="T4" y="T5"/>
                  </a:cxn>
                  <a:cxn ang="T15">
                    <a:pos x="T6" y="T7"/>
                  </a:cxn>
                  <a:cxn ang="T16">
                    <a:pos x="T8" y="T9"/>
                  </a:cxn>
                  <a:cxn ang="T17">
                    <a:pos x="T10" y="T11"/>
                  </a:cxn>
                </a:cxnLst>
                <a:rect l="T18" t="T19" r="T20" b="T21"/>
                <a:pathLst>
                  <a:path w="38" h="25">
                    <a:moveTo>
                      <a:pt x="0" y="19"/>
                    </a:moveTo>
                    <a:lnTo>
                      <a:pt x="38" y="0"/>
                    </a:lnTo>
                    <a:lnTo>
                      <a:pt x="38" y="6"/>
                    </a:lnTo>
                    <a:lnTo>
                      <a:pt x="0" y="25"/>
                    </a:lnTo>
                    <a:lnTo>
                      <a:pt x="0" y="19"/>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317" name="Freeform 1140"/>
              <p:cNvSpPr>
                <a:spLocks/>
              </p:cNvSpPr>
              <p:nvPr/>
            </p:nvSpPr>
            <p:spPr bwMode="auto">
              <a:xfrm>
                <a:off x="636" y="1664"/>
                <a:ext cx="4" cy="3"/>
              </a:xfrm>
              <a:custGeom>
                <a:avLst/>
                <a:gdLst>
                  <a:gd name="T0" fmla="*/ 0 w 38"/>
                  <a:gd name="T1" fmla="*/ 0 h 25"/>
                  <a:gd name="T2" fmla="*/ 0 w 38"/>
                  <a:gd name="T3" fmla="*/ 0 h 25"/>
                  <a:gd name="T4" fmla="*/ 0 w 38"/>
                  <a:gd name="T5" fmla="*/ 0 h 25"/>
                  <a:gd name="T6" fmla="*/ 0 w 38"/>
                  <a:gd name="T7" fmla="*/ 0 h 25"/>
                  <a:gd name="T8" fmla="*/ 0 w 38"/>
                  <a:gd name="T9" fmla="*/ 0 h 25"/>
                  <a:gd name="T10" fmla="*/ 0 w 38"/>
                  <a:gd name="T11" fmla="*/ 0 h 25"/>
                  <a:gd name="T12" fmla="*/ 0 60000 65536"/>
                  <a:gd name="T13" fmla="*/ 0 60000 65536"/>
                  <a:gd name="T14" fmla="*/ 0 60000 65536"/>
                  <a:gd name="T15" fmla="*/ 0 60000 65536"/>
                  <a:gd name="T16" fmla="*/ 0 60000 65536"/>
                  <a:gd name="T17" fmla="*/ 0 60000 65536"/>
                  <a:gd name="T18" fmla="*/ 0 w 38"/>
                  <a:gd name="T19" fmla="*/ 0 h 25"/>
                  <a:gd name="T20" fmla="*/ 38 w 38"/>
                  <a:gd name="T21" fmla="*/ 25 h 25"/>
                </a:gdLst>
                <a:ahLst/>
                <a:cxnLst>
                  <a:cxn ang="T12">
                    <a:pos x="T0" y="T1"/>
                  </a:cxn>
                  <a:cxn ang="T13">
                    <a:pos x="T2" y="T3"/>
                  </a:cxn>
                  <a:cxn ang="T14">
                    <a:pos x="T4" y="T5"/>
                  </a:cxn>
                  <a:cxn ang="T15">
                    <a:pos x="T6" y="T7"/>
                  </a:cxn>
                  <a:cxn ang="T16">
                    <a:pos x="T8" y="T9"/>
                  </a:cxn>
                  <a:cxn ang="T17">
                    <a:pos x="T10" y="T11"/>
                  </a:cxn>
                </a:cxnLst>
                <a:rect l="T18" t="T19" r="T20" b="T21"/>
                <a:pathLst>
                  <a:path w="38" h="25">
                    <a:moveTo>
                      <a:pt x="0" y="19"/>
                    </a:moveTo>
                    <a:lnTo>
                      <a:pt x="38" y="0"/>
                    </a:lnTo>
                    <a:lnTo>
                      <a:pt x="38" y="6"/>
                    </a:lnTo>
                    <a:lnTo>
                      <a:pt x="0" y="25"/>
                    </a:lnTo>
                    <a:lnTo>
                      <a:pt x="0" y="19"/>
                    </a:lnTo>
                  </a:path>
                </a:pathLst>
              </a:custGeom>
              <a:solidFill>
                <a:schemeClr val="folHlink"/>
              </a:solidFill>
              <a:ln w="3175">
                <a:solidFill>
                  <a:srgbClr val="000000"/>
                </a:solidFill>
                <a:round/>
                <a:headEnd/>
                <a:tailEnd/>
              </a:ln>
            </p:spPr>
            <p:txBody>
              <a:bodyPr/>
              <a:lstStyle/>
              <a:p>
                <a:endParaRPr lang="es-CL"/>
              </a:p>
            </p:txBody>
          </p:sp>
          <p:sp>
            <p:nvSpPr>
              <p:cNvPr id="16318" name="Line 1141"/>
              <p:cNvSpPr>
                <a:spLocks noChangeShapeType="1"/>
              </p:cNvSpPr>
              <p:nvPr/>
            </p:nvSpPr>
            <p:spPr bwMode="auto">
              <a:xfrm>
                <a:off x="636" y="1673"/>
                <a:ext cx="0" cy="7"/>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319" name="Freeform 1142"/>
              <p:cNvSpPr>
                <a:spLocks/>
              </p:cNvSpPr>
              <p:nvPr/>
            </p:nvSpPr>
            <p:spPr bwMode="auto">
              <a:xfrm>
                <a:off x="641" y="1671"/>
                <a:ext cx="12" cy="2"/>
              </a:xfrm>
              <a:custGeom>
                <a:avLst/>
                <a:gdLst>
                  <a:gd name="T0" fmla="*/ 0 w 110"/>
                  <a:gd name="T1" fmla="*/ 0 h 18"/>
                  <a:gd name="T2" fmla="*/ 0 w 110"/>
                  <a:gd name="T3" fmla="*/ 0 h 18"/>
                  <a:gd name="T4" fmla="*/ 0 w 110"/>
                  <a:gd name="T5" fmla="*/ 0 h 18"/>
                  <a:gd name="T6" fmla="*/ 0 60000 65536"/>
                  <a:gd name="T7" fmla="*/ 0 60000 65536"/>
                  <a:gd name="T8" fmla="*/ 0 60000 65536"/>
                  <a:gd name="T9" fmla="*/ 0 w 110"/>
                  <a:gd name="T10" fmla="*/ 0 h 18"/>
                  <a:gd name="T11" fmla="*/ 110 w 110"/>
                  <a:gd name="T12" fmla="*/ 18 h 18"/>
                </a:gdLst>
                <a:ahLst/>
                <a:cxnLst>
                  <a:cxn ang="T6">
                    <a:pos x="T0" y="T1"/>
                  </a:cxn>
                  <a:cxn ang="T7">
                    <a:pos x="T2" y="T3"/>
                  </a:cxn>
                  <a:cxn ang="T8">
                    <a:pos x="T4" y="T5"/>
                  </a:cxn>
                </a:cxnLst>
                <a:rect l="T9" t="T10" r="T11" b="T12"/>
                <a:pathLst>
                  <a:path w="110" h="18">
                    <a:moveTo>
                      <a:pt x="0" y="18"/>
                    </a:moveTo>
                    <a:lnTo>
                      <a:pt x="110" y="18"/>
                    </a:lnTo>
                    <a:lnTo>
                      <a:pt x="110" y="0"/>
                    </a:lnTo>
                  </a:path>
                </a:pathLst>
              </a:custGeom>
              <a:solidFill>
                <a:schemeClr val="folHlink"/>
              </a:solidFill>
              <a:ln w="3175">
                <a:solidFill>
                  <a:srgbClr val="000000"/>
                </a:solidFill>
                <a:round/>
                <a:headEnd/>
                <a:tailEnd/>
              </a:ln>
            </p:spPr>
            <p:txBody>
              <a:bodyPr/>
              <a:lstStyle/>
              <a:p>
                <a:endParaRPr lang="es-CL"/>
              </a:p>
            </p:txBody>
          </p:sp>
          <p:sp>
            <p:nvSpPr>
              <p:cNvPr id="16320" name="Line 1143"/>
              <p:cNvSpPr>
                <a:spLocks noChangeShapeType="1"/>
              </p:cNvSpPr>
              <p:nvPr/>
            </p:nvSpPr>
            <p:spPr bwMode="auto">
              <a:xfrm>
                <a:off x="625" y="1690"/>
                <a:ext cx="34"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321" name="Freeform 1144"/>
              <p:cNvSpPr>
                <a:spLocks/>
              </p:cNvSpPr>
              <p:nvPr/>
            </p:nvSpPr>
            <p:spPr bwMode="auto">
              <a:xfrm>
                <a:off x="622" y="1709"/>
                <a:ext cx="16" cy="6"/>
              </a:xfrm>
              <a:custGeom>
                <a:avLst/>
                <a:gdLst>
                  <a:gd name="T0" fmla="*/ 0 w 144"/>
                  <a:gd name="T1" fmla="*/ 0 h 52"/>
                  <a:gd name="T2" fmla="*/ 0 w 144"/>
                  <a:gd name="T3" fmla="*/ 0 h 52"/>
                  <a:gd name="T4" fmla="*/ 0 w 144"/>
                  <a:gd name="T5" fmla="*/ 0 h 52"/>
                  <a:gd name="T6" fmla="*/ 0 w 144"/>
                  <a:gd name="T7" fmla="*/ 0 h 52"/>
                  <a:gd name="T8" fmla="*/ 0 w 144"/>
                  <a:gd name="T9" fmla="*/ 0 h 52"/>
                  <a:gd name="T10" fmla="*/ 0 w 144"/>
                  <a:gd name="T11" fmla="*/ 0 h 52"/>
                  <a:gd name="T12" fmla="*/ 0 60000 65536"/>
                  <a:gd name="T13" fmla="*/ 0 60000 65536"/>
                  <a:gd name="T14" fmla="*/ 0 60000 65536"/>
                  <a:gd name="T15" fmla="*/ 0 60000 65536"/>
                  <a:gd name="T16" fmla="*/ 0 60000 65536"/>
                  <a:gd name="T17" fmla="*/ 0 60000 65536"/>
                  <a:gd name="T18" fmla="*/ 0 w 144"/>
                  <a:gd name="T19" fmla="*/ 0 h 52"/>
                  <a:gd name="T20" fmla="*/ 144 w 144"/>
                  <a:gd name="T21" fmla="*/ 52 h 52"/>
                </a:gdLst>
                <a:ahLst/>
                <a:cxnLst>
                  <a:cxn ang="T12">
                    <a:pos x="T0" y="T1"/>
                  </a:cxn>
                  <a:cxn ang="T13">
                    <a:pos x="T2" y="T3"/>
                  </a:cxn>
                  <a:cxn ang="T14">
                    <a:pos x="T4" y="T5"/>
                  </a:cxn>
                  <a:cxn ang="T15">
                    <a:pos x="T6" y="T7"/>
                  </a:cxn>
                  <a:cxn ang="T16">
                    <a:pos x="T8" y="T9"/>
                  </a:cxn>
                  <a:cxn ang="T17">
                    <a:pos x="T10" y="T11"/>
                  </a:cxn>
                </a:cxnLst>
                <a:rect l="T18" t="T19" r="T20" b="T21"/>
                <a:pathLst>
                  <a:path w="144" h="52">
                    <a:moveTo>
                      <a:pt x="144" y="52"/>
                    </a:moveTo>
                    <a:lnTo>
                      <a:pt x="144" y="0"/>
                    </a:lnTo>
                    <a:lnTo>
                      <a:pt x="0" y="0"/>
                    </a:lnTo>
                    <a:lnTo>
                      <a:pt x="0" y="52"/>
                    </a:lnTo>
                    <a:lnTo>
                      <a:pt x="144" y="52"/>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322" name="Freeform 1145"/>
              <p:cNvSpPr>
                <a:spLocks/>
              </p:cNvSpPr>
              <p:nvPr/>
            </p:nvSpPr>
            <p:spPr bwMode="auto">
              <a:xfrm>
                <a:off x="622" y="1709"/>
                <a:ext cx="16" cy="6"/>
              </a:xfrm>
              <a:custGeom>
                <a:avLst/>
                <a:gdLst>
                  <a:gd name="T0" fmla="*/ 0 w 144"/>
                  <a:gd name="T1" fmla="*/ 0 h 52"/>
                  <a:gd name="T2" fmla="*/ 0 w 144"/>
                  <a:gd name="T3" fmla="*/ 0 h 52"/>
                  <a:gd name="T4" fmla="*/ 0 w 144"/>
                  <a:gd name="T5" fmla="*/ 0 h 52"/>
                  <a:gd name="T6" fmla="*/ 0 w 144"/>
                  <a:gd name="T7" fmla="*/ 0 h 52"/>
                  <a:gd name="T8" fmla="*/ 0 w 144"/>
                  <a:gd name="T9" fmla="*/ 0 h 52"/>
                  <a:gd name="T10" fmla="*/ 0 w 144"/>
                  <a:gd name="T11" fmla="*/ 0 h 52"/>
                  <a:gd name="T12" fmla="*/ 0 60000 65536"/>
                  <a:gd name="T13" fmla="*/ 0 60000 65536"/>
                  <a:gd name="T14" fmla="*/ 0 60000 65536"/>
                  <a:gd name="T15" fmla="*/ 0 60000 65536"/>
                  <a:gd name="T16" fmla="*/ 0 60000 65536"/>
                  <a:gd name="T17" fmla="*/ 0 60000 65536"/>
                  <a:gd name="T18" fmla="*/ 0 w 144"/>
                  <a:gd name="T19" fmla="*/ 0 h 52"/>
                  <a:gd name="T20" fmla="*/ 144 w 144"/>
                  <a:gd name="T21" fmla="*/ 52 h 52"/>
                </a:gdLst>
                <a:ahLst/>
                <a:cxnLst>
                  <a:cxn ang="T12">
                    <a:pos x="T0" y="T1"/>
                  </a:cxn>
                  <a:cxn ang="T13">
                    <a:pos x="T2" y="T3"/>
                  </a:cxn>
                  <a:cxn ang="T14">
                    <a:pos x="T4" y="T5"/>
                  </a:cxn>
                  <a:cxn ang="T15">
                    <a:pos x="T6" y="T7"/>
                  </a:cxn>
                  <a:cxn ang="T16">
                    <a:pos x="T8" y="T9"/>
                  </a:cxn>
                  <a:cxn ang="T17">
                    <a:pos x="T10" y="T11"/>
                  </a:cxn>
                </a:cxnLst>
                <a:rect l="T18" t="T19" r="T20" b="T21"/>
                <a:pathLst>
                  <a:path w="144" h="52">
                    <a:moveTo>
                      <a:pt x="144" y="52"/>
                    </a:moveTo>
                    <a:lnTo>
                      <a:pt x="144" y="0"/>
                    </a:lnTo>
                    <a:lnTo>
                      <a:pt x="0" y="0"/>
                    </a:lnTo>
                    <a:lnTo>
                      <a:pt x="0" y="52"/>
                    </a:lnTo>
                    <a:lnTo>
                      <a:pt x="144" y="52"/>
                    </a:lnTo>
                  </a:path>
                </a:pathLst>
              </a:custGeom>
              <a:solidFill>
                <a:schemeClr val="folHlink"/>
              </a:solidFill>
              <a:ln w="3175">
                <a:solidFill>
                  <a:srgbClr val="000000"/>
                </a:solidFill>
                <a:round/>
                <a:headEnd/>
                <a:tailEnd/>
              </a:ln>
            </p:spPr>
            <p:txBody>
              <a:bodyPr/>
              <a:lstStyle/>
              <a:p>
                <a:endParaRPr lang="es-CL"/>
              </a:p>
            </p:txBody>
          </p:sp>
          <p:sp>
            <p:nvSpPr>
              <p:cNvPr id="16323" name="Freeform 1146"/>
              <p:cNvSpPr>
                <a:spLocks/>
              </p:cNvSpPr>
              <p:nvPr/>
            </p:nvSpPr>
            <p:spPr bwMode="auto">
              <a:xfrm>
                <a:off x="637" y="1689"/>
                <a:ext cx="8" cy="35"/>
              </a:xfrm>
              <a:custGeom>
                <a:avLst/>
                <a:gdLst>
                  <a:gd name="T0" fmla="*/ 0 w 74"/>
                  <a:gd name="T1" fmla="*/ 0 h 263"/>
                  <a:gd name="T2" fmla="*/ 0 w 74"/>
                  <a:gd name="T3" fmla="*/ 0 h 263"/>
                  <a:gd name="T4" fmla="*/ 0 w 74"/>
                  <a:gd name="T5" fmla="*/ 0 h 263"/>
                  <a:gd name="T6" fmla="*/ 0 60000 65536"/>
                  <a:gd name="T7" fmla="*/ 0 60000 65536"/>
                  <a:gd name="T8" fmla="*/ 0 60000 65536"/>
                  <a:gd name="T9" fmla="*/ 0 w 74"/>
                  <a:gd name="T10" fmla="*/ 0 h 263"/>
                  <a:gd name="T11" fmla="*/ 74 w 74"/>
                  <a:gd name="T12" fmla="*/ 263 h 263"/>
                </a:gdLst>
                <a:ahLst/>
                <a:cxnLst>
                  <a:cxn ang="T6">
                    <a:pos x="T0" y="T1"/>
                  </a:cxn>
                  <a:cxn ang="T7">
                    <a:pos x="T2" y="T3"/>
                  </a:cxn>
                  <a:cxn ang="T8">
                    <a:pos x="T4" y="T5"/>
                  </a:cxn>
                </a:cxnLst>
                <a:rect l="T9" t="T10" r="T11" b="T12"/>
                <a:pathLst>
                  <a:path w="74" h="263">
                    <a:moveTo>
                      <a:pt x="74" y="263"/>
                    </a:moveTo>
                    <a:lnTo>
                      <a:pt x="0" y="261"/>
                    </a:lnTo>
                    <a:lnTo>
                      <a:pt x="0" y="0"/>
                    </a:lnTo>
                  </a:path>
                </a:pathLst>
              </a:custGeom>
              <a:solidFill>
                <a:schemeClr val="folHlink"/>
              </a:solidFill>
              <a:ln w="3175">
                <a:solidFill>
                  <a:srgbClr val="000000"/>
                </a:solidFill>
                <a:round/>
                <a:headEnd/>
                <a:tailEnd/>
              </a:ln>
            </p:spPr>
            <p:txBody>
              <a:bodyPr/>
              <a:lstStyle/>
              <a:p>
                <a:endParaRPr lang="es-CL"/>
              </a:p>
            </p:txBody>
          </p:sp>
          <p:sp>
            <p:nvSpPr>
              <p:cNvPr id="16324" name="Line 1147"/>
              <p:cNvSpPr>
                <a:spLocks noChangeShapeType="1"/>
              </p:cNvSpPr>
              <p:nvPr/>
            </p:nvSpPr>
            <p:spPr bwMode="auto">
              <a:xfrm>
                <a:off x="638" y="1713"/>
                <a:ext cx="7"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325" name="Line 1148"/>
              <p:cNvSpPr>
                <a:spLocks noChangeShapeType="1"/>
              </p:cNvSpPr>
              <p:nvPr/>
            </p:nvSpPr>
            <p:spPr bwMode="auto">
              <a:xfrm>
                <a:off x="638" y="1705"/>
                <a:ext cx="7"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326" name="Line 1149"/>
              <p:cNvSpPr>
                <a:spLocks noChangeShapeType="1"/>
              </p:cNvSpPr>
              <p:nvPr/>
            </p:nvSpPr>
            <p:spPr bwMode="auto">
              <a:xfrm>
                <a:off x="638" y="1697"/>
                <a:ext cx="7"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327" name="Freeform 1150"/>
              <p:cNvSpPr>
                <a:spLocks/>
              </p:cNvSpPr>
              <p:nvPr/>
            </p:nvSpPr>
            <p:spPr bwMode="auto">
              <a:xfrm>
                <a:off x="631" y="1692"/>
                <a:ext cx="2" cy="3"/>
              </a:xfrm>
              <a:custGeom>
                <a:avLst/>
                <a:gdLst>
                  <a:gd name="T0" fmla="*/ 0 w 24"/>
                  <a:gd name="T1" fmla="*/ 0 h 18"/>
                  <a:gd name="T2" fmla="*/ 0 w 24"/>
                  <a:gd name="T3" fmla="*/ 0 h 18"/>
                  <a:gd name="T4" fmla="*/ 0 w 24"/>
                  <a:gd name="T5" fmla="*/ 0 h 18"/>
                  <a:gd name="T6" fmla="*/ 0 w 24"/>
                  <a:gd name="T7" fmla="*/ 0 h 18"/>
                  <a:gd name="T8" fmla="*/ 0 w 24"/>
                  <a:gd name="T9" fmla="*/ 0 h 18"/>
                  <a:gd name="T10" fmla="*/ 0 w 24"/>
                  <a:gd name="T11" fmla="*/ 0 h 18"/>
                  <a:gd name="T12" fmla="*/ 0 60000 65536"/>
                  <a:gd name="T13" fmla="*/ 0 60000 65536"/>
                  <a:gd name="T14" fmla="*/ 0 60000 65536"/>
                  <a:gd name="T15" fmla="*/ 0 60000 65536"/>
                  <a:gd name="T16" fmla="*/ 0 60000 65536"/>
                  <a:gd name="T17" fmla="*/ 0 60000 65536"/>
                  <a:gd name="T18" fmla="*/ 0 w 24"/>
                  <a:gd name="T19" fmla="*/ 0 h 18"/>
                  <a:gd name="T20" fmla="*/ 24 w 24"/>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24" h="18">
                    <a:moveTo>
                      <a:pt x="24" y="18"/>
                    </a:moveTo>
                    <a:lnTo>
                      <a:pt x="24" y="0"/>
                    </a:lnTo>
                    <a:lnTo>
                      <a:pt x="0" y="0"/>
                    </a:lnTo>
                    <a:lnTo>
                      <a:pt x="0" y="18"/>
                    </a:lnTo>
                    <a:lnTo>
                      <a:pt x="24" y="18"/>
                    </a:lnTo>
                  </a:path>
                </a:pathLst>
              </a:custGeom>
              <a:solidFill>
                <a:schemeClr val="folHlink"/>
              </a:solidFill>
              <a:ln w="3175">
                <a:solidFill>
                  <a:srgbClr val="000000"/>
                </a:solidFill>
                <a:round/>
                <a:headEnd/>
                <a:tailEnd/>
              </a:ln>
            </p:spPr>
            <p:txBody>
              <a:bodyPr/>
              <a:lstStyle/>
              <a:p>
                <a:endParaRPr lang="es-CL"/>
              </a:p>
            </p:txBody>
          </p:sp>
          <p:sp>
            <p:nvSpPr>
              <p:cNvPr id="16328" name="Freeform 1151"/>
              <p:cNvSpPr>
                <a:spLocks/>
              </p:cNvSpPr>
              <p:nvPr/>
            </p:nvSpPr>
            <p:spPr bwMode="auto">
              <a:xfrm>
                <a:off x="631" y="1706"/>
                <a:ext cx="2" cy="3"/>
              </a:xfrm>
              <a:custGeom>
                <a:avLst/>
                <a:gdLst>
                  <a:gd name="T0" fmla="*/ 0 w 24"/>
                  <a:gd name="T1" fmla="*/ 0 h 18"/>
                  <a:gd name="T2" fmla="*/ 0 w 24"/>
                  <a:gd name="T3" fmla="*/ 0 h 18"/>
                  <a:gd name="T4" fmla="*/ 0 w 24"/>
                  <a:gd name="T5" fmla="*/ 0 h 18"/>
                  <a:gd name="T6" fmla="*/ 0 w 24"/>
                  <a:gd name="T7" fmla="*/ 0 h 18"/>
                  <a:gd name="T8" fmla="*/ 0 w 24"/>
                  <a:gd name="T9" fmla="*/ 0 h 18"/>
                  <a:gd name="T10" fmla="*/ 0 w 24"/>
                  <a:gd name="T11" fmla="*/ 0 h 18"/>
                  <a:gd name="T12" fmla="*/ 0 60000 65536"/>
                  <a:gd name="T13" fmla="*/ 0 60000 65536"/>
                  <a:gd name="T14" fmla="*/ 0 60000 65536"/>
                  <a:gd name="T15" fmla="*/ 0 60000 65536"/>
                  <a:gd name="T16" fmla="*/ 0 60000 65536"/>
                  <a:gd name="T17" fmla="*/ 0 60000 65536"/>
                  <a:gd name="T18" fmla="*/ 0 w 24"/>
                  <a:gd name="T19" fmla="*/ 0 h 18"/>
                  <a:gd name="T20" fmla="*/ 24 w 24"/>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24" h="18">
                    <a:moveTo>
                      <a:pt x="24" y="18"/>
                    </a:moveTo>
                    <a:lnTo>
                      <a:pt x="24" y="0"/>
                    </a:lnTo>
                    <a:lnTo>
                      <a:pt x="0" y="0"/>
                    </a:lnTo>
                    <a:lnTo>
                      <a:pt x="0" y="18"/>
                    </a:lnTo>
                    <a:lnTo>
                      <a:pt x="24" y="18"/>
                    </a:lnTo>
                  </a:path>
                </a:pathLst>
              </a:custGeom>
              <a:solidFill>
                <a:schemeClr val="folHlink"/>
              </a:solidFill>
              <a:ln w="3175">
                <a:solidFill>
                  <a:srgbClr val="000000"/>
                </a:solidFill>
                <a:round/>
                <a:headEnd/>
                <a:tailEnd/>
              </a:ln>
            </p:spPr>
            <p:txBody>
              <a:bodyPr/>
              <a:lstStyle/>
              <a:p>
                <a:endParaRPr lang="es-CL"/>
              </a:p>
            </p:txBody>
          </p:sp>
          <p:sp>
            <p:nvSpPr>
              <p:cNvPr id="16329" name="Line 1152"/>
              <p:cNvSpPr>
                <a:spLocks noChangeShapeType="1"/>
              </p:cNvSpPr>
              <p:nvPr/>
            </p:nvSpPr>
            <p:spPr bwMode="auto">
              <a:xfrm>
                <a:off x="633" y="1707"/>
                <a:ext cx="5"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330" name="Freeform 1153"/>
              <p:cNvSpPr>
                <a:spLocks/>
              </p:cNvSpPr>
              <p:nvPr/>
            </p:nvSpPr>
            <p:spPr bwMode="auto">
              <a:xfrm>
                <a:off x="638" y="1706"/>
                <a:ext cx="3" cy="7"/>
              </a:xfrm>
              <a:custGeom>
                <a:avLst/>
                <a:gdLst>
                  <a:gd name="T0" fmla="*/ 0 w 30"/>
                  <a:gd name="T1" fmla="*/ 0 h 54"/>
                  <a:gd name="T2" fmla="*/ 0 w 30"/>
                  <a:gd name="T3" fmla="*/ 0 h 54"/>
                  <a:gd name="T4" fmla="*/ 0 w 30"/>
                  <a:gd name="T5" fmla="*/ 0 h 54"/>
                  <a:gd name="T6" fmla="*/ 0 60000 65536"/>
                  <a:gd name="T7" fmla="*/ 0 60000 65536"/>
                  <a:gd name="T8" fmla="*/ 0 60000 65536"/>
                  <a:gd name="T9" fmla="*/ 0 w 30"/>
                  <a:gd name="T10" fmla="*/ 0 h 54"/>
                  <a:gd name="T11" fmla="*/ 30 w 30"/>
                  <a:gd name="T12" fmla="*/ 54 h 54"/>
                </a:gdLst>
                <a:ahLst/>
                <a:cxnLst>
                  <a:cxn ang="T6">
                    <a:pos x="T0" y="T1"/>
                  </a:cxn>
                  <a:cxn ang="T7">
                    <a:pos x="T2" y="T3"/>
                  </a:cxn>
                  <a:cxn ang="T8">
                    <a:pos x="T4" y="T5"/>
                  </a:cxn>
                </a:cxnLst>
                <a:rect l="T9" t="T10" r="T11" b="T12"/>
                <a:pathLst>
                  <a:path w="30" h="54">
                    <a:moveTo>
                      <a:pt x="0" y="0"/>
                    </a:moveTo>
                    <a:lnTo>
                      <a:pt x="30" y="22"/>
                    </a:lnTo>
                    <a:lnTo>
                      <a:pt x="30" y="54"/>
                    </a:lnTo>
                  </a:path>
                </a:pathLst>
              </a:custGeom>
              <a:solidFill>
                <a:schemeClr val="folHlink"/>
              </a:solidFill>
              <a:ln w="3175">
                <a:solidFill>
                  <a:srgbClr val="000000"/>
                </a:solidFill>
                <a:round/>
                <a:headEnd/>
                <a:tailEnd/>
              </a:ln>
            </p:spPr>
            <p:txBody>
              <a:bodyPr/>
              <a:lstStyle/>
              <a:p>
                <a:endParaRPr lang="es-CL"/>
              </a:p>
            </p:txBody>
          </p:sp>
          <p:sp>
            <p:nvSpPr>
              <p:cNvPr id="16331" name="Line 1154"/>
              <p:cNvSpPr>
                <a:spLocks noChangeShapeType="1"/>
              </p:cNvSpPr>
              <p:nvPr/>
            </p:nvSpPr>
            <p:spPr bwMode="auto">
              <a:xfrm>
                <a:off x="641" y="1709"/>
                <a:ext cx="4"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332" name="Freeform 1155"/>
              <p:cNvSpPr>
                <a:spLocks/>
              </p:cNvSpPr>
              <p:nvPr/>
            </p:nvSpPr>
            <p:spPr bwMode="auto">
              <a:xfrm>
                <a:off x="638" y="1690"/>
                <a:ext cx="3" cy="7"/>
              </a:xfrm>
              <a:custGeom>
                <a:avLst/>
                <a:gdLst>
                  <a:gd name="T0" fmla="*/ 0 w 30"/>
                  <a:gd name="T1" fmla="*/ 0 h 54"/>
                  <a:gd name="T2" fmla="*/ 0 w 30"/>
                  <a:gd name="T3" fmla="*/ 0 h 54"/>
                  <a:gd name="T4" fmla="*/ 0 w 30"/>
                  <a:gd name="T5" fmla="*/ 0 h 54"/>
                  <a:gd name="T6" fmla="*/ 0 60000 65536"/>
                  <a:gd name="T7" fmla="*/ 0 60000 65536"/>
                  <a:gd name="T8" fmla="*/ 0 60000 65536"/>
                  <a:gd name="T9" fmla="*/ 0 w 30"/>
                  <a:gd name="T10" fmla="*/ 0 h 54"/>
                  <a:gd name="T11" fmla="*/ 30 w 30"/>
                  <a:gd name="T12" fmla="*/ 54 h 54"/>
                </a:gdLst>
                <a:ahLst/>
                <a:cxnLst>
                  <a:cxn ang="T6">
                    <a:pos x="T0" y="T1"/>
                  </a:cxn>
                  <a:cxn ang="T7">
                    <a:pos x="T2" y="T3"/>
                  </a:cxn>
                  <a:cxn ang="T8">
                    <a:pos x="T4" y="T5"/>
                  </a:cxn>
                </a:cxnLst>
                <a:rect l="T9" t="T10" r="T11" b="T12"/>
                <a:pathLst>
                  <a:path w="30" h="54">
                    <a:moveTo>
                      <a:pt x="0" y="0"/>
                    </a:moveTo>
                    <a:lnTo>
                      <a:pt x="30" y="20"/>
                    </a:lnTo>
                    <a:lnTo>
                      <a:pt x="30" y="54"/>
                    </a:lnTo>
                  </a:path>
                </a:pathLst>
              </a:custGeom>
              <a:solidFill>
                <a:schemeClr val="folHlink"/>
              </a:solidFill>
              <a:ln w="3175">
                <a:solidFill>
                  <a:srgbClr val="000000"/>
                </a:solidFill>
                <a:round/>
                <a:headEnd/>
                <a:tailEnd/>
              </a:ln>
            </p:spPr>
            <p:txBody>
              <a:bodyPr/>
              <a:lstStyle/>
              <a:p>
                <a:endParaRPr lang="es-CL"/>
              </a:p>
            </p:txBody>
          </p:sp>
          <p:sp>
            <p:nvSpPr>
              <p:cNvPr id="16333" name="Line 1156"/>
              <p:cNvSpPr>
                <a:spLocks noChangeShapeType="1"/>
              </p:cNvSpPr>
              <p:nvPr/>
            </p:nvSpPr>
            <p:spPr bwMode="auto">
              <a:xfrm>
                <a:off x="641" y="1693"/>
                <a:ext cx="4"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334" name="Freeform 1157"/>
              <p:cNvSpPr>
                <a:spLocks/>
              </p:cNvSpPr>
              <p:nvPr/>
            </p:nvSpPr>
            <p:spPr bwMode="auto">
              <a:xfrm>
                <a:off x="519" y="1730"/>
                <a:ext cx="4" cy="10"/>
              </a:xfrm>
              <a:custGeom>
                <a:avLst/>
                <a:gdLst>
                  <a:gd name="T0" fmla="*/ 0 w 30"/>
                  <a:gd name="T1" fmla="*/ 0 h 72"/>
                  <a:gd name="T2" fmla="*/ 0 w 30"/>
                  <a:gd name="T3" fmla="*/ 0 h 72"/>
                  <a:gd name="T4" fmla="*/ 0 w 30"/>
                  <a:gd name="T5" fmla="*/ 0 h 72"/>
                  <a:gd name="T6" fmla="*/ 0 w 30"/>
                  <a:gd name="T7" fmla="*/ 0 h 72"/>
                  <a:gd name="T8" fmla="*/ 0 w 30"/>
                  <a:gd name="T9" fmla="*/ 0 h 72"/>
                  <a:gd name="T10" fmla="*/ 0 w 30"/>
                  <a:gd name="T11" fmla="*/ 0 h 72"/>
                  <a:gd name="T12" fmla="*/ 0 60000 65536"/>
                  <a:gd name="T13" fmla="*/ 0 60000 65536"/>
                  <a:gd name="T14" fmla="*/ 0 60000 65536"/>
                  <a:gd name="T15" fmla="*/ 0 60000 65536"/>
                  <a:gd name="T16" fmla="*/ 0 60000 65536"/>
                  <a:gd name="T17" fmla="*/ 0 60000 65536"/>
                  <a:gd name="T18" fmla="*/ 0 w 30"/>
                  <a:gd name="T19" fmla="*/ 0 h 72"/>
                  <a:gd name="T20" fmla="*/ 30 w 30"/>
                  <a:gd name="T21" fmla="*/ 72 h 72"/>
                </a:gdLst>
                <a:ahLst/>
                <a:cxnLst>
                  <a:cxn ang="T12">
                    <a:pos x="T0" y="T1"/>
                  </a:cxn>
                  <a:cxn ang="T13">
                    <a:pos x="T2" y="T3"/>
                  </a:cxn>
                  <a:cxn ang="T14">
                    <a:pos x="T4" y="T5"/>
                  </a:cxn>
                  <a:cxn ang="T15">
                    <a:pos x="T6" y="T7"/>
                  </a:cxn>
                  <a:cxn ang="T16">
                    <a:pos x="T8" y="T9"/>
                  </a:cxn>
                  <a:cxn ang="T17">
                    <a:pos x="T10" y="T11"/>
                  </a:cxn>
                </a:cxnLst>
                <a:rect l="T18" t="T19" r="T20" b="T21"/>
                <a:pathLst>
                  <a:path w="30" h="72">
                    <a:moveTo>
                      <a:pt x="30" y="72"/>
                    </a:moveTo>
                    <a:lnTo>
                      <a:pt x="30" y="0"/>
                    </a:lnTo>
                    <a:lnTo>
                      <a:pt x="0" y="0"/>
                    </a:lnTo>
                    <a:lnTo>
                      <a:pt x="0" y="72"/>
                    </a:lnTo>
                    <a:lnTo>
                      <a:pt x="30" y="72"/>
                    </a:lnTo>
                  </a:path>
                </a:pathLst>
              </a:custGeom>
              <a:solidFill>
                <a:schemeClr val="folHlink"/>
              </a:solidFill>
              <a:ln w="3175">
                <a:solidFill>
                  <a:srgbClr val="000000"/>
                </a:solidFill>
                <a:round/>
                <a:headEnd/>
                <a:tailEnd/>
              </a:ln>
            </p:spPr>
            <p:txBody>
              <a:bodyPr/>
              <a:lstStyle/>
              <a:p>
                <a:endParaRPr lang="es-CL"/>
              </a:p>
            </p:txBody>
          </p:sp>
          <p:sp>
            <p:nvSpPr>
              <p:cNvPr id="16335" name="Freeform 1158"/>
              <p:cNvSpPr>
                <a:spLocks/>
              </p:cNvSpPr>
              <p:nvPr/>
            </p:nvSpPr>
            <p:spPr bwMode="auto">
              <a:xfrm>
                <a:off x="593" y="1732"/>
                <a:ext cx="3" cy="9"/>
              </a:xfrm>
              <a:custGeom>
                <a:avLst/>
                <a:gdLst>
                  <a:gd name="T0" fmla="*/ 0 w 30"/>
                  <a:gd name="T1" fmla="*/ 0 h 72"/>
                  <a:gd name="T2" fmla="*/ 0 w 30"/>
                  <a:gd name="T3" fmla="*/ 0 h 72"/>
                  <a:gd name="T4" fmla="*/ 0 w 30"/>
                  <a:gd name="T5" fmla="*/ 0 h 72"/>
                  <a:gd name="T6" fmla="*/ 0 w 30"/>
                  <a:gd name="T7" fmla="*/ 0 h 72"/>
                  <a:gd name="T8" fmla="*/ 0 w 30"/>
                  <a:gd name="T9" fmla="*/ 0 h 72"/>
                  <a:gd name="T10" fmla="*/ 0 w 30"/>
                  <a:gd name="T11" fmla="*/ 0 h 72"/>
                  <a:gd name="T12" fmla="*/ 0 60000 65536"/>
                  <a:gd name="T13" fmla="*/ 0 60000 65536"/>
                  <a:gd name="T14" fmla="*/ 0 60000 65536"/>
                  <a:gd name="T15" fmla="*/ 0 60000 65536"/>
                  <a:gd name="T16" fmla="*/ 0 60000 65536"/>
                  <a:gd name="T17" fmla="*/ 0 60000 65536"/>
                  <a:gd name="T18" fmla="*/ 0 w 30"/>
                  <a:gd name="T19" fmla="*/ 0 h 72"/>
                  <a:gd name="T20" fmla="*/ 30 w 30"/>
                  <a:gd name="T21" fmla="*/ 72 h 72"/>
                </a:gdLst>
                <a:ahLst/>
                <a:cxnLst>
                  <a:cxn ang="T12">
                    <a:pos x="T0" y="T1"/>
                  </a:cxn>
                  <a:cxn ang="T13">
                    <a:pos x="T2" y="T3"/>
                  </a:cxn>
                  <a:cxn ang="T14">
                    <a:pos x="T4" y="T5"/>
                  </a:cxn>
                  <a:cxn ang="T15">
                    <a:pos x="T6" y="T7"/>
                  </a:cxn>
                  <a:cxn ang="T16">
                    <a:pos x="T8" y="T9"/>
                  </a:cxn>
                  <a:cxn ang="T17">
                    <a:pos x="T10" y="T11"/>
                  </a:cxn>
                </a:cxnLst>
                <a:rect l="T18" t="T19" r="T20" b="T21"/>
                <a:pathLst>
                  <a:path w="30" h="72">
                    <a:moveTo>
                      <a:pt x="30" y="72"/>
                    </a:moveTo>
                    <a:lnTo>
                      <a:pt x="30" y="0"/>
                    </a:lnTo>
                    <a:lnTo>
                      <a:pt x="0" y="0"/>
                    </a:lnTo>
                    <a:lnTo>
                      <a:pt x="0" y="72"/>
                    </a:lnTo>
                    <a:lnTo>
                      <a:pt x="30" y="72"/>
                    </a:lnTo>
                  </a:path>
                </a:pathLst>
              </a:custGeom>
              <a:solidFill>
                <a:schemeClr val="folHlink"/>
              </a:solidFill>
              <a:ln w="3175">
                <a:solidFill>
                  <a:srgbClr val="000000"/>
                </a:solidFill>
                <a:round/>
                <a:headEnd/>
                <a:tailEnd/>
              </a:ln>
            </p:spPr>
            <p:txBody>
              <a:bodyPr/>
              <a:lstStyle/>
              <a:p>
                <a:endParaRPr lang="es-CL"/>
              </a:p>
            </p:txBody>
          </p:sp>
          <p:sp>
            <p:nvSpPr>
              <p:cNvPr id="16336" name="Freeform 1159"/>
              <p:cNvSpPr>
                <a:spLocks/>
              </p:cNvSpPr>
              <p:nvPr/>
            </p:nvSpPr>
            <p:spPr bwMode="auto">
              <a:xfrm>
                <a:off x="618" y="1732"/>
                <a:ext cx="3" cy="9"/>
              </a:xfrm>
              <a:custGeom>
                <a:avLst/>
                <a:gdLst>
                  <a:gd name="T0" fmla="*/ 0 w 30"/>
                  <a:gd name="T1" fmla="*/ 0 h 72"/>
                  <a:gd name="T2" fmla="*/ 0 w 30"/>
                  <a:gd name="T3" fmla="*/ 0 h 72"/>
                  <a:gd name="T4" fmla="*/ 0 w 30"/>
                  <a:gd name="T5" fmla="*/ 0 h 72"/>
                  <a:gd name="T6" fmla="*/ 0 w 30"/>
                  <a:gd name="T7" fmla="*/ 0 h 72"/>
                  <a:gd name="T8" fmla="*/ 0 w 30"/>
                  <a:gd name="T9" fmla="*/ 0 h 72"/>
                  <a:gd name="T10" fmla="*/ 0 w 30"/>
                  <a:gd name="T11" fmla="*/ 0 h 72"/>
                  <a:gd name="T12" fmla="*/ 0 60000 65536"/>
                  <a:gd name="T13" fmla="*/ 0 60000 65536"/>
                  <a:gd name="T14" fmla="*/ 0 60000 65536"/>
                  <a:gd name="T15" fmla="*/ 0 60000 65536"/>
                  <a:gd name="T16" fmla="*/ 0 60000 65536"/>
                  <a:gd name="T17" fmla="*/ 0 60000 65536"/>
                  <a:gd name="T18" fmla="*/ 0 w 30"/>
                  <a:gd name="T19" fmla="*/ 0 h 72"/>
                  <a:gd name="T20" fmla="*/ 30 w 30"/>
                  <a:gd name="T21" fmla="*/ 72 h 72"/>
                </a:gdLst>
                <a:ahLst/>
                <a:cxnLst>
                  <a:cxn ang="T12">
                    <a:pos x="T0" y="T1"/>
                  </a:cxn>
                  <a:cxn ang="T13">
                    <a:pos x="T2" y="T3"/>
                  </a:cxn>
                  <a:cxn ang="T14">
                    <a:pos x="T4" y="T5"/>
                  </a:cxn>
                  <a:cxn ang="T15">
                    <a:pos x="T6" y="T7"/>
                  </a:cxn>
                  <a:cxn ang="T16">
                    <a:pos x="T8" y="T9"/>
                  </a:cxn>
                  <a:cxn ang="T17">
                    <a:pos x="T10" y="T11"/>
                  </a:cxn>
                </a:cxnLst>
                <a:rect l="T18" t="T19" r="T20" b="T21"/>
                <a:pathLst>
                  <a:path w="30" h="72">
                    <a:moveTo>
                      <a:pt x="30" y="72"/>
                    </a:moveTo>
                    <a:lnTo>
                      <a:pt x="30" y="0"/>
                    </a:lnTo>
                    <a:lnTo>
                      <a:pt x="0" y="0"/>
                    </a:lnTo>
                    <a:lnTo>
                      <a:pt x="0" y="72"/>
                    </a:lnTo>
                    <a:lnTo>
                      <a:pt x="30" y="72"/>
                    </a:lnTo>
                  </a:path>
                </a:pathLst>
              </a:custGeom>
              <a:solidFill>
                <a:schemeClr val="folHlink"/>
              </a:solidFill>
              <a:ln w="3175">
                <a:solidFill>
                  <a:srgbClr val="000000"/>
                </a:solidFill>
                <a:round/>
                <a:headEnd/>
                <a:tailEnd/>
              </a:ln>
            </p:spPr>
            <p:txBody>
              <a:bodyPr/>
              <a:lstStyle/>
              <a:p>
                <a:endParaRPr lang="es-CL"/>
              </a:p>
            </p:txBody>
          </p:sp>
          <p:sp>
            <p:nvSpPr>
              <p:cNvPr id="16337" name="Freeform 1160"/>
              <p:cNvSpPr>
                <a:spLocks/>
              </p:cNvSpPr>
              <p:nvPr/>
            </p:nvSpPr>
            <p:spPr bwMode="auto">
              <a:xfrm>
                <a:off x="637" y="1732"/>
                <a:ext cx="3" cy="9"/>
              </a:xfrm>
              <a:custGeom>
                <a:avLst/>
                <a:gdLst>
                  <a:gd name="T0" fmla="*/ 0 w 30"/>
                  <a:gd name="T1" fmla="*/ 0 h 72"/>
                  <a:gd name="T2" fmla="*/ 0 w 30"/>
                  <a:gd name="T3" fmla="*/ 0 h 72"/>
                  <a:gd name="T4" fmla="*/ 0 w 30"/>
                  <a:gd name="T5" fmla="*/ 0 h 72"/>
                  <a:gd name="T6" fmla="*/ 0 w 30"/>
                  <a:gd name="T7" fmla="*/ 0 h 72"/>
                  <a:gd name="T8" fmla="*/ 0 w 30"/>
                  <a:gd name="T9" fmla="*/ 0 h 72"/>
                  <a:gd name="T10" fmla="*/ 0 w 30"/>
                  <a:gd name="T11" fmla="*/ 0 h 72"/>
                  <a:gd name="T12" fmla="*/ 0 60000 65536"/>
                  <a:gd name="T13" fmla="*/ 0 60000 65536"/>
                  <a:gd name="T14" fmla="*/ 0 60000 65536"/>
                  <a:gd name="T15" fmla="*/ 0 60000 65536"/>
                  <a:gd name="T16" fmla="*/ 0 60000 65536"/>
                  <a:gd name="T17" fmla="*/ 0 60000 65536"/>
                  <a:gd name="T18" fmla="*/ 0 w 30"/>
                  <a:gd name="T19" fmla="*/ 0 h 72"/>
                  <a:gd name="T20" fmla="*/ 30 w 30"/>
                  <a:gd name="T21" fmla="*/ 72 h 72"/>
                </a:gdLst>
                <a:ahLst/>
                <a:cxnLst>
                  <a:cxn ang="T12">
                    <a:pos x="T0" y="T1"/>
                  </a:cxn>
                  <a:cxn ang="T13">
                    <a:pos x="T2" y="T3"/>
                  </a:cxn>
                  <a:cxn ang="T14">
                    <a:pos x="T4" y="T5"/>
                  </a:cxn>
                  <a:cxn ang="T15">
                    <a:pos x="T6" y="T7"/>
                  </a:cxn>
                  <a:cxn ang="T16">
                    <a:pos x="T8" y="T9"/>
                  </a:cxn>
                  <a:cxn ang="T17">
                    <a:pos x="T10" y="T11"/>
                  </a:cxn>
                </a:cxnLst>
                <a:rect l="T18" t="T19" r="T20" b="T21"/>
                <a:pathLst>
                  <a:path w="30" h="72">
                    <a:moveTo>
                      <a:pt x="30" y="72"/>
                    </a:moveTo>
                    <a:lnTo>
                      <a:pt x="30" y="0"/>
                    </a:lnTo>
                    <a:lnTo>
                      <a:pt x="0" y="0"/>
                    </a:lnTo>
                    <a:lnTo>
                      <a:pt x="0" y="72"/>
                    </a:lnTo>
                    <a:lnTo>
                      <a:pt x="30" y="72"/>
                    </a:lnTo>
                  </a:path>
                </a:pathLst>
              </a:custGeom>
              <a:solidFill>
                <a:schemeClr val="folHlink"/>
              </a:solidFill>
              <a:ln w="3175">
                <a:solidFill>
                  <a:srgbClr val="000000"/>
                </a:solidFill>
                <a:round/>
                <a:headEnd/>
                <a:tailEnd/>
              </a:ln>
            </p:spPr>
            <p:txBody>
              <a:bodyPr/>
              <a:lstStyle/>
              <a:p>
                <a:endParaRPr lang="es-CL"/>
              </a:p>
            </p:txBody>
          </p:sp>
          <p:sp>
            <p:nvSpPr>
              <p:cNvPr id="16338" name="Freeform 1161"/>
              <p:cNvSpPr>
                <a:spLocks/>
              </p:cNvSpPr>
              <p:nvPr/>
            </p:nvSpPr>
            <p:spPr bwMode="auto">
              <a:xfrm>
                <a:off x="684" y="1710"/>
                <a:ext cx="15" cy="9"/>
              </a:xfrm>
              <a:custGeom>
                <a:avLst/>
                <a:gdLst>
                  <a:gd name="T0" fmla="*/ 0 w 144"/>
                  <a:gd name="T1" fmla="*/ 0 h 66"/>
                  <a:gd name="T2" fmla="*/ 0 w 144"/>
                  <a:gd name="T3" fmla="*/ 0 h 66"/>
                  <a:gd name="T4" fmla="*/ 0 w 144"/>
                  <a:gd name="T5" fmla="*/ 0 h 66"/>
                  <a:gd name="T6" fmla="*/ 0 w 144"/>
                  <a:gd name="T7" fmla="*/ 0 h 66"/>
                  <a:gd name="T8" fmla="*/ 0 w 144"/>
                  <a:gd name="T9" fmla="*/ 0 h 66"/>
                  <a:gd name="T10" fmla="*/ 0 w 144"/>
                  <a:gd name="T11" fmla="*/ 0 h 66"/>
                  <a:gd name="T12" fmla="*/ 0 60000 65536"/>
                  <a:gd name="T13" fmla="*/ 0 60000 65536"/>
                  <a:gd name="T14" fmla="*/ 0 60000 65536"/>
                  <a:gd name="T15" fmla="*/ 0 60000 65536"/>
                  <a:gd name="T16" fmla="*/ 0 60000 65536"/>
                  <a:gd name="T17" fmla="*/ 0 60000 65536"/>
                  <a:gd name="T18" fmla="*/ 0 w 144"/>
                  <a:gd name="T19" fmla="*/ 0 h 66"/>
                  <a:gd name="T20" fmla="*/ 144 w 144"/>
                  <a:gd name="T21" fmla="*/ 66 h 66"/>
                </a:gdLst>
                <a:ahLst/>
                <a:cxnLst>
                  <a:cxn ang="T12">
                    <a:pos x="T0" y="T1"/>
                  </a:cxn>
                  <a:cxn ang="T13">
                    <a:pos x="T2" y="T3"/>
                  </a:cxn>
                  <a:cxn ang="T14">
                    <a:pos x="T4" y="T5"/>
                  </a:cxn>
                  <a:cxn ang="T15">
                    <a:pos x="T6" y="T7"/>
                  </a:cxn>
                  <a:cxn ang="T16">
                    <a:pos x="T8" y="T9"/>
                  </a:cxn>
                  <a:cxn ang="T17">
                    <a:pos x="T10" y="T11"/>
                  </a:cxn>
                </a:cxnLst>
                <a:rect l="T18" t="T19" r="T20" b="T21"/>
                <a:pathLst>
                  <a:path w="144" h="66">
                    <a:moveTo>
                      <a:pt x="144" y="66"/>
                    </a:moveTo>
                    <a:lnTo>
                      <a:pt x="144" y="0"/>
                    </a:lnTo>
                    <a:lnTo>
                      <a:pt x="0" y="0"/>
                    </a:lnTo>
                    <a:lnTo>
                      <a:pt x="0" y="66"/>
                    </a:lnTo>
                    <a:lnTo>
                      <a:pt x="144" y="66"/>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339" name="Freeform 1162"/>
              <p:cNvSpPr>
                <a:spLocks/>
              </p:cNvSpPr>
              <p:nvPr/>
            </p:nvSpPr>
            <p:spPr bwMode="auto">
              <a:xfrm>
                <a:off x="684" y="1710"/>
                <a:ext cx="15" cy="9"/>
              </a:xfrm>
              <a:custGeom>
                <a:avLst/>
                <a:gdLst>
                  <a:gd name="T0" fmla="*/ 0 w 144"/>
                  <a:gd name="T1" fmla="*/ 0 h 66"/>
                  <a:gd name="T2" fmla="*/ 0 w 144"/>
                  <a:gd name="T3" fmla="*/ 0 h 66"/>
                  <a:gd name="T4" fmla="*/ 0 w 144"/>
                  <a:gd name="T5" fmla="*/ 0 h 66"/>
                  <a:gd name="T6" fmla="*/ 0 w 144"/>
                  <a:gd name="T7" fmla="*/ 0 h 66"/>
                  <a:gd name="T8" fmla="*/ 0 w 144"/>
                  <a:gd name="T9" fmla="*/ 0 h 66"/>
                  <a:gd name="T10" fmla="*/ 0 w 144"/>
                  <a:gd name="T11" fmla="*/ 0 h 66"/>
                  <a:gd name="T12" fmla="*/ 0 60000 65536"/>
                  <a:gd name="T13" fmla="*/ 0 60000 65536"/>
                  <a:gd name="T14" fmla="*/ 0 60000 65536"/>
                  <a:gd name="T15" fmla="*/ 0 60000 65536"/>
                  <a:gd name="T16" fmla="*/ 0 60000 65536"/>
                  <a:gd name="T17" fmla="*/ 0 60000 65536"/>
                  <a:gd name="T18" fmla="*/ 0 w 144"/>
                  <a:gd name="T19" fmla="*/ 0 h 66"/>
                  <a:gd name="T20" fmla="*/ 144 w 144"/>
                  <a:gd name="T21" fmla="*/ 66 h 66"/>
                </a:gdLst>
                <a:ahLst/>
                <a:cxnLst>
                  <a:cxn ang="T12">
                    <a:pos x="T0" y="T1"/>
                  </a:cxn>
                  <a:cxn ang="T13">
                    <a:pos x="T2" y="T3"/>
                  </a:cxn>
                  <a:cxn ang="T14">
                    <a:pos x="T4" y="T5"/>
                  </a:cxn>
                  <a:cxn ang="T15">
                    <a:pos x="T6" y="T7"/>
                  </a:cxn>
                  <a:cxn ang="T16">
                    <a:pos x="T8" y="T9"/>
                  </a:cxn>
                  <a:cxn ang="T17">
                    <a:pos x="T10" y="T11"/>
                  </a:cxn>
                </a:cxnLst>
                <a:rect l="T18" t="T19" r="T20" b="T21"/>
                <a:pathLst>
                  <a:path w="144" h="66">
                    <a:moveTo>
                      <a:pt x="144" y="66"/>
                    </a:moveTo>
                    <a:lnTo>
                      <a:pt x="144" y="0"/>
                    </a:lnTo>
                    <a:lnTo>
                      <a:pt x="0" y="0"/>
                    </a:lnTo>
                    <a:lnTo>
                      <a:pt x="0" y="66"/>
                    </a:lnTo>
                    <a:lnTo>
                      <a:pt x="144" y="66"/>
                    </a:lnTo>
                  </a:path>
                </a:pathLst>
              </a:custGeom>
              <a:solidFill>
                <a:schemeClr val="folHlink"/>
              </a:solidFill>
              <a:ln w="3175">
                <a:solidFill>
                  <a:srgbClr val="000000"/>
                </a:solidFill>
                <a:round/>
                <a:headEnd/>
                <a:tailEnd/>
              </a:ln>
            </p:spPr>
            <p:txBody>
              <a:bodyPr/>
              <a:lstStyle/>
              <a:p>
                <a:endParaRPr lang="es-CL"/>
              </a:p>
            </p:txBody>
          </p:sp>
          <p:sp>
            <p:nvSpPr>
              <p:cNvPr id="16340" name="Freeform 1163"/>
              <p:cNvSpPr>
                <a:spLocks/>
              </p:cNvSpPr>
              <p:nvPr/>
            </p:nvSpPr>
            <p:spPr bwMode="auto">
              <a:xfrm>
                <a:off x="687" y="1719"/>
                <a:ext cx="10" cy="5"/>
              </a:xfrm>
              <a:custGeom>
                <a:avLst/>
                <a:gdLst>
                  <a:gd name="T0" fmla="*/ 0 w 94"/>
                  <a:gd name="T1" fmla="*/ 0 h 36"/>
                  <a:gd name="T2" fmla="*/ 0 w 94"/>
                  <a:gd name="T3" fmla="*/ 0 h 36"/>
                  <a:gd name="T4" fmla="*/ 0 w 94"/>
                  <a:gd name="T5" fmla="*/ 0 h 36"/>
                  <a:gd name="T6" fmla="*/ 0 w 94"/>
                  <a:gd name="T7" fmla="*/ 0 h 36"/>
                  <a:gd name="T8" fmla="*/ 0 w 94"/>
                  <a:gd name="T9" fmla="*/ 0 h 36"/>
                  <a:gd name="T10" fmla="*/ 0 w 94"/>
                  <a:gd name="T11" fmla="*/ 0 h 36"/>
                  <a:gd name="T12" fmla="*/ 0 w 94"/>
                  <a:gd name="T13" fmla="*/ 0 h 36"/>
                  <a:gd name="T14" fmla="*/ 0 60000 65536"/>
                  <a:gd name="T15" fmla="*/ 0 60000 65536"/>
                  <a:gd name="T16" fmla="*/ 0 60000 65536"/>
                  <a:gd name="T17" fmla="*/ 0 60000 65536"/>
                  <a:gd name="T18" fmla="*/ 0 60000 65536"/>
                  <a:gd name="T19" fmla="*/ 0 60000 65536"/>
                  <a:gd name="T20" fmla="*/ 0 60000 65536"/>
                  <a:gd name="T21" fmla="*/ 0 w 94"/>
                  <a:gd name="T22" fmla="*/ 0 h 36"/>
                  <a:gd name="T23" fmla="*/ 94 w 94"/>
                  <a:gd name="T24" fmla="*/ 36 h 3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4" h="36">
                    <a:moveTo>
                      <a:pt x="0" y="0"/>
                    </a:moveTo>
                    <a:lnTo>
                      <a:pt x="0" y="36"/>
                    </a:lnTo>
                    <a:lnTo>
                      <a:pt x="94" y="36"/>
                    </a:lnTo>
                    <a:lnTo>
                      <a:pt x="94" y="18"/>
                    </a:lnTo>
                    <a:lnTo>
                      <a:pt x="72" y="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341" name="Freeform 1164"/>
              <p:cNvSpPr>
                <a:spLocks/>
              </p:cNvSpPr>
              <p:nvPr/>
            </p:nvSpPr>
            <p:spPr bwMode="auto">
              <a:xfrm>
                <a:off x="687" y="1719"/>
                <a:ext cx="10" cy="5"/>
              </a:xfrm>
              <a:custGeom>
                <a:avLst/>
                <a:gdLst>
                  <a:gd name="T0" fmla="*/ 0 w 94"/>
                  <a:gd name="T1" fmla="*/ 0 h 36"/>
                  <a:gd name="T2" fmla="*/ 0 w 94"/>
                  <a:gd name="T3" fmla="*/ 0 h 36"/>
                  <a:gd name="T4" fmla="*/ 0 w 94"/>
                  <a:gd name="T5" fmla="*/ 0 h 36"/>
                  <a:gd name="T6" fmla="*/ 0 w 94"/>
                  <a:gd name="T7" fmla="*/ 0 h 36"/>
                  <a:gd name="T8" fmla="*/ 0 w 94"/>
                  <a:gd name="T9" fmla="*/ 0 h 36"/>
                  <a:gd name="T10" fmla="*/ 0 w 94"/>
                  <a:gd name="T11" fmla="*/ 0 h 36"/>
                  <a:gd name="T12" fmla="*/ 0 w 94"/>
                  <a:gd name="T13" fmla="*/ 0 h 36"/>
                  <a:gd name="T14" fmla="*/ 0 60000 65536"/>
                  <a:gd name="T15" fmla="*/ 0 60000 65536"/>
                  <a:gd name="T16" fmla="*/ 0 60000 65536"/>
                  <a:gd name="T17" fmla="*/ 0 60000 65536"/>
                  <a:gd name="T18" fmla="*/ 0 60000 65536"/>
                  <a:gd name="T19" fmla="*/ 0 60000 65536"/>
                  <a:gd name="T20" fmla="*/ 0 60000 65536"/>
                  <a:gd name="T21" fmla="*/ 0 w 94"/>
                  <a:gd name="T22" fmla="*/ 0 h 36"/>
                  <a:gd name="T23" fmla="*/ 94 w 94"/>
                  <a:gd name="T24" fmla="*/ 36 h 3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4" h="36">
                    <a:moveTo>
                      <a:pt x="0" y="0"/>
                    </a:moveTo>
                    <a:lnTo>
                      <a:pt x="0" y="36"/>
                    </a:lnTo>
                    <a:lnTo>
                      <a:pt x="94" y="36"/>
                    </a:lnTo>
                    <a:lnTo>
                      <a:pt x="94" y="18"/>
                    </a:lnTo>
                    <a:lnTo>
                      <a:pt x="72" y="0"/>
                    </a:lnTo>
                    <a:lnTo>
                      <a:pt x="0" y="0"/>
                    </a:lnTo>
                  </a:path>
                </a:pathLst>
              </a:custGeom>
              <a:solidFill>
                <a:schemeClr val="folHlink"/>
              </a:solidFill>
              <a:ln w="3175">
                <a:solidFill>
                  <a:srgbClr val="000000"/>
                </a:solidFill>
                <a:round/>
                <a:headEnd/>
                <a:tailEnd/>
              </a:ln>
            </p:spPr>
            <p:txBody>
              <a:bodyPr/>
              <a:lstStyle/>
              <a:p>
                <a:endParaRPr lang="es-CL"/>
              </a:p>
            </p:txBody>
          </p:sp>
          <p:sp>
            <p:nvSpPr>
              <p:cNvPr id="16342" name="Freeform 1165"/>
              <p:cNvSpPr>
                <a:spLocks/>
              </p:cNvSpPr>
              <p:nvPr/>
            </p:nvSpPr>
            <p:spPr bwMode="auto">
              <a:xfrm>
                <a:off x="555" y="1729"/>
                <a:ext cx="13" cy="15"/>
              </a:xfrm>
              <a:custGeom>
                <a:avLst/>
                <a:gdLst>
                  <a:gd name="T0" fmla="*/ 0 w 120"/>
                  <a:gd name="T1" fmla="*/ 0 h 108"/>
                  <a:gd name="T2" fmla="*/ 0 w 120"/>
                  <a:gd name="T3" fmla="*/ 0 h 108"/>
                  <a:gd name="T4" fmla="*/ 0 w 120"/>
                  <a:gd name="T5" fmla="*/ 0 h 108"/>
                  <a:gd name="T6" fmla="*/ 0 w 120"/>
                  <a:gd name="T7" fmla="*/ 0 h 108"/>
                  <a:gd name="T8" fmla="*/ 0 w 120"/>
                  <a:gd name="T9" fmla="*/ 0 h 108"/>
                  <a:gd name="T10" fmla="*/ 0 w 120"/>
                  <a:gd name="T11" fmla="*/ 0 h 108"/>
                  <a:gd name="T12" fmla="*/ 0 60000 65536"/>
                  <a:gd name="T13" fmla="*/ 0 60000 65536"/>
                  <a:gd name="T14" fmla="*/ 0 60000 65536"/>
                  <a:gd name="T15" fmla="*/ 0 60000 65536"/>
                  <a:gd name="T16" fmla="*/ 0 60000 65536"/>
                  <a:gd name="T17" fmla="*/ 0 60000 65536"/>
                  <a:gd name="T18" fmla="*/ 0 w 120"/>
                  <a:gd name="T19" fmla="*/ 0 h 108"/>
                  <a:gd name="T20" fmla="*/ 120 w 120"/>
                  <a:gd name="T21" fmla="*/ 108 h 108"/>
                </a:gdLst>
                <a:ahLst/>
                <a:cxnLst>
                  <a:cxn ang="T12">
                    <a:pos x="T0" y="T1"/>
                  </a:cxn>
                  <a:cxn ang="T13">
                    <a:pos x="T2" y="T3"/>
                  </a:cxn>
                  <a:cxn ang="T14">
                    <a:pos x="T4" y="T5"/>
                  </a:cxn>
                  <a:cxn ang="T15">
                    <a:pos x="T6" y="T7"/>
                  </a:cxn>
                  <a:cxn ang="T16">
                    <a:pos x="T8" y="T9"/>
                  </a:cxn>
                  <a:cxn ang="T17">
                    <a:pos x="T10" y="T11"/>
                  </a:cxn>
                </a:cxnLst>
                <a:rect l="T18" t="T19" r="T20" b="T21"/>
                <a:pathLst>
                  <a:path w="120" h="108">
                    <a:moveTo>
                      <a:pt x="120" y="108"/>
                    </a:moveTo>
                    <a:lnTo>
                      <a:pt x="120" y="0"/>
                    </a:lnTo>
                    <a:lnTo>
                      <a:pt x="0" y="0"/>
                    </a:lnTo>
                    <a:lnTo>
                      <a:pt x="0" y="108"/>
                    </a:lnTo>
                    <a:lnTo>
                      <a:pt x="120" y="108"/>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343" name="Freeform 1166"/>
              <p:cNvSpPr>
                <a:spLocks/>
              </p:cNvSpPr>
              <p:nvPr/>
            </p:nvSpPr>
            <p:spPr bwMode="auto">
              <a:xfrm>
                <a:off x="555" y="1729"/>
                <a:ext cx="13" cy="15"/>
              </a:xfrm>
              <a:custGeom>
                <a:avLst/>
                <a:gdLst>
                  <a:gd name="T0" fmla="*/ 0 w 120"/>
                  <a:gd name="T1" fmla="*/ 0 h 108"/>
                  <a:gd name="T2" fmla="*/ 0 w 120"/>
                  <a:gd name="T3" fmla="*/ 0 h 108"/>
                  <a:gd name="T4" fmla="*/ 0 w 120"/>
                  <a:gd name="T5" fmla="*/ 0 h 108"/>
                  <a:gd name="T6" fmla="*/ 0 w 120"/>
                  <a:gd name="T7" fmla="*/ 0 h 108"/>
                  <a:gd name="T8" fmla="*/ 0 w 120"/>
                  <a:gd name="T9" fmla="*/ 0 h 108"/>
                  <a:gd name="T10" fmla="*/ 0 w 120"/>
                  <a:gd name="T11" fmla="*/ 0 h 108"/>
                  <a:gd name="T12" fmla="*/ 0 60000 65536"/>
                  <a:gd name="T13" fmla="*/ 0 60000 65536"/>
                  <a:gd name="T14" fmla="*/ 0 60000 65536"/>
                  <a:gd name="T15" fmla="*/ 0 60000 65536"/>
                  <a:gd name="T16" fmla="*/ 0 60000 65536"/>
                  <a:gd name="T17" fmla="*/ 0 60000 65536"/>
                  <a:gd name="T18" fmla="*/ 0 w 120"/>
                  <a:gd name="T19" fmla="*/ 0 h 108"/>
                  <a:gd name="T20" fmla="*/ 120 w 120"/>
                  <a:gd name="T21" fmla="*/ 108 h 108"/>
                </a:gdLst>
                <a:ahLst/>
                <a:cxnLst>
                  <a:cxn ang="T12">
                    <a:pos x="T0" y="T1"/>
                  </a:cxn>
                  <a:cxn ang="T13">
                    <a:pos x="T2" y="T3"/>
                  </a:cxn>
                  <a:cxn ang="T14">
                    <a:pos x="T4" y="T5"/>
                  </a:cxn>
                  <a:cxn ang="T15">
                    <a:pos x="T6" y="T7"/>
                  </a:cxn>
                  <a:cxn ang="T16">
                    <a:pos x="T8" y="T9"/>
                  </a:cxn>
                  <a:cxn ang="T17">
                    <a:pos x="T10" y="T11"/>
                  </a:cxn>
                </a:cxnLst>
                <a:rect l="T18" t="T19" r="T20" b="T21"/>
                <a:pathLst>
                  <a:path w="120" h="108">
                    <a:moveTo>
                      <a:pt x="120" y="108"/>
                    </a:moveTo>
                    <a:lnTo>
                      <a:pt x="120" y="0"/>
                    </a:lnTo>
                    <a:lnTo>
                      <a:pt x="0" y="0"/>
                    </a:lnTo>
                    <a:lnTo>
                      <a:pt x="0" y="108"/>
                    </a:lnTo>
                    <a:lnTo>
                      <a:pt x="120" y="108"/>
                    </a:lnTo>
                  </a:path>
                </a:pathLst>
              </a:custGeom>
              <a:solidFill>
                <a:schemeClr val="folHlink"/>
              </a:solidFill>
              <a:ln w="3175">
                <a:solidFill>
                  <a:srgbClr val="000000"/>
                </a:solidFill>
                <a:round/>
                <a:headEnd/>
                <a:tailEnd/>
              </a:ln>
            </p:spPr>
            <p:txBody>
              <a:bodyPr/>
              <a:lstStyle/>
              <a:p>
                <a:endParaRPr lang="es-CL"/>
              </a:p>
            </p:txBody>
          </p:sp>
          <p:sp>
            <p:nvSpPr>
              <p:cNvPr id="16344" name="Line 1167"/>
              <p:cNvSpPr>
                <a:spLocks noChangeShapeType="1"/>
              </p:cNvSpPr>
              <p:nvPr/>
            </p:nvSpPr>
            <p:spPr bwMode="auto">
              <a:xfrm>
                <a:off x="555" y="1731"/>
                <a:ext cx="13" cy="0"/>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345" name="Line 1168"/>
              <p:cNvSpPr>
                <a:spLocks noChangeShapeType="1"/>
              </p:cNvSpPr>
              <p:nvPr/>
            </p:nvSpPr>
            <p:spPr bwMode="auto">
              <a:xfrm>
                <a:off x="555" y="1733"/>
                <a:ext cx="13" cy="0"/>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346" name="Line 1169"/>
              <p:cNvSpPr>
                <a:spLocks noChangeShapeType="1"/>
              </p:cNvSpPr>
              <p:nvPr/>
            </p:nvSpPr>
            <p:spPr bwMode="auto">
              <a:xfrm>
                <a:off x="555" y="1734"/>
                <a:ext cx="13" cy="1"/>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347" name="Line 1170"/>
              <p:cNvSpPr>
                <a:spLocks noChangeShapeType="1"/>
              </p:cNvSpPr>
              <p:nvPr/>
            </p:nvSpPr>
            <p:spPr bwMode="auto">
              <a:xfrm>
                <a:off x="555" y="1736"/>
                <a:ext cx="13" cy="0"/>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348" name="Line 1171"/>
              <p:cNvSpPr>
                <a:spLocks noChangeShapeType="1"/>
              </p:cNvSpPr>
              <p:nvPr/>
            </p:nvSpPr>
            <p:spPr bwMode="auto">
              <a:xfrm>
                <a:off x="555" y="1737"/>
                <a:ext cx="13" cy="1"/>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349" name="Line 1172"/>
              <p:cNvSpPr>
                <a:spLocks noChangeShapeType="1"/>
              </p:cNvSpPr>
              <p:nvPr/>
            </p:nvSpPr>
            <p:spPr bwMode="auto">
              <a:xfrm>
                <a:off x="555" y="1739"/>
                <a:ext cx="13" cy="0"/>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350" name="Line 1173"/>
              <p:cNvSpPr>
                <a:spLocks noChangeShapeType="1"/>
              </p:cNvSpPr>
              <p:nvPr/>
            </p:nvSpPr>
            <p:spPr bwMode="auto">
              <a:xfrm>
                <a:off x="555" y="1740"/>
                <a:ext cx="13" cy="1"/>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351" name="Line 1174"/>
              <p:cNvSpPr>
                <a:spLocks noChangeShapeType="1"/>
              </p:cNvSpPr>
              <p:nvPr/>
            </p:nvSpPr>
            <p:spPr bwMode="auto">
              <a:xfrm>
                <a:off x="555" y="1742"/>
                <a:ext cx="13" cy="0"/>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352" name="Freeform 1175"/>
              <p:cNvSpPr>
                <a:spLocks/>
              </p:cNvSpPr>
              <p:nvPr/>
            </p:nvSpPr>
            <p:spPr bwMode="auto">
              <a:xfrm>
                <a:off x="539" y="1729"/>
                <a:ext cx="15" cy="15"/>
              </a:xfrm>
              <a:custGeom>
                <a:avLst/>
                <a:gdLst>
                  <a:gd name="T0" fmla="*/ 0 w 138"/>
                  <a:gd name="T1" fmla="*/ 0 h 108"/>
                  <a:gd name="T2" fmla="*/ 0 w 138"/>
                  <a:gd name="T3" fmla="*/ 0 h 108"/>
                  <a:gd name="T4" fmla="*/ 0 w 138"/>
                  <a:gd name="T5" fmla="*/ 0 h 108"/>
                  <a:gd name="T6" fmla="*/ 0 w 138"/>
                  <a:gd name="T7" fmla="*/ 0 h 108"/>
                  <a:gd name="T8" fmla="*/ 0 w 138"/>
                  <a:gd name="T9" fmla="*/ 0 h 108"/>
                  <a:gd name="T10" fmla="*/ 0 w 138"/>
                  <a:gd name="T11" fmla="*/ 0 h 108"/>
                  <a:gd name="T12" fmla="*/ 0 60000 65536"/>
                  <a:gd name="T13" fmla="*/ 0 60000 65536"/>
                  <a:gd name="T14" fmla="*/ 0 60000 65536"/>
                  <a:gd name="T15" fmla="*/ 0 60000 65536"/>
                  <a:gd name="T16" fmla="*/ 0 60000 65536"/>
                  <a:gd name="T17" fmla="*/ 0 60000 65536"/>
                  <a:gd name="T18" fmla="*/ 0 w 138"/>
                  <a:gd name="T19" fmla="*/ 0 h 108"/>
                  <a:gd name="T20" fmla="*/ 138 w 138"/>
                  <a:gd name="T21" fmla="*/ 108 h 108"/>
                </a:gdLst>
                <a:ahLst/>
                <a:cxnLst>
                  <a:cxn ang="T12">
                    <a:pos x="T0" y="T1"/>
                  </a:cxn>
                  <a:cxn ang="T13">
                    <a:pos x="T2" y="T3"/>
                  </a:cxn>
                  <a:cxn ang="T14">
                    <a:pos x="T4" y="T5"/>
                  </a:cxn>
                  <a:cxn ang="T15">
                    <a:pos x="T6" y="T7"/>
                  </a:cxn>
                  <a:cxn ang="T16">
                    <a:pos x="T8" y="T9"/>
                  </a:cxn>
                  <a:cxn ang="T17">
                    <a:pos x="T10" y="T11"/>
                  </a:cxn>
                </a:cxnLst>
                <a:rect l="T18" t="T19" r="T20" b="T21"/>
                <a:pathLst>
                  <a:path w="138" h="108">
                    <a:moveTo>
                      <a:pt x="138" y="108"/>
                    </a:moveTo>
                    <a:lnTo>
                      <a:pt x="138" y="0"/>
                    </a:lnTo>
                    <a:lnTo>
                      <a:pt x="0" y="0"/>
                    </a:lnTo>
                    <a:lnTo>
                      <a:pt x="0" y="108"/>
                    </a:lnTo>
                    <a:lnTo>
                      <a:pt x="138" y="108"/>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353" name="Freeform 1176"/>
              <p:cNvSpPr>
                <a:spLocks/>
              </p:cNvSpPr>
              <p:nvPr/>
            </p:nvSpPr>
            <p:spPr bwMode="auto">
              <a:xfrm>
                <a:off x="539" y="1729"/>
                <a:ext cx="15" cy="15"/>
              </a:xfrm>
              <a:custGeom>
                <a:avLst/>
                <a:gdLst>
                  <a:gd name="T0" fmla="*/ 0 w 138"/>
                  <a:gd name="T1" fmla="*/ 0 h 108"/>
                  <a:gd name="T2" fmla="*/ 0 w 138"/>
                  <a:gd name="T3" fmla="*/ 0 h 108"/>
                  <a:gd name="T4" fmla="*/ 0 w 138"/>
                  <a:gd name="T5" fmla="*/ 0 h 108"/>
                  <a:gd name="T6" fmla="*/ 0 w 138"/>
                  <a:gd name="T7" fmla="*/ 0 h 108"/>
                  <a:gd name="T8" fmla="*/ 0 w 138"/>
                  <a:gd name="T9" fmla="*/ 0 h 108"/>
                  <a:gd name="T10" fmla="*/ 0 w 138"/>
                  <a:gd name="T11" fmla="*/ 0 h 108"/>
                  <a:gd name="T12" fmla="*/ 0 60000 65536"/>
                  <a:gd name="T13" fmla="*/ 0 60000 65536"/>
                  <a:gd name="T14" fmla="*/ 0 60000 65536"/>
                  <a:gd name="T15" fmla="*/ 0 60000 65536"/>
                  <a:gd name="T16" fmla="*/ 0 60000 65536"/>
                  <a:gd name="T17" fmla="*/ 0 60000 65536"/>
                  <a:gd name="T18" fmla="*/ 0 w 138"/>
                  <a:gd name="T19" fmla="*/ 0 h 108"/>
                  <a:gd name="T20" fmla="*/ 138 w 138"/>
                  <a:gd name="T21" fmla="*/ 108 h 108"/>
                </a:gdLst>
                <a:ahLst/>
                <a:cxnLst>
                  <a:cxn ang="T12">
                    <a:pos x="T0" y="T1"/>
                  </a:cxn>
                  <a:cxn ang="T13">
                    <a:pos x="T2" y="T3"/>
                  </a:cxn>
                  <a:cxn ang="T14">
                    <a:pos x="T4" y="T5"/>
                  </a:cxn>
                  <a:cxn ang="T15">
                    <a:pos x="T6" y="T7"/>
                  </a:cxn>
                  <a:cxn ang="T16">
                    <a:pos x="T8" y="T9"/>
                  </a:cxn>
                  <a:cxn ang="T17">
                    <a:pos x="T10" y="T11"/>
                  </a:cxn>
                </a:cxnLst>
                <a:rect l="T18" t="T19" r="T20" b="T21"/>
                <a:pathLst>
                  <a:path w="138" h="108">
                    <a:moveTo>
                      <a:pt x="138" y="108"/>
                    </a:moveTo>
                    <a:lnTo>
                      <a:pt x="138" y="0"/>
                    </a:lnTo>
                    <a:lnTo>
                      <a:pt x="0" y="0"/>
                    </a:lnTo>
                    <a:lnTo>
                      <a:pt x="0" y="108"/>
                    </a:lnTo>
                    <a:lnTo>
                      <a:pt x="138" y="108"/>
                    </a:lnTo>
                  </a:path>
                </a:pathLst>
              </a:custGeom>
              <a:solidFill>
                <a:schemeClr val="folHlink"/>
              </a:solidFill>
              <a:ln w="3175">
                <a:solidFill>
                  <a:srgbClr val="000000"/>
                </a:solidFill>
                <a:round/>
                <a:headEnd/>
                <a:tailEnd/>
              </a:ln>
            </p:spPr>
            <p:txBody>
              <a:bodyPr/>
              <a:lstStyle/>
              <a:p>
                <a:endParaRPr lang="es-CL"/>
              </a:p>
            </p:txBody>
          </p:sp>
          <p:sp>
            <p:nvSpPr>
              <p:cNvPr id="16354" name="Line 1177"/>
              <p:cNvSpPr>
                <a:spLocks noChangeShapeType="1"/>
              </p:cNvSpPr>
              <p:nvPr/>
            </p:nvSpPr>
            <p:spPr bwMode="auto">
              <a:xfrm>
                <a:off x="539" y="1731"/>
                <a:ext cx="15" cy="0"/>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355" name="Line 1178"/>
              <p:cNvSpPr>
                <a:spLocks noChangeShapeType="1"/>
              </p:cNvSpPr>
              <p:nvPr/>
            </p:nvSpPr>
            <p:spPr bwMode="auto">
              <a:xfrm>
                <a:off x="539" y="1733"/>
                <a:ext cx="15" cy="0"/>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356" name="Line 1179"/>
              <p:cNvSpPr>
                <a:spLocks noChangeShapeType="1"/>
              </p:cNvSpPr>
              <p:nvPr/>
            </p:nvSpPr>
            <p:spPr bwMode="auto">
              <a:xfrm>
                <a:off x="539" y="1734"/>
                <a:ext cx="15" cy="1"/>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357" name="Line 1180"/>
              <p:cNvSpPr>
                <a:spLocks noChangeShapeType="1"/>
              </p:cNvSpPr>
              <p:nvPr/>
            </p:nvSpPr>
            <p:spPr bwMode="auto">
              <a:xfrm>
                <a:off x="539" y="1736"/>
                <a:ext cx="15" cy="0"/>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358" name="Line 1181"/>
              <p:cNvSpPr>
                <a:spLocks noChangeShapeType="1"/>
              </p:cNvSpPr>
              <p:nvPr/>
            </p:nvSpPr>
            <p:spPr bwMode="auto">
              <a:xfrm>
                <a:off x="539" y="1737"/>
                <a:ext cx="15" cy="1"/>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359" name="Line 1182"/>
              <p:cNvSpPr>
                <a:spLocks noChangeShapeType="1"/>
              </p:cNvSpPr>
              <p:nvPr/>
            </p:nvSpPr>
            <p:spPr bwMode="auto">
              <a:xfrm>
                <a:off x="539" y="1739"/>
                <a:ext cx="15" cy="0"/>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360" name="Line 1183"/>
              <p:cNvSpPr>
                <a:spLocks noChangeShapeType="1"/>
              </p:cNvSpPr>
              <p:nvPr/>
            </p:nvSpPr>
            <p:spPr bwMode="auto">
              <a:xfrm>
                <a:off x="539" y="1740"/>
                <a:ext cx="15" cy="1"/>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361" name="Line 1184"/>
              <p:cNvSpPr>
                <a:spLocks noChangeShapeType="1"/>
              </p:cNvSpPr>
              <p:nvPr/>
            </p:nvSpPr>
            <p:spPr bwMode="auto">
              <a:xfrm>
                <a:off x="539" y="1742"/>
                <a:ext cx="15" cy="0"/>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362" name="Freeform 1185"/>
              <p:cNvSpPr>
                <a:spLocks/>
              </p:cNvSpPr>
              <p:nvPr/>
            </p:nvSpPr>
            <p:spPr bwMode="auto">
              <a:xfrm>
                <a:off x="537" y="1733"/>
                <a:ext cx="19" cy="11"/>
              </a:xfrm>
              <a:custGeom>
                <a:avLst/>
                <a:gdLst>
                  <a:gd name="T0" fmla="*/ 0 w 180"/>
                  <a:gd name="T1" fmla="*/ 0 h 84"/>
                  <a:gd name="T2" fmla="*/ 0 w 180"/>
                  <a:gd name="T3" fmla="*/ 0 h 84"/>
                  <a:gd name="T4" fmla="*/ 0 w 180"/>
                  <a:gd name="T5" fmla="*/ 0 h 84"/>
                  <a:gd name="T6" fmla="*/ 0 w 180"/>
                  <a:gd name="T7" fmla="*/ 0 h 84"/>
                  <a:gd name="T8" fmla="*/ 0 w 180"/>
                  <a:gd name="T9" fmla="*/ 0 h 84"/>
                  <a:gd name="T10" fmla="*/ 0 w 180"/>
                  <a:gd name="T11" fmla="*/ 0 h 84"/>
                  <a:gd name="T12" fmla="*/ 0 60000 65536"/>
                  <a:gd name="T13" fmla="*/ 0 60000 65536"/>
                  <a:gd name="T14" fmla="*/ 0 60000 65536"/>
                  <a:gd name="T15" fmla="*/ 0 60000 65536"/>
                  <a:gd name="T16" fmla="*/ 0 60000 65536"/>
                  <a:gd name="T17" fmla="*/ 0 60000 65536"/>
                  <a:gd name="T18" fmla="*/ 0 w 180"/>
                  <a:gd name="T19" fmla="*/ 0 h 84"/>
                  <a:gd name="T20" fmla="*/ 180 w 180"/>
                  <a:gd name="T21" fmla="*/ 84 h 84"/>
                </a:gdLst>
                <a:ahLst/>
                <a:cxnLst>
                  <a:cxn ang="T12">
                    <a:pos x="T0" y="T1"/>
                  </a:cxn>
                  <a:cxn ang="T13">
                    <a:pos x="T2" y="T3"/>
                  </a:cxn>
                  <a:cxn ang="T14">
                    <a:pos x="T4" y="T5"/>
                  </a:cxn>
                  <a:cxn ang="T15">
                    <a:pos x="T6" y="T7"/>
                  </a:cxn>
                  <a:cxn ang="T16">
                    <a:pos x="T8" y="T9"/>
                  </a:cxn>
                  <a:cxn ang="T17">
                    <a:pos x="T10" y="T11"/>
                  </a:cxn>
                </a:cxnLst>
                <a:rect l="T18" t="T19" r="T20" b="T21"/>
                <a:pathLst>
                  <a:path w="180" h="84">
                    <a:moveTo>
                      <a:pt x="180" y="84"/>
                    </a:moveTo>
                    <a:lnTo>
                      <a:pt x="180" y="0"/>
                    </a:lnTo>
                    <a:lnTo>
                      <a:pt x="0" y="0"/>
                    </a:lnTo>
                    <a:lnTo>
                      <a:pt x="0" y="84"/>
                    </a:lnTo>
                    <a:lnTo>
                      <a:pt x="180" y="84"/>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363" name="Freeform 1186"/>
              <p:cNvSpPr>
                <a:spLocks/>
              </p:cNvSpPr>
              <p:nvPr/>
            </p:nvSpPr>
            <p:spPr bwMode="auto">
              <a:xfrm>
                <a:off x="537" y="1733"/>
                <a:ext cx="19" cy="11"/>
              </a:xfrm>
              <a:custGeom>
                <a:avLst/>
                <a:gdLst>
                  <a:gd name="T0" fmla="*/ 0 w 180"/>
                  <a:gd name="T1" fmla="*/ 0 h 84"/>
                  <a:gd name="T2" fmla="*/ 0 w 180"/>
                  <a:gd name="T3" fmla="*/ 0 h 84"/>
                  <a:gd name="T4" fmla="*/ 0 w 180"/>
                  <a:gd name="T5" fmla="*/ 0 h 84"/>
                  <a:gd name="T6" fmla="*/ 0 w 180"/>
                  <a:gd name="T7" fmla="*/ 0 h 84"/>
                  <a:gd name="T8" fmla="*/ 0 w 180"/>
                  <a:gd name="T9" fmla="*/ 0 h 84"/>
                  <a:gd name="T10" fmla="*/ 0 w 180"/>
                  <a:gd name="T11" fmla="*/ 0 h 84"/>
                  <a:gd name="T12" fmla="*/ 0 60000 65536"/>
                  <a:gd name="T13" fmla="*/ 0 60000 65536"/>
                  <a:gd name="T14" fmla="*/ 0 60000 65536"/>
                  <a:gd name="T15" fmla="*/ 0 60000 65536"/>
                  <a:gd name="T16" fmla="*/ 0 60000 65536"/>
                  <a:gd name="T17" fmla="*/ 0 60000 65536"/>
                  <a:gd name="T18" fmla="*/ 0 w 180"/>
                  <a:gd name="T19" fmla="*/ 0 h 84"/>
                  <a:gd name="T20" fmla="*/ 180 w 180"/>
                  <a:gd name="T21" fmla="*/ 84 h 84"/>
                </a:gdLst>
                <a:ahLst/>
                <a:cxnLst>
                  <a:cxn ang="T12">
                    <a:pos x="T0" y="T1"/>
                  </a:cxn>
                  <a:cxn ang="T13">
                    <a:pos x="T2" y="T3"/>
                  </a:cxn>
                  <a:cxn ang="T14">
                    <a:pos x="T4" y="T5"/>
                  </a:cxn>
                  <a:cxn ang="T15">
                    <a:pos x="T6" y="T7"/>
                  </a:cxn>
                  <a:cxn ang="T16">
                    <a:pos x="T8" y="T9"/>
                  </a:cxn>
                  <a:cxn ang="T17">
                    <a:pos x="T10" y="T11"/>
                  </a:cxn>
                </a:cxnLst>
                <a:rect l="T18" t="T19" r="T20" b="T21"/>
                <a:pathLst>
                  <a:path w="180" h="84">
                    <a:moveTo>
                      <a:pt x="180" y="84"/>
                    </a:moveTo>
                    <a:lnTo>
                      <a:pt x="180" y="0"/>
                    </a:lnTo>
                    <a:lnTo>
                      <a:pt x="0" y="0"/>
                    </a:lnTo>
                    <a:lnTo>
                      <a:pt x="0" y="84"/>
                    </a:lnTo>
                    <a:lnTo>
                      <a:pt x="180" y="84"/>
                    </a:lnTo>
                  </a:path>
                </a:pathLst>
              </a:custGeom>
              <a:solidFill>
                <a:schemeClr val="folHlink"/>
              </a:solidFill>
              <a:ln w="3175">
                <a:solidFill>
                  <a:srgbClr val="000000"/>
                </a:solidFill>
                <a:round/>
                <a:headEnd/>
                <a:tailEnd/>
              </a:ln>
            </p:spPr>
            <p:txBody>
              <a:bodyPr/>
              <a:lstStyle/>
              <a:p>
                <a:endParaRPr lang="es-CL"/>
              </a:p>
            </p:txBody>
          </p:sp>
          <p:sp>
            <p:nvSpPr>
              <p:cNvPr id="16364" name="Freeform 1187"/>
              <p:cNvSpPr>
                <a:spLocks/>
              </p:cNvSpPr>
              <p:nvPr/>
            </p:nvSpPr>
            <p:spPr bwMode="auto">
              <a:xfrm>
                <a:off x="382" y="1705"/>
                <a:ext cx="3" cy="6"/>
              </a:xfrm>
              <a:custGeom>
                <a:avLst/>
                <a:gdLst>
                  <a:gd name="T0" fmla="*/ 0 w 24"/>
                  <a:gd name="T1" fmla="*/ 0 h 44"/>
                  <a:gd name="T2" fmla="*/ 0 w 24"/>
                  <a:gd name="T3" fmla="*/ 0 h 44"/>
                  <a:gd name="T4" fmla="*/ 0 w 24"/>
                  <a:gd name="T5" fmla="*/ 0 h 44"/>
                  <a:gd name="T6" fmla="*/ 0 w 24"/>
                  <a:gd name="T7" fmla="*/ 0 h 44"/>
                  <a:gd name="T8" fmla="*/ 0 w 24"/>
                  <a:gd name="T9" fmla="*/ 0 h 44"/>
                  <a:gd name="T10" fmla="*/ 0 w 24"/>
                  <a:gd name="T11" fmla="*/ 0 h 44"/>
                  <a:gd name="T12" fmla="*/ 0 60000 65536"/>
                  <a:gd name="T13" fmla="*/ 0 60000 65536"/>
                  <a:gd name="T14" fmla="*/ 0 60000 65536"/>
                  <a:gd name="T15" fmla="*/ 0 60000 65536"/>
                  <a:gd name="T16" fmla="*/ 0 60000 65536"/>
                  <a:gd name="T17" fmla="*/ 0 60000 65536"/>
                  <a:gd name="T18" fmla="*/ 0 w 24"/>
                  <a:gd name="T19" fmla="*/ 0 h 44"/>
                  <a:gd name="T20" fmla="*/ 24 w 24"/>
                  <a:gd name="T21" fmla="*/ 44 h 44"/>
                </a:gdLst>
                <a:ahLst/>
                <a:cxnLst>
                  <a:cxn ang="T12">
                    <a:pos x="T0" y="T1"/>
                  </a:cxn>
                  <a:cxn ang="T13">
                    <a:pos x="T2" y="T3"/>
                  </a:cxn>
                  <a:cxn ang="T14">
                    <a:pos x="T4" y="T5"/>
                  </a:cxn>
                  <a:cxn ang="T15">
                    <a:pos x="T6" y="T7"/>
                  </a:cxn>
                  <a:cxn ang="T16">
                    <a:pos x="T8" y="T9"/>
                  </a:cxn>
                  <a:cxn ang="T17">
                    <a:pos x="T10" y="T11"/>
                  </a:cxn>
                </a:cxnLst>
                <a:rect l="T18" t="T19" r="T20" b="T21"/>
                <a:pathLst>
                  <a:path w="24" h="44">
                    <a:moveTo>
                      <a:pt x="0" y="44"/>
                    </a:moveTo>
                    <a:lnTo>
                      <a:pt x="0" y="0"/>
                    </a:lnTo>
                    <a:lnTo>
                      <a:pt x="24" y="0"/>
                    </a:lnTo>
                    <a:lnTo>
                      <a:pt x="24" y="44"/>
                    </a:lnTo>
                    <a:lnTo>
                      <a:pt x="0" y="44"/>
                    </a:lnTo>
                  </a:path>
                </a:pathLst>
              </a:custGeom>
              <a:solidFill>
                <a:schemeClr val="folHlink"/>
              </a:solidFill>
              <a:ln w="3175">
                <a:solidFill>
                  <a:srgbClr val="000000"/>
                </a:solidFill>
                <a:round/>
                <a:headEnd/>
                <a:tailEnd/>
              </a:ln>
            </p:spPr>
            <p:txBody>
              <a:bodyPr/>
              <a:lstStyle/>
              <a:p>
                <a:endParaRPr lang="es-CL"/>
              </a:p>
            </p:txBody>
          </p:sp>
          <p:sp>
            <p:nvSpPr>
              <p:cNvPr id="16365" name="Freeform 1188"/>
              <p:cNvSpPr>
                <a:spLocks/>
              </p:cNvSpPr>
              <p:nvPr/>
            </p:nvSpPr>
            <p:spPr bwMode="auto">
              <a:xfrm>
                <a:off x="383" y="1711"/>
                <a:ext cx="2" cy="29"/>
              </a:xfrm>
              <a:custGeom>
                <a:avLst/>
                <a:gdLst>
                  <a:gd name="T0" fmla="*/ 0 w 16"/>
                  <a:gd name="T1" fmla="*/ 0 h 220"/>
                  <a:gd name="T2" fmla="*/ 0 w 16"/>
                  <a:gd name="T3" fmla="*/ 0 h 220"/>
                  <a:gd name="T4" fmla="*/ 0 w 16"/>
                  <a:gd name="T5" fmla="*/ 0 h 220"/>
                  <a:gd name="T6" fmla="*/ 0 w 16"/>
                  <a:gd name="T7" fmla="*/ 0 h 220"/>
                  <a:gd name="T8" fmla="*/ 0 w 16"/>
                  <a:gd name="T9" fmla="*/ 0 h 220"/>
                  <a:gd name="T10" fmla="*/ 0 w 16"/>
                  <a:gd name="T11" fmla="*/ 0 h 220"/>
                  <a:gd name="T12" fmla="*/ 0 60000 65536"/>
                  <a:gd name="T13" fmla="*/ 0 60000 65536"/>
                  <a:gd name="T14" fmla="*/ 0 60000 65536"/>
                  <a:gd name="T15" fmla="*/ 0 60000 65536"/>
                  <a:gd name="T16" fmla="*/ 0 60000 65536"/>
                  <a:gd name="T17" fmla="*/ 0 60000 65536"/>
                  <a:gd name="T18" fmla="*/ 0 w 16"/>
                  <a:gd name="T19" fmla="*/ 0 h 220"/>
                  <a:gd name="T20" fmla="*/ 16 w 16"/>
                  <a:gd name="T21" fmla="*/ 220 h 220"/>
                </a:gdLst>
                <a:ahLst/>
                <a:cxnLst>
                  <a:cxn ang="T12">
                    <a:pos x="T0" y="T1"/>
                  </a:cxn>
                  <a:cxn ang="T13">
                    <a:pos x="T2" y="T3"/>
                  </a:cxn>
                  <a:cxn ang="T14">
                    <a:pos x="T4" y="T5"/>
                  </a:cxn>
                  <a:cxn ang="T15">
                    <a:pos x="T6" y="T7"/>
                  </a:cxn>
                  <a:cxn ang="T16">
                    <a:pos x="T8" y="T9"/>
                  </a:cxn>
                  <a:cxn ang="T17">
                    <a:pos x="T10" y="T11"/>
                  </a:cxn>
                </a:cxnLst>
                <a:rect l="T18" t="T19" r="T20" b="T21"/>
                <a:pathLst>
                  <a:path w="16" h="220">
                    <a:moveTo>
                      <a:pt x="0" y="220"/>
                    </a:moveTo>
                    <a:lnTo>
                      <a:pt x="0" y="0"/>
                    </a:lnTo>
                    <a:lnTo>
                      <a:pt x="16" y="0"/>
                    </a:lnTo>
                    <a:lnTo>
                      <a:pt x="16" y="220"/>
                    </a:lnTo>
                    <a:lnTo>
                      <a:pt x="0" y="22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366" name="Freeform 1189"/>
              <p:cNvSpPr>
                <a:spLocks/>
              </p:cNvSpPr>
              <p:nvPr/>
            </p:nvSpPr>
            <p:spPr bwMode="auto">
              <a:xfrm>
                <a:off x="383" y="1711"/>
                <a:ext cx="2" cy="29"/>
              </a:xfrm>
              <a:custGeom>
                <a:avLst/>
                <a:gdLst>
                  <a:gd name="T0" fmla="*/ 0 w 16"/>
                  <a:gd name="T1" fmla="*/ 0 h 220"/>
                  <a:gd name="T2" fmla="*/ 0 w 16"/>
                  <a:gd name="T3" fmla="*/ 0 h 220"/>
                  <a:gd name="T4" fmla="*/ 0 w 16"/>
                  <a:gd name="T5" fmla="*/ 0 h 220"/>
                  <a:gd name="T6" fmla="*/ 0 w 16"/>
                  <a:gd name="T7" fmla="*/ 0 h 220"/>
                  <a:gd name="T8" fmla="*/ 0 w 16"/>
                  <a:gd name="T9" fmla="*/ 0 h 220"/>
                  <a:gd name="T10" fmla="*/ 0 w 16"/>
                  <a:gd name="T11" fmla="*/ 0 h 220"/>
                  <a:gd name="T12" fmla="*/ 0 60000 65536"/>
                  <a:gd name="T13" fmla="*/ 0 60000 65536"/>
                  <a:gd name="T14" fmla="*/ 0 60000 65536"/>
                  <a:gd name="T15" fmla="*/ 0 60000 65536"/>
                  <a:gd name="T16" fmla="*/ 0 60000 65536"/>
                  <a:gd name="T17" fmla="*/ 0 60000 65536"/>
                  <a:gd name="T18" fmla="*/ 0 w 16"/>
                  <a:gd name="T19" fmla="*/ 0 h 220"/>
                  <a:gd name="T20" fmla="*/ 16 w 16"/>
                  <a:gd name="T21" fmla="*/ 220 h 220"/>
                </a:gdLst>
                <a:ahLst/>
                <a:cxnLst>
                  <a:cxn ang="T12">
                    <a:pos x="T0" y="T1"/>
                  </a:cxn>
                  <a:cxn ang="T13">
                    <a:pos x="T2" y="T3"/>
                  </a:cxn>
                  <a:cxn ang="T14">
                    <a:pos x="T4" y="T5"/>
                  </a:cxn>
                  <a:cxn ang="T15">
                    <a:pos x="T6" y="T7"/>
                  </a:cxn>
                  <a:cxn ang="T16">
                    <a:pos x="T8" y="T9"/>
                  </a:cxn>
                  <a:cxn ang="T17">
                    <a:pos x="T10" y="T11"/>
                  </a:cxn>
                </a:cxnLst>
                <a:rect l="T18" t="T19" r="T20" b="T21"/>
                <a:pathLst>
                  <a:path w="16" h="220">
                    <a:moveTo>
                      <a:pt x="0" y="220"/>
                    </a:moveTo>
                    <a:lnTo>
                      <a:pt x="0" y="0"/>
                    </a:lnTo>
                    <a:lnTo>
                      <a:pt x="16" y="0"/>
                    </a:lnTo>
                    <a:lnTo>
                      <a:pt x="16" y="220"/>
                    </a:lnTo>
                    <a:lnTo>
                      <a:pt x="0" y="220"/>
                    </a:lnTo>
                  </a:path>
                </a:pathLst>
              </a:custGeom>
              <a:solidFill>
                <a:schemeClr val="folHlink"/>
              </a:solidFill>
              <a:ln w="3175">
                <a:solidFill>
                  <a:srgbClr val="000000"/>
                </a:solidFill>
                <a:round/>
                <a:headEnd/>
                <a:tailEnd/>
              </a:ln>
            </p:spPr>
            <p:txBody>
              <a:bodyPr/>
              <a:lstStyle/>
              <a:p>
                <a:endParaRPr lang="es-CL"/>
              </a:p>
            </p:txBody>
          </p:sp>
          <p:sp>
            <p:nvSpPr>
              <p:cNvPr id="16367" name="Freeform 1190"/>
              <p:cNvSpPr>
                <a:spLocks/>
              </p:cNvSpPr>
              <p:nvPr/>
            </p:nvSpPr>
            <p:spPr bwMode="auto">
              <a:xfrm>
                <a:off x="385" y="1726"/>
                <a:ext cx="15" cy="14"/>
              </a:xfrm>
              <a:custGeom>
                <a:avLst/>
                <a:gdLst>
                  <a:gd name="T0" fmla="*/ 0 w 146"/>
                  <a:gd name="T1" fmla="*/ 0 h 102"/>
                  <a:gd name="T2" fmla="*/ 0 w 146"/>
                  <a:gd name="T3" fmla="*/ 0 h 102"/>
                  <a:gd name="T4" fmla="*/ 0 w 146"/>
                  <a:gd name="T5" fmla="*/ 0 h 102"/>
                  <a:gd name="T6" fmla="*/ 0 w 146"/>
                  <a:gd name="T7" fmla="*/ 0 h 102"/>
                  <a:gd name="T8" fmla="*/ 0 w 146"/>
                  <a:gd name="T9" fmla="*/ 0 h 102"/>
                  <a:gd name="T10" fmla="*/ 0 w 146"/>
                  <a:gd name="T11" fmla="*/ 0 h 102"/>
                  <a:gd name="T12" fmla="*/ 0 60000 65536"/>
                  <a:gd name="T13" fmla="*/ 0 60000 65536"/>
                  <a:gd name="T14" fmla="*/ 0 60000 65536"/>
                  <a:gd name="T15" fmla="*/ 0 60000 65536"/>
                  <a:gd name="T16" fmla="*/ 0 60000 65536"/>
                  <a:gd name="T17" fmla="*/ 0 60000 65536"/>
                  <a:gd name="T18" fmla="*/ 0 w 146"/>
                  <a:gd name="T19" fmla="*/ 0 h 102"/>
                  <a:gd name="T20" fmla="*/ 146 w 146"/>
                  <a:gd name="T21" fmla="*/ 102 h 102"/>
                </a:gdLst>
                <a:ahLst/>
                <a:cxnLst>
                  <a:cxn ang="T12">
                    <a:pos x="T0" y="T1"/>
                  </a:cxn>
                  <a:cxn ang="T13">
                    <a:pos x="T2" y="T3"/>
                  </a:cxn>
                  <a:cxn ang="T14">
                    <a:pos x="T4" y="T5"/>
                  </a:cxn>
                  <a:cxn ang="T15">
                    <a:pos x="T6" y="T7"/>
                  </a:cxn>
                  <a:cxn ang="T16">
                    <a:pos x="T8" y="T9"/>
                  </a:cxn>
                  <a:cxn ang="T17">
                    <a:pos x="T10" y="T11"/>
                  </a:cxn>
                </a:cxnLst>
                <a:rect l="T18" t="T19" r="T20" b="T21"/>
                <a:pathLst>
                  <a:path w="146" h="102">
                    <a:moveTo>
                      <a:pt x="146" y="102"/>
                    </a:moveTo>
                    <a:lnTo>
                      <a:pt x="146" y="0"/>
                    </a:lnTo>
                    <a:lnTo>
                      <a:pt x="0" y="0"/>
                    </a:lnTo>
                    <a:lnTo>
                      <a:pt x="0" y="102"/>
                    </a:lnTo>
                    <a:lnTo>
                      <a:pt x="146" y="102"/>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368" name="Freeform 1191"/>
              <p:cNvSpPr>
                <a:spLocks/>
              </p:cNvSpPr>
              <p:nvPr/>
            </p:nvSpPr>
            <p:spPr bwMode="auto">
              <a:xfrm>
                <a:off x="385" y="1726"/>
                <a:ext cx="15" cy="14"/>
              </a:xfrm>
              <a:custGeom>
                <a:avLst/>
                <a:gdLst>
                  <a:gd name="T0" fmla="*/ 0 w 146"/>
                  <a:gd name="T1" fmla="*/ 0 h 102"/>
                  <a:gd name="T2" fmla="*/ 0 w 146"/>
                  <a:gd name="T3" fmla="*/ 0 h 102"/>
                  <a:gd name="T4" fmla="*/ 0 w 146"/>
                  <a:gd name="T5" fmla="*/ 0 h 102"/>
                  <a:gd name="T6" fmla="*/ 0 w 146"/>
                  <a:gd name="T7" fmla="*/ 0 h 102"/>
                  <a:gd name="T8" fmla="*/ 0 w 146"/>
                  <a:gd name="T9" fmla="*/ 0 h 102"/>
                  <a:gd name="T10" fmla="*/ 0 w 146"/>
                  <a:gd name="T11" fmla="*/ 0 h 102"/>
                  <a:gd name="T12" fmla="*/ 0 60000 65536"/>
                  <a:gd name="T13" fmla="*/ 0 60000 65536"/>
                  <a:gd name="T14" fmla="*/ 0 60000 65536"/>
                  <a:gd name="T15" fmla="*/ 0 60000 65536"/>
                  <a:gd name="T16" fmla="*/ 0 60000 65536"/>
                  <a:gd name="T17" fmla="*/ 0 60000 65536"/>
                  <a:gd name="T18" fmla="*/ 0 w 146"/>
                  <a:gd name="T19" fmla="*/ 0 h 102"/>
                  <a:gd name="T20" fmla="*/ 146 w 146"/>
                  <a:gd name="T21" fmla="*/ 102 h 102"/>
                </a:gdLst>
                <a:ahLst/>
                <a:cxnLst>
                  <a:cxn ang="T12">
                    <a:pos x="T0" y="T1"/>
                  </a:cxn>
                  <a:cxn ang="T13">
                    <a:pos x="T2" y="T3"/>
                  </a:cxn>
                  <a:cxn ang="T14">
                    <a:pos x="T4" y="T5"/>
                  </a:cxn>
                  <a:cxn ang="T15">
                    <a:pos x="T6" y="T7"/>
                  </a:cxn>
                  <a:cxn ang="T16">
                    <a:pos x="T8" y="T9"/>
                  </a:cxn>
                  <a:cxn ang="T17">
                    <a:pos x="T10" y="T11"/>
                  </a:cxn>
                </a:cxnLst>
                <a:rect l="T18" t="T19" r="T20" b="T21"/>
                <a:pathLst>
                  <a:path w="146" h="102">
                    <a:moveTo>
                      <a:pt x="146" y="102"/>
                    </a:moveTo>
                    <a:lnTo>
                      <a:pt x="146" y="0"/>
                    </a:lnTo>
                    <a:lnTo>
                      <a:pt x="0" y="0"/>
                    </a:lnTo>
                    <a:lnTo>
                      <a:pt x="0" y="102"/>
                    </a:lnTo>
                    <a:lnTo>
                      <a:pt x="146" y="102"/>
                    </a:lnTo>
                  </a:path>
                </a:pathLst>
              </a:custGeom>
              <a:solidFill>
                <a:schemeClr val="folHlink"/>
              </a:solidFill>
              <a:ln w="3175">
                <a:solidFill>
                  <a:srgbClr val="000000"/>
                </a:solidFill>
                <a:round/>
                <a:headEnd/>
                <a:tailEnd/>
              </a:ln>
            </p:spPr>
            <p:txBody>
              <a:bodyPr/>
              <a:lstStyle/>
              <a:p>
                <a:endParaRPr lang="es-CL"/>
              </a:p>
            </p:txBody>
          </p:sp>
          <p:sp>
            <p:nvSpPr>
              <p:cNvPr id="16369" name="Freeform 1192"/>
              <p:cNvSpPr>
                <a:spLocks/>
              </p:cNvSpPr>
              <p:nvPr/>
            </p:nvSpPr>
            <p:spPr bwMode="auto">
              <a:xfrm>
                <a:off x="392" y="1719"/>
                <a:ext cx="8" cy="7"/>
              </a:xfrm>
              <a:custGeom>
                <a:avLst/>
                <a:gdLst>
                  <a:gd name="T0" fmla="*/ 0 w 73"/>
                  <a:gd name="T1" fmla="*/ 0 h 58"/>
                  <a:gd name="T2" fmla="*/ 0 w 73"/>
                  <a:gd name="T3" fmla="*/ 0 h 58"/>
                  <a:gd name="T4" fmla="*/ 0 w 73"/>
                  <a:gd name="T5" fmla="*/ 0 h 58"/>
                  <a:gd name="T6" fmla="*/ 0 w 73"/>
                  <a:gd name="T7" fmla="*/ 0 h 58"/>
                  <a:gd name="T8" fmla="*/ 0 w 73"/>
                  <a:gd name="T9" fmla="*/ 0 h 58"/>
                  <a:gd name="T10" fmla="*/ 0 w 73"/>
                  <a:gd name="T11" fmla="*/ 0 h 58"/>
                  <a:gd name="T12" fmla="*/ 0 w 73"/>
                  <a:gd name="T13" fmla="*/ 0 h 58"/>
                  <a:gd name="T14" fmla="*/ 0 w 73"/>
                  <a:gd name="T15" fmla="*/ 0 h 58"/>
                  <a:gd name="T16" fmla="*/ 0 w 73"/>
                  <a:gd name="T17" fmla="*/ 0 h 58"/>
                  <a:gd name="T18" fmla="*/ 0 w 73"/>
                  <a:gd name="T19" fmla="*/ 0 h 58"/>
                  <a:gd name="T20" fmla="*/ 0 w 73"/>
                  <a:gd name="T21" fmla="*/ 0 h 58"/>
                  <a:gd name="T22" fmla="*/ 0 w 73"/>
                  <a:gd name="T23" fmla="*/ 0 h 58"/>
                  <a:gd name="T24" fmla="*/ 0 w 73"/>
                  <a:gd name="T25" fmla="*/ 0 h 58"/>
                  <a:gd name="T26" fmla="*/ 0 w 73"/>
                  <a:gd name="T27" fmla="*/ 0 h 58"/>
                  <a:gd name="T28" fmla="*/ 0 w 73"/>
                  <a:gd name="T29" fmla="*/ 0 h 58"/>
                  <a:gd name="T30" fmla="*/ 0 w 73"/>
                  <a:gd name="T31" fmla="*/ 0 h 5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73"/>
                  <a:gd name="T49" fmla="*/ 0 h 58"/>
                  <a:gd name="T50" fmla="*/ 73 w 73"/>
                  <a:gd name="T51" fmla="*/ 58 h 5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73" h="58">
                    <a:moveTo>
                      <a:pt x="0" y="58"/>
                    </a:moveTo>
                    <a:lnTo>
                      <a:pt x="0" y="0"/>
                    </a:lnTo>
                    <a:lnTo>
                      <a:pt x="4" y="0"/>
                    </a:lnTo>
                    <a:lnTo>
                      <a:pt x="8" y="0"/>
                    </a:lnTo>
                    <a:lnTo>
                      <a:pt x="17" y="0"/>
                    </a:lnTo>
                    <a:lnTo>
                      <a:pt x="28" y="0"/>
                    </a:lnTo>
                    <a:lnTo>
                      <a:pt x="41" y="2"/>
                    </a:lnTo>
                    <a:lnTo>
                      <a:pt x="53" y="6"/>
                    </a:lnTo>
                    <a:lnTo>
                      <a:pt x="64" y="16"/>
                    </a:lnTo>
                    <a:lnTo>
                      <a:pt x="71" y="33"/>
                    </a:lnTo>
                    <a:lnTo>
                      <a:pt x="73" y="58"/>
                    </a:lnTo>
                    <a:lnTo>
                      <a:pt x="0" y="58"/>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370" name="Freeform 1193"/>
              <p:cNvSpPr>
                <a:spLocks/>
              </p:cNvSpPr>
              <p:nvPr/>
            </p:nvSpPr>
            <p:spPr bwMode="auto">
              <a:xfrm>
                <a:off x="392" y="1719"/>
                <a:ext cx="8" cy="7"/>
              </a:xfrm>
              <a:custGeom>
                <a:avLst/>
                <a:gdLst>
                  <a:gd name="T0" fmla="*/ 0 w 73"/>
                  <a:gd name="T1" fmla="*/ 0 h 58"/>
                  <a:gd name="T2" fmla="*/ 0 w 73"/>
                  <a:gd name="T3" fmla="*/ 0 h 58"/>
                  <a:gd name="T4" fmla="*/ 0 w 73"/>
                  <a:gd name="T5" fmla="*/ 0 h 58"/>
                  <a:gd name="T6" fmla="*/ 0 w 73"/>
                  <a:gd name="T7" fmla="*/ 0 h 58"/>
                  <a:gd name="T8" fmla="*/ 0 w 73"/>
                  <a:gd name="T9" fmla="*/ 0 h 58"/>
                  <a:gd name="T10" fmla="*/ 0 w 73"/>
                  <a:gd name="T11" fmla="*/ 0 h 58"/>
                  <a:gd name="T12" fmla="*/ 0 w 73"/>
                  <a:gd name="T13" fmla="*/ 0 h 58"/>
                  <a:gd name="T14" fmla="*/ 0 w 73"/>
                  <a:gd name="T15" fmla="*/ 0 h 58"/>
                  <a:gd name="T16" fmla="*/ 0 w 73"/>
                  <a:gd name="T17" fmla="*/ 0 h 58"/>
                  <a:gd name="T18" fmla="*/ 0 w 73"/>
                  <a:gd name="T19" fmla="*/ 0 h 58"/>
                  <a:gd name="T20" fmla="*/ 0 w 73"/>
                  <a:gd name="T21" fmla="*/ 0 h 58"/>
                  <a:gd name="T22" fmla="*/ 0 w 73"/>
                  <a:gd name="T23" fmla="*/ 0 h 58"/>
                  <a:gd name="T24" fmla="*/ 0 w 73"/>
                  <a:gd name="T25" fmla="*/ 0 h 58"/>
                  <a:gd name="T26" fmla="*/ 0 w 73"/>
                  <a:gd name="T27" fmla="*/ 0 h 58"/>
                  <a:gd name="T28" fmla="*/ 0 w 73"/>
                  <a:gd name="T29" fmla="*/ 0 h 58"/>
                  <a:gd name="T30" fmla="*/ 0 w 73"/>
                  <a:gd name="T31" fmla="*/ 0 h 5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73"/>
                  <a:gd name="T49" fmla="*/ 0 h 58"/>
                  <a:gd name="T50" fmla="*/ 73 w 73"/>
                  <a:gd name="T51" fmla="*/ 58 h 5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73" h="58">
                    <a:moveTo>
                      <a:pt x="0" y="58"/>
                    </a:moveTo>
                    <a:lnTo>
                      <a:pt x="0" y="0"/>
                    </a:lnTo>
                    <a:lnTo>
                      <a:pt x="4" y="0"/>
                    </a:lnTo>
                    <a:lnTo>
                      <a:pt x="8" y="0"/>
                    </a:lnTo>
                    <a:lnTo>
                      <a:pt x="17" y="0"/>
                    </a:lnTo>
                    <a:lnTo>
                      <a:pt x="28" y="0"/>
                    </a:lnTo>
                    <a:lnTo>
                      <a:pt x="41" y="2"/>
                    </a:lnTo>
                    <a:lnTo>
                      <a:pt x="53" y="6"/>
                    </a:lnTo>
                    <a:lnTo>
                      <a:pt x="64" y="16"/>
                    </a:lnTo>
                    <a:lnTo>
                      <a:pt x="71" y="33"/>
                    </a:lnTo>
                    <a:lnTo>
                      <a:pt x="73" y="58"/>
                    </a:lnTo>
                    <a:lnTo>
                      <a:pt x="0" y="58"/>
                    </a:lnTo>
                  </a:path>
                </a:pathLst>
              </a:custGeom>
              <a:solidFill>
                <a:schemeClr val="folHlink"/>
              </a:solidFill>
              <a:ln w="3175">
                <a:solidFill>
                  <a:srgbClr val="000000"/>
                </a:solidFill>
                <a:round/>
                <a:headEnd/>
                <a:tailEnd/>
              </a:ln>
            </p:spPr>
            <p:txBody>
              <a:bodyPr/>
              <a:lstStyle/>
              <a:p>
                <a:endParaRPr lang="es-CL"/>
              </a:p>
            </p:txBody>
          </p:sp>
          <p:sp>
            <p:nvSpPr>
              <p:cNvPr id="16371" name="Line 1194"/>
              <p:cNvSpPr>
                <a:spLocks noChangeShapeType="1"/>
              </p:cNvSpPr>
              <p:nvPr/>
            </p:nvSpPr>
            <p:spPr bwMode="auto">
              <a:xfrm>
                <a:off x="394" y="1730"/>
                <a:ext cx="0" cy="10"/>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372" name="Freeform 1195"/>
              <p:cNvSpPr>
                <a:spLocks/>
              </p:cNvSpPr>
              <p:nvPr/>
            </p:nvSpPr>
            <p:spPr bwMode="auto">
              <a:xfrm>
                <a:off x="391" y="1730"/>
                <a:ext cx="3" cy="3"/>
              </a:xfrm>
              <a:custGeom>
                <a:avLst/>
                <a:gdLst>
                  <a:gd name="T0" fmla="*/ 0 w 30"/>
                  <a:gd name="T1" fmla="*/ 0 h 20"/>
                  <a:gd name="T2" fmla="*/ 0 w 30"/>
                  <a:gd name="T3" fmla="*/ 0 h 20"/>
                  <a:gd name="T4" fmla="*/ 0 w 30"/>
                  <a:gd name="T5" fmla="*/ 0 h 20"/>
                  <a:gd name="T6" fmla="*/ 0 w 30"/>
                  <a:gd name="T7" fmla="*/ 0 h 20"/>
                  <a:gd name="T8" fmla="*/ 0 w 30"/>
                  <a:gd name="T9" fmla="*/ 0 h 20"/>
                  <a:gd name="T10" fmla="*/ 0 w 30"/>
                  <a:gd name="T11" fmla="*/ 0 h 20"/>
                  <a:gd name="T12" fmla="*/ 0 60000 65536"/>
                  <a:gd name="T13" fmla="*/ 0 60000 65536"/>
                  <a:gd name="T14" fmla="*/ 0 60000 65536"/>
                  <a:gd name="T15" fmla="*/ 0 60000 65536"/>
                  <a:gd name="T16" fmla="*/ 0 60000 65536"/>
                  <a:gd name="T17" fmla="*/ 0 60000 65536"/>
                  <a:gd name="T18" fmla="*/ 0 w 30"/>
                  <a:gd name="T19" fmla="*/ 0 h 20"/>
                  <a:gd name="T20" fmla="*/ 30 w 30"/>
                  <a:gd name="T21" fmla="*/ 20 h 20"/>
                </a:gdLst>
                <a:ahLst/>
                <a:cxnLst>
                  <a:cxn ang="T12">
                    <a:pos x="T0" y="T1"/>
                  </a:cxn>
                  <a:cxn ang="T13">
                    <a:pos x="T2" y="T3"/>
                  </a:cxn>
                  <a:cxn ang="T14">
                    <a:pos x="T4" y="T5"/>
                  </a:cxn>
                  <a:cxn ang="T15">
                    <a:pos x="T6" y="T7"/>
                  </a:cxn>
                  <a:cxn ang="T16">
                    <a:pos x="T8" y="T9"/>
                  </a:cxn>
                  <a:cxn ang="T17">
                    <a:pos x="T10" y="T11"/>
                  </a:cxn>
                </a:cxnLst>
                <a:rect l="T18" t="T19" r="T20" b="T21"/>
                <a:pathLst>
                  <a:path w="30" h="20">
                    <a:moveTo>
                      <a:pt x="30" y="20"/>
                    </a:moveTo>
                    <a:lnTo>
                      <a:pt x="30" y="0"/>
                    </a:lnTo>
                    <a:lnTo>
                      <a:pt x="0" y="0"/>
                    </a:lnTo>
                    <a:lnTo>
                      <a:pt x="0" y="20"/>
                    </a:lnTo>
                    <a:lnTo>
                      <a:pt x="30" y="20"/>
                    </a:lnTo>
                  </a:path>
                </a:pathLst>
              </a:custGeom>
              <a:solidFill>
                <a:schemeClr val="folHlink"/>
              </a:solidFill>
              <a:ln w="3175">
                <a:solidFill>
                  <a:srgbClr val="000000"/>
                </a:solidFill>
                <a:round/>
                <a:headEnd/>
                <a:tailEnd/>
              </a:ln>
            </p:spPr>
            <p:txBody>
              <a:bodyPr/>
              <a:lstStyle/>
              <a:p>
                <a:endParaRPr lang="es-CL"/>
              </a:p>
            </p:txBody>
          </p:sp>
          <p:sp>
            <p:nvSpPr>
              <p:cNvPr id="16373" name="Freeform 1196"/>
              <p:cNvSpPr>
                <a:spLocks/>
              </p:cNvSpPr>
              <p:nvPr/>
            </p:nvSpPr>
            <p:spPr bwMode="auto">
              <a:xfrm>
                <a:off x="409" y="1707"/>
                <a:ext cx="37" cy="19"/>
              </a:xfrm>
              <a:custGeom>
                <a:avLst/>
                <a:gdLst>
                  <a:gd name="T0" fmla="*/ 0 w 346"/>
                  <a:gd name="T1" fmla="*/ 0 h 140"/>
                  <a:gd name="T2" fmla="*/ 0 w 346"/>
                  <a:gd name="T3" fmla="*/ 0 h 140"/>
                  <a:gd name="T4" fmla="*/ 0 w 346"/>
                  <a:gd name="T5" fmla="*/ 0 h 140"/>
                  <a:gd name="T6" fmla="*/ 0 w 346"/>
                  <a:gd name="T7" fmla="*/ 0 h 140"/>
                  <a:gd name="T8" fmla="*/ 0 w 346"/>
                  <a:gd name="T9" fmla="*/ 0 h 140"/>
                  <a:gd name="T10" fmla="*/ 0 w 346"/>
                  <a:gd name="T11" fmla="*/ 0 h 140"/>
                  <a:gd name="T12" fmla="*/ 0 w 346"/>
                  <a:gd name="T13" fmla="*/ 0 h 140"/>
                  <a:gd name="T14" fmla="*/ 0 w 346"/>
                  <a:gd name="T15" fmla="*/ 0 h 140"/>
                  <a:gd name="T16" fmla="*/ 0 w 346"/>
                  <a:gd name="T17" fmla="*/ 0 h 1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46"/>
                  <a:gd name="T28" fmla="*/ 0 h 140"/>
                  <a:gd name="T29" fmla="*/ 346 w 346"/>
                  <a:gd name="T30" fmla="*/ 140 h 1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46" h="140">
                    <a:moveTo>
                      <a:pt x="346" y="140"/>
                    </a:moveTo>
                    <a:lnTo>
                      <a:pt x="46" y="140"/>
                    </a:lnTo>
                    <a:lnTo>
                      <a:pt x="46" y="122"/>
                    </a:lnTo>
                    <a:lnTo>
                      <a:pt x="0" y="122"/>
                    </a:lnTo>
                    <a:lnTo>
                      <a:pt x="0" y="38"/>
                    </a:lnTo>
                    <a:lnTo>
                      <a:pt x="166" y="0"/>
                    </a:lnTo>
                    <a:lnTo>
                      <a:pt x="346" y="0"/>
                    </a:lnTo>
                    <a:lnTo>
                      <a:pt x="346" y="14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374" name="Freeform 1197"/>
              <p:cNvSpPr>
                <a:spLocks/>
              </p:cNvSpPr>
              <p:nvPr/>
            </p:nvSpPr>
            <p:spPr bwMode="auto">
              <a:xfrm>
                <a:off x="409" y="1707"/>
                <a:ext cx="37" cy="19"/>
              </a:xfrm>
              <a:custGeom>
                <a:avLst/>
                <a:gdLst>
                  <a:gd name="T0" fmla="*/ 0 w 346"/>
                  <a:gd name="T1" fmla="*/ 0 h 140"/>
                  <a:gd name="T2" fmla="*/ 0 w 346"/>
                  <a:gd name="T3" fmla="*/ 0 h 140"/>
                  <a:gd name="T4" fmla="*/ 0 w 346"/>
                  <a:gd name="T5" fmla="*/ 0 h 140"/>
                  <a:gd name="T6" fmla="*/ 0 w 346"/>
                  <a:gd name="T7" fmla="*/ 0 h 140"/>
                  <a:gd name="T8" fmla="*/ 0 w 346"/>
                  <a:gd name="T9" fmla="*/ 0 h 140"/>
                  <a:gd name="T10" fmla="*/ 0 w 346"/>
                  <a:gd name="T11" fmla="*/ 0 h 140"/>
                  <a:gd name="T12" fmla="*/ 0 w 346"/>
                  <a:gd name="T13" fmla="*/ 0 h 140"/>
                  <a:gd name="T14" fmla="*/ 0 w 346"/>
                  <a:gd name="T15" fmla="*/ 0 h 140"/>
                  <a:gd name="T16" fmla="*/ 0 w 346"/>
                  <a:gd name="T17" fmla="*/ 0 h 1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46"/>
                  <a:gd name="T28" fmla="*/ 0 h 140"/>
                  <a:gd name="T29" fmla="*/ 346 w 346"/>
                  <a:gd name="T30" fmla="*/ 140 h 1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46" h="140">
                    <a:moveTo>
                      <a:pt x="346" y="140"/>
                    </a:moveTo>
                    <a:lnTo>
                      <a:pt x="46" y="140"/>
                    </a:lnTo>
                    <a:lnTo>
                      <a:pt x="46" y="122"/>
                    </a:lnTo>
                    <a:lnTo>
                      <a:pt x="0" y="122"/>
                    </a:lnTo>
                    <a:lnTo>
                      <a:pt x="0" y="38"/>
                    </a:lnTo>
                    <a:lnTo>
                      <a:pt x="166" y="0"/>
                    </a:lnTo>
                    <a:lnTo>
                      <a:pt x="346" y="0"/>
                    </a:lnTo>
                    <a:lnTo>
                      <a:pt x="346" y="140"/>
                    </a:lnTo>
                  </a:path>
                </a:pathLst>
              </a:custGeom>
              <a:solidFill>
                <a:schemeClr val="folHlink"/>
              </a:solidFill>
              <a:ln w="3175">
                <a:solidFill>
                  <a:srgbClr val="000000"/>
                </a:solidFill>
                <a:round/>
                <a:headEnd/>
                <a:tailEnd/>
              </a:ln>
            </p:spPr>
            <p:txBody>
              <a:bodyPr/>
              <a:lstStyle/>
              <a:p>
                <a:endParaRPr lang="es-CL"/>
              </a:p>
            </p:txBody>
          </p:sp>
          <p:sp>
            <p:nvSpPr>
              <p:cNvPr id="16375" name="Freeform 1198"/>
              <p:cNvSpPr>
                <a:spLocks/>
              </p:cNvSpPr>
              <p:nvPr/>
            </p:nvSpPr>
            <p:spPr bwMode="auto">
              <a:xfrm>
                <a:off x="408" y="1726"/>
                <a:ext cx="38" cy="26"/>
              </a:xfrm>
              <a:custGeom>
                <a:avLst/>
                <a:gdLst>
                  <a:gd name="T0" fmla="*/ 0 w 360"/>
                  <a:gd name="T1" fmla="*/ 0 h 198"/>
                  <a:gd name="T2" fmla="*/ 0 w 360"/>
                  <a:gd name="T3" fmla="*/ 0 h 198"/>
                  <a:gd name="T4" fmla="*/ 0 w 360"/>
                  <a:gd name="T5" fmla="*/ 0 h 198"/>
                  <a:gd name="T6" fmla="*/ 0 w 360"/>
                  <a:gd name="T7" fmla="*/ 0 h 198"/>
                  <a:gd name="T8" fmla="*/ 0 w 360"/>
                  <a:gd name="T9" fmla="*/ 0 h 198"/>
                  <a:gd name="T10" fmla="*/ 0 w 360"/>
                  <a:gd name="T11" fmla="*/ 0 h 198"/>
                  <a:gd name="T12" fmla="*/ 0 w 360"/>
                  <a:gd name="T13" fmla="*/ 0 h 198"/>
                  <a:gd name="T14" fmla="*/ 0 w 360"/>
                  <a:gd name="T15" fmla="*/ 0 h 198"/>
                  <a:gd name="T16" fmla="*/ 0 60000 65536"/>
                  <a:gd name="T17" fmla="*/ 0 60000 65536"/>
                  <a:gd name="T18" fmla="*/ 0 60000 65536"/>
                  <a:gd name="T19" fmla="*/ 0 60000 65536"/>
                  <a:gd name="T20" fmla="*/ 0 60000 65536"/>
                  <a:gd name="T21" fmla="*/ 0 60000 65536"/>
                  <a:gd name="T22" fmla="*/ 0 60000 65536"/>
                  <a:gd name="T23" fmla="*/ 0 60000 65536"/>
                  <a:gd name="T24" fmla="*/ 0 w 360"/>
                  <a:gd name="T25" fmla="*/ 0 h 198"/>
                  <a:gd name="T26" fmla="*/ 360 w 360"/>
                  <a:gd name="T27" fmla="*/ 198 h 19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60" h="198">
                    <a:moveTo>
                      <a:pt x="0" y="198"/>
                    </a:moveTo>
                    <a:lnTo>
                      <a:pt x="360" y="198"/>
                    </a:lnTo>
                    <a:lnTo>
                      <a:pt x="360" y="0"/>
                    </a:lnTo>
                    <a:lnTo>
                      <a:pt x="78" y="0"/>
                    </a:lnTo>
                    <a:lnTo>
                      <a:pt x="78" y="106"/>
                    </a:lnTo>
                    <a:lnTo>
                      <a:pt x="0" y="106"/>
                    </a:lnTo>
                    <a:lnTo>
                      <a:pt x="0" y="198"/>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376" name="Freeform 1199"/>
              <p:cNvSpPr>
                <a:spLocks/>
              </p:cNvSpPr>
              <p:nvPr/>
            </p:nvSpPr>
            <p:spPr bwMode="auto">
              <a:xfrm>
                <a:off x="408" y="1726"/>
                <a:ext cx="38" cy="26"/>
              </a:xfrm>
              <a:custGeom>
                <a:avLst/>
                <a:gdLst>
                  <a:gd name="T0" fmla="*/ 0 w 360"/>
                  <a:gd name="T1" fmla="*/ 0 h 198"/>
                  <a:gd name="T2" fmla="*/ 0 w 360"/>
                  <a:gd name="T3" fmla="*/ 0 h 198"/>
                  <a:gd name="T4" fmla="*/ 0 w 360"/>
                  <a:gd name="T5" fmla="*/ 0 h 198"/>
                  <a:gd name="T6" fmla="*/ 0 w 360"/>
                  <a:gd name="T7" fmla="*/ 0 h 198"/>
                  <a:gd name="T8" fmla="*/ 0 w 360"/>
                  <a:gd name="T9" fmla="*/ 0 h 198"/>
                  <a:gd name="T10" fmla="*/ 0 w 360"/>
                  <a:gd name="T11" fmla="*/ 0 h 198"/>
                  <a:gd name="T12" fmla="*/ 0 w 360"/>
                  <a:gd name="T13" fmla="*/ 0 h 198"/>
                  <a:gd name="T14" fmla="*/ 0 w 360"/>
                  <a:gd name="T15" fmla="*/ 0 h 198"/>
                  <a:gd name="T16" fmla="*/ 0 60000 65536"/>
                  <a:gd name="T17" fmla="*/ 0 60000 65536"/>
                  <a:gd name="T18" fmla="*/ 0 60000 65536"/>
                  <a:gd name="T19" fmla="*/ 0 60000 65536"/>
                  <a:gd name="T20" fmla="*/ 0 60000 65536"/>
                  <a:gd name="T21" fmla="*/ 0 60000 65536"/>
                  <a:gd name="T22" fmla="*/ 0 60000 65536"/>
                  <a:gd name="T23" fmla="*/ 0 60000 65536"/>
                  <a:gd name="T24" fmla="*/ 0 w 360"/>
                  <a:gd name="T25" fmla="*/ 0 h 198"/>
                  <a:gd name="T26" fmla="*/ 360 w 360"/>
                  <a:gd name="T27" fmla="*/ 198 h 19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60" h="198">
                    <a:moveTo>
                      <a:pt x="0" y="198"/>
                    </a:moveTo>
                    <a:lnTo>
                      <a:pt x="360" y="198"/>
                    </a:lnTo>
                    <a:lnTo>
                      <a:pt x="360" y="0"/>
                    </a:lnTo>
                    <a:lnTo>
                      <a:pt x="78" y="0"/>
                    </a:lnTo>
                    <a:lnTo>
                      <a:pt x="78" y="106"/>
                    </a:lnTo>
                    <a:lnTo>
                      <a:pt x="0" y="106"/>
                    </a:lnTo>
                    <a:lnTo>
                      <a:pt x="0" y="198"/>
                    </a:lnTo>
                  </a:path>
                </a:pathLst>
              </a:custGeom>
              <a:solidFill>
                <a:schemeClr val="folHlink"/>
              </a:solidFill>
              <a:ln w="3175">
                <a:solidFill>
                  <a:srgbClr val="000000"/>
                </a:solidFill>
                <a:round/>
                <a:headEnd/>
                <a:tailEnd/>
              </a:ln>
            </p:spPr>
            <p:txBody>
              <a:bodyPr/>
              <a:lstStyle/>
              <a:p>
                <a:endParaRPr lang="es-CL"/>
              </a:p>
            </p:txBody>
          </p:sp>
          <p:sp>
            <p:nvSpPr>
              <p:cNvPr id="16377" name="Freeform 1200"/>
              <p:cNvSpPr>
                <a:spLocks/>
              </p:cNvSpPr>
              <p:nvPr/>
            </p:nvSpPr>
            <p:spPr bwMode="auto">
              <a:xfrm>
                <a:off x="408" y="1735"/>
                <a:ext cx="8" cy="5"/>
              </a:xfrm>
              <a:custGeom>
                <a:avLst/>
                <a:gdLst>
                  <a:gd name="T0" fmla="*/ 0 w 78"/>
                  <a:gd name="T1" fmla="*/ 0 h 36"/>
                  <a:gd name="T2" fmla="*/ 0 w 78"/>
                  <a:gd name="T3" fmla="*/ 0 h 36"/>
                  <a:gd name="T4" fmla="*/ 0 w 78"/>
                  <a:gd name="T5" fmla="*/ 0 h 36"/>
                  <a:gd name="T6" fmla="*/ 0 w 78"/>
                  <a:gd name="T7" fmla="*/ 0 h 36"/>
                  <a:gd name="T8" fmla="*/ 0 w 78"/>
                  <a:gd name="T9" fmla="*/ 0 h 36"/>
                  <a:gd name="T10" fmla="*/ 0 w 78"/>
                  <a:gd name="T11" fmla="*/ 0 h 36"/>
                  <a:gd name="T12" fmla="*/ 0 60000 65536"/>
                  <a:gd name="T13" fmla="*/ 0 60000 65536"/>
                  <a:gd name="T14" fmla="*/ 0 60000 65536"/>
                  <a:gd name="T15" fmla="*/ 0 60000 65536"/>
                  <a:gd name="T16" fmla="*/ 0 60000 65536"/>
                  <a:gd name="T17" fmla="*/ 0 60000 65536"/>
                  <a:gd name="T18" fmla="*/ 0 w 78"/>
                  <a:gd name="T19" fmla="*/ 0 h 36"/>
                  <a:gd name="T20" fmla="*/ 78 w 78"/>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78" h="36">
                    <a:moveTo>
                      <a:pt x="78" y="36"/>
                    </a:moveTo>
                    <a:lnTo>
                      <a:pt x="78" y="0"/>
                    </a:lnTo>
                    <a:lnTo>
                      <a:pt x="0" y="0"/>
                    </a:lnTo>
                    <a:lnTo>
                      <a:pt x="0" y="36"/>
                    </a:lnTo>
                    <a:lnTo>
                      <a:pt x="78" y="36"/>
                    </a:lnTo>
                  </a:path>
                </a:pathLst>
              </a:custGeom>
              <a:solidFill>
                <a:schemeClr val="folHlink"/>
              </a:solidFill>
              <a:ln w="3175">
                <a:solidFill>
                  <a:srgbClr val="000000"/>
                </a:solidFill>
                <a:round/>
                <a:headEnd/>
                <a:tailEnd/>
              </a:ln>
            </p:spPr>
            <p:txBody>
              <a:bodyPr/>
              <a:lstStyle/>
              <a:p>
                <a:endParaRPr lang="es-CL"/>
              </a:p>
            </p:txBody>
          </p:sp>
          <p:sp>
            <p:nvSpPr>
              <p:cNvPr id="16378" name="Freeform 1201"/>
              <p:cNvSpPr>
                <a:spLocks/>
              </p:cNvSpPr>
              <p:nvPr/>
            </p:nvSpPr>
            <p:spPr bwMode="auto">
              <a:xfrm>
                <a:off x="430" y="1707"/>
                <a:ext cx="9" cy="5"/>
              </a:xfrm>
              <a:custGeom>
                <a:avLst/>
                <a:gdLst>
                  <a:gd name="T0" fmla="*/ 0 w 86"/>
                  <a:gd name="T1" fmla="*/ 0 h 32"/>
                  <a:gd name="T2" fmla="*/ 0 w 86"/>
                  <a:gd name="T3" fmla="*/ 0 h 32"/>
                  <a:gd name="T4" fmla="*/ 0 w 86"/>
                  <a:gd name="T5" fmla="*/ 0 h 32"/>
                  <a:gd name="T6" fmla="*/ 0 w 86"/>
                  <a:gd name="T7" fmla="*/ 0 h 32"/>
                  <a:gd name="T8" fmla="*/ 0 w 86"/>
                  <a:gd name="T9" fmla="*/ 0 h 32"/>
                  <a:gd name="T10" fmla="*/ 0 w 86"/>
                  <a:gd name="T11" fmla="*/ 0 h 32"/>
                  <a:gd name="T12" fmla="*/ 0 60000 65536"/>
                  <a:gd name="T13" fmla="*/ 0 60000 65536"/>
                  <a:gd name="T14" fmla="*/ 0 60000 65536"/>
                  <a:gd name="T15" fmla="*/ 0 60000 65536"/>
                  <a:gd name="T16" fmla="*/ 0 60000 65536"/>
                  <a:gd name="T17" fmla="*/ 0 60000 65536"/>
                  <a:gd name="T18" fmla="*/ 0 w 86"/>
                  <a:gd name="T19" fmla="*/ 0 h 32"/>
                  <a:gd name="T20" fmla="*/ 86 w 86"/>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86" h="32">
                    <a:moveTo>
                      <a:pt x="86" y="32"/>
                    </a:moveTo>
                    <a:lnTo>
                      <a:pt x="86" y="0"/>
                    </a:lnTo>
                    <a:lnTo>
                      <a:pt x="0" y="0"/>
                    </a:lnTo>
                    <a:lnTo>
                      <a:pt x="0" y="32"/>
                    </a:lnTo>
                    <a:lnTo>
                      <a:pt x="86" y="32"/>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379" name="Freeform 1202"/>
              <p:cNvSpPr>
                <a:spLocks/>
              </p:cNvSpPr>
              <p:nvPr/>
            </p:nvSpPr>
            <p:spPr bwMode="auto">
              <a:xfrm>
                <a:off x="430" y="1707"/>
                <a:ext cx="9" cy="5"/>
              </a:xfrm>
              <a:custGeom>
                <a:avLst/>
                <a:gdLst>
                  <a:gd name="T0" fmla="*/ 0 w 86"/>
                  <a:gd name="T1" fmla="*/ 0 h 32"/>
                  <a:gd name="T2" fmla="*/ 0 w 86"/>
                  <a:gd name="T3" fmla="*/ 0 h 32"/>
                  <a:gd name="T4" fmla="*/ 0 w 86"/>
                  <a:gd name="T5" fmla="*/ 0 h 32"/>
                  <a:gd name="T6" fmla="*/ 0 w 86"/>
                  <a:gd name="T7" fmla="*/ 0 h 32"/>
                  <a:gd name="T8" fmla="*/ 0 w 86"/>
                  <a:gd name="T9" fmla="*/ 0 h 32"/>
                  <a:gd name="T10" fmla="*/ 0 w 86"/>
                  <a:gd name="T11" fmla="*/ 0 h 32"/>
                  <a:gd name="T12" fmla="*/ 0 60000 65536"/>
                  <a:gd name="T13" fmla="*/ 0 60000 65536"/>
                  <a:gd name="T14" fmla="*/ 0 60000 65536"/>
                  <a:gd name="T15" fmla="*/ 0 60000 65536"/>
                  <a:gd name="T16" fmla="*/ 0 60000 65536"/>
                  <a:gd name="T17" fmla="*/ 0 60000 65536"/>
                  <a:gd name="T18" fmla="*/ 0 w 86"/>
                  <a:gd name="T19" fmla="*/ 0 h 32"/>
                  <a:gd name="T20" fmla="*/ 86 w 86"/>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86" h="32">
                    <a:moveTo>
                      <a:pt x="86" y="32"/>
                    </a:moveTo>
                    <a:lnTo>
                      <a:pt x="86" y="0"/>
                    </a:lnTo>
                    <a:lnTo>
                      <a:pt x="0" y="0"/>
                    </a:lnTo>
                    <a:lnTo>
                      <a:pt x="0" y="32"/>
                    </a:lnTo>
                    <a:lnTo>
                      <a:pt x="86" y="32"/>
                    </a:lnTo>
                  </a:path>
                </a:pathLst>
              </a:custGeom>
              <a:solidFill>
                <a:schemeClr val="folHlink"/>
              </a:solidFill>
              <a:ln w="3175">
                <a:solidFill>
                  <a:srgbClr val="000000"/>
                </a:solidFill>
                <a:round/>
                <a:headEnd/>
                <a:tailEnd/>
              </a:ln>
            </p:spPr>
            <p:txBody>
              <a:bodyPr/>
              <a:lstStyle/>
              <a:p>
                <a:endParaRPr lang="es-CL"/>
              </a:p>
            </p:txBody>
          </p:sp>
          <p:sp>
            <p:nvSpPr>
              <p:cNvPr id="16380" name="Freeform 1203"/>
              <p:cNvSpPr>
                <a:spLocks/>
              </p:cNvSpPr>
              <p:nvPr/>
            </p:nvSpPr>
            <p:spPr bwMode="auto">
              <a:xfrm>
                <a:off x="418" y="1720"/>
                <a:ext cx="19" cy="6"/>
              </a:xfrm>
              <a:custGeom>
                <a:avLst/>
                <a:gdLst>
                  <a:gd name="T0" fmla="*/ 0 w 176"/>
                  <a:gd name="T1" fmla="*/ 0 h 42"/>
                  <a:gd name="T2" fmla="*/ 0 w 176"/>
                  <a:gd name="T3" fmla="*/ 0 h 42"/>
                  <a:gd name="T4" fmla="*/ 0 w 176"/>
                  <a:gd name="T5" fmla="*/ 0 h 42"/>
                  <a:gd name="T6" fmla="*/ 0 w 176"/>
                  <a:gd name="T7" fmla="*/ 0 h 42"/>
                  <a:gd name="T8" fmla="*/ 0 w 176"/>
                  <a:gd name="T9" fmla="*/ 0 h 42"/>
                  <a:gd name="T10" fmla="*/ 0 w 176"/>
                  <a:gd name="T11" fmla="*/ 0 h 42"/>
                  <a:gd name="T12" fmla="*/ 0 60000 65536"/>
                  <a:gd name="T13" fmla="*/ 0 60000 65536"/>
                  <a:gd name="T14" fmla="*/ 0 60000 65536"/>
                  <a:gd name="T15" fmla="*/ 0 60000 65536"/>
                  <a:gd name="T16" fmla="*/ 0 60000 65536"/>
                  <a:gd name="T17" fmla="*/ 0 60000 65536"/>
                  <a:gd name="T18" fmla="*/ 0 w 176"/>
                  <a:gd name="T19" fmla="*/ 0 h 42"/>
                  <a:gd name="T20" fmla="*/ 176 w 176"/>
                  <a:gd name="T21" fmla="*/ 42 h 42"/>
                </a:gdLst>
                <a:ahLst/>
                <a:cxnLst>
                  <a:cxn ang="T12">
                    <a:pos x="T0" y="T1"/>
                  </a:cxn>
                  <a:cxn ang="T13">
                    <a:pos x="T2" y="T3"/>
                  </a:cxn>
                  <a:cxn ang="T14">
                    <a:pos x="T4" y="T5"/>
                  </a:cxn>
                  <a:cxn ang="T15">
                    <a:pos x="T6" y="T7"/>
                  </a:cxn>
                  <a:cxn ang="T16">
                    <a:pos x="T8" y="T9"/>
                  </a:cxn>
                  <a:cxn ang="T17">
                    <a:pos x="T10" y="T11"/>
                  </a:cxn>
                </a:cxnLst>
                <a:rect l="T18" t="T19" r="T20" b="T21"/>
                <a:pathLst>
                  <a:path w="176" h="42">
                    <a:moveTo>
                      <a:pt x="176" y="42"/>
                    </a:moveTo>
                    <a:lnTo>
                      <a:pt x="176" y="0"/>
                    </a:lnTo>
                    <a:lnTo>
                      <a:pt x="0" y="0"/>
                    </a:lnTo>
                    <a:lnTo>
                      <a:pt x="0" y="42"/>
                    </a:lnTo>
                    <a:lnTo>
                      <a:pt x="176" y="42"/>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381" name="Freeform 1204"/>
              <p:cNvSpPr>
                <a:spLocks/>
              </p:cNvSpPr>
              <p:nvPr/>
            </p:nvSpPr>
            <p:spPr bwMode="auto">
              <a:xfrm>
                <a:off x="418" y="1720"/>
                <a:ext cx="19" cy="6"/>
              </a:xfrm>
              <a:custGeom>
                <a:avLst/>
                <a:gdLst>
                  <a:gd name="T0" fmla="*/ 0 w 176"/>
                  <a:gd name="T1" fmla="*/ 0 h 42"/>
                  <a:gd name="T2" fmla="*/ 0 w 176"/>
                  <a:gd name="T3" fmla="*/ 0 h 42"/>
                  <a:gd name="T4" fmla="*/ 0 w 176"/>
                  <a:gd name="T5" fmla="*/ 0 h 42"/>
                  <a:gd name="T6" fmla="*/ 0 w 176"/>
                  <a:gd name="T7" fmla="*/ 0 h 42"/>
                  <a:gd name="T8" fmla="*/ 0 w 176"/>
                  <a:gd name="T9" fmla="*/ 0 h 42"/>
                  <a:gd name="T10" fmla="*/ 0 w 176"/>
                  <a:gd name="T11" fmla="*/ 0 h 42"/>
                  <a:gd name="T12" fmla="*/ 0 60000 65536"/>
                  <a:gd name="T13" fmla="*/ 0 60000 65536"/>
                  <a:gd name="T14" fmla="*/ 0 60000 65536"/>
                  <a:gd name="T15" fmla="*/ 0 60000 65536"/>
                  <a:gd name="T16" fmla="*/ 0 60000 65536"/>
                  <a:gd name="T17" fmla="*/ 0 60000 65536"/>
                  <a:gd name="T18" fmla="*/ 0 w 176"/>
                  <a:gd name="T19" fmla="*/ 0 h 42"/>
                  <a:gd name="T20" fmla="*/ 176 w 176"/>
                  <a:gd name="T21" fmla="*/ 42 h 42"/>
                </a:gdLst>
                <a:ahLst/>
                <a:cxnLst>
                  <a:cxn ang="T12">
                    <a:pos x="T0" y="T1"/>
                  </a:cxn>
                  <a:cxn ang="T13">
                    <a:pos x="T2" y="T3"/>
                  </a:cxn>
                  <a:cxn ang="T14">
                    <a:pos x="T4" y="T5"/>
                  </a:cxn>
                  <a:cxn ang="T15">
                    <a:pos x="T6" y="T7"/>
                  </a:cxn>
                  <a:cxn ang="T16">
                    <a:pos x="T8" y="T9"/>
                  </a:cxn>
                  <a:cxn ang="T17">
                    <a:pos x="T10" y="T11"/>
                  </a:cxn>
                </a:cxnLst>
                <a:rect l="T18" t="T19" r="T20" b="T21"/>
                <a:pathLst>
                  <a:path w="176" h="42">
                    <a:moveTo>
                      <a:pt x="176" y="42"/>
                    </a:moveTo>
                    <a:lnTo>
                      <a:pt x="176" y="0"/>
                    </a:lnTo>
                    <a:lnTo>
                      <a:pt x="0" y="0"/>
                    </a:lnTo>
                    <a:lnTo>
                      <a:pt x="0" y="42"/>
                    </a:lnTo>
                    <a:lnTo>
                      <a:pt x="176" y="42"/>
                    </a:lnTo>
                  </a:path>
                </a:pathLst>
              </a:custGeom>
              <a:solidFill>
                <a:schemeClr val="folHlink"/>
              </a:solidFill>
              <a:ln w="3175">
                <a:solidFill>
                  <a:srgbClr val="000000"/>
                </a:solidFill>
                <a:round/>
                <a:headEnd/>
                <a:tailEnd/>
              </a:ln>
            </p:spPr>
            <p:txBody>
              <a:bodyPr/>
              <a:lstStyle/>
              <a:p>
                <a:endParaRPr lang="es-CL"/>
              </a:p>
            </p:txBody>
          </p:sp>
          <p:sp>
            <p:nvSpPr>
              <p:cNvPr id="16382" name="Line 1205"/>
              <p:cNvSpPr>
                <a:spLocks noChangeShapeType="1"/>
              </p:cNvSpPr>
              <p:nvPr/>
            </p:nvSpPr>
            <p:spPr bwMode="auto">
              <a:xfrm flipV="1">
                <a:off x="409" y="1715"/>
                <a:ext cx="17" cy="5"/>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383" name="Line 1206"/>
              <p:cNvSpPr>
                <a:spLocks noChangeShapeType="1"/>
              </p:cNvSpPr>
              <p:nvPr/>
            </p:nvSpPr>
            <p:spPr bwMode="auto">
              <a:xfrm flipH="1">
                <a:off x="410" y="1720"/>
                <a:ext cx="8"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384" name="Freeform 1207"/>
              <p:cNvSpPr>
                <a:spLocks/>
              </p:cNvSpPr>
              <p:nvPr/>
            </p:nvSpPr>
            <p:spPr bwMode="auto">
              <a:xfrm>
                <a:off x="414" y="1720"/>
                <a:ext cx="3" cy="6"/>
              </a:xfrm>
              <a:custGeom>
                <a:avLst/>
                <a:gdLst>
                  <a:gd name="T0" fmla="*/ 0 w 26"/>
                  <a:gd name="T1" fmla="*/ 0 h 42"/>
                  <a:gd name="T2" fmla="*/ 0 w 26"/>
                  <a:gd name="T3" fmla="*/ 0 h 42"/>
                  <a:gd name="T4" fmla="*/ 0 w 26"/>
                  <a:gd name="T5" fmla="*/ 0 h 42"/>
                  <a:gd name="T6" fmla="*/ 0 w 26"/>
                  <a:gd name="T7" fmla="*/ 0 h 42"/>
                  <a:gd name="T8" fmla="*/ 0 w 26"/>
                  <a:gd name="T9" fmla="*/ 0 h 42"/>
                  <a:gd name="T10" fmla="*/ 0 w 26"/>
                  <a:gd name="T11" fmla="*/ 0 h 42"/>
                  <a:gd name="T12" fmla="*/ 0 60000 65536"/>
                  <a:gd name="T13" fmla="*/ 0 60000 65536"/>
                  <a:gd name="T14" fmla="*/ 0 60000 65536"/>
                  <a:gd name="T15" fmla="*/ 0 60000 65536"/>
                  <a:gd name="T16" fmla="*/ 0 60000 65536"/>
                  <a:gd name="T17" fmla="*/ 0 60000 65536"/>
                  <a:gd name="T18" fmla="*/ 0 w 26"/>
                  <a:gd name="T19" fmla="*/ 0 h 42"/>
                  <a:gd name="T20" fmla="*/ 26 w 26"/>
                  <a:gd name="T21" fmla="*/ 42 h 42"/>
                </a:gdLst>
                <a:ahLst/>
                <a:cxnLst>
                  <a:cxn ang="T12">
                    <a:pos x="T0" y="T1"/>
                  </a:cxn>
                  <a:cxn ang="T13">
                    <a:pos x="T2" y="T3"/>
                  </a:cxn>
                  <a:cxn ang="T14">
                    <a:pos x="T4" y="T5"/>
                  </a:cxn>
                  <a:cxn ang="T15">
                    <a:pos x="T6" y="T7"/>
                  </a:cxn>
                  <a:cxn ang="T16">
                    <a:pos x="T8" y="T9"/>
                  </a:cxn>
                  <a:cxn ang="T17">
                    <a:pos x="T10" y="T11"/>
                  </a:cxn>
                </a:cxnLst>
                <a:rect l="T18" t="T19" r="T20" b="T21"/>
                <a:pathLst>
                  <a:path w="26" h="42">
                    <a:moveTo>
                      <a:pt x="0" y="42"/>
                    </a:moveTo>
                    <a:lnTo>
                      <a:pt x="0" y="38"/>
                    </a:lnTo>
                    <a:lnTo>
                      <a:pt x="1" y="28"/>
                    </a:lnTo>
                    <a:lnTo>
                      <a:pt x="5" y="15"/>
                    </a:lnTo>
                    <a:lnTo>
                      <a:pt x="13" y="5"/>
                    </a:lnTo>
                    <a:lnTo>
                      <a:pt x="26" y="0"/>
                    </a:lnTo>
                  </a:path>
                </a:pathLst>
              </a:custGeom>
              <a:solidFill>
                <a:schemeClr val="folHlink"/>
              </a:solidFill>
              <a:ln w="3175">
                <a:solidFill>
                  <a:srgbClr val="000000"/>
                </a:solidFill>
                <a:round/>
                <a:headEnd/>
                <a:tailEnd/>
              </a:ln>
            </p:spPr>
            <p:txBody>
              <a:bodyPr/>
              <a:lstStyle/>
              <a:p>
                <a:endParaRPr lang="es-CL"/>
              </a:p>
            </p:txBody>
          </p:sp>
          <p:sp>
            <p:nvSpPr>
              <p:cNvPr id="16385" name="Line 1208"/>
              <p:cNvSpPr>
                <a:spLocks noChangeShapeType="1"/>
              </p:cNvSpPr>
              <p:nvPr/>
            </p:nvSpPr>
            <p:spPr bwMode="auto">
              <a:xfrm flipH="1">
                <a:off x="437" y="1720"/>
                <a:ext cx="5"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386" name="Freeform 1209"/>
              <p:cNvSpPr>
                <a:spLocks/>
              </p:cNvSpPr>
              <p:nvPr/>
            </p:nvSpPr>
            <p:spPr bwMode="auto">
              <a:xfrm>
                <a:off x="442" y="1707"/>
                <a:ext cx="4" cy="7"/>
              </a:xfrm>
              <a:custGeom>
                <a:avLst/>
                <a:gdLst>
                  <a:gd name="T0" fmla="*/ 0 w 36"/>
                  <a:gd name="T1" fmla="*/ 0 h 50"/>
                  <a:gd name="T2" fmla="*/ 0 w 36"/>
                  <a:gd name="T3" fmla="*/ 0 h 50"/>
                  <a:gd name="T4" fmla="*/ 0 w 36"/>
                  <a:gd name="T5" fmla="*/ 0 h 50"/>
                  <a:gd name="T6" fmla="*/ 0 60000 65536"/>
                  <a:gd name="T7" fmla="*/ 0 60000 65536"/>
                  <a:gd name="T8" fmla="*/ 0 60000 65536"/>
                  <a:gd name="T9" fmla="*/ 0 w 36"/>
                  <a:gd name="T10" fmla="*/ 0 h 50"/>
                  <a:gd name="T11" fmla="*/ 36 w 36"/>
                  <a:gd name="T12" fmla="*/ 50 h 50"/>
                </a:gdLst>
                <a:ahLst/>
                <a:cxnLst>
                  <a:cxn ang="T6">
                    <a:pos x="T0" y="T1"/>
                  </a:cxn>
                  <a:cxn ang="T7">
                    <a:pos x="T2" y="T3"/>
                  </a:cxn>
                  <a:cxn ang="T8">
                    <a:pos x="T4" y="T5"/>
                  </a:cxn>
                </a:cxnLst>
                <a:rect l="T9" t="T10" r="T11" b="T12"/>
                <a:pathLst>
                  <a:path w="36" h="50">
                    <a:moveTo>
                      <a:pt x="0" y="0"/>
                    </a:moveTo>
                    <a:lnTo>
                      <a:pt x="0" y="48"/>
                    </a:lnTo>
                    <a:lnTo>
                      <a:pt x="36" y="50"/>
                    </a:lnTo>
                  </a:path>
                </a:pathLst>
              </a:custGeom>
              <a:solidFill>
                <a:schemeClr val="folHlink"/>
              </a:solidFill>
              <a:ln w="3175">
                <a:solidFill>
                  <a:srgbClr val="000000"/>
                </a:solidFill>
                <a:round/>
                <a:headEnd/>
                <a:tailEnd/>
              </a:ln>
            </p:spPr>
            <p:txBody>
              <a:bodyPr/>
              <a:lstStyle/>
              <a:p>
                <a:endParaRPr lang="es-CL"/>
              </a:p>
            </p:txBody>
          </p:sp>
          <p:sp>
            <p:nvSpPr>
              <p:cNvPr id="16387" name="Freeform 1210"/>
              <p:cNvSpPr>
                <a:spLocks/>
              </p:cNvSpPr>
              <p:nvPr/>
            </p:nvSpPr>
            <p:spPr bwMode="auto">
              <a:xfrm>
                <a:off x="129" y="1735"/>
                <a:ext cx="892" cy="16"/>
              </a:xfrm>
              <a:custGeom>
                <a:avLst/>
                <a:gdLst>
                  <a:gd name="T0" fmla="*/ 0 w 8374"/>
                  <a:gd name="T1" fmla="*/ 0 h 124"/>
                  <a:gd name="T2" fmla="*/ 0 w 8374"/>
                  <a:gd name="T3" fmla="*/ 0 h 124"/>
                  <a:gd name="T4" fmla="*/ 0 w 8374"/>
                  <a:gd name="T5" fmla="*/ 0 h 124"/>
                  <a:gd name="T6" fmla="*/ 0 w 8374"/>
                  <a:gd name="T7" fmla="*/ 0 h 124"/>
                  <a:gd name="T8" fmla="*/ 0 w 8374"/>
                  <a:gd name="T9" fmla="*/ 0 h 124"/>
                  <a:gd name="T10" fmla="*/ 0 w 8374"/>
                  <a:gd name="T11" fmla="*/ 0 h 124"/>
                  <a:gd name="T12" fmla="*/ 0 w 8374"/>
                  <a:gd name="T13" fmla="*/ 0 h 124"/>
                  <a:gd name="T14" fmla="*/ 0 w 8374"/>
                  <a:gd name="T15" fmla="*/ 0 h 124"/>
                  <a:gd name="T16" fmla="*/ 0 w 8374"/>
                  <a:gd name="T17" fmla="*/ 0 h 124"/>
                  <a:gd name="T18" fmla="*/ 0 w 8374"/>
                  <a:gd name="T19" fmla="*/ 0 h 124"/>
                  <a:gd name="T20" fmla="*/ 0 w 8374"/>
                  <a:gd name="T21" fmla="*/ 0 h 124"/>
                  <a:gd name="T22" fmla="*/ 0 w 8374"/>
                  <a:gd name="T23" fmla="*/ 0 h 124"/>
                  <a:gd name="T24" fmla="*/ 0 w 8374"/>
                  <a:gd name="T25" fmla="*/ 0 h 124"/>
                  <a:gd name="T26" fmla="*/ 0 w 8374"/>
                  <a:gd name="T27" fmla="*/ 0 h 124"/>
                  <a:gd name="T28" fmla="*/ 0 w 8374"/>
                  <a:gd name="T29" fmla="*/ 0 h 124"/>
                  <a:gd name="T30" fmla="*/ 0 w 8374"/>
                  <a:gd name="T31" fmla="*/ 0 h 124"/>
                  <a:gd name="T32" fmla="*/ 0 w 8374"/>
                  <a:gd name="T33" fmla="*/ 0 h 124"/>
                  <a:gd name="T34" fmla="*/ 0 w 8374"/>
                  <a:gd name="T35" fmla="*/ 0 h 124"/>
                  <a:gd name="T36" fmla="*/ 0 w 8374"/>
                  <a:gd name="T37" fmla="*/ 0 h 124"/>
                  <a:gd name="T38" fmla="*/ 0 w 8374"/>
                  <a:gd name="T39" fmla="*/ 0 h 124"/>
                  <a:gd name="T40" fmla="*/ 0 w 8374"/>
                  <a:gd name="T41" fmla="*/ 0 h 124"/>
                  <a:gd name="T42" fmla="*/ 0 w 8374"/>
                  <a:gd name="T43" fmla="*/ 0 h 124"/>
                  <a:gd name="T44" fmla="*/ 0 w 8374"/>
                  <a:gd name="T45" fmla="*/ 0 h 124"/>
                  <a:gd name="T46" fmla="*/ 0 w 8374"/>
                  <a:gd name="T47" fmla="*/ 0 h 124"/>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8374"/>
                  <a:gd name="T73" fmla="*/ 0 h 124"/>
                  <a:gd name="T74" fmla="*/ 8374 w 8374"/>
                  <a:gd name="T75" fmla="*/ 124 h 124"/>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8374" h="124">
                    <a:moveTo>
                      <a:pt x="8374" y="102"/>
                    </a:moveTo>
                    <a:lnTo>
                      <a:pt x="8277" y="102"/>
                    </a:lnTo>
                    <a:lnTo>
                      <a:pt x="8014" y="100"/>
                    </a:lnTo>
                    <a:lnTo>
                      <a:pt x="7624" y="98"/>
                    </a:lnTo>
                    <a:lnTo>
                      <a:pt x="7144" y="95"/>
                    </a:lnTo>
                    <a:lnTo>
                      <a:pt x="6616" y="92"/>
                    </a:lnTo>
                    <a:lnTo>
                      <a:pt x="6076" y="88"/>
                    </a:lnTo>
                    <a:lnTo>
                      <a:pt x="5564" y="84"/>
                    </a:lnTo>
                    <a:lnTo>
                      <a:pt x="5120" y="80"/>
                    </a:lnTo>
                    <a:lnTo>
                      <a:pt x="4781" y="76"/>
                    </a:lnTo>
                    <a:lnTo>
                      <a:pt x="4588" y="72"/>
                    </a:lnTo>
                    <a:lnTo>
                      <a:pt x="4386" y="68"/>
                    </a:lnTo>
                    <a:lnTo>
                      <a:pt x="4025" y="62"/>
                    </a:lnTo>
                    <a:lnTo>
                      <a:pt x="3544" y="54"/>
                    </a:lnTo>
                    <a:lnTo>
                      <a:pt x="2984" y="45"/>
                    </a:lnTo>
                    <a:lnTo>
                      <a:pt x="2384" y="36"/>
                    </a:lnTo>
                    <a:lnTo>
                      <a:pt x="1786" y="28"/>
                    </a:lnTo>
                    <a:lnTo>
                      <a:pt x="1228" y="18"/>
                    </a:lnTo>
                    <a:lnTo>
                      <a:pt x="753" y="11"/>
                    </a:lnTo>
                    <a:lnTo>
                      <a:pt x="399" y="5"/>
                    </a:lnTo>
                    <a:lnTo>
                      <a:pt x="207" y="0"/>
                    </a:lnTo>
                    <a:lnTo>
                      <a:pt x="0" y="0"/>
                    </a:lnTo>
                    <a:lnTo>
                      <a:pt x="0" y="124"/>
                    </a:lnTo>
                  </a:path>
                </a:pathLst>
              </a:custGeom>
              <a:solidFill>
                <a:schemeClr val="folHlink"/>
              </a:solidFill>
              <a:ln w="3175">
                <a:solidFill>
                  <a:srgbClr val="000000"/>
                </a:solidFill>
                <a:round/>
                <a:headEnd/>
                <a:tailEnd/>
              </a:ln>
            </p:spPr>
            <p:txBody>
              <a:bodyPr/>
              <a:lstStyle/>
              <a:p>
                <a:endParaRPr lang="es-CL"/>
              </a:p>
            </p:txBody>
          </p:sp>
          <p:sp>
            <p:nvSpPr>
              <p:cNvPr id="16388" name="Freeform 1211"/>
              <p:cNvSpPr>
                <a:spLocks/>
              </p:cNvSpPr>
              <p:nvPr/>
            </p:nvSpPr>
            <p:spPr bwMode="auto">
              <a:xfrm>
                <a:off x="132" y="1747"/>
                <a:ext cx="15" cy="4"/>
              </a:xfrm>
              <a:custGeom>
                <a:avLst/>
                <a:gdLst>
                  <a:gd name="T0" fmla="*/ 0 w 133"/>
                  <a:gd name="T1" fmla="*/ 0 h 32"/>
                  <a:gd name="T2" fmla="*/ 0 w 133"/>
                  <a:gd name="T3" fmla="*/ 0 h 32"/>
                  <a:gd name="T4" fmla="*/ 0 w 133"/>
                  <a:gd name="T5" fmla="*/ 0 h 32"/>
                  <a:gd name="T6" fmla="*/ 0 w 133"/>
                  <a:gd name="T7" fmla="*/ 0 h 32"/>
                  <a:gd name="T8" fmla="*/ 0 w 133"/>
                  <a:gd name="T9" fmla="*/ 0 h 32"/>
                  <a:gd name="T10" fmla="*/ 0 w 133"/>
                  <a:gd name="T11" fmla="*/ 0 h 32"/>
                  <a:gd name="T12" fmla="*/ 0 60000 65536"/>
                  <a:gd name="T13" fmla="*/ 0 60000 65536"/>
                  <a:gd name="T14" fmla="*/ 0 60000 65536"/>
                  <a:gd name="T15" fmla="*/ 0 60000 65536"/>
                  <a:gd name="T16" fmla="*/ 0 60000 65536"/>
                  <a:gd name="T17" fmla="*/ 0 60000 65536"/>
                  <a:gd name="T18" fmla="*/ 0 w 133"/>
                  <a:gd name="T19" fmla="*/ 0 h 32"/>
                  <a:gd name="T20" fmla="*/ 133 w 133"/>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133" h="32">
                    <a:moveTo>
                      <a:pt x="0" y="32"/>
                    </a:moveTo>
                    <a:lnTo>
                      <a:pt x="0" y="0"/>
                    </a:lnTo>
                    <a:lnTo>
                      <a:pt x="133" y="0"/>
                    </a:lnTo>
                    <a:lnTo>
                      <a:pt x="133" y="32"/>
                    </a:lnTo>
                    <a:lnTo>
                      <a:pt x="0" y="32"/>
                    </a:lnTo>
                  </a:path>
                </a:pathLst>
              </a:custGeom>
              <a:solidFill>
                <a:schemeClr val="folHlink"/>
              </a:solidFill>
              <a:ln w="3175">
                <a:solidFill>
                  <a:srgbClr val="000000"/>
                </a:solidFill>
                <a:round/>
                <a:headEnd/>
                <a:tailEnd/>
              </a:ln>
            </p:spPr>
            <p:txBody>
              <a:bodyPr/>
              <a:lstStyle/>
              <a:p>
                <a:endParaRPr lang="es-CL"/>
              </a:p>
            </p:txBody>
          </p:sp>
          <p:sp>
            <p:nvSpPr>
              <p:cNvPr id="16389" name="Freeform 1212"/>
              <p:cNvSpPr>
                <a:spLocks/>
              </p:cNvSpPr>
              <p:nvPr/>
            </p:nvSpPr>
            <p:spPr bwMode="auto">
              <a:xfrm>
                <a:off x="113" y="1738"/>
                <a:ext cx="21" cy="2"/>
              </a:xfrm>
              <a:custGeom>
                <a:avLst/>
                <a:gdLst>
                  <a:gd name="T0" fmla="*/ 0 w 198"/>
                  <a:gd name="T1" fmla="*/ 0 h 18"/>
                  <a:gd name="T2" fmla="*/ 0 w 198"/>
                  <a:gd name="T3" fmla="*/ 0 h 18"/>
                  <a:gd name="T4" fmla="*/ 0 w 198"/>
                  <a:gd name="T5" fmla="*/ 0 h 18"/>
                  <a:gd name="T6" fmla="*/ 0 w 198"/>
                  <a:gd name="T7" fmla="*/ 0 h 18"/>
                  <a:gd name="T8" fmla="*/ 0 w 198"/>
                  <a:gd name="T9" fmla="*/ 0 h 18"/>
                  <a:gd name="T10" fmla="*/ 0 w 198"/>
                  <a:gd name="T11" fmla="*/ 0 h 18"/>
                  <a:gd name="T12" fmla="*/ 0 60000 65536"/>
                  <a:gd name="T13" fmla="*/ 0 60000 65536"/>
                  <a:gd name="T14" fmla="*/ 0 60000 65536"/>
                  <a:gd name="T15" fmla="*/ 0 60000 65536"/>
                  <a:gd name="T16" fmla="*/ 0 60000 65536"/>
                  <a:gd name="T17" fmla="*/ 0 60000 65536"/>
                  <a:gd name="T18" fmla="*/ 0 w 198"/>
                  <a:gd name="T19" fmla="*/ 0 h 18"/>
                  <a:gd name="T20" fmla="*/ 198 w 198"/>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198" h="18">
                    <a:moveTo>
                      <a:pt x="198" y="18"/>
                    </a:moveTo>
                    <a:lnTo>
                      <a:pt x="0" y="12"/>
                    </a:lnTo>
                    <a:lnTo>
                      <a:pt x="0" y="6"/>
                    </a:lnTo>
                    <a:lnTo>
                      <a:pt x="198" y="0"/>
                    </a:lnTo>
                    <a:lnTo>
                      <a:pt x="198" y="18"/>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390" name="Freeform 1213"/>
              <p:cNvSpPr>
                <a:spLocks/>
              </p:cNvSpPr>
              <p:nvPr/>
            </p:nvSpPr>
            <p:spPr bwMode="auto">
              <a:xfrm>
                <a:off x="113" y="1738"/>
                <a:ext cx="21" cy="2"/>
              </a:xfrm>
              <a:custGeom>
                <a:avLst/>
                <a:gdLst>
                  <a:gd name="T0" fmla="*/ 0 w 198"/>
                  <a:gd name="T1" fmla="*/ 0 h 18"/>
                  <a:gd name="T2" fmla="*/ 0 w 198"/>
                  <a:gd name="T3" fmla="*/ 0 h 18"/>
                  <a:gd name="T4" fmla="*/ 0 w 198"/>
                  <a:gd name="T5" fmla="*/ 0 h 18"/>
                  <a:gd name="T6" fmla="*/ 0 w 198"/>
                  <a:gd name="T7" fmla="*/ 0 h 18"/>
                  <a:gd name="T8" fmla="*/ 0 w 198"/>
                  <a:gd name="T9" fmla="*/ 0 h 18"/>
                  <a:gd name="T10" fmla="*/ 0 w 198"/>
                  <a:gd name="T11" fmla="*/ 0 h 18"/>
                  <a:gd name="T12" fmla="*/ 0 60000 65536"/>
                  <a:gd name="T13" fmla="*/ 0 60000 65536"/>
                  <a:gd name="T14" fmla="*/ 0 60000 65536"/>
                  <a:gd name="T15" fmla="*/ 0 60000 65536"/>
                  <a:gd name="T16" fmla="*/ 0 60000 65536"/>
                  <a:gd name="T17" fmla="*/ 0 60000 65536"/>
                  <a:gd name="T18" fmla="*/ 0 w 198"/>
                  <a:gd name="T19" fmla="*/ 0 h 18"/>
                  <a:gd name="T20" fmla="*/ 198 w 198"/>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198" h="18">
                    <a:moveTo>
                      <a:pt x="198" y="18"/>
                    </a:moveTo>
                    <a:lnTo>
                      <a:pt x="0" y="12"/>
                    </a:lnTo>
                    <a:lnTo>
                      <a:pt x="0" y="6"/>
                    </a:lnTo>
                    <a:lnTo>
                      <a:pt x="198" y="0"/>
                    </a:lnTo>
                    <a:lnTo>
                      <a:pt x="198" y="18"/>
                    </a:lnTo>
                  </a:path>
                </a:pathLst>
              </a:custGeom>
              <a:solidFill>
                <a:schemeClr val="folHlink"/>
              </a:solidFill>
              <a:ln w="3175">
                <a:solidFill>
                  <a:srgbClr val="000000"/>
                </a:solidFill>
                <a:round/>
                <a:headEnd/>
                <a:tailEnd/>
              </a:ln>
            </p:spPr>
            <p:txBody>
              <a:bodyPr/>
              <a:lstStyle/>
              <a:p>
                <a:endParaRPr lang="es-CL"/>
              </a:p>
            </p:txBody>
          </p:sp>
          <p:sp>
            <p:nvSpPr>
              <p:cNvPr id="16391" name="Freeform 1214"/>
              <p:cNvSpPr>
                <a:spLocks/>
              </p:cNvSpPr>
              <p:nvPr/>
            </p:nvSpPr>
            <p:spPr bwMode="auto">
              <a:xfrm>
                <a:off x="130" y="1731"/>
                <a:ext cx="21" cy="17"/>
              </a:xfrm>
              <a:custGeom>
                <a:avLst/>
                <a:gdLst>
                  <a:gd name="T0" fmla="*/ 0 w 197"/>
                  <a:gd name="T1" fmla="*/ 0 h 126"/>
                  <a:gd name="T2" fmla="*/ 0 w 197"/>
                  <a:gd name="T3" fmla="*/ 0 h 126"/>
                  <a:gd name="T4" fmla="*/ 0 w 197"/>
                  <a:gd name="T5" fmla="*/ 0 h 126"/>
                  <a:gd name="T6" fmla="*/ 0 w 197"/>
                  <a:gd name="T7" fmla="*/ 0 h 126"/>
                  <a:gd name="T8" fmla="*/ 0 w 197"/>
                  <a:gd name="T9" fmla="*/ 0 h 126"/>
                  <a:gd name="T10" fmla="*/ 0 w 197"/>
                  <a:gd name="T11" fmla="*/ 0 h 126"/>
                  <a:gd name="T12" fmla="*/ 0 w 197"/>
                  <a:gd name="T13" fmla="*/ 0 h 126"/>
                  <a:gd name="T14" fmla="*/ 0 w 197"/>
                  <a:gd name="T15" fmla="*/ 0 h 126"/>
                  <a:gd name="T16" fmla="*/ 0 w 197"/>
                  <a:gd name="T17" fmla="*/ 0 h 126"/>
                  <a:gd name="T18" fmla="*/ 0 w 197"/>
                  <a:gd name="T19" fmla="*/ 0 h 126"/>
                  <a:gd name="T20" fmla="*/ 0 w 197"/>
                  <a:gd name="T21" fmla="*/ 0 h 126"/>
                  <a:gd name="T22" fmla="*/ 0 w 197"/>
                  <a:gd name="T23" fmla="*/ 0 h 126"/>
                  <a:gd name="T24" fmla="*/ 0 w 197"/>
                  <a:gd name="T25" fmla="*/ 0 h 126"/>
                  <a:gd name="T26" fmla="*/ 0 w 197"/>
                  <a:gd name="T27" fmla="*/ 0 h 126"/>
                  <a:gd name="T28" fmla="*/ 0 w 197"/>
                  <a:gd name="T29" fmla="*/ 0 h 126"/>
                  <a:gd name="T30" fmla="*/ 0 w 197"/>
                  <a:gd name="T31" fmla="*/ 0 h 126"/>
                  <a:gd name="T32" fmla="*/ 0 w 197"/>
                  <a:gd name="T33" fmla="*/ 0 h 126"/>
                  <a:gd name="T34" fmla="*/ 0 w 197"/>
                  <a:gd name="T35" fmla="*/ 0 h 12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97"/>
                  <a:gd name="T55" fmla="*/ 0 h 126"/>
                  <a:gd name="T56" fmla="*/ 197 w 197"/>
                  <a:gd name="T57" fmla="*/ 126 h 12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97" h="126">
                    <a:moveTo>
                      <a:pt x="93" y="0"/>
                    </a:moveTo>
                    <a:lnTo>
                      <a:pt x="197" y="0"/>
                    </a:lnTo>
                    <a:lnTo>
                      <a:pt x="196" y="55"/>
                    </a:lnTo>
                    <a:lnTo>
                      <a:pt x="165" y="126"/>
                    </a:lnTo>
                    <a:lnTo>
                      <a:pt x="12" y="126"/>
                    </a:lnTo>
                    <a:lnTo>
                      <a:pt x="0" y="95"/>
                    </a:lnTo>
                    <a:lnTo>
                      <a:pt x="7" y="75"/>
                    </a:lnTo>
                    <a:lnTo>
                      <a:pt x="15" y="57"/>
                    </a:lnTo>
                    <a:lnTo>
                      <a:pt x="23" y="43"/>
                    </a:lnTo>
                    <a:lnTo>
                      <a:pt x="31" y="31"/>
                    </a:lnTo>
                    <a:lnTo>
                      <a:pt x="40" y="21"/>
                    </a:lnTo>
                    <a:lnTo>
                      <a:pt x="48" y="13"/>
                    </a:lnTo>
                    <a:lnTo>
                      <a:pt x="59" y="7"/>
                    </a:lnTo>
                    <a:lnTo>
                      <a:pt x="69" y="2"/>
                    </a:lnTo>
                    <a:lnTo>
                      <a:pt x="81" y="1"/>
                    </a:lnTo>
                    <a:lnTo>
                      <a:pt x="93"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392" name="Freeform 1215"/>
              <p:cNvSpPr>
                <a:spLocks/>
              </p:cNvSpPr>
              <p:nvPr/>
            </p:nvSpPr>
            <p:spPr bwMode="auto">
              <a:xfrm>
                <a:off x="130" y="1731"/>
                <a:ext cx="21" cy="17"/>
              </a:xfrm>
              <a:custGeom>
                <a:avLst/>
                <a:gdLst>
                  <a:gd name="T0" fmla="*/ 0 w 197"/>
                  <a:gd name="T1" fmla="*/ 0 h 126"/>
                  <a:gd name="T2" fmla="*/ 0 w 197"/>
                  <a:gd name="T3" fmla="*/ 0 h 126"/>
                  <a:gd name="T4" fmla="*/ 0 w 197"/>
                  <a:gd name="T5" fmla="*/ 0 h 126"/>
                  <a:gd name="T6" fmla="*/ 0 w 197"/>
                  <a:gd name="T7" fmla="*/ 0 h 126"/>
                  <a:gd name="T8" fmla="*/ 0 w 197"/>
                  <a:gd name="T9" fmla="*/ 0 h 126"/>
                  <a:gd name="T10" fmla="*/ 0 w 197"/>
                  <a:gd name="T11" fmla="*/ 0 h 126"/>
                  <a:gd name="T12" fmla="*/ 0 w 197"/>
                  <a:gd name="T13" fmla="*/ 0 h 126"/>
                  <a:gd name="T14" fmla="*/ 0 w 197"/>
                  <a:gd name="T15" fmla="*/ 0 h 126"/>
                  <a:gd name="T16" fmla="*/ 0 w 197"/>
                  <a:gd name="T17" fmla="*/ 0 h 126"/>
                  <a:gd name="T18" fmla="*/ 0 w 197"/>
                  <a:gd name="T19" fmla="*/ 0 h 126"/>
                  <a:gd name="T20" fmla="*/ 0 w 197"/>
                  <a:gd name="T21" fmla="*/ 0 h 126"/>
                  <a:gd name="T22" fmla="*/ 0 w 197"/>
                  <a:gd name="T23" fmla="*/ 0 h 126"/>
                  <a:gd name="T24" fmla="*/ 0 w 197"/>
                  <a:gd name="T25" fmla="*/ 0 h 126"/>
                  <a:gd name="T26" fmla="*/ 0 w 197"/>
                  <a:gd name="T27" fmla="*/ 0 h 126"/>
                  <a:gd name="T28" fmla="*/ 0 w 197"/>
                  <a:gd name="T29" fmla="*/ 0 h 126"/>
                  <a:gd name="T30" fmla="*/ 0 w 197"/>
                  <a:gd name="T31" fmla="*/ 0 h 126"/>
                  <a:gd name="T32" fmla="*/ 0 w 197"/>
                  <a:gd name="T33" fmla="*/ 0 h 126"/>
                  <a:gd name="T34" fmla="*/ 0 w 197"/>
                  <a:gd name="T35" fmla="*/ 0 h 12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97"/>
                  <a:gd name="T55" fmla="*/ 0 h 126"/>
                  <a:gd name="T56" fmla="*/ 197 w 197"/>
                  <a:gd name="T57" fmla="*/ 126 h 12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97" h="126">
                    <a:moveTo>
                      <a:pt x="93" y="0"/>
                    </a:moveTo>
                    <a:lnTo>
                      <a:pt x="197" y="0"/>
                    </a:lnTo>
                    <a:lnTo>
                      <a:pt x="196" y="55"/>
                    </a:lnTo>
                    <a:lnTo>
                      <a:pt x="165" y="126"/>
                    </a:lnTo>
                    <a:lnTo>
                      <a:pt x="12" y="126"/>
                    </a:lnTo>
                    <a:lnTo>
                      <a:pt x="0" y="95"/>
                    </a:lnTo>
                    <a:lnTo>
                      <a:pt x="7" y="75"/>
                    </a:lnTo>
                    <a:lnTo>
                      <a:pt x="15" y="57"/>
                    </a:lnTo>
                    <a:lnTo>
                      <a:pt x="23" y="43"/>
                    </a:lnTo>
                    <a:lnTo>
                      <a:pt x="31" y="31"/>
                    </a:lnTo>
                    <a:lnTo>
                      <a:pt x="40" y="21"/>
                    </a:lnTo>
                    <a:lnTo>
                      <a:pt x="48" y="13"/>
                    </a:lnTo>
                    <a:lnTo>
                      <a:pt x="59" y="7"/>
                    </a:lnTo>
                    <a:lnTo>
                      <a:pt x="69" y="2"/>
                    </a:lnTo>
                    <a:lnTo>
                      <a:pt x="81" y="1"/>
                    </a:lnTo>
                    <a:lnTo>
                      <a:pt x="93" y="0"/>
                    </a:lnTo>
                  </a:path>
                </a:pathLst>
              </a:custGeom>
              <a:solidFill>
                <a:schemeClr val="folHlink"/>
              </a:solidFill>
              <a:ln w="3175">
                <a:solidFill>
                  <a:srgbClr val="000000"/>
                </a:solidFill>
                <a:round/>
                <a:headEnd/>
                <a:tailEnd/>
              </a:ln>
            </p:spPr>
            <p:txBody>
              <a:bodyPr/>
              <a:lstStyle/>
              <a:p>
                <a:endParaRPr lang="es-CL"/>
              </a:p>
            </p:txBody>
          </p:sp>
          <p:sp>
            <p:nvSpPr>
              <p:cNvPr id="16393" name="Freeform 1216"/>
              <p:cNvSpPr>
                <a:spLocks/>
              </p:cNvSpPr>
              <p:nvPr/>
            </p:nvSpPr>
            <p:spPr bwMode="auto">
              <a:xfrm>
                <a:off x="981" y="1750"/>
                <a:ext cx="21" cy="2"/>
              </a:xfrm>
              <a:custGeom>
                <a:avLst/>
                <a:gdLst>
                  <a:gd name="T0" fmla="*/ 0 w 198"/>
                  <a:gd name="T1" fmla="*/ 0 h 18"/>
                  <a:gd name="T2" fmla="*/ 0 w 198"/>
                  <a:gd name="T3" fmla="*/ 0 h 18"/>
                  <a:gd name="T4" fmla="*/ 0 w 198"/>
                  <a:gd name="T5" fmla="*/ 0 h 18"/>
                  <a:gd name="T6" fmla="*/ 0 w 198"/>
                  <a:gd name="T7" fmla="*/ 0 h 18"/>
                  <a:gd name="T8" fmla="*/ 0 w 198"/>
                  <a:gd name="T9" fmla="*/ 0 h 18"/>
                  <a:gd name="T10" fmla="*/ 0 w 198"/>
                  <a:gd name="T11" fmla="*/ 0 h 18"/>
                  <a:gd name="T12" fmla="*/ 0 60000 65536"/>
                  <a:gd name="T13" fmla="*/ 0 60000 65536"/>
                  <a:gd name="T14" fmla="*/ 0 60000 65536"/>
                  <a:gd name="T15" fmla="*/ 0 60000 65536"/>
                  <a:gd name="T16" fmla="*/ 0 60000 65536"/>
                  <a:gd name="T17" fmla="*/ 0 60000 65536"/>
                  <a:gd name="T18" fmla="*/ 0 w 198"/>
                  <a:gd name="T19" fmla="*/ 0 h 18"/>
                  <a:gd name="T20" fmla="*/ 198 w 198"/>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198" h="18">
                    <a:moveTo>
                      <a:pt x="0" y="18"/>
                    </a:moveTo>
                    <a:lnTo>
                      <a:pt x="198" y="12"/>
                    </a:lnTo>
                    <a:lnTo>
                      <a:pt x="198" y="6"/>
                    </a:lnTo>
                    <a:lnTo>
                      <a:pt x="0" y="0"/>
                    </a:lnTo>
                    <a:lnTo>
                      <a:pt x="0" y="18"/>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394" name="Freeform 1217"/>
              <p:cNvSpPr>
                <a:spLocks/>
              </p:cNvSpPr>
              <p:nvPr/>
            </p:nvSpPr>
            <p:spPr bwMode="auto">
              <a:xfrm>
                <a:off x="981" y="1750"/>
                <a:ext cx="21" cy="2"/>
              </a:xfrm>
              <a:custGeom>
                <a:avLst/>
                <a:gdLst>
                  <a:gd name="T0" fmla="*/ 0 w 198"/>
                  <a:gd name="T1" fmla="*/ 0 h 18"/>
                  <a:gd name="T2" fmla="*/ 0 w 198"/>
                  <a:gd name="T3" fmla="*/ 0 h 18"/>
                  <a:gd name="T4" fmla="*/ 0 w 198"/>
                  <a:gd name="T5" fmla="*/ 0 h 18"/>
                  <a:gd name="T6" fmla="*/ 0 w 198"/>
                  <a:gd name="T7" fmla="*/ 0 h 18"/>
                  <a:gd name="T8" fmla="*/ 0 w 198"/>
                  <a:gd name="T9" fmla="*/ 0 h 18"/>
                  <a:gd name="T10" fmla="*/ 0 w 198"/>
                  <a:gd name="T11" fmla="*/ 0 h 18"/>
                  <a:gd name="T12" fmla="*/ 0 60000 65536"/>
                  <a:gd name="T13" fmla="*/ 0 60000 65536"/>
                  <a:gd name="T14" fmla="*/ 0 60000 65536"/>
                  <a:gd name="T15" fmla="*/ 0 60000 65536"/>
                  <a:gd name="T16" fmla="*/ 0 60000 65536"/>
                  <a:gd name="T17" fmla="*/ 0 60000 65536"/>
                  <a:gd name="T18" fmla="*/ 0 w 198"/>
                  <a:gd name="T19" fmla="*/ 0 h 18"/>
                  <a:gd name="T20" fmla="*/ 198 w 198"/>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198" h="18">
                    <a:moveTo>
                      <a:pt x="0" y="18"/>
                    </a:moveTo>
                    <a:lnTo>
                      <a:pt x="198" y="12"/>
                    </a:lnTo>
                    <a:lnTo>
                      <a:pt x="198" y="6"/>
                    </a:lnTo>
                    <a:lnTo>
                      <a:pt x="0" y="0"/>
                    </a:lnTo>
                    <a:lnTo>
                      <a:pt x="0" y="18"/>
                    </a:lnTo>
                  </a:path>
                </a:pathLst>
              </a:custGeom>
              <a:solidFill>
                <a:schemeClr val="folHlink"/>
              </a:solidFill>
              <a:ln w="3175">
                <a:solidFill>
                  <a:srgbClr val="000000"/>
                </a:solidFill>
                <a:round/>
                <a:headEnd/>
                <a:tailEnd/>
              </a:ln>
            </p:spPr>
            <p:txBody>
              <a:bodyPr/>
              <a:lstStyle/>
              <a:p>
                <a:endParaRPr lang="es-CL"/>
              </a:p>
            </p:txBody>
          </p:sp>
          <p:sp>
            <p:nvSpPr>
              <p:cNvPr id="16395" name="Freeform 1218"/>
              <p:cNvSpPr>
                <a:spLocks/>
              </p:cNvSpPr>
              <p:nvPr/>
            </p:nvSpPr>
            <p:spPr bwMode="auto">
              <a:xfrm>
                <a:off x="963" y="1743"/>
                <a:ext cx="21" cy="16"/>
              </a:xfrm>
              <a:custGeom>
                <a:avLst/>
                <a:gdLst>
                  <a:gd name="T0" fmla="*/ 0 w 197"/>
                  <a:gd name="T1" fmla="*/ 0 h 126"/>
                  <a:gd name="T2" fmla="*/ 0 w 197"/>
                  <a:gd name="T3" fmla="*/ 0 h 126"/>
                  <a:gd name="T4" fmla="*/ 0 w 197"/>
                  <a:gd name="T5" fmla="*/ 0 h 126"/>
                  <a:gd name="T6" fmla="*/ 0 w 197"/>
                  <a:gd name="T7" fmla="*/ 0 h 126"/>
                  <a:gd name="T8" fmla="*/ 0 w 197"/>
                  <a:gd name="T9" fmla="*/ 0 h 126"/>
                  <a:gd name="T10" fmla="*/ 0 w 197"/>
                  <a:gd name="T11" fmla="*/ 0 h 126"/>
                  <a:gd name="T12" fmla="*/ 0 w 197"/>
                  <a:gd name="T13" fmla="*/ 0 h 126"/>
                  <a:gd name="T14" fmla="*/ 0 w 197"/>
                  <a:gd name="T15" fmla="*/ 0 h 126"/>
                  <a:gd name="T16" fmla="*/ 0 w 197"/>
                  <a:gd name="T17" fmla="*/ 0 h 126"/>
                  <a:gd name="T18" fmla="*/ 0 w 197"/>
                  <a:gd name="T19" fmla="*/ 0 h 126"/>
                  <a:gd name="T20" fmla="*/ 0 w 197"/>
                  <a:gd name="T21" fmla="*/ 0 h 126"/>
                  <a:gd name="T22" fmla="*/ 0 w 197"/>
                  <a:gd name="T23" fmla="*/ 0 h 126"/>
                  <a:gd name="T24" fmla="*/ 0 w 197"/>
                  <a:gd name="T25" fmla="*/ 0 h 126"/>
                  <a:gd name="T26" fmla="*/ 0 w 197"/>
                  <a:gd name="T27" fmla="*/ 0 h 126"/>
                  <a:gd name="T28" fmla="*/ 0 w 197"/>
                  <a:gd name="T29" fmla="*/ 0 h 126"/>
                  <a:gd name="T30" fmla="*/ 0 w 197"/>
                  <a:gd name="T31" fmla="*/ 0 h 126"/>
                  <a:gd name="T32" fmla="*/ 0 w 197"/>
                  <a:gd name="T33" fmla="*/ 0 h 126"/>
                  <a:gd name="T34" fmla="*/ 0 w 197"/>
                  <a:gd name="T35" fmla="*/ 0 h 12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97"/>
                  <a:gd name="T55" fmla="*/ 0 h 126"/>
                  <a:gd name="T56" fmla="*/ 197 w 197"/>
                  <a:gd name="T57" fmla="*/ 126 h 12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97" h="126">
                    <a:moveTo>
                      <a:pt x="103" y="0"/>
                    </a:moveTo>
                    <a:lnTo>
                      <a:pt x="0" y="0"/>
                    </a:lnTo>
                    <a:lnTo>
                      <a:pt x="1" y="54"/>
                    </a:lnTo>
                    <a:lnTo>
                      <a:pt x="31" y="126"/>
                    </a:lnTo>
                    <a:lnTo>
                      <a:pt x="185" y="126"/>
                    </a:lnTo>
                    <a:lnTo>
                      <a:pt x="197" y="95"/>
                    </a:lnTo>
                    <a:lnTo>
                      <a:pt x="189" y="76"/>
                    </a:lnTo>
                    <a:lnTo>
                      <a:pt x="181" y="58"/>
                    </a:lnTo>
                    <a:lnTo>
                      <a:pt x="174" y="43"/>
                    </a:lnTo>
                    <a:lnTo>
                      <a:pt x="165" y="31"/>
                    </a:lnTo>
                    <a:lnTo>
                      <a:pt x="157" y="21"/>
                    </a:lnTo>
                    <a:lnTo>
                      <a:pt x="147" y="13"/>
                    </a:lnTo>
                    <a:lnTo>
                      <a:pt x="138" y="7"/>
                    </a:lnTo>
                    <a:lnTo>
                      <a:pt x="127" y="3"/>
                    </a:lnTo>
                    <a:lnTo>
                      <a:pt x="116" y="0"/>
                    </a:lnTo>
                    <a:lnTo>
                      <a:pt x="103"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396" name="Freeform 1219"/>
              <p:cNvSpPr>
                <a:spLocks/>
              </p:cNvSpPr>
              <p:nvPr/>
            </p:nvSpPr>
            <p:spPr bwMode="auto">
              <a:xfrm>
                <a:off x="963" y="1743"/>
                <a:ext cx="21" cy="16"/>
              </a:xfrm>
              <a:custGeom>
                <a:avLst/>
                <a:gdLst>
                  <a:gd name="T0" fmla="*/ 0 w 197"/>
                  <a:gd name="T1" fmla="*/ 0 h 126"/>
                  <a:gd name="T2" fmla="*/ 0 w 197"/>
                  <a:gd name="T3" fmla="*/ 0 h 126"/>
                  <a:gd name="T4" fmla="*/ 0 w 197"/>
                  <a:gd name="T5" fmla="*/ 0 h 126"/>
                  <a:gd name="T6" fmla="*/ 0 w 197"/>
                  <a:gd name="T7" fmla="*/ 0 h 126"/>
                  <a:gd name="T8" fmla="*/ 0 w 197"/>
                  <a:gd name="T9" fmla="*/ 0 h 126"/>
                  <a:gd name="T10" fmla="*/ 0 w 197"/>
                  <a:gd name="T11" fmla="*/ 0 h 126"/>
                  <a:gd name="T12" fmla="*/ 0 w 197"/>
                  <a:gd name="T13" fmla="*/ 0 h 126"/>
                  <a:gd name="T14" fmla="*/ 0 w 197"/>
                  <a:gd name="T15" fmla="*/ 0 h 126"/>
                  <a:gd name="T16" fmla="*/ 0 w 197"/>
                  <a:gd name="T17" fmla="*/ 0 h 126"/>
                  <a:gd name="T18" fmla="*/ 0 w 197"/>
                  <a:gd name="T19" fmla="*/ 0 h 126"/>
                  <a:gd name="T20" fmla="*/ 0 w 197"/>
                  <a:gd name="T21" fmla="*/ 0 h 126"/>
                  <a:gd name="T22" fmla="*/ 0 w 197"/>
                  <a:gd name="T23" fmla="*/ 0 h 126"/>
                  <a:gd name="T24" fmla="*/ 0 w 197"/>
                  <a:gd name="T25" fmla="*/ 0 h 126"/>
                  <a:gd name="T26" fmla="*/ 0 w 197"/>
                  <a:gd name="T27" fmla="*/ 0 h 126"/>
                  <a:gd name="T28" fmla="*/ 0 w 197"/>
                  <a:gd name="T29" fmla="*/ 0 h 126"/>
                  <a:gd name="T30" fmla="*/ 0 w 197"/>
                  <a:gd name="T31" fmla="*/ 0 h 126"/>
                  <a:gd name="T32" fmla="*/ 0 w 197"/>
                  <a:gd name="T33" fmla="*/ 0 h 126"/>
                  <a:gd name="T34" fmla="*/ 0 w 197"/>
                  <a:gd name="T35" fmla="*/ 0 h 12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97"/>
                  <a:gd name="T55" fmla="*/ 0 h 126"/>
                  <a:gd name="T56" fmla="*/ 197 w 197"/>
                  <a:gd name="T57" fmla="*/ 126 h 12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97" h="126">
                    <a:moveTo>
                      <a:pt x="103" y="0"/>
                    </a:moveTo>
                    <a:lnTo>
                      <a:pt x="0" y="0"/>
                    </a:lnTo>
                    <a:lnTo>
                      <a:pt x="1" y="54"/>
                    </a:lnTo>
                    <a:lnTo>
                      <a:pt x="31" y="126"/>
                    </a:lnTo>
                    <a:lnTo>
                      <a:pt x="185" y="126"/>
                    </a:lnTo>
                    <a:lnTo>
                      <a:pt x="197" y="95"/>
                    </a:lnTo>
                    <a:lnTo>
                      <a:pt x="189" y="76"/>
                    </a:lnTo>
                    <a:lnTo>
                      <a:pt x="181" y="58"/>
                    </a:lnTo>
                    <a:lnTo>
                      <a:pt x="174" y="43"/>
                    </a:lnTo>
                    <a:lnTo>
                      <a:pt x="165" y="31"/>
                    </a:lnTo>
                    <a:lnTo>
                      <a:pt x="157" y="21"/>
                    </a:lnTo>
                    <a:lnTo>
                      <a:pt x="147" y="13"/>
                    </a:lnTo>
                    <a:lnTo>
                      <a:pt x="138" y="7"/>
                    </a:lnTo>
                    <a:lnTo>
                      <a:pt x="127" y="3"/>
                    </a:lnTo>
                    <a:lnTo>
                      <a:pt x="116" y="0"/>
                    </a:lnTo>
                    <a:lnTo>
                      <a:pt x="103" y="0"/>
                    </a:lnTo>
                  </a:path>
                </a:pathLst>
              </a:custGeom>
              <a:solidFill>
                <a:schemeClr val="folHlink"/>
              </a:solidFill>
              <a:ln w="3175">
                <a:solidFill>
                  <a:srgbClr val="000000"/>
                </a:solidFill>
                <a:round/>
                <a:headEnd/>
                <a:tailEnd/>
              </a:ln>
            </p:spPr>
            <p:txBody>
              <a:bodyPr/>
              <a:lstStyle/>
              <a:p>
                <a:endParaRPr lang="es-CL"/>
              </a:p>
            </p:txBody>
          </p:sp>
          <p:sp>
            <p:nvSpPr>
              <p:cNvPr id="16397" name="Line 1220"/>
              <p:cNvSpPr>
                <a:spLocks noChangeShapeType="1"/>
              </p:cNvSpPr>
              <p:nvPr/>
            </p:nvSpPr>
            <p:spPr bwMode="auto">
              <a:xfrm>
                <a:off x="163" y="1735"/>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398" name="Line 1221"/>
              <p:cNvSpPr>
                <a:spLocks noChangeShapeType="1"/>
              </p:cNvSpPr>
              <p:nvPr/>
            </p:nvSpPr>
            <p:spPr bwMode="auto">
              <a:xfrm>
                <a:off x="170" y="1735"/>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399" name="Line 1222"/>
              <p:cNvSpPr>
                <a:spLocks noChangeShapeType="1"/>
              </p:cNvSpPr>
              <p:nvPr/>
            </p:nvSpPr>
            <p:spPr bwMode="auto">
              <a:xfrm>
                <a:off x="177" y="1736"/>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00" name="Line 1223"/>
              <p:cNvSpPr>
                <a:spLocks noChangeShapeType="1"/>
              </p:cNvSpPr>
              <p:nvPr/>
            </p:nvSpPr>
            <p:spPr bwMode="auto">
              <a:xfrm>
                <a:off x="184" y="1735"/>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01" name="Line 1224"/>
              <p:cNvSpPr>
                <a:spLocks noChangeShapeType="1"/>
              </p:cNvSpPr>
              <p:nvPr/>
            </p:nvSpPr>
            <p:spPr bwMode="auto">
              <a:xfrm>
                <a:off x="191" y="1735"/>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02" name="Line 1225"/>
              <p:cNvSpPr>
                <a:spLocks noChangeShapeType="1"/>
              </p:cNvSpPr>
              <p:nvPr/>
            </p:nvSpPr>
            <p:spPr bwMode="auto">
              <a:xfrm>
                <a:off x="198" y="1736"/>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03" name="Line 1226"/>
              <p:cNvSpPr>
                <a:spLocks noChangeShapeType="1"/>
              </p:cNvSpPr>
              <p:nvPr/>
            </p:nvSpPr>
            <p:spPr bwMode="auto">
              <a:xfrm>
                <a:off x="205" y="1736"/>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04" name="Line 1227"/>
              <p:cNvSpPr>
                <a:spLocks noChangeShapeType="1"/>
              </p:cNvSpPr>
              <p:nvPr/>
            </p:nvSpPr>
            <p:spPr bwMode="auto">
              <a:xfrm>
                <a:off x="212" y="1736"/>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05" name="Line 1228"/>
              <p:cNvSpPr>
                <a:spLocks noChangeShapeType="1"/>
              </p:cNvSpPr>
              <p:nvPr/>
            </p:nvSpPr>
            <p:spPr bwMode="auto">
              <a:xfrm>
                <a:off x="219" y="1737"/>
                <a:ext cx="0" cy="13"/>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06" name="Line 1229"/>
              <p:cNvSpPr>
                <a:spLocks noChangeShapeType="1"/>
              </p:cNvSpPr>
              <p:nvPr/>
            </p:nvSpPr>
            <p:spPr bwMode="auto">
              <a:xfrm>
                <a:off x="226" y="1737"/>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07" name="Line 1230"/>
              <p:cNvSpPr>
                <a:spLocks noChangeShapeType="1"/>
              </p:cNvSpPr>
              <p:nvPr/>
            </p:nvSpPr>
            <p:spPr bwMode="auto">
              <a:xfrm>
                <a:off x="233" y="1737"/>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08" name="Line 1231"/>
              <p:cNvSpPr>
                <a:spLocks noChangeShapeType="1"/>
              </p:cNvSpPr>
              <p:nvPr/>
            </p:nvSpPr>
            <p:spPr bwMode="auto">
              <a:xfrm>
                <a:off x="240" y="1737"/>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09" name="Line 1232"/>
              <p:cNvSpPr>
                <a:spLocks noChangeShapeType="1"/>
              </p:cNvSpPr>
              <p:nvPr/>
            </p:nvSpPr>
            <p:spPr bwMode="auto">
              <a:xfrm>
                <a:off x="247" y="1737"/>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10" name="Line 1233"/>
              <p:cNvSpPr>
                <a:spLocks noChangeShapeType="1"/>
              </p:cNvSpPr>
              <p:nvPr/>
            </p:nvSpPr>
            <p:spPr bwMode="auto">
              <a:xfrm>
                <a:off x="254" y="1737"/>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11" name="Line 1234"/>
              <p:cNvSpPr>
                <a:spLocks noChangeShapeType="1"/>
              </p:cNvSpPr>
              <p:nvPr/>
            </p:nvSpPr>
            <p:spPr bwMode="auto">
              <a:xfrm>
                <a:off x="261" y="1737"/>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12" name="Line 1235"/>
              <p:cNvSpPr>
                <a:spLocks noChangeShapeType="1"/>
              </p:cNvSpPr>
              <p:nvPr/>
            </p:nvSpPr>
            <p:spPr bwMode="auto">
              <a:xfrm>
                <a:off x="268" y="1737"/>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13" name="Line 1236"/>
              <p:cNvSpPr>
                <a:spLocks noChangeShapeType="1"/>
              </p:cNvSpPr>
              <p:nvPr/>
            </p:nvSpPr>
            <p:spPr bwMode="auto">
              <a:xfrm>
                <a:off x="275" y="1738"/>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14" name="Line 1237"/>
              <p:cNvSpPr>
                <a:spLocks noChangeShapeType="1"/>
              </p:cNvSpPr>
              <p:nvPr/>
            </p:nvSpPr>
            <p:spPr bwMode="auto">
              <a:xfrm>
                <a:off x="282" y="1737"/>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15" name="Line 1238"/>
              <p:cNvSpPr>
                <a:spLocks noChangeShapeType="1"/>
              </p:cNvSpPr>
              <p:nvPr/>
            </p:nvSpPr>
            <p:spPr bwMode="auto">
              <a:xfrm>
                <a:off x="289" y="1738"/>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16" name="Line 1239"/>
              <p:cNvSpPr>
                <a:spLocks noChangeShapeType="1"/>
              </p:cNvSpPr>
              <p:nvPr/>
            </p:nvSpPr>
            <p:spPr bwMode="auto">
              <a:xfrm>
                <a:off x="296" y="1738"/>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17" name="Line 1240"/>
              <p:cNvSpPr>
                <a:spLocks noChangeShapeType="1"/>
              </p:cNvSpPr>
              <p:nvPr/>
            </p:nvSpPr>
            <p:spPr bwMode="auto">
              <a:xfrm>
                <a:off x="303" y="1738"/>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18" name="Line 1241"/>
              <p:cNvSpPr>
                <a:spLocks noChangeShapeType="1"/>
              </p:cNvSpPr>
              <p:nvPr/>
            </p:nvSpPr>
            <p:spPr bwMode="auto">
              <a:xfrm>
                <a:off x="310" y="1739"/>
                <a:ext cx="0" cy="13"/>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19" name="Line 1242"/>
              <p:cNvSpPr>
                <a:spLocks noChangeShapeType="1"/>
              </p:cNvSpPr>
              <p:nvPr/>
            </p:nvSpPr>
            <p:spPr bwMode="auto">
              <a:xfrm>
                <a:off x="317" y="1738"/>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20" name="Line 1243"/>
              <p:cNvSpPr>
                <a:spLocks noChangeShapeType="1"/>
              </p:cNvSpPr>
              <p:nvPr/>
            </p:nvSpPr>
            <p:spPr bwMode="auto">
              <a:xfrm>
                <a:off x="324" y="1739"/>
                <a:ext cx="1" cy="13"/>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21" name="Line 1244"/>
              <p:cNvSpPr>
                <a:spLocks noChangeShapeType="1"/>
              </p:cNvSpPr>
              <p:nvPr/>
            </p:nvSpPr>
            <p:spPr bwMode="auto">
              <a:xfrm>
                <a:off x="331" y="1739"/>
                <a:ext cx="1" cy="13"/>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22" name="Line 1245"/>
              <p:cNvSpPr>
                <a:spLocks noChangeShapeType="1"/>
              </p:cNvSpPr>
              <p:nvPr/>
            </p:nvSpPr>
            <p:spPr bwMode="auto">
              <a:xfrm>
                <a:off x="338" y="1739"/>
                <a:ext cx="1" cy="13"/>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23" name="Line 1246"/>
              <p:cNvSpPr>
                <a:spLocks noChangeShapeType="1"/>
              </p:cNvSpPr>
              <p:nvPr/>
            </p:nvSpPr>
            <p:spPr bwMode="auto">
              <a:xfrm>
                <a:off x="345" y="1739"/>
                <a:ext cx="1" cy="13"/>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24" name="Line 1247"/>
              <p:cNvSpPr>
                <a:spLocks noChangeShapeType="1"/>
              </p:cNvSpPr>
              <p:nvPr/>
            </p:nvSpPr>
            <p:spPr bwMode="auto">
              <a:xfrm>
                <a:off x="352" y="1739"/>
                <a:ext cx="1"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25" name="Line 1248"/>
              <p:cNvSpPr>
                <a:spLocks noChangeShapeType="1"/>
              </p:cNvSpPr>
              <p:nvPr/>
            </p:nvSpPr>
            <p:spPr bwMode="auto">
              <a:xfrm>
                <a:off x="359" y="1739"/>
                <a:ext cx="1"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26" name="Line 1249"/>
              <p:cNvSpPr>
                <a:spLocks noChangeShapeType="1"/>
              </p:cNvSpPr>
              <p:nvPr/>
            </p:nvSpPr>
            <p:spPr bwMode="auto">
              <a:xfrm>
                <a:off x="366" y="1739"/>
                <a:ext cx="1"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27" name="Line 1250"/>
              <p:cNvSpPr>
                <a:spLocks noChangeShapeType="1"/>
              </p:cNvSpPr>
              <p:nvPr/>
            </p:nvSpPr>
            <p:spPr bwMode="auto">
              <a:xfrm>
                <a:off x="373" y="1740"/>
                <a:ext cx="1"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28" name="Line 1251"/>
              <p:cNvSpPr>
                <a:spLocks noChangeShapeType="1"/>
              </p:cNvSpPr>
              <p:nvPr/>
            </p:nvSpPr>
            <p:spPr bwMode="auto">
              <a:xfrm>
                <a:off x="380" y="1740"/>
                <a:ext cx="1"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29" name="Line 1252"/>
              <p:cNvSpPr>
                <a:spLocks noChangeShapeType="1"/>
              </p:cNvSpPr>
              <p:nvPr/>
            </p:nvSpPr>
            <p:spPr bwMode="auto">
              <a:xfrm>
                <a:off x="387" y="1739"/>
                <a:ext cx="1"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30" name="Line 1253"/>
              <p:cNvSpPr>
                <a:spLocks noChangeShapeType="1"/>
              </p:cNvSpPr>
              <p:nvPr/>
            </p:nvSpPr>
            <p:spPr bwMode="auto">
              <a:xfrm>
                <a:off x="394" y="1740"/>
                <a:ext cx="1"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31" name="Line 1254"/>
              <p:cNvSpPr>
                <a:spLocks noChangeShapeType="1"/>
              </p:cNvSpPr>
              <p:nvPr/>
            </p:nvSpPr>
            <p:spPr bwMode="auto">
              <a:xfrm>
                <a:off x="402" y="1740"/>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32" name="Line 1255"/>
              <p:cNvSpPr>
                <a:spLocks noChangeShapeType="1"/>
              </p:cNvSpPr>
              <p:nvPr/>
            </p:nvSpPr>
            <p:spPr bwMode="auto">
              <a:xfrm>
                <a:off x="409" y="1740"/>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33" name="Line 1256"/>
              <p:cNvSpPr>
                <a:spLocks noChangeShapeType="1"/>
              </p:cNvSpPr>
              <p:nvPr/>
            </p:nvSpPr>
            <p:spPr bwMode="auto">
              <a:xfrm>
                <a:off x="416" y="1740"/>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34" name="Line 1257"/>
              <p:cNvSpPr>
                <a:spLocks noChangeShapeType="1"/>
              </p:cNvSpPr>
              <p:nvPr/>
            </p:nvSpPr>
            <p:spPr bwMode="auto">
              <a:xfrm>
                <a:off x="423" y="1740"/>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35" name="Line 1258"/>
              <p:cNvSpPr>
                <a:spLocks noChangeShapeType="1"/>
              </p:cNvSpPr>
              <p:nvPr/>
            </p:nvSpPr>
            <p:spPr bwMode="auto">
              <a:xfrm>
                <a:off x="430" y="1741"/>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36" name="Line 1259"/>
              <p:cNvSpPr>
                <a:spLocks noChangeShapeType="1"/>
              </p:cNvSpPr>
              <p:nvPr/>
            </p:nvSpPr>
            <p:spPr bwMode="auto">
              <a:xfrm>
                <a:off x="437" y="1740"/>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37" name="Line 1260"/>
              <p:cNvSpPr>
                <a:spLocks noChangeShapeType="1"/>
              </p:cNvSpPr>
              <p:nvPr/>
            </p:nvSpPr>
            <p:spPr bwMode="auto">
              <a:xfrm>
                <a:off x="444" y="1741"/>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38" name="Line 1261"/>
              <p:cNvSpPr>
                <a:spLocks noChangeShapeType="1"/>
              </p:cNvSpPr>
              <p:nvPr/>
            </p:nvSpPr>
            <p:spPr bwMode="auto">
              <a:xfrm>
                <a:off x="451" y="1741"/>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39" name="Line 1262"/>
              <p:cNvSpPr>
                <a:spLocks noChangeShapeType="1"/>
              </p:cNvSpPr>
              <p:nvPr/>
            </p:nvSpPr>
            <p:spPr bwMode="auto">
              <a:xfrm>
                <a:off x="458" y="1741"/>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40" name="Line 1263"/>
              <p:cNvSpPr>
                <a:spLocks noChangeShapeType="1"/>
              </p:cNvSpPr>
              <p:nvPr/>
            </p:nvSpPr>
            <p:spPr bwMode="auto">
              <a:xfrm>
                <a:off x="465" y="1741"/>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41" name="Line 1264"/>
              <p:cNvSpPr>
                <a:spLocks noChangeShapeType="1"/>
              </p:cNvSpPr>
              <p:nvPr/>
            </p:nvSpPr>
            <p:spPr bwMode="auto">
              <a:xfrm>
                <a:off x="472" y="1741"/>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42" name="Line 1265"/>
              <p:cNvSpPr>
                <a:spLocks noChangeShapeType="1"/>
              </p:cNvSpPr>
              <p:nvPr/>
            </p:nvSpPr>
            <p:spPr bwMode="auto">
              <a:xfrm>
                <a:off x="479" y="1741"/>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43" name="Line 1266"/>
              <p:cNvSpPr>
                <a:spLocks noChangeShapeType="1"/>
              </p:cNvSpPr>
              <p:nvPr/>
            </p:nvSpPr>
            <p:spPr bwMode="auto">
              <a:xfrm>
                <a:off x="486" y="1742"/>
                <a:ext cx="0" cy="13"/>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44" name="Line 1267"/>
              <p:cNvSpPr>
                <a:spLocks noChangeShapeType="1"/>
              </p:cNvSpPr>
              <p:nvPr/>
            </p:nvSpPr>
            <p:spPr bwMode="auto">
              <a:xfrm>
                <a:off x="493" y="1742"/>
                <a:ext cx="0" cy="13"/>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45" name="Line 1268"/>
              <p:cNvSpPr>
                <a:spLocks noChangeShapeType="1"/>
              </p:cNvSpPr>
              <p:nvPr/>
            </p:nvSpPr>
            <p:spPr bwMode="auto">
              <a:xfrm>
                <a:off x="500" y="1741"/>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46" name="Line 1269"/>
              <p:cNvSpPr>
                <a:spLocks noChangeShapeType="1"/>
              </p:cNvSpPr>
              <p:nvPr/>
            </p:nvSpPr>
            <p:spPr bwMode="auto">
              <a:xfrm>
                <a:off x="507" y="1742"/>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47" name="Line 1270"/>
              <p:cNvSpPr>
                <a:spLocks noChangeShapeType="1"/>
              </p:cNvSpPr>
              <p:nvPr/>
            </p:nvSpPr>
            <p:spPr bwMode="auto">
              <a:xfrm>
                <a:off x="514" y="1742"/>
                <a:ext cx="0" cy="13"/>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48" name="Line 1271"/>
              <p:cNvSpPr>
                <a:spLocks noChangeShapeType="1"/>
              </p:cNvSpPr>
              <p:nvPr/>
            </p:nvSpPr>
            <p:spPr bwMode="auto">
              <a:xfrm>
                <a:off x="521" y="1742"/>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49" name="Line 1272"/>
              <p:cNvSpPr>
                <a:spLocks noChangeShapeType="1"/>
              </p:cNvSpPr>
              <p:nvPr/>
            </p:nvSpPr>
            <p:spPr bwMode="auto">
              <a:xfrm>
                <a:off x="528" y="1742"/>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50" name="Line 1273"/>
              <p:cNvSpPr>
                <a:spLocks noChangeShapeType="1"/>
              </p:cNvSpPr>
              <p:nvPr/>
            </p:nvSpPr>
            <p:spPr bwMode="auto">
              <a:xfrm>
                <a:off x="535" y="1742"/>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51" name="Line 1274"/>
              <p:cNvSpPr>
                <a:spLocks noChangeShapeType="1"/>
              </p:cNvSpPr>
              <p:nvPr/>
            </p:nvSpPr>
            <p:spPr bwMode="auto">
              <a:xfrm>
                <a:off x="542" y="1742"/>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52" name="Line 1275"/>
              <p:cNvSpPr>
                <a:spLocks noChangeShapeType="1"/>
              </p:cNvSpPr>
              <p:nvPr/>
            </p:nvSpPr>
            <p:spPr bwMode="auto">
              <a:xfrm>
                <a:off x="549" y="1742"/>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53" name="Line 1276"/>
              <p:cNvSpPr>
                <a:spLocks noChangeShapeType="1"/>
              </p:cNvSpPr>
              <p:nvPr/>
            </p:nvSpPr>
            <p:spPr bwMode="auto">
              <a:xfrm>
                <a:off x="556" y="1742"/>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54" name="Line 1277"/>
              <p:cNvSpPr>
                <a:spLocks noChangeShapeType="1"/>
              </p:cNvSpPr>
              <p:nvPr/>
            </p:nvSpPr>
            <p:spPr bwMode="auto">
              <a:xfrm>
                <a:off x="563" y="1743"/>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55" name="Line 1278"/>
              <p:cNvSpPr>
                <a:spLocks noChangeShapeType="1"/>
              </p:cNvSpPr>
              <p:nvPr/>
            </p:nvSpPr>
            <p:spPr bwMode="auto">
              <a:xfrm>
                <a:off x="570" y="1743"/>
                <a:ext cx="1"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56" name="Line 1279"/>
              <p:cNvSpPr>
                <a:spLocks noChangeShapeType="1"/>
              </p:cNvSpPr>
              <p:nvPr/>
            </p:nvSpPr>
            <p:spPr bwMode="auto">
              <a:xfrm>
                <a:off x="577" y="1744"/>
                <a:ext cx="1" cy="13"/>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57" name="Line 1280"/>
              <p:cNvSpPr>
                <a:spLocks noChangeShapeType="1"/>
              </p:cNvSpPr>
              <p:nvPr/>
            </p:nvSpPr>
            <p:spPr bwMode="auto">
              <a:xfrm>
                <a:off x="584" y="1744"/>
                <a:ext cx="1" cy="13"/>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58" name="Line 1281"/>
              <p:cNvSpPr>
                <a:spLocks noChangeShapeType="1"/>
              </p:cNvSpPr>
              <p:nvPr/>
            </p:nvSpPr>
            <p:spPr bwMode="auto">
              <a:xfrm>
                <a:off x="591" y="1744"/>
                <a:ext cx="1" cy="13"/>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59" name="Line 1282"/>
              <p:cNvSpPr>
                <a:spLocks noChangeShapeType="1"/>
              </p:cNvSpPr>
              <p:nvPr/>
            </p:nvSpPr>
            <p:spPr bwMode="auto">
              <a:xfrm>
                <a:off x="598" y="1744"/>
                <a:ext cx="1" cy="13"/>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60" name="Line 1283"/>
              <p:cNvSpPr>
                <a:spLocks noChangeShapeType="1"/>
              </p:cNvSpPr>
              <p:nvPr/>
            </p:nvSpPr>
            <p:spPr bwMode="auto">
              <a:xfrm>
                <a:off x="605" y="1744"/>
                <a:ext cx="1" cy="13"/>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61" name="Line 1284"/>
              <p:cNvSpPr>
                <a:spLocks noChangeShapeType="1"/>
              </p:cNvSpPr>
              <p:nvPr/>
            </p:nvSpPr>
            <p:spPr bwMode="auto">
              <a:xfrm>
                <a:off x="612" y="1744"/>
                <a:ext cx="1"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62" name="Line 1285"/>
              <p:cNvSpPr>
                <a:spLocks noChangeShapeType="1"/>
              </p:cNvSpPr>
              <p:nvPr/>
            </p:nvSpPr>
            <p:spPr bwMode="auto">
              <a:xfrm>
                <a:off x="619" y="1744"/>
                <a:ext cx="1"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63" name="Line 1286"/>
              <p:cNvSpPr>
                <a:spLocks noChangeShapeType="1"/>
              </p:cNvSpPr>
              <p:nvPr/>
            </p:nvSpPr>
            <p:spPr bwMode="auto">
              <a:xfrm>
                <a:off x="626" y="1744"/>
                <a:ext cx="1"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64" name="Line 1287"/>
              <p:cNvSpPr>
                <a:spLocks noChangeShapeType="1"/>
              </p:cNvSpPr>
              <p:nvPr/>
            </p:nvSpPr>
            <p:spPr bwMode="auto">
              <a:xfrm>
                <a:off x="633" y="1744"/>
                <a:ext cx="1"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65" name="Line 1288"/>
              <p:cNvSpPr>
                <a:spLocks noChangeShapeType="1"/>
              </p:cNvSpPr>
              <p:nvPr/>
            </p:nvSpPr>
            <p:spPr bwMode="auto">
              <a:xfrm>
                <a:off x="640" y="1744"/>
                <a:ext cx="1"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66" name="Line 1289"/>
              <p:cNvSpPr>
                <a:spLocks noChangeShapeType="1"/>
              </p:cNvSpPr>
              <p:nvPr/>
            </p:nvSpPr>
            <p:spPr bwMode="auto">
              <a:xfrm>
                <a:off x="648" y="1745"/>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67" name="Line 1290"/>
              <p:cNvSpPr>
                <a:spLocks noChangeShapeType="1"/>
              </p:cNvSpPr>
              <p:nvPr/>
            </p:nvSpPr>
            <p:spPr bwMode="auto">
              <a:xfrm>
                <a:off x="655" y="1744"/>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68" name="Line 1291"/>
              <p:cNvSpPr>
                <a:spLocks noChangeShapeType="1"/>
              </p:cNvSpPr>
              <p:nvPr/>
            </p:nvSpPr>
            <p:spPr bwMode="auto">
              <a:xfrm>
                <a:off x="662" y="1745"/>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69" name="Line 1292"/>
              <p:cNvSpPr>
                <a:spLocks noChangeShapeType="1"/>
              </p:cNvSpPr>
              <p:nvPr/>
            </p:nvSpPr>
            <p:spPr bwMode="auto">
              <a:xfrm>
                <a:off x="669" y="1745"/>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70" name="Line 1293"/>
              <p:cNvSpPr>
                <a:spLocks noChangeShapeType="1"/>
              </p:cNvSpPr>
              <p:nvPr/>
            </p:nvSpPr>
            <p:spPr bwMode="auto">
              <a:xfrm>
                <a:off x="676" y="1745"/>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71" name="Line 1294"/>
              <p:cNvSpPr>
                <a:spLocks noChangeShapeType="1"/>
              </p:cNvSpPr>
              <p:nvPr/>
            </p:nvSpPr>
            <p:spPr bwMode="auto">
              <a:xfrm>
                <a:off x="683" y="1745"/>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72" name="Line 1295"/>
              <p:cNvSpPr>
                <a:spLocks noChangeShapeType="1"/>
              </p:cNvSpPr>
              <p:nvPr/>
            </p:nvSpPr>
            <p:spPr bwMode="auto">
              <a:xfrm>
                <a:off x="690" y="1746"/>
                <a:ext cx="0" cy="13"/>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73" name="Line 1296"/>
              <p:cNvSpPr>
                <a:spLocks noChangeShapeType="1"/>
              </p:cNvSpPr>
              <p:nvPr/>
            </p:nvSpPr>
            <p:spPr bwMode="auto">
              <a:xfrm>
                <a:off x="697" y="1746"/>
                <a:ext cx="0" cy="13"/>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74" name="Line 1297"/>
              <p:cNvSpPr>
                <a:spLocks noChangeShapeType="1"/>
              </p:cNvSpPr>
              <p:nvPr/>
            </p:nvSpPr>
            <p:spPr bwMode="auto">
              <a:xfrm>
                <a:off x="704" y="1746"/>
                <a:ext cx="0" cy="13"/>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75" name="Line 1298"/>
              <p:cNvSpPr>
                <a:spLocks noChangeShapeType="1"/>
              </p:cNvSpPr>
              <p:nvPr/>
            </p:nvSpPr>
            <p:spPr bwMode="auto">
              <a:xfrm>
                <a:off x="711" y="1746"/>
                <a:ext cx="0" cy="13"/>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76" name="Line 1299"/>
              <p:cNvSpPr>
                <a:spLocks noChangeShapeType="1"/>
              </p:cNvSpPr>
              <p:nvPr/>
            </p:nvSpPr>
            <p:spPr bwMode="auto">
              <a:xfrm>
                <a:off x="718" y="1746"/>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77" name="Line 1300"/>
              <p:cNvSpPr>
                <a:spLocks noChangeShapeType="1"/>
              </p:cNvSpPr>
              <p:nvPr/>
            </p:nvSpPr>
            <p:spPr bwMode="auto">
              <a:xfrm>
                <a:off x="725" y="1746"/>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78" name="Line 1301"/>
              <p:cNvSpPr>
                <a:spLocks noChangeShapeType="1"/>
              </p:cNvSpPr>
              <p:nvPr/>
            </p:nvSpPr>
            <p:spPr bwMode="auto">
              <a:xfrm>
                <a:off x="732" y="1746"/>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79" name="Line 1302"/>
              <p:cNvSpPr>
                <a:spLocks noChangeShapeType="1"/>
              </p:cNvSpPr>
              <p:nvPr/>
            </p:nvSpPr>
            <p:spPr bwMode="auto">
              <a:xfrm>
                <a:off x="739" y="1746"/>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80" name="Line 1303"/>
              <p:cNvSpPr>
                <a:spLocks noChangeShapeType="1"/>
              </p:cNvSpPr>
              <p:nvPr/>
            </p:nvSpPr>
            <p:spPr bwMode="auto">
              <a:xfrm>
                <a:off x="746" y="1746"/>
                <a:ext cx="0" cy="13"/>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81" name="Line 1304"/>
              <p:cNvSpPr>
                <a:spLocks noChangeShapeType="1"/>
              </p:cNvSpPr>
              <p:nvPr/>
            </p:nvSpPr>
            <p:spPr bwMode="auto">
              <a:xfrm>
                <a:off x="753" y="1746"/>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82" name="Line 1305"/>
              <p:cNvSpPr>
                <a:spLocks noChangeShapeType="1"/>
              </p:cNvSpPr>
              <p:nvPr/>
            </p:nvSpPr>
            <p:spPr bwMode="auto">
              <a:xfrm>
                <a:off x="760" y="1746"/>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83" name="Line 1306"/>
              <p:cNvSpPr>
                <a:spLocks noChangeShapeType="1"/>
              </p:cNvSpPr>
              <p:nvPr/>
            </p:nvSpPr>
            <p:spPr bwMode="auto">
              <a:xfrm>
                <a:off x="767" y="1746"/>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84" name="Line 1307"/>
              <p:cNvSpPr>
                <a:spLocks noChangeShapeType="1"/>
              </p:cNvSpPr>
              <p:nvPr/>
            </p:nvSpPr>
            <p:spPr bwMode="auto">
              <a:xfrm>
                <a:off x="774" y="1746"/>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85" name="Line 1308"/>
              <p:cNvSpPr>
                <a:spLocks noChangeShapeType="1"/>
              </p:cNvSpPr>
              <p:nvPr/>
            </p:nvSpPr>
            <p:spPr bwMode="auto">
              <a:xfrm>
                <a:off x="781" y="1746"/>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86" name="Line 1309"/>
              <p:cNvSpPr>
                <a:spLocks noChangeShapeType="1"/>
              </p:cNvSpPr>
              <p:nvPr/>
            </p:nvSpPr>
            <p:spPr bwMode="auto">
              <a:xfrm>
                <a:off x="788" y="1746"/>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87" name="Line 1310"/>
              <p:cNvSpPr>
                <a:spLocks noChangeShapeType="1"/>
              </p:cNvSpPr>
              <p:nvPr/>
            </p:nvSpPr>
            <p:spPr bwMode="auto">
              <a:xfrm>
                <a:off x="795" y="1746"/>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88" name="Line 1311"/>
              <p:cNvSpPr>
                <a:spLocks noChangeShapeType="1"/>
              </p:cNvSpPr>
              <p:nvPr/>
            </p:nvSpPr>
            <p:spPr bwMode="auto">
              <a:xfrm>
                <a:off x="802" y="1746"/>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89" name="Line 1312"/>
              <p:cNvSpPr>
                <a:spLocks noChangeShapeType="1"/>
              </p:cNvSpPr>
              <p:nvPr/>
            </p:nvSpPr>
            <p:spPr bwMode="auto">
              <a:xfrm>
                <a:off x="809" y="1747"/>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90" name="Line 1313"/>
              <p:cNvSpPr>
                <a:spLocks noChangeShapeType="1"/>
              </p:cNvSpPr>
              <p:nvPr/>
            </p:nvSpPr>
            <p:spPr bwMode="auto">
              <a:xfrm>
                <a:off x="816" y="1747"/>
                <a:ext cx="1"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91" name="Line 1314"/>
              <p:cNvSpPr>
                <a:spLocks noChangeShapeType="1"/>
              </p:cNvSpPr>
              <p:nvPr/>
            </p:nvSpPr>
            <p:spPr bwMode="auto">
              <a:xfrm>
                <a:off x="823" y="1747"/>
                <a:ext cx="1"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92" name="Line 1315"/>
              <p:cNvSpPr>
                <a:spLocks noChangeShapeType="1"/>
              </p:cNvSpPr>
              <p:nvPr/>
            </p:nvSpPr>
            <p:spPr bwMode="auto">
              <a:xfrm>
                <a:off x="830" y="1747"/>
                <a:ext cx="1"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93" name="Line 1316"/>
              <p:cNvSpPr>
                <a:spLocks noChangeShapeType="1"/>
              </p:cNvSpPr>
              <p:nvPr/>
            </p:nvSpPr>
            <p:spPr bwMode="auto">
              <a:xfrm>
                <a:off x="837" y="1747"/>
                <a:ext cx="1"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94" name="Line 1317"/>
              <p:cNvSpPr>
                <a:spLocks noChangeShapeType="1"/>
              </p:cNvSpPr>
              <p:nvPr/>
            </p:nvSpPr>
            <p:spPr bwMode="auto">
              <a:xfrm>
                <a:off x="844" y="1747"/>
                <a:ext cx="1"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95" name="Line 1318"/>
              <p:cNvSpPr>
                <a:spLocks noChangeShapeType="1"/>
              </p:cNvSpPr>
              <p:nvPr/>
            </p:nvSpPr>
            <p:spPr bwMode="auto">
              <a:xfrm>
                <a:off x="851" y="1747"/>
                <a:ext cx="1"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96" name="Line 1319"/>
              <p:cNvSpPr>
                <a:spLocks noChangeShapeType="1"/>
              </p:cNvSpPr>
              <p:nvPr/>
            </p:nvSpPr>
            <p:spPr bwMode="auto">
              <a:xfrm>
                <a:off x="858" y="1747"/>
                <a:ext cx="1"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97" name="Line 1320"/>
              <p:cNvSpPr>
                <a:spLocks noChangeShapeType="1"/>
              </p:cNvSpPr>
              <p:nvPr/>
            </p:nvSpPr>
            <p:spPr bwMode="auto">
              <a:xfrm>
                <a:off x="865" y="1748"/>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98" name="Line 1321"/>
              <p:cNvSpPr>
                <a:spLocks noChangeShapeType="1"/>
              </p:cNvSpPr>
              <p:nvPr/>
            </p:nvSpPr>
            <p:spPr bwMode="auto">
              <a:xfrm>
                <a:off x="872" y="1748"/>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499" name="Line 1322"/>
              <p:cNvSpPr>
                <a:spLocks noChangeShapeType="1"/>
              </p:cNvSpPr>
              <p:nvPr/>
            </p:nvSpPr>
            <p:spPr bwMode="auto">
              <a:xfrm>
                <a:off x="879" y="1748"/>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500" name="Line 1323"/>
              <p:cNvSpPr>
                <a:spLocks noChangeShapeType="1"/>
              </p:cNvSpPr>
              <p:nvPr/>
            </p:nvSpPr>
            <p:spPr bwMode="auto">
              <a:xfrm>
                <a:off x="886" y="1748"/>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501" name="Line 1324"/>
              <p:cNvSpPr>
                <a:spLocks noChangeShapeType="1"/>
              </p:cNvSpPr>
              <p:nvPr/>
            </p:nvSpPr>
            <p:spPr bwMode="auto">
              <a:xfrm>
                <a:off x="893" y="1748"/>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502" name="Line 1325"/>
              <p:cNvSpPr>
                <a:spLocks noChangeShapeType="1"/>
              </p:cNvSpPr>
              <p:nvPr/>
            </p:nvSpPr>
            <p:spPr bwMode="auto">
              <a:xfrm>
                <a:off x="900" y="1748"/>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503" name="Line 1326"/>
              <p:cNvSpPr>
                <a:spLocks noChangeShapeType="1"/>
              </p:cNvSpPr>
              <p:nvPr/>
            </p:nvSpPr>
            <p:spPr bwMode="auto">
              <a:xfrm>
                <a:off x="907" y="1747"/>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504" name="Line 1327"/>
              <p:cNvSpPr>
                <a:spLocks noChangeShapeType="1"/>
              </p:cNvSpPr>
              <p:nvPr/>
            </p:nvSpPr>
            <p:spPr bwMode="auto">
              <a:xfrm>
                <a:off x="914" y="1747"/>
                <a:ext cx="0"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505" name="Line 1328"/>
              <p:cNvSpPr>
                <a:spLocks noChangeShapeType="1"/>
              </p:cNvSpPr>
              <p:nvPr/>
            </p:nvSpPr>
            <p:spPr bwMode="auto">
              <a:xfrm>
                <a:off x="921" y="1748"/>
                <a:ext cx="1"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506" name="Line 1329"/>
              <p:cNvSpPr>
                <a:spLocks noChangeShapeType="1"/>
              </p:cNvSpPr>
              <p:nvPr/>
            </p:nvSpPr>
            <p:spPr bwMode="auto">
              <a:xfrm>
                <a:off x="928" y="1748"/>
                <a:ext cx="1" cy="1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507" name="Freeform 1330"/>
              <p:cNvSpPr>
                <a:spLocks/>
              </p:cNvSpPr>
              <p:nvPr/>
            </p:nvSpPr>
            <p:spPr bwMode="auto">
              <a:xfrm>
                <a:off x="129" y="1746"/>
                <a:ext cx="898" cy="86"/>
              </a:xfrm>
              <a:custGeom>
                <a:avLst/>
                <a:gdLst>
                  <a:gd name="T0" fmla="*/ 0 w 8437"/>
                  <a:gd name="T1" fmla="*/ 0 h 648"/>
                  <a:gd name="T2" fmla="*/ 0 w 8437"/>
                  <a:gd name="T3" fmla="*/ 0 h 648"/>
                  <a:gd name="T4" fmla="*/ 0 w 8437"/>
                  <a:gd name="T5" fmla="*/ 0 h 648"/>
                  <a:gd name="T6" fmla="*/ 0 w 8437"/>
                  <a:gd name="T7" fmla="*/ 0 h 648"/>
                  <a:gd name="T8" fmla="*/ 0 w 8437"/>
                  <a:gd name="T9" fmla="*/ 0 h 648"/>
                  <a:gd name="T10" fmla="*/ 0 w 8437"/>
                  <a:gd name="T11" fmla="*/ 0 h 648"/>
                  <a:gd name="T12" fmla="*/ 0 w 8437"/>
                  <a:gd name="T13" fmla="*/ 0 h 648"/>
                  <a:gd name="T14" fmla="*/ 0 w 8437"/>
                  <a:gd name="T15" fmla="*/ 0 h 648"/>
                  <a:gd name="T16" fmla="*/ 0 w 8437"/>
                  <a:gd name="T17" fmla="*/ 0 h 648"/>
                  <a:gd name="T18" fmla="*/ 0 w 8437"/>
                  <a:gd name="T19" fmla="*/ 0 h 648"/>
                  <a:gd name="T20" fmla="*/ 0 w 8437"/>
                  <a:gd name="T21" fmla="*/ 0 h 648"/>
                  <a:gd name="T22" fmla="*/ 0 w 8437"/>
                  <a:gd name="T23" fmla="*/ 0 h 648"/>
                  <a:gd name="T24" fmla="*/ 0 w 8437"/>
                  <a:gd name="T25" fmla="*/ 0 h 648"/>
                  <a:gd name="T26" fmla="*/ 0 w 8437"/>
                  <a:gd name="T27" fmla="*/ 0 h 648"/>
                  <a:gd name="T28" fmla="*/ 0 w 8437"/>
                  <a:gd name="T29" fmla="*/ 0 h 648"/>
                  <a:gd name="T30" fmla="*/ 0 w 8437"/>
                  <a:gd name="T31" fmla="*/ 0 h 648"/>
                  <a:gd name="T32" fmla="*/ 0 w 8437"/>
                  <a:gd name="T33" fmla="*/ 0 h 648"/>
                  <a:gd name="T34" fmla="*/ 0 w 8437"/>
                  <a:gd name="T35" fmla="*/ 0 h 648"/>
                  <a:gd name="T36" fmla="*/ 0 w 8437"/>
                  <a:gd name="T37" fmla="*/ 0 h 648"/>
                  <a:gd name="T38" fmla="*/ 0 w 8437"/>
                  <a:gd name="T39" fmla="*/ 0 h 648"/>
                  <a:gd name="T40" fmla="*/ 0 w 8437"/>
                  <a:gd name="T41" fmla="*/ 0 h 648"/>
                  <a:gd name="T42" fmla="*/ 0 w 8437"/>
                  <a:gd name="T43" fmla="*/ 0 h 648"/>
                  <a:gd name="T44" fmla="*/ 0 w 8437"/>
                  <a:gd name="T45" fmla="*/ 0 h 648"/>
                  <a:gd name="T46" fmla="*/ 0 w 8437"/>
                  <a:gd name="T47" fmla="*/ 0 h 648"/>
                  <a:gd name="T48" fmla="*/ 0 w 8437"/>
                  <a:gd name="T49" fmla="*/ 0 h 648"/>
                  <a:gd name="T50" fmla="*/ 0 w 8437"/>
                  <a:gd name="T51" fmla="*/ 0 h 648"/>
                  <a:gd name="T52" fmla="*/ 0 w 8437"/>
                  <a:gd name="T53" fmla="*/ 0 h 648"/>
                  <a:gd name="T54" fmla="*/ 0 w 8437"/>
                  <a:gd name="T55" fmla="*/ 0 h 648"/>
                  <a:gd name="T56" fmla="*/ 0 w 8437"/>
                  <a:gd name="T57" fmla="*/ 0 h 648"/>
                  <a:gd name="T58" fmla="*/ 0 w 8437"/>
                  <a:gd name="T59" fmla="*/ 0 h 648"/>
                  <a:gd name="T60" fmla="*/ 0 w 8437"/>
                  <a:gd name="T61" fmla="*/ 0 h 648"/>
                  <a:gd name="T62" fmla="*/ 0 w 8437"/>
                  <a:gd name="T63" fmla="*/ 0 h 648"/>
                  <a:gd name="T64" fmla="*/ 0 w 8437"/>
                  <a:gd name="T65" fmla="*/ 0 h 648"/>
                  <a:gd name="T66" fmla="*/ 0 w 8437"/>
                  <a:gd name="T67" fmla="*/ 0 h 648"/>
                  <a:gd name="T68" fmla="*/ 0 w 8437"/>
                  <a:gd name="T69" fmla="*/ 0 h 648"/>
                  <a:gd name="T70" fmla="*/ 0 w 8437"/>
                  <a:gd name="T71" fmla="*/ 0 h 648"/>
                  <a:gd name="T72" fmla="*/ 0 w 8437"/>
                  <a:gd name="T73" fmla="*/ 0 h 648"/>
                  <a:gd name="T74" fmla="*/ 0 w 8437"/>
                  <a:gd name="T75" fmla="*/ 0 h 648"/>
                  <a:gd name="T76" fmla="*/ 0 w 8437"/>
                  <a:gd name="T77" fmla="*/ 0 h 648"/>
                  <a:gd name="T78" fmla="*/ 0 w 8437"/>
                  <a:gd name="T79" fmla="*/ 0 h 648"/>
                  <a:gd name="T80" fmla="*/ 0 w 8437"/>
                  <a:gd name="T81" fmla="*/ 0 h 648"/>
                  <a:gd name="T82" fmla="*/ 0 w 8437"/>
                  <a:gd name="T83" fmla="*/ 0 h 648"/>
                  <a:gd name="T84" fmla="*/ 0 w 8437"/>
                  <a:gd name="T85" fmla="*/ 0 h 648"/>
                  <a:gd name="T86" fmla="*/ 0 w 8437"/>
                  <a:gd name="T87" fmla="*/ 0 h 648"/>
                  <a:gd name="T88" fmla="*/ 0 w 8437"/>
                  <a:gd name="T89" fmla="*/ 0 h 648"/>
                  <a:gd name="T90" fmla="*/ 0 w 8437"/>
                  <a:gd name="T91" fmla="*/ 0 h 648"/>
                  <a:gd name="T92" fmla="*/ 0 w 8437"/>
                  <a:gd name="T93" fmla="*/ 0 h 648"/>
                  <a:gd name="T94" fmla="*/ 0 w 8437"/>
                  <a:gd name="T95" fmla="*/ 0 h 648"/>
                  <a:gd name="T96" fmla="*/ 0 w 8437"/>
                  <a:gd name="T97" fmla="*/ 0 h 648"/>
                  <a:gd name="T98" fmla="*/ 0 w 8437"/>
                  <a:gd name="T99" fmla="*/ 0 h 648"/>
                  <a:gd name="T100" fmla="*/ 0 w 8437"/>
                  <a:gd name="T101" fmla="*/ 0 h 648"/>
                  <a:gd name="T102" fmla="*/ 0 w 8437"/>
                  <a:gd name="T103" fmla="*/ 0 h 64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8437"/>
                  <a:gd name="T157" fmla="*/ 0 h 648"/>
                  <a:gd name="T158" fmla="*/ 8437 w 8437"/>
                  <a:gd name="T159" fmla="*/ 648 h 64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8437" h="648">
                    <a:moveTo>
                      <a:pt x="133" y="648"/>
                    </a:moveTo>
                    <a:lnTo>
                      <a:pt x="8065" y="648"/>
                    </a:lnTo>
                    <a:lnTo>
                      <a:pt x="8079" y="604"/>
                    </a:lnTo>
                    <a:lnTo>
                      <a:pt x="8101" y="554"/>
                    </a:lnTo>
                    <a:lnTo>
                      <a:pt x="8129" y="500"/>
                    </a:lnTo>
                    <a:lnTo>
                      <a:pt x="8162" y="444"/>
                    </a:lnTo>
                    <a:lnTo>
                      <a:pt x="8201" y="386"/>
                    </a:lnTo>
                    <a:lnTo>
                      <a:pt x="8244" y="330"/>
                    </a:lnTo>
                    <a:lnTo>
                      <a:pt x="8288" y="275"/>
                    </a:lnTo>
                    <a:lnTo>
                      <a:pt x="8336" y="224"/>
                    </a:lnTo>
                    <a:lnTo>
                      <a:pt x="8387" y="180"/>
                    </a:lnTo>
                    <a:lnTo>
                      <a:pt x="8437" y="144"/>
                    </a:lnTo>
                    <a:lnTo>
                      <a:pt x="8437" y="0"/>
                    </a:lnTo>
                    <a:lnTo>
                      <a:pt x="8377" y="0"/>
                    </a:lnTo>
                    <a:lnTo>
                      <a:pt x="8377" y="108"/>
                    </a:lnTo>
                    <a:lnTo>
                      <a:pt x="8281" y="107"/>
                    </a:lnTo>
                    <a:lnTo>
                      <a:pt x="8019" y="104"/>
                    </a:lnTo>
                    <a:lnTo>
                      <a:pt x="7631" y="102"/>
                    </a:lnTo>
                    <a:lnTo>
                      <a:pt x="7154" y="98"/>
                    </a:lnTo>
                    <a:lnTo>
                      <a:pt x="6627" y="94"/>
                    </a:lnTo>
                    <a:lnTo>
                      <a:pt x="6090" y="89"/>
                    </a:lnTo>
                    <a:lnTo>
                      <a:pt x="5581" y="84"/>
                    </a:lnTo>
                    <a:lnTo>
                      <a:pt x="5138" y="79"/>
                    </a:lnTo>
                    <a:lnTo>
                      <a:pt x="4801" y="76"/>
                    </a:lnTo>
                    <a:lnTo>
                      <a:pt x="4609" y="72"/>
                    </a:lnTo>
                    <a:lnTo>
                      <a:pt x="4407" y="67"/>
                    </a:lnTo>
                    <a:lnTo>
                      <a:pt x="4046" y="60"/>
                    </a:lnTo>
                    <a:lnTo>
                      <a:pt x="3565" y="53"/>
                    </a:lnTo>
                    <a:lnTo>
                      <a:pt x="3005" y="44"/>
                    </a:lnTo>
                    <a:lnTo>
                      <a:pt x="2405" y="36"/>
                    </a:lnTo>
                    <a:lnTo>
                      <a:pt x="1807" y="26"/>
                    </a:lnTo>
                    <a:lnTo>
                      <a:pt x="1249" y="18"/>
                    </a:lnTo>
                    <a:lnTo>
                      <a:pt x="774" y="11"/>
                    </a:lnTo>
                    <a:lnTo>
                      <a:pt x="420" y="4"/>
                    </a:lnTo>
                    <a:lnTo>
                      <a:pt x="228" y="0"/>
                    </a:lnTo>
                    <a:lnTo>
                      <a:pt x="193" y="36"/>
                    </a:lnTo>
                    <a:lnTo>
                      <a:pt x="1" y="36"/>
                    </a:lnTo>
                    <a:lnTo>
                      <a:pt x="0" y="154"/>
                    </a:lnTo>
                    <a:lnTo>
                      <a:pt x="1" y="250"/>
                    </a:lnTo>
                    <a:lnTo>
                      <a:pt x="3" y="325"/>
                    </a:lnTo>
                    <a:lnTo>
                      <a:pt x="7" y="386"/>
                    </a:lnTo>
                    <a:lnTo>
                      <a:pt x="14" y="436"/>
                    </a:lnTo>
                    <a:lnTo>
                      <a:pt x="26" y="478"/>
                    </a:lnTo>
                    <a:lnTo>
                      <a:pt x="43" y="516"/>
                    </a:lnTo>
                    <a:lnTo>
                      <a:pt x="66" y="554"/>
                    </a:lnTo>
                    <a:lnTo>
                      <a:pt x="95" y="596"/>
                    </a:lnTo>
                    <a:lnTo>
                      <a:pt x="133" y="648"/>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508" name="Freeform 1331"/>
              <p:cNvSpPr>
                <a:spLocks/>
              </p:cNvSpPr>
              <p:nvPr/>
            </p:nvSpPr>
            <p:spPr bwMode="auto">
              <a:xfrm>
                <a:off x="129" y="1746"/>
                <a:ext cx="898" cy="86"/>
              </a:xfrm>
              <a:custGeom>
                <a:avLst/>
                <a:gdLst>
                  <a:gd name="T0" fmla="*/ 0 w 8437"/>
                  <a:gd name="T1" fmla="*/ 0 h 648"/>
                  <a:gd name="T2" fmla="*/ 0 w 8437"/>
                  <a:gd name="T3" fmla="*/ 0 h 648"/>
                  <a:gd name="T4" fmla="*/ 0 w 8437"/>
                  <a:gd name="T5" fmla="*/ 0 h 648"/>
                  <a:gd name="T6" fmla="*/ 0 w 8437"/>
                  <a:gd name="T7" fmla="*/ 0 h 648"/>
                  <a:gd name="T8" fmla="*/ 0 w 8437"/>
                  <a:gd name="T9" fmla="*/ 0 h 648"/>
                  <a:gd name="T10" fmla="*/ 0 w 8437"/>
                  <a:gd name="T11" fmla="*/ 0 h 648"/>
                  <a:gd name="T12" fmla="*/ 0 w 8437"/>
                  <a:gd name="T13" fmla="*/ 0 h 648"/>
                  <a:gd name="T14" fmla="*/ 0 w 8437"/>
                  <a:gd name="T15" fmla="*/ 0 h 648"/>
                  <a:gd name="T16" fmla="*/ 0 w 8437"/>
                  <a:gd name="T17" fmla="*/ 0 h 648"/>
                  <a:gd name="T18" fmla="*/ 0 w 8437"/>
                  <a:gd name="T19" fmla="*/ 0 h 648"/>
                  <a:gd name="T20" fmla="*/ 0 w 8437"/>
                  <a:gd name="T21" fmla="*/ 0 h 648"/>
                  <a:gd name="T22" fmla="*/ 0 w 8437"/>
                  <a:gd name="T23" fmla="*/ 0 h 648"/>
                  <a:gd name="T24" fmla="*/ 0 w 8437"/>
                  <a:gd name="T25" fmla="*/ 0 h 648"/>
                  <a:gd name="T26" fmla="*/ 0 w 8437"/>
                  <a:gd name="T27" fmla="*/ 0 h 648"/>
                  <a:gd name="T28" fmla="*/ 0 w 8437"/>
                  <a:gd name="T29" fmla="*/ 0 h 648"/>
                  <a:gd name="T30" fmla="*/ 0 w 8437"/>
                  <a:gd name="T31" fmla="*/ 0 h 648"/>
                  <a:gd name="T32" fmla="*/ 0 w 8437"/>
                  <a:gd name="T33" fmla="*/ 0 h 648"/>
                  <a:gd name="T34" fmla="*/ 0 w 8437"/>
                  <a:gd name="T35" fmla="*/ 0 h 648"/>
                  <a:gd name="T36" fmla="*/ 0 w 8437"/>
                  <a:gd name="T37" fmla="*/ 0 h 648"/>
                  <a:gd name="T38" fmla="*/ 0 w 8437"/>
                  <a:gd name="T39" fmla="*/ 0 h 648"/>
                  <a:gd name="T40" fmla="*/ 0 w 8437"/>
                  <a:gd name="T41" fmla="*/ 0 h 648"/>
                  <a:gd name="T42" fmla="*/ 0 w 8437"/>
                  <a:gd name="T43" fmla="*/ 0 h 648"/>
                  <a:gd name="T44" fmla="*/ 0 w 8437"/>
                  <a:gd name="T45" fmla="*/ 0 h 648"/>
                  <a:gd name="T46" fmla="*/ 0 w 8437"/>
                  <a:gd name="T47" fmla="*/ 0 h 648"/>
                  <a:gd name="T48" fmla="*/ 0 w 8437"/>
                  <a:gd name="T49" fmla="*/ 0 h 648"/>
                  <a:gd name="T50" fmla="*/ 0 w 8437"/>
                  <a:gd name="T51" fmla="*/ 0 h 648"/>
                  <a:gd name="T52" fmla="*/ 0 w 8437"/>
                  <a:gd name="T53" fmla="*/ 0 h 648"/>
                  <a:gd name="T54" fmla="*/ 0 w 8437"/>
                  <a:gd name="T55" fmla="*/ 0 h 648"/>
                  <a:gd name="T56" fmla="*/ 0 w 8437"/>
                  <a:gd name="T57" fmla="*/ 0 h 648"/>
                  <a:gd name="T58" fmla="*/ 0 w 8437"/>
                  <a:gd name="T59" fmla="*/ 0 h 648"/>
                  <a:gd name="T60" fmla="*/ 0 w 8437"/>
                  <a:gd name="T61" fmla="*/ 0 h 648"/>
                  <a:gd name="T62" fmla="*/ 0 w 8437"/>
                  <a:gd name="T63" fmla="*/ 0 h 648"/>
                  <a:gd name="T64" fmla="*/ 0 w 8437"/>
                  <a:gd name="T65" fmla="*/ 0 h 648"/>
                  <a:gd name="T66" fmla="*/ 0 w 8437"/>
                  <a:gd name="T67" fmla="*/ 0 h 648"/>
                  <a:gd name="T68" fmla="*/ 0 w 8437"/>
                  <a:gd name="T69" fmla="*/ 0 h 648"/>
                  <a:gd name="T70" fmla="*/ 0 w 8437"/>
                  <a:gd name="T71" fmla="*/ 0 h 648"/>
                  <a:gd name="T72" fmla="*/ 0 w 8437"/>
                  <a:gd name="T73" fmla="*/ 0 h 648"/>
                  <a:gd name="T74" fmla="*/ 0 w 8437"/>
                  <a:gd name="T75" fmla="*/ 0 h 648"/>
                  <a:gd name="T76" fmla="*/ 0 w 8437"/>
                  <a:gd name="T77" fmla="*/ 0 h 648"/>
                  <a:gd name="T78" fmla="*/ 0 w 8437"/>
                  <a:gd name="T79" fmla="*/ 0 h 648"/>
                  <a:gd name="T80" fmla="*/ 0 w 8437"/>
                  <a:gd name="T81" fmla="*/ 0 h 648"/>
                  <a:gd name="T82" fmla="*/ 0 w 8437"/>
                  <a:gd name="T83" fmla="*/ 0 h 648"/>
                  <a:gd name="T84" fmla="*/ 0 w 8437"/>
                  <a:gd name="T85" fmla="*/ 0 h 648"/>
                  <a:gd name="T86" fmla="*/ 0 w 8437"/>
                  <a:gd name="T87" fmla="*/ 0 h 648"/>
                  <a:gd name="T88" fmla="*/ 0 w 8437"/>
                  <a:gd name="T89" fmla="*/ 0 h 648"/>
                  <a:gd name="T90" fmla="*/ 0 w 8437"/>
                  <a:gd name="T91" fmla="*/ 0 h 648"/>
                  <a:gd name="T92" fmla="*/ 0 w 8437"/>
                  <a:gd name="T93" fmla="*/ 0 h 648"/>
                  <a:gd name="T94" fmla="*/ 0 w 8437"/>
                  <a:gd name="T95" fmla="*/ 0 h 648"/>
                  <a:gd name="T96" fmla="*/ 0 w 8437"/>
                  <a:gd name="T97" fmla="*/ 0 h 648"/>
                  <a:gd name="T98" fmla="*/ 0 w 8437"/>
                  <a:gd name="T99" fmla="*/ 0 h 648"/>
                  <a:gd name="T100" fmla="*/ 0 w 8437"/>
                  <a:gd name="T101" fmla="*/ 0 h 648"/>
                  <a:gd name="T102" fmla="*/ 0 w 8437"/>
                  <a:gd name="T103" fmla="*/ 0 h 64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8437"/>
                  <a:gd name="T157" fmla="*/ 0 h 648"/>
                  <a:gd name="T158" fmla="*/ 8437 w 8437"/>
                  <a:gd name="T159" fmla="*/ 648 h 64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8437" h="648">
                    <a:moveTo>
                      <a:pt x="133" y="648"/>
                    </a:moveTo>
                    <a:lnTo>
                      <a:pt x="8065" y="648"/>
                    </a:lnTo>
                    <a:lnTo>
                      <a:pt x="8079" y="604"/>
                    </a:lnTo>
                    <a:lnTo>
                      <a:pt x="8101" y="554"/>
                    </a:lnTo>
                    <a:lnTo>
                      <a:pt x="8129" y="500"/>
                    </a:lnTo>
                    <a:lnTo>
                      <a:pt x="8162" y="444"/>
                    </a:lnTo>
                    <a:lnTo>
                      <a:pt x="8201" y="386"/>
                    </a:lnTo>
                    <a:lnTo>
                      <a:pt x="8244" y="330"/>
                    </a:lnTo>
                    <a:lnTo>
                      <a:pt x="8288" y="275"/>
                    </a:lnTo>
                    <a:lnTo>
                      <a:pt x="8336" y="224"/>
                    </a:lnTo>
                    <a:lnTo>
                      <a:pt x="8387" y="180"/>
                    </a:lnTo>
                    <a:lnTo>
                      <a:pt x="8437" y="144"/>
                    </a:lnTo>
                    <a:lnTo>
                      <a:pt x="8437" y="0"/>
                    </a:lnTo>
                    <a:lnTo>
                      <a:pt x="8377" y="0"/>
                    </a:lnTo>
                    <a:lnTo>
                      <a:pt x="8377" y="108"/>
                    </a:lnTo>
                    <a:lnTo>
                      <a:pt x="8281" y="107"/>
                    </a:lnTo>
                    <a:lnTo>
                      <a:pt x="8019" y="104"/>
                    </a:lnTo>
                    <a:lnTo>
                      <a:pt x="7631" y="102"/>
                    </a:lnTo>
                    <a:lnTo>
                      <a:pt x="7154" y="98"/>
                    </a:lnTo>
                    <a:lnTo>
                      <a:pt x="6627" y="94"/>
                    </a:lnTo>
                    <a:lnTo>
                      <a:pt x="6090" y="89"/>
                    </a:lnTo>
                    <a:lnTo>
                      <a:pt x="5581" y="84"/>
                    </a:lnTo>
                    <a:lnTo>
                      <a:pt x="5138" y="79"/>
                    </a:lnTo>
                    <a:lnTo>
                      <a:pt x="4801" y="76"/>
                    </a:lnTo>
                    <a:lnTo>
                      <a:pt x="4609" y="72"/>
                    </a:lnTo>
                    <a:lnTo>
                      <a:pt x="4407" y="67"/>
                    </a:lnTo>
                    <a:lnTo>
                      <a:pt x="4046" y="60"/>
                    </a:lnTo>
                    <a:lnTo>
                      <a:pt x="3565" y="53"/>
                    </a:lnTo>
                    <a:lnTo>
                      <a:pt x="3005" y="44"/>
                    </a:lnTo>
                    <a:lnTo>
                      <a:pt x="2405" y="36"/>
                    </a:lnTo>
                    <a:lnTo>
                      <a:pt x="1807" y="26"/>
                    </a:lnTo>
                    <a:lnTo>
                      <a:pt x="1249" y="18"/>
                    </a:lnTo>
                    <a:lnTo>
                      <a:pt x="774" y="11"/>
                    </a:lnTo>
                    <a:lnTo>
                      <a:pt x="420" y="4"/>
                    </a:lnTo>
                    <a:lnTo>
                      <a:pt x="228" y="0"/>
                    </a:lnTo>
                    <a:lnTo>
                      <a:pt x="193" y="36"/>
                    </a:lnTo>
                    <a:lnTo>
                      <a:pt x="1" y="36"/>
                    </a:lnTo>
                    <a:lnTo>
                      <a:pt x="0" y="154"/>
                    </a:lnTo>
                    <a:lnTo>
                      <a:pt x="1" y="250"/>
                    </a:lnTo>
                    <a:lnTo>
                      <a:pt x="3" y="325"/>
                    </a:lnTo>
                    <a:lnTo>
                      <a:pt x="7" y="386"/>
                    </a:lnTo>
                    <a:lnTo>
                      <a:pt x="14" y="436"/>
                    </a:lnTo>
                    <a:lnTo>
                      <a:pt x="26" y="478"/>
                    </a:lnTo>
                    <a:lnTo>
                      <a:pt x="43" y="516"/>
                    </a:lnTo>
                    <a:lnTo>
                      <a:pt x="66" y="554"/>
                    </a:lnTo>
                    <a:lnTo>
                      <a:pt x="95" y="596"/>
                    </a:lnTo>
                    <a:lnTo>
                      <a:pt x="133" y="648"/>
                    </a:lnTo>
                  </a:path>
                </a:pathLst>
              </a:custGeom>
              <a:solidFill>
                <a:schemeClr val="folHlink"/>
              </a:solidFill>
              <a:ln w="3175">
                <a:solidFill>
                  <a:srgbClr val="000000"/>
                </a:solidFill>
                <a:round/>
                <a:headEnd/>
                <a:tailEnd/>
              </a:ln>
            </p:spPr>
            <p:txBody>
              <a:bodyPr/>
              <a:lstStyle/>
              <a:p>
                <a:endParaRPr lang="es-CL"/>
              </a:p>
            </p:txBody>
          </p:sp>
          <p:sp>
            <p:nvSpPr>
              <p:cNvPr id="16509" name="Freeform 1332"/>
              <p:cNvSpPr>
                <a:spLocks/>
              </p:cNvSpPr>
              <p:nvPr/>
            </p:nvSpPr>
            <p:spPr bwMode="auto">
              <a:xfrm>
                <a:off x="132" y="1750"/>
                <a:ext cx="15" cy="81"/>
              </a:xfrm>
              <a:custGeom>
                <a:avLst/>
                <a:gdLst>
                  <a:gd name="T0" fmla="*/ 0 w 132"/>
                  <a:gd name="T1" fmla="*/ 0 h 612"/>
                  <a:gd name="T2" fmla="*/ 0 w 132"/>
                  <a:gd name="T3" fmla="*/ 0 h 612"/>
                  <a:gd name="T4" fmla="*/ 0 w 132"/>
                  <a:gd name="T5" fmla="*/ 0 h 612"/>
                  <a:gd name="T6" fmla="*/ 0 w 132"/>
                  <a:gd name="T7" fmla="*/ 0 h 612"/>
                  <a:gd name="T8" fmla="*/ 0 w 132"/>
                  <a:gd name="T9" fmla="*/ 0 h 612"/>
                  <a:gd name="T10" fmla="*/ 0 w 132"/>
                  <a:gd name="T11" fmla="*/ 0 h 612"/>
                  <a:gd name="T12" fmla="*/ 0 w 132"/>
                  <a:gd name="T13" fmla="*/ 0 h 612"/>
                  <a:gd name="T14" fmla="*/ 0 w 132"/>
                  <a:gd name="T15" fmla="*/ 0 h 612"/>
                  <a:gd name="T16" fmla="*/ 0 w 132"/>
                  <a:gd name="T17" fmla="*/ 0 h 612"/>
                  <a:gd name="T18" fmla="*/ 0 w 132"/>
                  <a:gd name="T19" fmla="*/ 0 h 612"/>
                  <a:gd name="T20" fmla="*/ 0 w 132"/>
                  <a:gd name="T21" fmla="*/ 0 h 6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32"/>
                  <a:gd name="T34" fmla="*/ 0 h 612"/>
                  <a:gd name="T35" fmla="*/ 132 w 132"/>
                  <a:gd name="T36" fmla="*/ 612 h 6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32" h="612">
                    <a:moveTo>
                      <a:pt x="0" y="0"/>
                    </a:moveTo>
                    <a:lnTo>
                      <a:pt x="0" y="119"/>
                    </a:lnTo>
                    <a:lnTo>
                      <a:pt x="1" y="214"/>
                    </a:lnTo>
                    <a:lnTo>
                      <a:pt x="2" y="291"/>
                    </a:lnTo>
                    <a:lnTo>
                      <a:pt x="7" y="351"/>
                    </a:lnTo>
                    <a:lnTo>
                      <a:pt x="14" y="401"/>
                    </a:lnTo>
                    <a:lnTo>
                      <a:pt x="26" y="442"/>
                    </a:lnTo>
                    <a:lnTo>
                      <a:pt x="43" y="480"/>
                    </a:lnTo>
                    <a:lnTo>
                      <a:pt x="66" y="519"/>
                    </a:lnTo>
                    <a:lnTo>
                      <a:pt x="94" y="562"/>
                    </a:lnTo>
                    <a:lnTo>
                      <a:pt x="132" y="612"/>
                    </a:lnTo>
                  </a:path>
                </a:pathLst>
              </a:custGeom>
              <a:solidFill>
                <a:schemeClr val="folHlink"/>
              </a:solidFill>
              <a:ln w="3175">
                <a:solidFill>
                  <a:srgbClr val="000000"/>
                </a:solidFill>
                <a:round/>
                <a:headEnd/>
                <a:tailEnd/>
              </a:ln>
            </p:spPr>
            <p:txBody>
              <a:bodyPr/>
              <a:lstStyle/>
              <a:p>
                <a:endParaRPr lang="es-CL"/>
              </a:p>
            </p:txBody>
          </p:sp>
          <p:sp>
            <p:nvSpPr>
              <p:cNvPr id="16510" name="Line 1333"/>
              <p:cNvSpPr>
                <a:spLocks noChangeShapeType="1"/>
              </p:cNvSpPr>
              <p:nvPr/>
            </p:nvSpPr>
            <p:spPr bwMode="auto">
              <a:xfrm flipH="1">
                <a:off x="129" y="1792"/>
                <a:ext cx="4"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511" name="Freeform 1334"/>
              <p:cNvSpPr>
                <a:spLocks/>
              </p:cNvSpPr>
              <p:nvPr/>
            </p:nvSpPr>
            <p:spPr bwMode="auto">
              <a:xfrm>
                <a:off x="396" y="1755"/>
                <a:ext cx="20" cy="27"/>
              </a:xfrm>
              <a:custGeom>
                <a:avLst/>
                <a:gdLst>
                  <a:gd name="T0" fmla="*/ 0 w 192"/>
                  <a:gd name="T1" fmla="*/ 0 h 204"/>
                  <a:gd name="T2" fmla="*/ 0 w 192"/>
                  <a:gd name="T3" fmla="*/ 0 h 204"/>
                  <a:gd name="T4" fmla="*/ 0 w 192"/>
                  <a:gd name="T5" fmla="*/ 0 h 204"/>
                  <a:gd name="T6" fmla="*/ 0 w 192"/>
                  <a:gd name="T7" fmla="*/ 0 h 204"/>
                  <a:gd name="T8" fmla="*/ 0 w 192"/>
                  <a:gd name="T9" fmla="*/ 0 h 204"/>
                  <a:gd name="T10" fmla="*/ 0 w 192"/>
                  <a:gd name="T11" fmla="*/ 0 h 204"/>
                  <a:gd name="T12" fmla="*/ 0 60000 65536"/>
                  <a:gd name="T13" fmla="*/ 0 60000 65536"/>
                  <a:gd name="T14" fmla="*/ 0 60000 65536"/>
                  <a:gd name="T15" fmla="*/ 0 60000 65536"/>
                  <a:gd name="T16" fmla="*/ 0 60000 65536"/>
                  <a:gd name="T17" fmla="*/ 0 60000 65536"/>
                  <a:gd name="T18" fmla="*/ 0 w 192"/>
                  <a:gd name="T19" fmla="*/ 0 h 204"/>
                  <a:gd name="T20" fmla="*/ 192 w 192"/>
                  <a:gd name="T21" fmla="*/ 204 h 204"/>
                </a:gdLst>
                <a:ahLst/>
                <a:cxnLst>
                  <a:cxn ang="T12">
                    <a:pos x="T0" y="T1"/>
                  </a:cxn>
                  <a:cxn ang="T13">
                    <a:pos x="T2" y="T3"/>
                  </a:cxn>
                  <a:cxn ang="T14">
                    <a:pos x="T4" y="T5"/>
                  </a:cxn>
                  <a:cxn ang="T15">
                    <a:pos x="T6" y="T7"/>
                  </a:cxn>
                  <a:cxn ang="T16">
                    <a:pos x="T8" y="T9"/>
                  </a:cxn>
                  <a:cxn ang="T17">
                    <a:pos x="T10" y="T11"/>
                  </a:cxn>
                </a:cxnLst>
                <a:rect l="T18" t="T19" r="T20" b="T21"/>
                <a:pathLst>
                  <a:path w="192" h="204">
                    <a:moveTo>
                      <a:pt x="192" y="204"/>
                    </a:moveTo>
                    <a:lnTo>
                      <a:pt x="192" y="0"/>
                    </a:lnTo>
                    <a:lnTo>
                      <a:pt x="0" y="0"/>
                    </a:lnTo>
                    <a:lnTo>
                      <a:pt x="0" y="204"/>
                    </a:lnTo>
                    <a:lnTo>
                      <a:pt x="192" y="204"/>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512" name="Freeform 1335"/>
              <p:cNvSpPr>
                <a:spLocks/>
              </p:cNvSpPr>
              <p:nvPr/>
            </p:nvSpPr>
            <p:spPr bwMode="auto">
              <a:xfrm>
                <a:off x="396" y="1755"/>
                <a:ext cx="20" cy="27"/>
              </a:xfrm>
              <a:custGeom>
                <a:avLst/>
                <a:gdLst>
                  <a:gd name="T0" fmla="*/ 0 w 192"/>
                  <a:gd name="T1" fmla="*/ 0 h 204"/>
                  <a:gd name="T2" fmla="*/ 0 w 192"/>
                  <a:gd name="T3" fmla="*/ 0 h 204"/>
                  <a:gd name="T4" fmla="*/ 0 w 192"/>
                  <a:gd name="T5" fmla="*/ 0 h 204"/>
                  <a:gd name="T6" fmla="*/ 0 w 192"/>
                  <a:gd name="T7" fmla="*/ 0 h 204"/>
                  <a:gd name="T8" fmla="*/ 0 w 192"/>
                  <a:gd name="T9" fmla="*/ 0 h 204"/>
                  <a:gd name="T10" fmla="*/ 0 w 192"/>
                  <a:gd name="T11" fmla="*/ 0 h 204"/>
                  <a:gd name="T12" fmla="*/ 0 60000 65536"/>
                  <a:gd name="T13" fmla="*/ 0 60000 65536"/>
                  <a:gd name="T14" fmla="*/ 0 60000 65536"/>
                  <a:gd name="T15" fmla="*/ 0 60000 65536"/>
                  <a:gd name="T16" fmla="*/ 0 60000 65536"/>
                  <a:gd name="T17" fmla="*/ 0 60000 65536"/>
                  <a:gd name="T18" fmla="*/ 0 w 192"/>
                  <a:gd name="T19" fmla="*/ 0 h 204"/>
                  <a:gd name="T20" fmla="*/ 192 w 192"/>
                  <a:gd name="T21" fmla="*/ 204 h 204"/>
                </a:gdLst>
                <a:ahLst/>
                <a:cxnLst>
                  <a:cxn ang="T12">
                    <a:pos x="T0" y="T1"/>
                  </a:cxn>
                  <a:cxn ang="T13">
                    <a:pos x="T2" y="T3"/>
                  </a:cxn>
                  <a:cxn ang="T14">
                    <a:pos x="T4" y="T5"/>
                  </a:cxn>
                  <a:cxn ang="T15">
                    <a:pos x="T6" y="T7"/>
                  </a:cxn>
                  <a:cxn ang="T16">
                    <a:pos x="T8" y="T9"/>
                  </a:cxn>
                  <a:cxn ang="T17">
                    <a:pos x="T10" y="T11"/>
                  </a:cxn>
                </a:cxnLst>
                <a:rect l="T18" t="T19" r="T20" b="T21"/>
                <a:pathLst>
                  <a:path w="192" h="204">
                    <a:moveTo>
                      <a:pt x="192" y="204"/>
                    </a:moveTo>
                    <a:lnTo>
                      <a:pt x="192" y="0"/>
                    </a:lnTo>
                    <a:lnTo>
                      <a:pt x="0" y="0"/>
                    </a:lnTo>
                    <a:lnTo>
                      <a:pt x="0" y="204"/>
                    </a:lnTo>
                    <a:lnTo>
                      <a:pt x="192" y="204"/>
                    </a:lnTo>
                  </a:path>
                </a:pathLst>
              </a:custGeom>
              <a:solidFill>
                <a:schemeClr val="folHlink"/>
              </a:solidFill>
              <a:ln w="3175">
                <a:solidFill>
                  <a:srgbClr val="000000"/>
                </a:solidFill>
                <a:round/>
                <a:headEnd/>
                <a:tailEnd/>
              </a:ln>
            </p:spPr>
            <p:txBody>
              <a:bodyPr/>
              <a:lstStyle/>
              <a:p>
                <a:endParaRPr lang="es-CL"/>
              </a:p>
            </p:txBody>
          </p:sp>
          <p:sp>
            <p:nvSpPr>
              <p:cNvPr id="16513" name="Line 1336"/>
              <p:cNvSpPr>
                <a:spLocks noChangeShapeType="1"/>
              </p:cNvSpPr>
              <p:nvPr/>
            </p:nvSpPr>
            <p:spPr bwMode="auto">
              <a:xfrm>
                <a:off x="396" y="1765"/>
                <a:ext cx="20" cy="0"/>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514" name="Line 1337"/>
              <p:cNvSpPr>
                <a:spLocks noChangeShapeType="1"/>
              </p:cNvSpPr>
              <p:nvPr/>
            </p:nvSpPr>
            <p:spPr bwMode="auto">
              <a:xfrm>
                <a:off x="396" y="1770"/>
                <a:ext cx="20" cy="0"/>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515" name="Freeform 1338"/>
              <p:cNvSpPr>
                <a:spLocks/>
              </p:cNvSpPr>
              <p:nvPr/>
            </p:nvSpPr>
            <p:spPr bwMode="auto">
              <a:xfrm>
                <a:off x="419" y="1755"/>
                <a:ext cx="26" cy="27"/>
              </a:xfrm>
              <a:custGeom>
                <a:avLst/>
                <a:gdLst>
                  <a:gd name="T0" fmla="*/ 0 w 246"/>
                  <a:gd name="T1" fmla="*/ 0 h 198"/>
                  <a:gd name="T2" fmla="*/ 0 w 246"/>
                  <a:gd name="T3" fmla="*/ 0 h 198"/>
                  <a:gd name="T4" fmla="*/ 0 w 246"/>
                  <a:gd name="T5" fmla="*/ 0 h 198"/>
                  <a:gd name="T6" fmla="*/ 0 w 246"/>
                  <a:gd name="T7" fmla="*/ 0 h 198"/>
                  <a:gd name="T8" fmla="*/ 0 w 246"/>
                  <a:gd name="T9" fmla="*/ 0 h 198"/>
                  <a:gd name="T10" fmla="*/ 0 w 246"/>
                  <a:gd name="T11" fmla="*/ 0 h 198"/>
                  <a:gd name="T12" fmla="*/ 0 60000 65536"/>
                  <a:gd name="T13" fmla="*/ 0 60000 65536"/>
                  <a:gd name="T14" fmla="*/ 0 60000 65536"/>
                  <a:gd name="T15" fmla="*/ 0 60000 65536"/>
                  <a:gd name="T16" fmla="*/ 0 60000 65536"/>
                  <a:gd name="T17" fmla="*/ 0 60000 65536"/>
                  <a:gd name="T18" fmla="*/ 0 w 246"/>
                  <a:gd name="T19" fmla="*/ 0 h 198"/>
                  <a:gd name="T20" fmla="*/ 246 w 246"/>
                  <a:gd name="T21" fmla="*/ 198 h 198"/>
                </a:gdLst>
                <a:ahLst/>
                <a:cxnLst>
                  <a:cxn ang="T12">
                    <a:pos x="T0" y="T1"/>
                  </a:cxn>
                  <a:cxn ang="T13">
                    <a:pos x="T2" y="T3"/>
                  </a:cxn>
                  <a:cxn ang="T14">
                    <a:pos x="T4" y="T5"/>
                  </a:cxn>
                  <a:cxn ang="T15">
                    <a:pos x="T6" y="T7"/>
                  </a:cxn>
                  <a:cxn ang="T16">
                    <a:pos x="T8" y="T9"/>
                  </a:cxn>
                  <a:cxn ang="T17">
                    <a:pos x="T10" y="T11"/>
                  </a:cxn>
                </a:cxnLst>
                <a:rect l="T18" t="T19" r="T20" b="T21"/>
                <a:pathLst>
                  <a:path w="246" h="198">
                    <a:moveTo>
                      <a:pt x="246" y="198"/>
                    </a:moveTo>
                    <a:lnTo>
                      <a:pt x="246" y="0"/>
                    </a:lnTo>
                    <a:lnTo>
                      <a:pt x="0" y="0"/>
                    </a:lnTo>
                    <a:lnTo>
                      <a:pt x="0" y="198"/>
                    </a:lnTo>
                    <a:lnTo>
                      <a:pt x="246" y="198"/>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516" name="Freeform 1339"/>
              <p:cNvSpPr>
                <a:spLocks/>
              </p:cNvSpPr>
              <p:nvPr/>
            </p:nvSpPr>
            <p:spPr bwMode="auto">
              <a:xfrm>
                <a:off x="419" y="1755"/>
                <a:ext cx="26" cy="27"/>
              </a:xfrm>
              <a:custGeom>
                <a:avLst/>
                <a:gdLst>
                  <a:gd name="T0" fmla="*/ 0 w 246"/>
                  <a:gd name="T1" fmla="*/ 0 h 198"/>
                  <a:gd name="T2" fmla="*/ 0 w 246"/>
                  <a:gd name="T3" fmla="*/ 0 h 198"/>
                  <a:gd name="T4" fmla="*/ 0 w 246"/>
                  <a:gd name="T5" fmla="*/ 0 h 198"/>
                  <a:gd name="T6" fmla="*/ 0 w 246"/>
                  <a:gd name="T7" fmla="*/ 0 h 198"/>
                  <a:gd name="T8" fmla="*/ 0 w 246"/>
                  <a:gd name="T9" fmla="*/ 0 h 198"/>
                  <a:gd name="T10" fmla="*/ 0 w 246"/>
                  <a:gd name="T11" fmla="*/ 0 h 198"/>
                  <a:gd name="T12" fmla="*/ 0 60000 65536"/>
                  <a:gd name="T13" fmla="*/ 0 60000 65536"/>
                  <a:gd name="T14" fmla="*/ 0 60000 65536"/>
                  <a:gd name="T15" fmla="*/ 0 60000 65536"/>
                  <a:gd name="T16" fmla="*/ 0 60000 65536"/>
                  <a:gd name="T17" fmla="*/ 0 60000 65536"/>
                  <a:gd name="T18" fmla="*/ 0 w 246"/>
                  <a:gd name="T19" fmla="*/ 0 h 198"/>
                  <a:gd name="T20" fmla="*/ 246 w 246"/>
                  <a:gd name="T21" fmla="*/ 198 h 198"/>
                </a:gdLst>
                <a:ahLst/>
                <a:cxnLst>
                  <a:cxn ang="T12">
                    <a:pos x="T0" y="T1"/>
                  </a:cxn>
                  <a:cxn ang="T13">
                    <a:pos x="T2" y="T3"/>
                  </a:cxn>
                  <a:cxn ang="T14">
                    <a:pos x="T4" y="T5"/>
                  </a:cxn>
                  <a:cxn ang="T15">
                    <a:pos x="T6" y="T7"/>
                  </a:cxn>
                  <a:cxn ang="T16">
                    <a:pos x="T8" y="T9"/>
                  </a:cxn>
                  <a:cxn ang="T17">
                    <a:pos x="T10" y="T11"/>
                  </a:cxn>
                </a:cxnLst>
                <a:rect l="T18" t="T19" r="T20" b="T21"/>
                <a:pathLst>
                  <a:path w="246" h="198">
                    <a:moveTo>
                      <a:pt x="246" y="198"/>
                    </a:moveTo>
                    <a:lnTo>
                      <a:pt x="246" y="0"/>
                    </a:lnTo>
                    <a:lnTo>
                      <a:pt x="0" y="0"/>
                    </a:lnTo>
                    <a:lnTo>
                      <a:pt x="0" y="198"/>
                    </a:lnTo>
                    <a:lnTo>
                      <a:pt x="246" y="198"/>
                    </a:lnTo>
                  </a:path>
                </a:pathLst>
              </a:custGeom>
              <a:solidFill>
                <a:schemeClr val="folHlink"/>
              </a:solidFill>
              <a:ln w="3175">
                <a:solidFill>
                  <a:srgbClr val="000000"/>
                </a:solidFill>
                <a:round/>
                <a:headEnd/>
                <a:tailEnd/>
              </a:ln>
            </p:spPr>
            <p:txBody>
              <a:bodyPr/>
              <a:lstStyle/>
              <a:p>
                <a:endParaRPr lang="es-CL"/>
              </a:p>
            </p:txBody>
          </p:sp>
          <p:sp>
            <p:nvSpPr>
              <p:cNvPr id="16517" name="Line 1340"/>
              <p:cNvSpPr>
                <a:spLocks noChangeShapeType="1"/>
              </p:cNvSpPr>
              <p:nvPr/>
            </p:nvSpPr>
            <p:spPr bwMode="auto">
              <a:xfrm flipH="1">
                <a:off x="419" y="1780"/>
                <a:ext cx="26" cy="0"/>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518" name="Line 1341"/>
              <p:cNvSpPr>
                <a:spLocks noChangeShapeType="1"/>
              </p:cNvSpPr>
              <p:nvPr/>
            </p:nvSpPr>
            <p:spPr bwMode="auto">
              <a:xfrm flipH="1">
                <a:off x="419" y="1778"/>
                <a:ext cx="26" cy="0"/>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519" name="Line 1342"/>
              <p:cNvSpPr>
                <a:spLocks noChangeShapeType="1"/>
              </p:cNvSpPr>
              <p:nvPr/>
            </p:nvSpPr>
            <p:spPr bwMode="auto">
              <a:xfrm flipH="1">
                <a:off x="419" y="1776"/>
                <a:ext cx="26" cy="0"/>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520" name="Line 1343"/>
              <p:cNvSpPr>
                <a:spLocks noChangeShapeType="1"/>
              </p:cNvSpPr>
              <p:nvPr/>
            </p:nvSpPr>
            <p:spPr bwMode="auto">
              <a:xfrm flipH="1">
                <a:off x="419" y="1774"/>
                <a:ext cx="26" cy="0"/>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521" name="Line 1344"/>
              <p:cNvSpPr>
                <a:spLocks noChangeShapeType="1"/>
              </p:cNvSpPr>
              <p:nvPr/>
            </p:nvSpPr>
            <p:spPr bwMode="auto">
              <a:xfrm flipH="1">
                <a:off x="419" y="1772"/>
                <a:ext cx="26" cy="0"/>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522" name="Line 1345"/>
              <p:cNvSpPr>
                <a:spLocks noChangeShapeType="1"/>
              </p:cNvSpPr>
              <p:nvPr/>
            </p:nvSpPr>
            <p:spPr bwMode="auto">
              <a:xfrm flipH="1">
                <a:off x="419" y="1770"/>
                <a:ext cx="26" cy="0"/>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523" name="Line 1346"/>
              <p:cNvSpPr>
                <a:spLocks noChangeShapeType="1"/>
              </p:cNvSpPr>
              <p:nvPr/>
            </p:nvSpPr>
            <p:spPr bwMode="auto">
              <a:xfrm flipH="1">
                <a:off x="419" y="1768"/>
                <a:ext cx="26" cy="0"/>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524" name="Line 1347"/>
              <p:cNvSpPr>
                <a:spLocks noChangeShapeType="1"/>
              </p:cNvSpPr>
              <p:nvPr/>
            </p:nvSpPr>
            <p:spPr bwMode="auto">
              <a:xfrm flipH="1">
                <a:off x="419" y="1766"/>
                <a:ext cx="26" cy="0"/>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525" name="Line 1348"/>
              <p:cNvSpPr>
                <a:spLocks noChangeShapeType="1"/>
              </p:cNvSpPr>
              <p:nvPr/>
            </p:nvSpPr>
            <p:spPr bwMode="auto">
              <a:xfrm flipH="1">
                <a:off x="419" y="1764"/>
                <a:ext cx="26" cy="0"/>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526" name="Line 1349"/>
              <p:cNvSpPr>
                <a:spLocks noChangeShapeType="1"/>
              </p:cNvSpPr>
              <p:nvPr/>
            </p:nvSpPr>
            <p:spPr bwMode="auto">
              <a:xfrm flipH="1">
                <a:off x="419" y="1762"/>
                <a:ext cx="26" cy="0"/>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527" name="Line 1350"/>
              <p:cNvSpPr>
                <a:spLocks noChangeShapeType="1"/>
              </p:cNvSpPr>
              <p:nvPr/>
            </p:nvSpPr>
            <p:spPr bwMode="auto">
              <a:xfrm flipH="1">
                <a:off x="419" y="1760"/>
                <a:ext cx="26" cy="0"/>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528" name="Line 1351"/>
              <p:cNvSpPr>
                <a:spLocks noChangeShapeType="1"/>
              </p:cNvSpPr>
              <p:nvPr/>
            </p:nvSpPr>
            <p:spPr bwMode="auto">
              <a:xfrm flipH="1">
                <a:off x="419" y="1758"/>
                <a:ext cx="26" cy="0"/>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529" name="Freeform 1352"/>
              <p:cNvSpPr>
                <a:spLocks/>
              </p:cNvSpPr>
              <p:nvPr/>
            </p:nvSpPr>
            <p:spPr bwMode="auto">
              <a:xfrm>
                <a:off x="259" y="1691"/>
                <a:ext cx="3" cy="51"/>
              </a:xfrm>
              <a:custGeom>
                <a:avLst/>
                <a:gdLst>
                  <a:gd name="T0" fmla="*/ 0 w 32"/>
                  <a:gd name="T1" fmla="*/ 0 h 384"/>
                  <a:gd name="T2" fmla="*/ 0 w 32"/>
                  <a:gd name="T3" fmla="*/ 0 h 384"/>
                  <a:gd name="T4" fmla="*/ 0 w 32"/>
                  <a:gd name="T5" fmla="*/ 0 h 384"/>
                  <a:gd name="T6" fmla="*/ 0 w 32"/>
                  <a:gd name="T7" fmla="*/ 0 h 384"/>
                  <a:gd name="T8" fmla="*/ 0 w 32"/>
                  <a:gd name="T9" fmla="*/ 0 h 384"/>
                  <a:gd name="T10" fmla="*/ 0 60000 65536"/>
                  <a:gd name="T11" fmla="*/ 0 60000 65536"/>
                  <a:gd name="T12" fmla="*/ 0 60000 65536"/>
                  <a:gd name="T13" fmla="*/ 0 60000 65536"/>
                  <a:gd name="T14" fmla="*/ 0 60000 65536"/>
                  <a:gd name="T15" fmla="*/ 0 w 32"/>
                  <a:gd name="T16" fmla="*/ 0 h 384"/>
                  <a:gd name="T17" fmla="*/ 32 w 32"/>
                  <a:gd name="T18" fmla="*/ 384 h 384"/>
                </a:gdLst>
                <a:ahLst/>
                <a:cxnLst>
                  <a:cxn ang="T10">
                    <a:pos x="T0" y="T1"/>
                  </a:cxn>
                  <a:cxn ang="T11">
                    <a:pos x="T2" y="T3"/>
                  </a:cxn>
                  <a:cxn ang="T12">
                    <a:pos x="T4" y="T5"/>
                  </a:cxn>
                  <a:cxn ang="T13">
                    <a:pos x="T6" y="T7"/>
                  </a:cxn>
                  <a:cxn ang="T14">
                    <a:pos x="T8" y="T9"/>
                  </a:cxn>
                </a:cxnLst>
                <a:rect l="T15" t="T16" r="T17" b="T18"/>
                <a:pathLst>
                  <a:path w="32" h="384">
                    <a:moveTo>
                      <a:pt x="32" y="384"/>
                    </a:moveTo>
                    <a:lnTo>
                      <a:pt x="15" y="0"/>
                    </a:lnTo>
                    <a:lnTo>
                      <a:pt x="0" y="384"/>
                    </a:lnTo>
                    <a:lnTo>
                      <a:pt x="32" y="384"/>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530" name="Freeform 1353"/>
              <p:cNvSpPr>
                <a:spLocks/>
              </p:cNvSpPr>
              <p:nvPr/>
            </p:nvSpPr>
            <p:spPr bwMode="auto">
              <a:xfrm>
                <a:off x="259" y="1691"/>
                <a:ext cx="3" cy="51"/>
              </a:xfrm>
              <a:custGeom>
                <a:avLst/>
                <a:gdLst>
                  <a:gd name="T0" fmla="*/ 0 w 32"/>
                  <a:gd name="T1" fmla="*/ 0 h 384"/>
                  <a:gd name="T2" fmla="*/ 0 w 32"/>
                  <a:gd name="T3" fmla="*/ 0 h 384"/>
                  <a:gd name="T4" fmla="*/ 0 w 32"/>
                  <a:gd name="T5" fmla="*/ 0 h 384"/>
                  <a:gd name="T6" fmla="*/ 0 w 32"/>
                  <a:gd name="T7" fmla="*/ 0 h 384"/>
                  <a:gd name="T8" fmla="*/ 0 w 32"/>
                  <a:gd name="T9" fmla="*/ 0 h 384"/>
                  <a:gd name="T10" fmla="*/ 0 60000 65536"/>
                  <a:gd name="T11" fmla="*/ 0 60000 65536"/>
                  <a:gd name="T12" fmla="*/ 0 60000 65536"/>
                  <a:gd name="T13" fmla="*/ 0 60000 65536"/>
                  <a:gd name="T14" fmla="*/ 0 60000 65536"/>
                  <a:gd name="T15" fmla="*/ 0 w 32"/>
                  <a:gd name="T16" fmla="*/ 0 h 384"/>
                  <a:gd name="T17" fmla="*/ 32 w 32"/>
                  <a:gd name="T18" fmla="*/ 384 h 384"/>
                </a:gdLst>
                <a:ahLst/>
                <a:cxnLst>
                  <a:cxn ang="T10">
                    <a:pos x="T0" y="T1"/>
                  </a:cxn>
                  <a:cxn ang="T11">
                    <a:pos x="T2" y="T3"/>
                  </a:cxn>
                  <a:cxn ang="T12">
                    <a:pos x="T4" y="T5"/>
                  </a:cxn>
                  <a:cxn ang="T13">
                    <a:pos x="T6" y="T7"/>
                  </a:cxn>
                  <a:cxn ang="T14">
                    <a:pos x="T8" y="T9"/>
                  </a:cxn>
                </a:cxnLst>
                <a:rect l="T15" t="T16" r="T17" b="T18"/>
                <a:pathLst>
                  <a:path w="32" h="384">
                    <a:moveTo>
                      <a:pt x="32" y="384"/>
                    </a:moveTo>
                    <a:lnTo>
                      <a:pt x="15" y="0"/>
                    </a:lnTo>
                    <a:lnTo>
                      <a:pt x="0" y="384"/>
                    </a:lnTo>
                    <a:lnTo>
                      <a:pt x="32" y="384"/>
                    </a:lnTo>
                  </a:path>
                </a:pathLst>
              </a:custGeom>
              <a:solidFill>
                <a:schemeClr val="folHlink"/>
              </a:solidFill>
              <a:ln w="3175">
                <a:solidFill>
                  <a:srgbClr val="000000"/>
                </a:solidFill>
                <a:round/>
                <a:headEnd/>
                <a:tailEnd/>
              </a:ln>
            </p:spPr>
            <p:txBody>
              <a:bodyPr/>
              <a:lstStyle/>
              <a:p>
                <a:endParaRPr lang="es-CL"/>
              </a:p>
            </p:txBody>
          </p:sp>
          <p:sp>
            <p:nvSpPr>
              <p:cNvPr id="16531" name="Freeform 1354"/>
              <p:cNvSpPr>
                <a:spLocks/>
              </p:cNvSpPr>
              <p:nvPr/>
            </p:nvSpPr>
            <p:spPr bwMode="auto">
              <a:xfrm>
                <a:off x="259" y="1742"/>
                <a:ext cx="4" cy="7"/>
              </a:xfrm>
              <a:custGeom>
                <a:avLst/>
                <a:gdLst>
                  <a:gd name="T0" fmla="*/ 0 w 43"/>
                  <a:gd name="T1" fmla="*/ 0 h 48"/>
                  <a:gd name="T2" fmla="*/ 0 w 43"/>
                  <a:gd name="T3" fmla="*/ 0 h 48"/>
                  <a:gd name="T4" fmla="*/ 0 w 43"/>
                  <a:gd name="T5" fmla="*/ 0 h 48"/>
                  <a:gd name="T6" fmla="*/ 0 w 43"/>
                  <a:gd name="T7" fmla="*/ 0 h 48"/>
                  <a:gd name="T8" fmla="*/ 0 w 43"/>
                  <a:gd name="T9" fmla="*/ 0 h 48"/>
                  <a:gd name="T10" fmla="*/ 0 w 43"/>
                  <a:gd name="T11" fmla="*/ 0 h 48"/>
                  <a:gd name="T12" fmla="*/ 0 60000 65536"/>
                  <a:gd name="T13" fmla="*/ 0 60000 65536"/>
                  <a:gd name="T14" fmla="*/ 0 60000 65536"/>
                  <a:gd name="T15" fmla="*/ 0 60000 65536"/>
                  <a:gd name="T16" fmla="*/ 0 60000 65536"/>
                  <a:gd name="T17" fmla="*/ 0 60000 65536"/>
                  <a:gd name="T18" fmla="*/ 0 w 43"/>
                  <a:gd name="T19" fmla="*/ 0 h 48"/>
                  <a:gd name="T20" fmla="*/ 43 w 43"/>
                  <a:gd name="T21" fmla="*/ 48 h 48"/>
                </a:gdLst>
                <a:ahLst/>
                <a:cxnLst>
                  <a:cxn ang="T12">
                    <a:pos x="T0" y="T1"/>
                  </a:cxn>
                  <a:cxn ang="T13">
                    <a:pos x="T2" y="T3"/>
                  </a:cxn>
                  <a:cxn ang="T14">
                    <a:pos x="T4" y="T5"/>
                  </a:cxn>
                  <a:cxn ang="T15">
                    <a:pos x="T6" y="T7"/>
                  </a:cxn>
                  <a:cxn ang="T16">
                    <a:pos x="T8" y="T9"/>
                  </a:cxn>
                  <a:cxn ang="T17">
                    <a:pos x="T10" y="T11"/>
                  </a:cxn>
                </a:cxnLst>
                <a:rect l="T18" t="T19" r="T20" b="T21"/>
                <a:pathLst>
                  <a:path w="43" h="48">
                    <a:moveTo>
                      <a:pt x="43" y="48"/>
                    </a:moveTo>
                    <a:lnTo>
                      <a:pt x="43" y="0"/>
                    </a:lnTo>
                    <a:lnTo>
                      <a:pt x="0" y="0"/>
                    </a:lnTo>
                    <a:lnTo>
                      <a:pt x="0" y="48"/>
                    </a:lnTo>
                    <a:lnTo>
                      <a:pt x="43" y="48"/>
                    </a:lnTo>
                  </a:path>
                </a:pathLst>
              </a:custGeom>
              <a:solidFill>
                <a:schemeClr val="folHlink"/>
              </a:solidFill>
              <a:ln w="3175">
                <a:solidFill>
                  <a:srgbClr val="000000"/>
                </a:solidFill>
                <a:round/>
                <a:headEnd/>
                <a:tailEnd/>
              </a:ln>
            </p:spPr>
            <p:txBody>
              <a:bodyPr/>
              <a:lstStyle/>
              <a:p>
                <a:endParaRPr lang="es-CL"/>
              </a:p>
            </p:txBody>
          </p:sp>
          <p:sp>
            <p:nvSpPr>
              <p:cNvPr id="16532" name="Freeform 1355"/>
              <p:cNvSpPr>
                <a:spLocks/>
              </p:cNvSpPr>
              <p:nvPr/>
            </p:nvSpPr>
            <p:spPr bwMode="auto">
              <a:xfrm>
                <a:off x="732" y="1700"/>
                <a:ext cx="3" cy="51"/>
              </a:xfrm>
              <a:custGeom>
                <a:avLst/>
                <a:gdLst>
                  <a:gd name="T0" fmla="*/ 0 w 32"/>
                  <a:gd name="T1" fmla="*/ 0 h 384"/>
                  <a:gd name="T2" fmla="*/ 0 w 32"/>
                  <a:gd name="T3" fmla="*/ 0 h 384"/>
                  <a:gd name="T4" fmla="*/ 0 w 32"/>
                  <a:gd name="T5" fmla="*/ 0 h 384"/>
                  <a:gd name="T6" fmla="*/ 0 w 32"/>
                  <a:gd name="T7" fmla="*/ 0 h 384"/>
                  <a:gd name="T8" fmla="*/ 0 w 32"/>
                  <a:gd name="T9" fmla="*/ 0 h 384"/>
                  <a:gd name="T10" fmla="*/ 0 60000 65536"/>
                  <a:gd name="T11" fmla="*/ 0 60000 65536"/>
                  <a:gd name="T12" fmla="*/ 0 60000 65536"/>
                  <a:gd name="T13" fmla="*/ 0 60000 65536"/>
                  <a:gd name="T14" fmla="*/ 0 60000 65536"/>
                  <a:gd name="T15" fmla="*/ 0 w 32"/>
                  <a:gd name="T16" fmla="*/ 0 h 384"/>
                  <a:gd name="T17" fmla="*/ 32 w 32"/>
                  <a:gd name="T18" fmla="*/ 384 h 384"/>
                </a:gdLst>
                <a:ahLst/>
                <a:cxnLst>
                  <a:cxn ang="T10">
                    <a:pos x="T0" y="T1"/>
                  </a:cxn>
                  <a:cxn ang="T11">
                    <a:pos x="T2" y="T3"/>
                  </a:cxn>
                  <a:cxn ang="T12">
                    <a:pos x="T4" y="T5"/>
                  </a:cxn>
                  <a:cxn ang="T13">
                    <a:pos x="T6" y="T7"/>
                  </a:cxn>
                  <a:cxn ang="T14">
                    <a:pos x="T8" y="T9"/>
                  </a:cxn>
                </a:cxnLst>
                <a:rect l="T15" t="T16" r="T17" b="T18"/>
                <a:pathLst>
                  <a:path w="32" h="384">
                    <a:moveTo>
                      <a:pt x="32" y="384"/>
                    </a:moveTo>
                    <a:lnTo>
                      <a:pt x="15" y="0"/>
                    </a:lnTo>
                    <a:lnTo>
                      <a:pt x="0" y="384"/>
                    </a:lnTo>
                    <a:lnTo>
                      <a:pt x="32" y="384"/>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533" name="Freeform 1356"/>
              <p:cNvSpPr>
                <a:spLocks/>
              </p:cNvSpPr>
              <p:nvPr/>
            </p:nvSpPr>
            <p:spPr bwMode="auto">
              <a:xfrm>
                <a:off x="732" y="1700"/>
                <a:ext cx="3" cy="51"/>
              </a:xfrm>
              <a:custGeom>
                <a:avLst/>
                <a:gdLst>
                  <a:gd name="T0" fmla="*/ 0 w 32"/>
                  <a:gd name="T1" fmla="*/ 0 h 384"/>
                  <a:gd name="T2" fmla="*/ 0 w 32"/>
                  <a:gd name="T3" fmla="*/ 0 h 384"/>
                  <a:gd name="T4" fmla="*/ 0 w 32"/>
                  <a:gd name="T5" fmla="*/ 0 h 384"/>
                  <a:gd name="T6" fmla="*/ 0 w 32"/>
                  <a:gd name="T7" fmla="*/ 0 h 384"/>
                  <a:gd name="T8" fmla="*/ 0 w 32"/>
                  <a:gd name="T9" fmla="*/ 0 h 384"/>
                  <a:gd name="T10" fmla="*/ 0 60000 65536"/>
                  <a:gd name="T11" fmla="*/ 0 60000 65536"/>
                  <a:gd name="T12" fmla="*/ 0 60000 65536"/>
                  <a:gd name="T13" fmla="*/ 0 60000 65536"/>
                  <a:gd name="T14" fmla="*/ 0 60000 65536"/>
                  <a:gd name="T15" fmla="*/ 0 w 32"/>
                  <a:gd name="T16" fmla="*/ 0 h 384"/>
                  <a:gd name="T17" fmla="*/ 32 w 32"/>
                  <a:gd name="T18" fmla="*/ 384 h 384"/>
                </a:gdLst>
                <a:ahLst/>
                <a:cxnLst>
                  <a:cxn ang="T10">
                    <a:pos x="T0" y="T1"/>
                  </a:cxn>
                  <a:cxn ang="T11">
                    <a:pos x="T2" y="T3"/>
                  </a:cxn>
                  <a:cxn ang="T12">
                    <a:pos x="T4" y="T5"/>
                  </a:cxn>
                  <a:cxn ang="T13">
                    <a:pos x="T6" y="T7"/>
                  </a:cxn>
                  <a:cxn ang="T14">
                    <a:pos x="T8" y="T9"/>
                  </a:cxn>
                </a:cxnLst>
                <a:rect l="T15" t="T16" r="T17" b="T18"/>
                <a:pathLst>
                  <a:path w="32" h="384">
                    <a:moveTo>
                      <a:pt x="32" y="384"/>
                    </a:moveTo>
                    <a:lnTo>
                      <a:pt x="15" y="0"/>
                    </a:lnTo>
                    <a:lnTo>
                      <a:pt x="0" y="384"/>
                    </a:lnTo>
                    <a:lnTo>
                      <a:pt x="32" y="384"/>
                    </a:lnTo>
                  </a:path>
                </a:pathLst>
              </a:custGeom>
              <a:solidFill>
                <a:schemeClr val="folHlink"/>
              </a:solidFill>
              <a:ln w="3175">
                <a:solidFill>
                  <a:srgbClr val="000000"/>
                </a:solidFill>
                <a:round/>
                <a:headEnd/>
                <a:tailEnd/>
              </a:ln>
            </p:spPr>
            <p:txBody>
              <a:bodyPr/>
              <a:lstStyle/>
              <a:p>
                <a:endParaRPr lang="es-CL"/>
              </a:p>
            </p:txBody>
          </p:sp>
          <p:sp>
            <p:nvSpPr>
              <p:cNvPr id="16534" name="Freeform 1357"/>
              <p:cNvSpPr>
                <a:spLocks/>
              </p:cNvSpPr>
              <p:nvPr/>
            </p:nvSpPr>
            <p:spPr bwMode="auto">
              <a:xfrm>
                <a:off x="731" y="1751"/>
                <a:ext cx="5" cy="6"/>
              </a:xfrm>
              <a:custGeom>
                <a:avLst/>
                <a:gdLst>
                  <a:gd name="T0" fmla="*/ 0 w 43"/>
                  <a:gd name="T1" fmla="*/ 0 h 48"/>
                  <a:gd name="T2" fmla="*/ 0 w 43"/>
                  <a:gd name="T3" fmla="*/ 0 h 48"/>
                  <a:gd name="T4" fmla="*/ 0 w 43"/>
                  <a:gd name="T5" fmla="*/ 0 h 48"/>
                  <a:gd name="T6" fmla="*/ 0 w 43"/>
                  <a:gd name="T7" fmla="*/ 0 h 48"/>
                  <a:gd name="T8" fmla="*/ 0 w 43"/>
                  <a:gd name="T9" fmla="*/ 0 h 48"/>
                  <a:gd name="T10" fmla="*/ 0 w 43"/>
                  <a:gd name="T11" fmla="*/ 0 h 48"/>
                  <a:gd name="T12" fmla="*/ 0 60000 65536"/>
                  <a:gd name="T13" fmla="*/ 0 60000 65536"/>
                  <a:gd name="T14" fmla="*/ 0 60000 65536"/>
                  <a:gd name="T15" fmla="*/ 0 60000 65536"/>
                  <a:gd name="T16" fmla="*/ 0 60000 65536"/>
                  <a:gd name="T17" fmla="*/ 0 60000 65536"/>
                  <a:gd name="T18" fmla="*/ 0 w 43"/>
                  <a:gd name="T19" fmla="*/ 0 h 48"/>
                  <a:gd name="T20" fmla="*/ 43 w 43"/>
                  <a:gd name="T21" fmla="*/ 48 h 48"/>
                </a:gdLst>
                <a:ahLst/>
                <a:cxnLst>
                  <a:cxn ang="T12">
                    <a:pos x="T0" y="T1"/>
                  </a:cxn>
                  <a:cxn ang="T13">
                    <a:pos x="T2" y="T3"/>
                  </a:cxn>
                  <a:cxn ang="T14">
                    <a:pos x="T4" y="T5"/>
                  </a:cxn>
                  <a:cxn ang="T15">
                    <a:pos x="T6" y="T7"/>
                  </a:cxn>
                  <a:cxn ang="T16">
                    <a:pos x="T8" y="T9"/>
                  </a:cxn>
                  <a:cxn ang="T17">
                    <a:pos x="T10" y="T11"/>
                  </a:cxn>
                </a:cxnLst>
                <a:rect l="T18" t="T19" r="T20" b="T21"/>
                <a:pathLst>
                  <a:path w="43" h="48">
                    <a:moveTo>
                      <a:pt x="43" y="48"/>
                    </a:moveTo>
                    <a:lnTo>
                      <a:pt x="43" y="0"/>
                    </a:lnTo>
                    <a:lnTo>
                      <a:pt x="0" y="0"/>
                    </a:lnTo>
                    <a:lnTo>
                      <a:pt x="0" y="48"/>
                    </a:lnTo>
                    <a:lnTo>
                      <a:pt x="43" y="48"/>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535" name="Freeform 1358"/>
              <p:cNvSpPr>
                <a:spLocks/>
              </p:cNvSpPr>
              <p:nvPr/>
            </p:nvSpPr>
            <p:spPr bwMode="auto">
              <a:xfrm>
                <a:off x="731" y="1751"/>
                <a:ext cx="5" cy="6"/>
              </a:xfrm>
              <a:custGeom>
                <a:avLst/>
                <a:gdLst>
                  <a:gd name="T0" fmla="*/ 0 w 43"/>
                  <a:gd name="T1" fmla="*/ 0 h 48"/>
                  <a:gd name="T2" fmla="*/ 0 w 43"/>
                  <a:gd name="T3" fmla="*/ 0 h 48"/>
                  <a:gd name="T4" fmla="*/ 0 w 43"/>
                  <a:gd name="T5" fmla="*/ 0 h 48"/>
                  <a:gd name="T6" fmla="*/ 0 w 43"/>
                  <a:gd name="T7" fmla="*/ 0 h 48"/>
                  <a:gd name="T8" fmla="*/ 0 w 43"/>
                  <a:gd name="T9" fmla="*/ 0 h 48"/>
                  <a:gd name="T10" fmla="*/ 0 w 43"/>
                  <a:gd name="T11" fmla="*/ 0 h 48"/>
                  <a:gd name="T12" fmla="*/ 0 60000 65536"/>
                  <a:gd name="T13" fmla="*/ 0 60000 65536"/>
                  <a:gd name="T14" fmla="*/ 0 60000 65536"/>
                  <a:gd name="T15" fmla="*/ 0 60000 65536"/>
                  <a:gd name="T16" fmla="*/ 0 60000 65536"/>
                  <a:gd name="T17" fmla="*/ 0 60000 65536"/>
                  <a:gd name="T18" fmla="*/ 0 w 43"/>
                  <a:gd name="T19" fmla="*/ 0 h 48"/>
                  <a:gd name="T20" fmla="*/ 43 w 43"/>
                  <a:gd name="T21" fmla="*/ 48 h 48"/>
                </a:gdLst>
                <a:ahLst/>
                <a:cxnLst>
                  <a:cxn ang="T12">
                    <a:pos x="T0" y="T1"/>
                  </a:cxn>
                  <a:cxn ang="T13">
                    <a:pos x="T2" y="T3"/>
                  </a:cxn>
                  <a:cxn ang="T14">
                    <a:pos x="T4" y="T5"/>
                  </a:cxn>
                  <a:cxn ang="T15">
                    <a:pos x="T6" y="T7"/>
                  </a:cxn>
                  <a:cxn ang="T16">
                    <a:pos x="T8" y="T9"/>
                  </a:cxn>
                  <a:cxn ang="T17">
                    <a:pos x="T10" y="T11"/>
                  </a:cxn>
                </a:cxnLst>
                <a:rect l="T18" t="T19" r="T20" b="T21"/>
                <a:pathLst>
                  <a:path w="43" h="48">
                    <a:moveTo>
                      <a:pt x="43" y="48"/>
                    </a:moveTo>
                    <a:lnTo>
                      <a:pt x="43" y="0"/>
                    </a:lnTo>
                    <a:lnTo>
                      <a:pt x="0" y="0"/>
                    </a:lnTo>
                    <a:lnTo>
                      <a:pt x="0" y="48"/>
                    </a:lnTo>
                    <a:lnTo>
                      <a:pt x="43" y="48"/>
                    </a:lnTo>
                  </a:path>
                </a:pathLst>
              </a:custGeom>
              <a:solidFill>
                <a:schemeClr val="folHlink"/>
              </a:solidFill>
              <a:ln w="3175">
                <a:solidFill>
                  <a:srgbClr val="000000"/>
                </a:solidFill>
                <a:round/>
                <a:headEnd/>
                <a:tailEnd/>
              </a:ln>
            </p:spPr>
            <p:txBody>
              <a:bodyPr/>
              <a:lstStyle/>
              <a:p>
                <a:endParaRPr lang="es-CL"/>
              </a:p>
            </p:txBody>
          </p:sp>
          <p:sp>
            <p:nvSpPr>
              <p:cNvPr id="16536" name="Freeform 1359"/>
              <p:cNvSpPr>
                <a:spLocks/>
              </p:cNvSpPr>
              <p:nvPr/>
            </p:nvSpPr>
            <p:spPr bwMode="auto">
              <a:xfrm>
                <a:off x="777" y="1701"/>
                <a:ext cx="3" cy="51"/>
              </a:xfrm>
              <a:custGeom>
                <a:avLst/>
                <a:gdLst>
                  <a:gd name="T0" fmla="*/ 0 w 32"/>
                  <a:gd name="T1" fmla="*/ 0 h 384"/>
                  <a:gd name="T2" fmla="*/ 0 w 32"/>
                  <a:gd name="T3" fmla="*/ 0 h 384"/>
                  <a:gd name="T4" fmla="*/ 0 w 32"/>
                  <a:gd name="T5" fmla="*/ 0 h 384"/>
                  <a:gd name="T6" fmla="*/ 0 w 32"/>
                  <a:gd name="T7" fmla="*/ 0 h 384"/>
                  <a:gd name="T8" fmla="*/ 0 w 32"/>
                  <a:gd name="T9" fmla="*/ 0 h 384"/>
                  <a:gd name="T10" fmla="*/ 0 60000 65536"/>
                  <a:gd name="T11" fmla="*/ 0 60000 65536"/>
                  <a:gd name="T12" fmla="*/ 0 60000 65536"/>
                  <a:gd name="T13" fmla="*/ 0 60000 65536"/>
                  <a:gd name="T14" fmla="*/ 0 60000 65536"/>
                  <a:gd name="T15" fmla="*/ 0 w 32"/>
                  <a:gd name="T16" fmla="*/ 0 h 384"/>
                  <a:gd name="T17" fmla="*/ 32 w 32"/>
                  <a:gd name="T18" fmla="*/ 384 h 384"/>
                </a:gdLst>
                <a:ahLst/>
                <a:cxnLst>
                  <a:cxn ang="T10">
                    <a:pos x="T0" y="T1"/>
                  </a:cxn>
                  <a:cxn ang="T11">
                    <a:pos x="T2" y="T3"/>
                  </a:cxn>
                  <a:cxn ang="T12">
                    <a:pos x="T4" y="T5"/>
                  </a:cxn>
                  <a:cxn ang="T13">
                    <a:pos x="T6" y="T7"/>
                  </a:cxn>
                  <a:cxn ang="T14">
                    <a:pos x="T8" y="T9"/>
                  </a:cxn>
                </a:cxnLst>
                <a:rect l="T15" t="T16" r="T17" b="T18"/>
                <a:pathLst>
                  <a:path w="32" h="384">
                    <a:moveTo>
                      <a:pt x="32" y="384"/>
                    </a:moveTo>
                    <a:lnTo>
                      <a:pt x="15" y="0"/>
                    </a:lnTo>
                    <a:lnTo>
                      <a:pt x="0" y="384"/>
                    </a:lnTo>
                    <a:lnTo>
                      <a:pt x="32" y="384"/>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537" name="Freeform 1360"/>
              <p:cNvSpPr>
                <a:spLocks/>
              </p:cNvSpPr>
              <p:nvPr/>
            </p:nvSpPr>
            <p:spPr bwMode="auto">
              <a:xfrm>
                <a:off x="777" y="1701"/>
                <a:ext cx="3" cy="51"/>
              </a:xfrm>
              <a:custGeom>
                <a:avLst/>
                <a:gdLst>
                  <a:gd name="T0" fmla="*/ 0 w 32"/>
                  <a:gd name="T1" fmla="*/ 0 h 384"/>
                  <a:gd name="T2" fmla="*/ 0 w 32"/>
                  <a:gd name="T3" fmla="*/ 0 h 384"/>
                  <a:gd name="T4" fmla="*/ 0 w 32"/>
                  <a:gd name="T5" fmla="*/ 0 h 384"/>
                  <a:gd name="T6" fmla="*/ 0 w 32"/>
                  <a:gd name="T7" fmla="*/ 0 h 384"/>
                  <a:gd name="T8" fmla="*/ 0 w 32"/>
                  <a:gd name="T9" fmla="*/ 0 h 384"/>
                  <a:gd name="T10" fmla="*/ 0 60000 65536"/>
                  <a:gd name="T11" fmla="*/ 0 60000 65536"/>
                  <a:gd name="T12" fmla="*/ 0 60000 65536"/>
                  <a:gd name="T13" fmla="*/ 0 60000 65536"/>
                  <a:gd name="T14" fmla="*/ 0 60000 65536"/>
                  <a:gd name="T15" fmla="*/ 0 w 32"/>
                  <a:gd name="T16" fmla="*/ 0 h 384"/>
                  <a:gd name="T17" fmla="*/ 32 w 32"/>
                  <a:gd name="T18" fmla="*/ 384 h 384"/>
                </a:gdLst>
                <a:ahLst/>
                <a:cxnLst>
                  <a:cxn ang="T10">
                    <a:pos x="T0" y="T1"/>
                  </a:cxn>
                  <a:cxn ang="T11">
                    <a:pos x="T2" y="T3"/>
                  </a:cxn>
                  <a:cxn ang="T12">
                    <a:pos x="T4" y="T5"/>
                  </a:cxn>
                  <a:cxn ang="T13">
                    <a:pos x="T6" y="T7"/>
                  </a:cxn>
                  <a:cxn ang="T14">
                    <a:pos x="T8" y="T9"/>
                  </a:cxn>
                </a:cxnLst>
                <a:rect l="T15" t="T16" r="T17" b="T18"/>
                <a:pathLst>
                  <a:path w="32" h="384">
                    <a:moveTo>
                      <a:pt x="32" y="384"/>
                    </a:moveTo>
                    <a:lnTo>
                      <a:pt x="15" y="0"/>
                    </a:lnTo>
                    <a:lnTo>
                      <a:pt x="0" y="384"/>
                    </a:lnTo>
                    <a:lnTo>
                      <a:pt x="32" y="384"/>
                    </a:lnTo>
                  </a:path>
                </a:pathLst>
              </a:custGeom>
              <a:solidFill>
                <a:schemeClr val="folHlink"/>
              </a:solidFill>
              <a:ln w="3175">
                <a:solidFill>
                  <a:srgbClr val="000000"/>
                </a:solidFill>
                <a:round/>
                <a:headEnd/>
                <a:tailEnd/>
              </a:ln>
            </p:spPr>
            <p:txBody>
              <a:bodyPr/>
              <a:lstStyle/>
              <a:p>
                <a:endParaRPr lang="es-CL"/>
              </a:p>
            </p:txBody>
          </p:sp>
          <p:sp>
            <p:nvSpPr>
              <p:cNvPr id="16538" name="Freeform 1361"/>
              <p:cNvSpPr>
                <a:spLocks/>
              </p:cNvSpPr>
              <p:nvPr/>
            </p:nvSpPr>
            <p:spPr bwMode="auto">
              <a:xfrm>
                <a:off x="776" y="1752"/>
                <a:ext cx="4" cy="6"/>
              </a:xfrm>
              <a:custGeom>
                <a:avLst/>
                <a:gdLst>
                  <a:gd name="T0" fmla="*/ 0 w 43"/>
                  <a:gd name="T1" fmla="*/ 0 h 48"/>
                  <a:gd name="T2" fmla="*/ 0 w 43"/>
                  <a:gd name="T3" fmla="*/ 0 h 48"/>
                  <a:gd name="T4" fmla="*/ 0 w 43"/>
                  <a:gd name="T5" fmla="*/ 0 h 48"/>
                  <a:gd name="T6" fmla="*/ 0 w 43"/>
                  <a:gd name="T7" fmla="*/ 0 h 48"/>
                  <a:gd name="T8" fmla="*/ 0 w 43"/>
                  <a:gd name="T9" fmla="*/ 0 h 48"/>
                  <a:gd name="T10" fmla="*/ 0 w 43"/>
                  <a:gd name="T11" fmla="*/ 0 h 48"/>
                  <a:gd name="T12" fmla="*/ 0 60000 65536"/>
                  <a:gd name="T13" fmla="*/ 0 60000 65536"/>
                  <a:gd name="T14" fmla="*/ 0 60000 65536"/>
                  <a:gd name="T15" fmla="*/ 0 60000 65536"/>
                  <a:gd name="T16" fmla="*/ 0 60000 65536"/>
                  <a:gd name="T17" fmla="*/ 0 60000 65536"/>
                  <a:gd name="T18" fmla="*/ 0 w 43"/>
                  <a:gd name="T19" fmla="*/ 0 h 48"/>
                  <a:gd name="T20" fmla="*/ 43 w 43"/>
                  <a:gd name="T21" fmla="*/ 48 h 48"/>
                </a:gdLst>
                <a:ahLst/>
                <a:cxnLst>
                  <a:cxn ang="T12">
                    <a:pos x="T0" y="T1"/>
                  </a:cxn>
                  <a:cxn ang="T13">
                    <a:pos x="T2" y="T3"/>
                  </a:cxn>
                  <a:cxn ang="T14">
                    <a:pos x="T4" y="T5"/>
                  </a:cxn>
                  <a:cxn ang="T15">
                    <a:pos x="T6" y="T7"/>
                  </a:cxn>
                  <a:cxn ang="T16">
                    <a:pos x="T8" y="T9"/>
                  </a:cxn>
                  <a:cxn ang="T17">
                    <a:pos x="T10" y="T11"/>
                  </a:cxn>
                </a:cxnLst>
                <a:rect l="T18" t="T19" r="T20" b="T21"/>
                <a:pathLst>
                  <a:path w="43" h="48">
                    <a:moveTo>
                      <a:pt x="43" y="48"/>
                    </a:moveTo>
                    <a:lnTo>
                      <a:pt x="43" y="0"/>
                    </a:lnTo>
                    <a:lnTo>
                      <a:pt x="0" y="0"/>
                    </a:lnTo>
                    <a:lnTo>
                      <a:pt x="0" y="48"/>
                    </a:lnTo>
                    <a:lnTo>
                      <a:pt x="43" y="48"/>
                    </a:lnTo>
                  </a:path>
                </a:pathLst>
              </a:custGeom>
              <a:solidFill>
                <a:schemeClr val="folHlink"/>
              </a:solidFill>
              <a:ln w="3175">
                <a:solidFill>
                  <a:srgbClr val="000000"/>
                </a:solidFill>
                <a:round/>
                <a:headEnd/>
                <a:tailEnd/>
              </a:ln>
            </p:spPr>
            <p:txBody>
              <a:bodyPr/>
              <a:lstStyle/>
              <a:p>
                <a:endParaRPr lang="es-CL"/>
              </a:p>
            </p:txBody>
          </p:sp>
          <p:sp>
            <p:nvSpPr>
              <p:cNvPr id="16539" name="Freeform 1362"/>
              <p:cNvSpPr>
                <a:spLocks/>
              </p:cNvSpPr>
              <p:nvPr/>
            </p:nvSpPr>
            <p:spPr bwMode="auto">
              <a:xfrm>
                <a:off x="788" y="1701"/>
                <a:ext cx="3" cy="51"/>
              </a:xfrm>
              <a:custGeom>
                <a:avLst/>
                <a:gdLst>
                  <a:gd name="T0" fmla="*/ 0 w 32"/>
                  <a:gd name="T1" fmla="*/ 0 h 384"/>
                  <a:gd name="T2" fmla="*/ 0 w 32"/>
                  <a:gd name="T3" fmla="*/ 0 h 384"/>
                  <a:gd name="T4" fmla="*/ 0 w 32"/>
                  <a:gd name="T5" fmla="*/ 0 h 384"/>
                  <a:gd name="T6" fmla="*/ 0 w 32"/>
                  <a:gd name="T7" fmla="*/ 0 h 384"/>
                  <a:gd name="T8" fmla="*/ 0 w 32"/>
                  <a:gd name="T9" fmla="*/ 0 h 384"/>
                  <a:gd name="T10" fmla="*/ 0 60000 65536"/>
                  <a:gd name="T11" fmla="*/ 0 60000 65536"/>
                  <a:gd name="T12" fmla="*/ 0 60000 65536"/>
                  <a:gd name="T13" fmla="*/ 0 60000 65536"/>
                  <a:gd name="T14" fmla="*/ 0 60000 65536"/>
                  <a:gd name="T15" fmla="*/ 0 w 32"/>
                  <a:gd name="T16" fmla="*/ 0 h 384"/>
                  <a:gd name="T17" fmla="*/ 32 w 32"/>
                  <a:gd name="T18" fmla="*/ 384 h 384"/>
                </a:gdLst>
                <a:ahLst/>
                <a:cxnLst>
                  <a:cxn ang="T10">
                    <a:pos x="T0" y="T1"/>
                  </a:cxn>
                  <a:cxn ang="T11">
                    <a:pos x="T2" y="T3"/>
                  </a:cxn>
                  <a:cxn ang="T12">
                    <a:pos x="T4" y="T5"/>
                  </a:cxn>
                  <a:cxn ang="T13">
                    <a:pos x="T6" y="T7"/>
                  </a:cxn>
                  <a:cxn ang="T14">
                    <a:pos x="T8" y="T9"/>
                  </a:cxn>
                </a:cxnLst>
                <a:rect l="T15" t="T16" r="T17" b="T18"/>
                <a:pathLst>
                  <a:path w="32" h="384">
                    <a:moveTo>
                      <a:pt x="32" y="384"/>
                    </a:moveTo>
                    <a:lnTo>
                      <a:pt x="15" y="0"/>
                    </a:lnTo>
                    <a:lnTo>
                      <a:pt x="0" y="384"/>
                    </a:lnTo>
                    <a:lnTo>
                      <a:pt x="32" y="384"/>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540" name="Freeform 1363"/>
              <p:cNvSpPr>
                <a:spLocks/>
              </p:cNvSpPr>
              <p:nvPr/>
            </p:nvSpPr>
            <p:spPr bwMode="auto">
              <a:xfrm>
                <a:off x="788" y="1701"/>
                <a:ext cx="3" cy="51"/>
              </a:xfrm>
              <a:custGeom>
                <a:avLst/>
                <a:gdLst>
                  <a:gd name="T0" fmla="*/ 0 w 32"/>
                  <a:gd name="T1" fmla="*/ 0 h 384"/>
                  <a:gd name="T2" fmla="*/ 0 w 32"/>
                  <a:gd name="T3" fmla="*/ 0 h 384"/>
                  <a:gd name="T4" fmla="*/ 0 w 32"/>
                  <a:gd name="T5" fmla="*/ 0 h 384"/>
                  <a:gd name="T6" fmla="*/ 0 w 32"/>
                  <a:gd name="T7" fmla="*/ 0 h 384"/>
                  <a:gd name="T8" fmla="*/ 0 w 32"/>
                  <a:gd name="T9" fmla="*/ 0 h 384"/>
                  <a:gd name="T10" fmla="*/ 0 60000 65536"/>
                  <a:gd name="T11" fmla="*/ 0 60000 65536"/>
                  <a:gd name="T12" fmla="*/ 0 60000 65536"/>
                  <a:gd name="T13" fmla="*/ 0 60000 65536"/>
                  <a:gd name="T14" fmla="*/ 0 60000 65536"/>
                  <a:gd name="T15" fmla="*/ 0 w 32"/>
                  <a:gd name="T16" fmla="*/ 0 h 384"/>
                  <a:gd name="T17" fmla="*/ 32 w 32"/>
                  <a:gd name="T18" fmla="*/ 384 h 384"/>
                </a:gdLst>
                <a:ahLst/>
                <a:cxnLst>
                  <a:cxn ang="T10">
                    <a:pos x="T0" y="T1"/>
                  </a:cxn>
                  <a:cxn ang="T11">
                    <a:pos x="T2" y="T3"/>
                  </a:cxn>
                  <a:cxn ang="T12">
                    <a:pos x="T4" y="T5"/>
                  </a:cxn>
                  <a:cxn ang="T13">
                    <a:pos x="T6" y="T7"/>
                  </a:cxn>
                  <a:cxn ang="T14">
                    <a:pos x="T8" y="T9"/>
                  </a:cxn>
                </a:cxnLst>
                <a:rect l="T15" t="T16" r="T17" b="T18"/>
                <a:pathLst>
                  <a:path w="32" h="384">
                    <a:moveTo>
                      <a:pt x="32" y="384"/>
                    </a:moveTo>
                    <a:lnTo>
                      <a:pt x="15" y="0"/>
                    </a:lnTo>
                    <a:lnTo>
                      <a:pt x="0" y="384"/>
                    </a:lnTo>
                    <a:lnTo>
                      <a:pt x="32" y="384"/>
                    </a:lnTo>
                  </a:path>
                </a:pathLst>
              </a:custGeom>
              <a:solidFill>
                <a:schemeClr val="folHlink"/>
              </a:solidFill>
              <a:ln w="3175">
                <a:solidFill>
                  <a:srgbClr val="000000"/>
                </a:solidFill>
                <a:round/>
                <a:headEnd/>
                <a:tailEnd/>
              </a:ln>
            </p:spPr>
            <p:txBody>
              <a:bodyPr/>
              <a:lstStyle/>
              <a:p>
                <a:endParaRPr lang="es-CL"/>
              </a:p>
            </p:txBody>
          </p:sp>
          <p:sp>
            <p:nvSpPr>
              <p:cNvPr id="16541" name="Freeform 1364"/>
              <p:cNvSpPr>
                <a:spLocks/>
              </p:cNvSpPr>
              <p:nvPr/>
            </p:nvSpPr>
            <p:spPr bwMode="auto">
              <a:xfrm>
                <a:off x="787" y="1752"/>
                <a:ext cx="5" cy="6"/>
              </a:xfrm>
              <a:custGeom>
                <a:avLst/>
                <a:gdLst>
                  <a:gd name="T0" fmla="*/ 0 w 43"/>
                  <a:gd name="T1" fmla="*/ 0 h 48"/>
                  <a:gd name="T2" fmla="*/ 0 w 43"/>
                  <a:gd name="T3" fmla="*/ 0 h 48"/>
                  <a:gd name="T4" fmla="*/ 0 w 43"/>
                  <a:gd name="T5" fmla="*/ 0 h 48"/>
                  <a:gd name="T6" fmla="*/ 0 w 43"/>
                  <a:gd name="T7" fmla="*/ 0 h 48"/>
                  <a:gd name="T8" fmla="*/ 0 w 43"/>
                  <a:gd name="T9" fmla="*/ 0 h 48"/>
                  <a:gd name="T10" fmla="*/ 0 w 43"/>
                  <a:gd name="T11" fmla="*/ 0 h 48"/>
                  <a:gd name="T12" fmla="*/ 0 60000 65536"/>
                  <a:gd name="T13" fmla="*/ 0 60000 65536"/>
                  <a:gd name="T14" fmla="*/ 0 60000 65536"/>
                  <a:gd name="T15" fmla="*/ 0 60000 65536"/>
                  <a:gd name="T16" fmla="*/ 0 60000 65536"/>
                  <a:gd name="T17" fmla="*/ 0 60000 65536"/>
                  <a:gd name="T18" fmla="*/ 0 w 43"/>
                  <a:gd name="T19" fmla="*/ 0 h 48"/>
                  <a:gd name="T20" fmla="*/ 43 w 43"/>
                  <a:gd name="T21" fmla="*/ 48 h 48"/>
                </a:gdLst>
                <a:ahLst/>
                <a:cxnLst>
                  <a:cxn ang="T12">
                    <a:pos x="T0" y="T1"/>
                  </a:cxn>
                  <a:cxn ang="T13">
                    <a:pos x="T2" y="T3"/>
                  </a:cxn>
                  <a:cxn ang="T14">
                    <a:pos x="T4" y="T5"/>
                  </a:cxn>
                  <a:cxn ang="T15">
                    <a:pos x="T6" y="T7"/>
                  </a:cxn>
                  <a:cxn ang="T16">
                    <a:pos x="T8" y="T9"/>
                  </a:cxn>
                  <a:cxn ang="T17">
                    <a:pos x="T10" y="T11"/>
                  </a:cxn>
                </a:cxnLst>
                <a:rect l="T18" t="T19" r="T20" b="T21"/>
                <a:pathLst>
                  <a:path w="43" h="48">
                    <a:moveTo>
                      <a:pt x="43" y="48"/>
                    </a:moveTo>
                    <a:lnTo>
                      <a:pt x="43" y="0"/>
                    </a:lnTo>
                    <a:lnTo>
                      <a:pt x="0" y="0"/>
                    </a:lnTo>
                    <a:lnTo>
                      <a:pt x="0" y="48"/>
                    </a:lnTo>
                    <a:lnTo>
                      <a:pt x="43" y="48"/>
                    </a:lnTo>
                  </a:path>
                </a:pathLst>
              </a:custGeom>
              <a:solidFill>
                <a:schemeClr val="folHlink"/>
              </a:solidFill>
              <a:ln w="3175">
                <a:solidFill>
                  <a:srgbClr val="000000"/>
                </a:solidFill>
                <a:round/>
                <a:headEnd/>
                <a:tailEnd/>
              </a:ln>
            </p:spPr>
            <p:txBody>
              <a:bodyPr/>
              <a:lstStyle/>
              <a:p>
                <a:endParaRPr lang="es-CL"/>
              </a:p>
            </p:txBody>
          </p:sp>
          <p:sp>
            <p:nvSpPr>
              <p:cNvPr id="16542" name="Freeform 1365"/>
              <p:cNvSpPr>
                <a:spLocks/>
              </p:cNvSpPr>
              <p:nvPr/>
            </p:nvSpPr>
            <p:spPr bwMode="auto">
              <a:xfrm>
                <a:off x="814" y="1702"/>
                <a:ext cx="3" cy="51"/>
              </a:xfrm>
              <a:custGeom>
                <a:avLst/>
                <a:gdLst>
                  <a:gd name="T0" fmla="*/ 0 w 32"/>
                  <a:gd name="T1" fmla="*/ 0 h 384"/>
                  <a:gd name="T2" fmla="*/ 0 w 32"/>
                  <a:gd name="T3" fmla="*/ 0 h 384"/>
                  <a:gd name="T4" fmla="*/ 0 w 32"/>
                  <a:gd name="T5" fmla="*/ 0 h 384"/>
                  <a:gd name="T6" fmla="*/ 0 w 32"/>
                  <a:gd name="T7" fmla="*/ 0 h 384"/>
                  <a:gd name="T8" fmla="*/ 0 w 32"/>
                  <a:gd name="T9" fmla="*/ 0 h 384"/>
                  <a:gd name="T10" fmla="*/ 0 60000 65536"/>
                  <a:gd name="T11" fmla="*/ 0 60000 65536"/>
                  <a:gd name="T12" fmla="*/ 0 60000 65536"/>
                  <a:gd name="T13" fmla="*/ 0 60000 65536"/>
                  <a:gd name="T14" fmla="*/ 0 60000 65536"/>
                  <a:gd name="T15" fmla="*/ 0 w 32"/>
                  <a:gd name="T16" fmla="*/ 0 h 384"/>
                  <a:gd name="T17" fmla="*/ 32 w 32"/>
                  <a:gd name="T18" fmla="*/ 384 h 384"/>
                </a:gdLst>
                <a:ahLst/>
                <a:cxnLst>
                  <a:cxn ang="T10">
                    <a:pos x="T0" y="T1"/>
                  </a:cxn>
                  <a:cxn ang="T11">
                    <a:pos x="T2" y="T3"/>
                  </a:cxn>
                  <a:cxn ang="T12">
                    <a:pos x="T4" y="T5"/>
                  </a:cxn>
                  <a:cxn ang="T13">
                    <a:pos x="T6" y="T7"/>
                  </a:cxn>
                  <a:cxn ang="T14">
                    <a:pos x="T8" y="T9"/>
                  </a:cxn>
                </a:cxnLst>
                <a:rect l="T15" t="T16" r="T17" b="T18"/>
                <a:pathLst>
                  <a:path w="32" h="384">
                    <a:moveTo>
                      <a:pt x="32" y="384"/>
                    </a:moveTo>
                    <a:lnTo>
                      <a:pt x="15" y="0"/>
                    </a:lnTo>
                    <a:lnTo>
                      <a:pt x="0" y="384"/>
                    </a:lnTo>
                    <a:lnTo>
                      <a:pt x="32" y="384"/>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543" name="Freeform 1366"/>
              <p:cNvSpPr>
                <a:spLocks/>
              </p:cNvSpPr>
              <p:nvPr/>
            </p:nvSpPr>
            <p:spPr bwMode="auto">
              <a:xfrm>
                <a:off x="814" y="1702"/>
                <a:ext cx="3" cy="51"/>
              </a:xfrm>
              <a:custGeom>
                <a:avLst/>
                <a:gdLst>
                  <a:gd name="T0" fmla="*/ 0 w 32"/>
                  <a:gd name="T1" fmla="*/ 0 h 384"/>
                  <a:gd name="T2" fmla="*/ 0 w 32"/>
                  <a:gd name="T3" fmla="*/ 0 h 384"/>
                  <a:gd name="T4" fmla="*/ 0 w 32"/>
                  <a:gd name="T5" fmla="*/ 0 h 384"/>
                  <a:gd name="T6" fmla="*/ 0 w 32"/>
                  <a:gd name="T7" fmla="*/ 0 h 384"/>
                  <a:gd name="T8" fmla="*/ 0 w 32"/>
                  <a:gd name="T9" fmla="*/ 0 h 384"/>
                  <a:gd name="T10" fmla="*/ 0 60000 65536"/>
                  <a:gd name="T11" fmla="*/ 0 60000 65536"/>
                  <a:gd name="T12" fmla="*/ 0 60000 65536"/>
                  <a:gd name="T13" fmla="*/ 0 60000 65536"/>
                  <a:gd name="T14" fmla="*/ 0 60000 65536"/>
                  <a:gd name="T15" fmla="*/ 0 w 32"/>
                  <a:gd name="T16" fmla="*/ 0 h 384"/>
                  <a:gd name="T17" fmla="*/ 32 w 32"/>
                  <a:gd name="T18" fmla="*/ 384 h 384"/>
                </a:gdLst>
                <a:ahLst/>
                <a:cxnLst>
                  <a:cxn ang="T10">
                    <a:pos x="T0" y="T1"/>
                  </a:cxn>
                  <a:cxn ang="T11">
                    <a:pos x="T2" y="T3"/>
                  </a:cxn>
                  <a:cxn ang="T12">
                    <a:pos x="T4" y="T5"/>
                  </a:cxn>
                  <a:cxn ang="T13">
                    <a:pos x="T6" y="T7"/>
                  </a:cxn>
                  <a:cxn ang="T14">
                    <a:pos x="T8" y="T9"/>
                  </a:cxn>
                </a:cxnLst>
                <a:rect l="T15" t="T16" r="T17" b="T18"/>
                <a:pathLst>
                  <a:path w="32" h="384">
                    <a:moveTo>
                      <a:pt x="32" y="384"/>
                    </a:moveTo>
                    <a:lnTo>
                      <a:pt x="15" y="0"/>
                    </a:lnTo>
                    <a:lnTo>
                      <a:pt x="0" y="384"/>
                    </a:lnTo>
                    <a:lnTo>
                      <a:pt x="32" y="384"/>
                    </a:lnTo>
                  </a:path>
                </a:pathLst>
              </a:custGeom>
              <a:solidFill>
                <a:schemeClr val="folHlink"/>
              </a:solidFill>
              <a:ln w="3175">
                <a:solidFill>
                  <a:srgbClr val="000000"/>
                </a:solidFill>
                <a:round/>
                <a:headEnd/>
                <a:tailEnd/>
              </a:ln>
            </p:spPr>
            <p:txBody>
              <a:bodyPr/>
              <a:lstStyle/>
              <a:p>
                <a:endParaRPr lang="es-CL"/>
              </a:p>
            </p:txBody>
          </p:sp>
          <p:sp>
            <p:nvSpPr>
              <p:cNvPr id="16544" name="Freeform 1367"/>
              <p:cNvSpPr>
                <a:spLocks/>
              </p:cNvSpPr>
              <p:nvPr/>
            </p:nvSpPr>
            <p:spPr bwMode="auto">
              <a:xfrm>
                <a:off x="813" y="1753"/>
                <a:ext cx="4" cy="6"/>
              </a:xfrm>
              <a:custGeom>
                <a:avLst/>
                <a:gdLst>
                  <a:gd name="T0" fmla="*/ 0 w 43"/>
                  <a:gd name="T1" fmla="*/ 0 h 48"/>
                  <a:gd name="T2" fmla="*/ 0 w 43"/>
                  <a:gd name="T3" fmla="*/ 0 h 48"/>
                  <a:gd name="T4" fmla="*/ 0 w 43"/>
                  <a:gd name="T5" fmla="*/ 0 h 48"/>
                  <a:gd name="T6" fmla="*/ 0 w 43"/>
                  <a:gd name="T7" fmla="*/ 0 h 48"/>
                  <a:gd name="T8" fmla="*/ 0 w 43"/>
                  <a:gd name="T9" fmla="*/ 0 h 48"/>
                  <a:gd name="T10" fmla="*/ 0 w 43"/>
                  <a:gd name="T11" fmla="*/ 0 h 48"/>
                  <a:gd name="T12" fmla="*/ 0 60000 65536"/>
                  <a:gd name="T13" fmla="*/ 0 60000 65536"/>
                  <a:gd name="T14" fmla="*/ 0 60000 65536"/>
                  <a:gd name="T15" fmla="*/ 0 60000 65536"/>
                  <a:gd name="T16" fmla="*/ 0 60000 65536"/>
                  <a:gd name="T17" fmla="*/ 0 60000 65536"/>
                  <a:gd name="T18" fmla="*/ 0 w 43"/>
                  <a:gd name="T19" fmla="*/ 0 h 48"/>
                  <a:gd name="T20" fmla="*/ 43 w 43"/>
                  <a:gd name="T21" fmla="*/ 48 h 48"/>
                </a:gdLst>
                <a:ahLst/>
                <a:cxnLst>
                  <a:cxn ang="T12">
                    <a:pos x="T0" y="T1"/>
                  </a:cxn>
                  <a:cxn ang="T13">
                    <a:pos x="T2" y="T3"/>
                  </a:cxn>
                  <a:cxn ang="T14">
                    <a:pos x="T4" y="T5"/>
                  </a:cxn>
                  <a:cxn ang="T15">
                    <a:pos x="T6" y="T7"/>
                  </a:cxn>
                  <a:cxn ang="T16">
                    <a:pos x="T8" y="T9"/>
                  </a:cxn>
                  <a:cxn ang="T17">
                    <a:pos x="T10" y="T11"/>
                  </a:cxn>
                </a:cxnLst>
                <a:rect l="T18" t="T19" r="T20" b="T21"/>
                <a:pathLst>
                  <a:path w="43" h="48">
                    <a:moveTo>
                      <a:pt x="43" y="48"/>
                    </a:moveTo>
                    <a:lnTo>
                      <a:pt x="43" y="0"/>
                    </a:lnTo>
                    <a:lnTo>
                      <a:pt x="0" y="0"/>
                    </a:lnTo>
                    <a:lnTo>
                      <a:pt x="0" y="48"/>
                    </a:lnTo>
                    <a:lnTo>
                      <a:pt x="43" y="48"/>
                    </a:lnTo>
                  </a:path>
                </a:pathLst>
              </a:custGeom>
              <a:solidFill>
                <a:schemeClr val="folHlink"/>
              </a:solidFill>
              <a:ln w="3175">
                <a:solidFill>
                  <a:srgbClr val="000000"/>
                </a:solidFill>
                <a:round/>
                <a:headEnd/>
                <a:tailEnd/>
              </a:ln>
            </p:spPr>
            <p:txBody>
              <a:bodyPr/>
              <a:lstStyle/>
              <a:p>
                <a:endParaRPr lang="es-CL"/>
              </a:p>
            </p:txBody>
          </p:sp>
          <p:sp>
            <p:nvSpPr>
              <p:cNvPr id="16545" name="Freeform 1368"/>
              <p:cNvSpPr>
                <a:spLocks/>
              </p:cNvSpPr>
              <p:nvPr/>
            </p:nvSpPr>
            <p:spPr bwMode="auto">
              <a:xfrm>
                <a:off x="828" y="1702"/>
                <a:ext cx="3" cy="51"/>
              </a:xfrm>
              <a:custGeom>
                <a:avLst/>
                <a:gdLst>
                  <a:gd name="T0" fmla="*/ 0 w 32"/>
                  <a:gd name="T1" fmla="*/ 0 h 384"/>
                  <a:gd name="T2" fmla="*/ 0 w 32"/>
                  <a:gd name="T3" fmla="*/ 0 h 384"/>
                  <a:gd name="T4" fmla="*/ 0 w 32"/>
                  <a:gd name="T5" fmla="*/ 0 h 384"/>
                  <a:gd name="T6" fmla="*/ 0 w 32"/>
                  <a:gd name="T7" fmla="*/ 0 h 384"/>
                  <a:gd name="T8" fmla="*/ 0 w 32"/>
                  <a:gd name="T9" fmla="*/ 0 h 384"/>
                  <a:gd name="T10" fmla="*/ 0 60000 65536"/>
                  <a:gd name="T11" fmla="*/ 0 60000 65536"/>
                  <a:gd name="T12" fmla="*/ 0 60000 65536"/>
                  <a:gd name="T13" fmla="*/ 0 60000 65536"/>
                  <a:gd name="T14" fmla="*/ 0 60000 65536"/>
                  <a:gd name="T15" fmla="*/ 0 w 32"/>
                  <a:gd name="T16" fmla="*/ 0 h 384"/>
                  <a:gd name="T17" fmla="*/ 32 w 32"/>
                  <a:gd name="T18" fmla="*/ 384 h 384"/>
                </a:gdLst>
                <a:ahLst/>
                <a:cxnLst>
                  <a:cxn ang="T10">
                    <a:pos x="T0" y="T1"/>
                  </a:cxn>
                  <a:cxn ang="T11">
                    <a:pos x="T2" y="T3"/>
                  </a:cxn>
                  <a:cxn ang="T12">
                    <a:pos x="T4" y="T5"/>
                  </a:cxn>
                  <a:cxn ang="T13">
                    <a:pos x="T6" y="T7"/>
                  </a:cxn>
                  <a:cxn ang="T14">
                    <a:pos x="T8" y="T9"/>
                  </a:cxn>
                </a:cxnLst>
                <a:rect l="T15" t="T16" r="T17" b="T18"/>
                <a:pathLst>
                  <a:path w="32" h="384">
                    <a:moveTo>
                      <a:pt x="32" y="384"/>
                    </a:moveTo>
                    <a:lnTo>
                      <a:pt x="15" y="0"/>
                    </a:lnTo>
                    <a:lnTo>
                      <a:pt x="0" y="384"/>
                    </a:lnTo>
                    <a:lnTo>
                      <a:pt x="32" y="384"/>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546" name="Freeform 1369"/>
              <p:cNvSpPr>
                <a:spLocks/>
              </p:cNvSpPr>
              <p:nvPr/>
            </p:nvSpPr>
            <p:spPr bwMode="auto">
              <a:xfrm>
                <a:off x="828" y="1702"/>
                <a:ext cx="3" cy="51"/>
              </a:xfrm>
              <a:custGeom>
                <a:avLst/>
                <a:gdLst>
                  <a:gd name="T0" fmla="*/ 0 w 32"/>
                  <a:gd name="T1" fmla="*/ 0 h 384"/>
                  <a:gd name="T2" fmla="*/ 0 w 32"/>
                  <a:gd name="T3" fmla="*/ 0 h 384"/>
                  <a:gd name="T4" fmla="*/ 0 w 32"/>
                  <a:gd name="T5" fmla="*/ 0 h 384"/>
                  <a:gd name="T6" fmla="*/ 0 w 32"/>
                  <a:gd name="T7" fmla="*/ 0 h 384"/>
                  <a:gd name="T8" fmla="*/ 0 w 32"/>
                  <a:gd name="T9" fmla="*/ 0 h 384"/>
                  <a:gd name="T10" fmla="*/ 0 60000 65536"/>
                  <a:gd name="T11" fmla="*/ 0 60000 65536"/>
                  <a:gd name="T12" fmla="*/ 0 60000 65536"/>
                  <a:gd name="T13" fmla="*/ 0 60000 65536"/>
                  <a:gd name="T14" fmla="*/ 0 60000 65536"/>
                  <a:gd name="T15" fmla="*/ 0 w 32"/>
                  <a:gd name="T16" fmla="*/ 0 h 384"/>
                  <a:gd name="T17" fmla="*/ 32 w 32"/>
                  <a:gd name="T18" fmla="*/ 384 h 384"/>
                </a:gdLst>
                <a:ahLst/>
                <a:cxnLst>
                  <a:cxn ang="T10">
                    <a:pos x="T0" y="T1"/>
                  </a:cxn>
                  <a:cxn ang="T11">
                    <a:pos x="T2" y="T3"/>
                  </a:cxn>
                  <a:cxn ang="T12">
                    <a:pos x="T4" y="T5"/>
                  </a:cxn>
                  <a:cxn ang="T13">
                    <a:pos x="T6" y="T7"/>
                  </a:cxn>
                  <a:cxn ang="T14">
                    <a:pos x="T8" y="T9"/>
                  </a:cxn>
                </a:cxnLst>
                <a:rect l="T15" t="T16" r="T17" b="T18"/>
                <a:pathLst>
                  <a:path w="32" h="384">
                    <a:moveTo>
                      <a:pt x="32" y="384"/>
                    </a:moveTo>
                    <a:lnTo>
                      <a:pt x="15" y="0"/>
                    </a:lnTo>
                    <a:lnTo>
                      <a:pt x="0" y="384"/>
                    </a:lnTo>
                    <a:lnTo>
                      <a:pt x="32" y="384"/>
                    </a:lnTo>
                  </a:path>
                </a:pathLst>
              </a:custGeom>
              <a:solidFill>
                <a:schemeClr val="folHlink"/>
              </a:solidFill>
              <a:ln w="3175">
                <a:solidFill>
                  <a:srgbClr val="000000"/>
                </a:solidFill>
                <a:round/>
                <a:headEnd/>
                <a:tailEnd/>
              </a:ln>
            </p:spPr>
            <p:txBody>
              <a:bodyPr/>
              <a:lstStyle/>
              <a:p>
                <a:endParaRPr lang="es-CL"/>
              </a:p>
            </p:txBody>
          </p:sp>
          <p:sp>
            <p:nvSpPr>
              <p:cNvPr id="16547" name="Freeform 1370"/>
              <p:cNvSpPr>
                <a:spLocks/>
              </p:cNvSpPr>
              <p:nvPr/>
            </p:nvSpPr>
            <p:spPr bwMode="auto">
              <a:xfrm>
                <a:off x="828" y="1753"/>
                <a:ext cx="4" cy="6"/>
              </a:xfrm>
              <a:custGeom>
                <a:avLst/>
                <a:gdLst>
                  <a:gd name="T0" fmla="*/ 0 w 43"/>
                  <a:gd name="T1" fmla="*/ 0 h 48"/>
                  <a:gd name="T2" fmla="*/ 0 w 43"/>
                  <a:gd name="T3" fmla="*/ 0 h 48"/>
                  <a:gd name="T4" fmla="*/ 0 w 43"/>
                  <a:gd name="T5" fmla="*/ 0 h 48"/>
                  <a:gd name="T6" fmla="*/ 0 w 43"/>
                  <a:gd name="T7" fmla="*/ 0 h 48"/>
                  <a:gd name="T8" fmla="*/ 0 w 43"/>
                  <a:gd name="T9" fmla="*/ 0 h 48"/>
                  <a:gd name="T10" fmla="*/ 0 w 43"/>
                  <a:gd name="T11" fmla="*/ 0 h 48"/>
                  <a:gd name="T12" fmla="*/ 0 60000 65536"/>
                  <a:gd name="T13" fmla="*/ 0 60000 65536"/>
                  <a:gd name="T14" fmla="*/ 0 60000 65536"/>
                  <a:gd name="T15" fmla="*/ 0 60000 65536"/>
                  <a:gd name="T16" fmla="*/ 0 60000 65536"/>
                  <a:gd name="T17" fmla="*/ 0 60000 65536"/>
                  <a:gd name="T18" fmla="*/ 0 w 43"/>
                  <a:gd name="T19" fmla="*/ 0 h 48"/>
                  <a:gd name="T20" fmla="*/ 43 w 43"/>
                  <a:gd name="T21" fmla="*/ 48 h 48"/>
                </a:gdLst>
                <a:ahLst/>
                <a:cxnLst>
                  <a:cxn ang="T12">
                    <a:pos x="T0" y="T1"/>
                  </a:cxn>
                  <a:cxn ang="T13">
                    <a:pos x="T2" y="T3"/>
                  </a:cxn>
                  <a:cxn ang="T14">
                    <a:pos x="T4" y="T5"/>
                  </a:cxn>
                  <a:cxn ang="T15">
                    <a:pos x="T6" y="T7"/>
                  </a:cxn>
                  <a:cxn ang="T16">
                    <a:pos x="T8" y="T9"/>
                  </a:cxn>
                  <a:cxn ang="T17">
                    <a:pos x="T10" y="T11"/>
                  </a:cxn>
                </a:cxnLst>
                <a:rect l="T18" t="T19" r="T20" b="T21"/>
                <a:pathLst>
                  <a:path w="43" h="48">
                    <a:moveTo>
                      <a:pt x="43" y="48"/>
                    </a:moveTo>
                    <a:lnTo>
                      <a:pt x="43" y="0"/>
                    </a:lnTo>
                    <a:lnTo>
                      <a:pt x="0" y="0"/>
                    </a:lnTo>
                    <a:lnTo>
                      <a:pt x="0" y="48"/>
                    </a:lnTo>
                    <a:lnTo>
                      <a:pt x="43" y="48"/>
                    </a:lnTo>
                  </a:path>
                </a:pathLst>
              </a:custGeom>
              <a:solidFill>
                <a:schemeClr val="folHlink"/>
              </a:solidFill>
              <a:ln w="3175">
                <a:solidFill>
                  <a:srgbClr val="000000"/>
                </a:solidFill>
                <a:round/>
                <a:headEnd/>
                <a:tailEnd/>
              </a:ln>
            </p:spPr>
            <p:txBody>
              <a:bodyPr/>
              <a:lstStyle/>
              <a:p>
                <a:endParaRPr lang="es-CL"/>
              </a:p>
            </p:txBody>
          </p:sp>
          <p:sp>
            <p:nvSpPr>
              <p:cNvPr id="16548" name="Freeform 1371"/>
              <p:cNvSpPr>
                <a:spLocks/>
              </p:cNvSpPr>
              <p:nvPr/>
            </p:nvSpPr>
            <p:spPr bwMode="auto">
              <a:xfrm>
                <a:off x="853" y="1702"/>
                <a:ext cx="3" cy="51"/>
              </a:xfrm>
              <a:custGeom>
                <a:avLst/>
                <a:gdLst>
                  <a:gd name="T0" fmla="*/ 0 w 32"/>
                  <a:gd name="T1" fmla="*/ 0 h 384"/>
                  <a:gd name="T2" fmla="*/ 0 w 32"/>
                  <a:gd name="T3" fmla="*/ 0 h 384"/>
                  <a:gd name="T4" fmla="*/ 0 w 32"/>
                  <a:gd name="T5" fmla="*/ 0 h 384"/>
                  <a:gd name="T6" fmla="*/ 0 w 32"/>
                  <a:gd name="T7" fmla="*/ 0 h 384"/>
                  <a:gd name="T8" fmla="*/ 0 w 32"/>
                  <a:gd name="T9" fmla="*/ 0 h 384"/>
                  <a:gd name="T10" fmla="*/ 0 60000 65536"/>
                  <a:gd name="T11" fmla="*/ 0 60000 65536"/>
                  <a:gd name="T12" fmla="*/ 0 60000 65536"/>
                  <a:gd name="T13" fmla="*/ 0 60000 65536"/>
                  <a:gd name="T14" fmla="*/ 0 60000 65536"/>
                  <a:gd name="T15" fmla="*/ 0 w 32"/>
                  <a:gd name="T16" fmla="*/ 0 h 384"/>
                  <a:gd name="T17" fmla="*/ 32 w 32"/>
                  <a:gd name="T18" fmla="*/ 384 h 384"/>
                </a:gdLst>
                <a:ahLst/>
                <a:cxnLst>
                  <a:cxn ang="T10">
                    <a:pos x="T0" y="T1"/>
                  </a:cxn>
                  <a:cxn ang="T11">
                    <a:pos x="T2" y="T3"/>
                  </a:cxn>
                  <a:cxn ang="T12">
                    <a:pos x="T4" y="T5"/>
                  </a:cxn>
                  <a:cxn ang="T13">
                    <a:pos x="T6" y="T7"/>
                  </a:cxn>
                  <a:cxn ang="T14">
                    <a:pos x="T8" y="T9"/>
                  </a:cxn>
                </a:cxnLst>
                <a:rect l="T15" t="T16" r="T17" b="T18"/>
                <a:pathLst>
                  <a:path w="32" h="384">
                    <a:moveTo>
                      <a:pt x="32" y="384"/>
                    </a:moveTo>
                    <a:lnTo>
                      <a:pt x="15" y="0"/>
                    </a:lnTo>
                    <a:lnTo>
                      <a:pt x="0" y="384"/>
                    </a:lnTo>
                    <a:lnTo>
                      <a:pt x="32" y="384"/>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549" name="Freeform 1372"/>
              <p:cNvSpPr>
                <a:spLocks/>
              </p:cNvSpPr>
              <p:nvPr/>
            </p:nvSpPr>
            <p:spPr bwMode="auto">
              <a:xfrm>
                <a:off x="853" y="1702"/>
                <a:ext cx="3" cy="51"/>
              </a:xfrm>
              <a:custGeom>
                <a:avLst/>
                <a:gdLst>
                  <a:gd name="T0" fmla="*/ 0 w 32"/>
                  <a:gd name="T1" fmla="*/ 0 h 384"/>
                  <a:gd name="T2" fmla="*/ 0 w 32"/>
                  <a:gd name="T3" fmla="*/ 0 h 384"/>
                  <a:gd name="T4" fmla="*/ 0 w 32"/>
                  <a:gd name="T5" fmla="*/ 0 h 384"/>
                  <a:gd name="T6" fmla="*/ 0 w 32"/>
                  <a:gd name="T7" fmla="*/ 0 h 384"/>
                  <a:gd name="T8" fmla="*/ 0 w 32"/>
                  <a:gd name="T9" fmla="*/ 0 h 384"/>
                  <a:gd name="T10" fmla="*/ 0 60000 65536"/>
                  <a:gd name="T11" fmla="*/ 0 60000 65536"/>
                  <a:gd name="T12" fmla="*/ 0 60000 65536"/>
                  <a:gd name="T13" fmla="*/ 0 60000 65536"/>
                  <a:gd name="T14" fmla="*/ 0 60000 65536"/>
                  <a:gd name="T15" fmla="*/ 0 w 32"/>
                  <a:gd name="T16" fmla="*/ 0 h 384"/>
                  <a:gd name="T17" fmla="*/ 32 w 32"/>
                  <a:gd name="T18" fmla="*/ 384 h 384"/>
                </a:gdLst>
                <a:ahLst/>
                <a:cxnLst>
                  <a:cxn ang="T10">
                    <a:pos x="T0" y="T1"/>
                  </a:cxn>
                  <a:cxn ang="T11">
                    <a:pos x="T2" y="T3"/>
                  </a:cxn>
                  <a:cxn ang="T12">
                    <a:pos x="T4" y="T5"/>
                  </a:cxn>
                  <a:cxn ang="T13">
                    <a:pos x="T6" y="T7"/>
                  </a:cxn>
                  <a:cxn ang="T14">
                    <a:pos x="T8" y="T9"/>
                  </a:cxn>
                </a:cxnLst>
                <a:rect l="T15" t="T16" r="T17" b="T18"/>
                <a:pathLst>
                  <a:path w="32" h="384">
                    <a:moveTo>
                      <a:pt x="32" y="384"/>
                    </a:moveTo>
                    <a:lnTo>
                      <a:pt x="15" y="0"/>
                    </a:lnTo>
                    <a:lnTo>
                      <a:pt x="0" y="384"/>
                    </a:lnTo>
                    <a:lnTo>
                      <a:pt x="32" y="384"/>
                    </a:lnTo>
                  </a:path>
                </a:pathLst>
              </a:custGeom>
              <a:solidFill>
                <a:schemeClr val="folHlink"/>
              </a:solidFill>
              <a:ln w="3175">
                <a:solidFill>
                  <a:srgbClr val="000000"/>
                </a:solidFill>
                <a:round/>
                <a:headEnd/>
                <a:tailEnd/>
              </a:ln>
            </p:spPr>
            <p:txBody>
              <a:bodyPr/>
              <a:lstStyle/>
              <a:p>
                <a:endParaRPr lang="es-CL"/>
              </a:p>
            </p:txBody>
          </p:sp>
          <p:sp>
            <p:nvSpPr>
              <p:cNvPr id="16550" name="Freeform 1373"/>
              <p:cNvSpPr>
                <a:spLocks/>
              </p:cNvSpPr>
              <p:nvPr/>
            </p:nvSpPr>
            <p:spPr bwMode="auto">
              <a:xfrm>
                <a:off x="853" y="1753"/>
                <a:ext cx="4" cy="6"/>
              </a:xfrm>
              <a:custGeom>
                <a:avLst/>
                <a:gdLst>
                  <a:gd name="T0" fmla="*/ 0 w 43"/>
                  <a:gd name="T1" fmla="*/ 0 h 48"/>
                  <a:gd name="T2" fmla="*/ 0 w 43"/>
                  <a:gd name="T3" fmla="*/ 0 h 48"/>
                  <a:gd name="T4" fmla="*/ 0 w 43"/>
                  <a:gd name="T5" fmla="*/ 0 h 48"/>
                  <a:gd name="T6" fmla="*/ 0 w 43"/>
                  <a:gd name="T7" fmla="*/ 0 h 48"/>
                  <a:gd name="T8" fmla="*/ 0 w 43"/>
                  <a:gd name="T9" fmla="*/ 0 h 48"/>
                  <a:gd name="T10" fmla="*/ 0 w 43"/>
                  <a:gd name="T11" fmla="*/ 0 h 48"/>
                  <a:gd name="T12" fmla="*/ 0 60000 65536"/>
                  <a:gd name="T13" fmla="*/ 0 60000 65536"/>
                  <a:gd name="T14" fmla="*/ 0 60000 65536"/>
                  <a:gd name="T15" fmla="*/ 0 60000 65536"/>
                  <a:gd name="T16" fmla="*/ 0 60000 65536"/>
                  <a:gd name="T17" fmla="*/ 0 60000 65536"/>
                  <a:gd name="T18" fmla="*/ 0 w 43"/>
                  <a:gd name="T19" fmla="*/ 0 h 48"/>
                  <a:gd name="T20" fmla="*/ 43 w 43"/>
                  <a:gd name="T21" fmla="*/ 48 h 48"/>
                </a:gdLst>
                <a:ahLst/>
                <a:cxnLst>
                  <a:cxn ang="T12">
                    <a:pos x="T0" y="T1"/>
                  </a:cxn>
                  <a:cxn ang="T13">
                    <a:pos x="T2" y="T3"/>
                  </a:cxn>
                  <a:cxn ang="T14">
                    <a:pos x="T4" y="T5"/>
                  </a:cxn>
                  <a:cxn ang="T15">
                    <a:pos x="T6" y="T7"/>
                  </a:cxn>
                  <a:cxn ang="T16">
                    <a:pos x="T8" y="T9"/>
                  </a:cxn>
                  <a:cxn ang="T17">
                    <a:pos x="T10" y="T11"/>
                  </a:cxn>
                </a:cxnLst>
                <a:rect l="T18" t="T19" r="T20" b="T21"/>
                <a:pathLst>
                  <a:path w="43" h="48">
                    <a:moveTo>
                      <a:pt x="43" y="48"/>
                    </a:moveTo>
                    <a:lnTo>
                      <a:pt x="43" y="0"/>
                    </a:lnTo>
                    <a:lnTo>
                      <a:pt x="0" y="0"/>
                    </a:lnTo>
                    <a:lnTo>
                      <a:pt x="0" y="48"/>
                    </a:lnTo>
                    <a:lnTo>
                      <a:pt x="43" y="48"/>
                    </a:lnTo>
                  </a:path>
                </a:pathLst>
              </a:custGeom>
              <a:solidFill>
                <a:schemeClr val="folHlink"/>
              </a:solidFill>
              <a:ln w="3175">
                <a:solidFill>
                  <a:srgbClr val="000000"/>
                </a:solidFill>
                <a:round/>
                <a:headEnd/>
                <a:tailEnd/>
              </a:ln>
            </p:spPr>
            <p:txBody>
              <a:bodyPr/>
              <a:lstStyle/>
              <a:p>
                <a:endParaRPr lang="es-CL"/>
              </a:p>
            </p:txBody>
          </p:sp>
          <p:sp>
            <p:nvSpPr>
              <p:cNvPr id="16551" name="Freeform 1374"/>
              <p:cNvSpPr>
                <a:spLocks/>
              </p:cNvSpPr>
              <p:nvPr/>
            </p:nvSpPr>
            <p:spPr bwMode="auto">
              <a:xfrm>
                <a:off x="864" y="1702"/>
                <a:ext cx="3" cy="51"/>
              </a:xfrm>
              <a:custGeom>
                <a:avLst/>
                <a:gdLst>
                  <a:gd name="T0" fmla="*/ 0 w 32"/>
                  <a:gd name="T1" fmla="*/ 0 h 384"/>
                  <a:gd name="T2" fmla="*/ 0 w 32"/>
                  <a:gd name="T3" fmla="*/ 0 h 384"/>
                  <a:gd name="T4" fmla="*/ 0 w 32"/>
                  <a:gd name="T5" fmla="*/ 0 h 384"/>
                  <a:gd name="T6" fmla="*/ 0 w 32"/>
                  <a:gd name="T7" fmla="*/ 0 h 384"/>
                  <a:gd name="T8" fmla="*/ 0 w 32"/>
                  <a:gd name="T9" fmla="*/ 0 h 384"/>
                  <a:gd name="T10" fmla="*/ 0 60000 65536"/>
                  <a:gd name="T11" fmla="*/ 0 60000 65536"/>
                  <a:gd name="T12" fmla="*/ 0 60000 65536"/>
                  <a:gd name="T13" fmla="*/ 0 60000 65536"/>
                  <a:gd name="T14" fmla="*/ 0 60000 65536"/>
                  <a:gd name="T15" fmla="*/ 0 w 32"/>
                  <a:gd name="T16" fmla="*/ 0 h 384"/>
                  <a:gd name="T17" fmla="*/ 32 w 32"/>
                  <a:gd name="T18" fmla="*/ 384 h 384"/>
                </a:gdLst>
                <a:ahLst/>
                <a:cxnLst>
                  <a:cxn ang="T10">
                    <a:pos x="T0" y="T1"/>
                  </a:cxn>
                  <a:cxn ang="T11">
                    <a:pos x="T2" y="T3"/>
                  </a:cxn>
                  <a:cxn ang="T12">
                    <a:pos x="T4" y="T5"/>
                  </a:cxn>
                  <a:cxn ang="T13">
                    <a:pos x="T6" y="T7"/>
                  </a:cxn>
                  <a:cxn ang="T14">
                    <a:pos x="T8" y="T9"/>
                  </a:cxn>
                </a:cxnLst>
                <a:rect l="T15" t="T16" r="T17" b="T18"/>
                <a:pathLst>
                  <a:path w="32" h="384">
                    <a:moveTo>
                      <a:pt x="32" y="384"/>
                    </a:moveTo>
                    <a:lnTo>
                      <a:pt x="15" y="0"/>
                    </a:lnTo>
                    <a:lnTo>
                      <a:pt x="0" y="384"/>
                    </a:lnTo>
                    <a:lnTo>
                      <a:pt x="32" y="384"/>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552" name="Freeform 1375"/>
              <p:cNvSpPr>
                <a:spLocks/>
              </p:cNvSpPr>
              <p:nvPr/>
            </p:nvSpPr>
            <p:spPr bwMode="auto">
              <a:xfrm>
                <a:off x="864" y="1702"/>
                <a:ext cx="3" cy="51"/>
              </a:xfrm>
              <a:custGeom>
                <a:avLst/>
                <a:gdLst>
                  <a:gd name="T0" fmla="*/ 0 w 32"/>
                  <a:gd name="T1" fmla="*/ 0 h 384"/>
                  <a:gd name="T2" fmla="*/ 0 w 32"/>
                  <a:gd name="T3" fmla="*/ 0 h 384"/>
                  <a:gd name="T4" fmla="*/ 0 w 32"/>
                  <a:gd name="T5" fmla="*/ 0 h 384"/>
                  <a:gd name="T6" fmla="*/ 0 w 32"/>
                  <a:gd name="T7" fmla="*/ 0 h 384"/>
                  <a:gd name="T8" fmla="*/ 0 w 32"/>
                  <a:gd name="T9" fmla="*/ 0 h 384"/>
                  <a:gd name="T10" fmla="*/ 0 60000 65536"/>
                  <a:gd name="T11" fmla="*/ 0 60000 65536"/>
                  <a:gd name="T12" fmla="*/ 0 60000 65536"/>
                  <a:gd name="T13" fmla="*/ 0 60000 65536"/>
                  <a:gd name="T14" fmla="*/ 0 60000 65536"/>
                  <a:gd name="T15" fmla="*/ 0 w 32"/>
                  <a:gd name="T16" fmla="*/ 0 h 384"/>
                  <a:gd name="T17" fmla="*/ 32 w 32"/>
                  <a:gd name="T18" fmla="*/ 384 h 384"/>
                </a:gdLst>
                <a:ahLst/>
                <a:cxnLst>
                  <a:cxn ang="T10">
                    <a:pos x="T0" y="T1"/>
                  </a:cxn>
                  <a:cxn ang="T11">
                    <a:pos x="T2" y="T3"/>
                  </a:cxn>
                  <a:cxn ang="T12">
                    <a:pos x="T4" y="T5"/>
                  </a:cxn>
                  <a:cxn ang="T13">
                    <a:pos x="T6" y="T7"/>
                  </a:cxn>
                  <a:cxn ang="T14">
                    <a:pos x="T8" y="T9"/>
                  </a:cxn>
                </a:cxnLst>
                <a:rect l="T15" t="T16" r="T17" b="T18"/>
                <a:pathLst>
                  <a:path w="32" h="384">
                    <a:moveTo>
                      <a:pt x="32" y="384"/>
                    </a:moveTo>
                    <a:lnTo>
                      <a:pt x="15" y="0"/>
                    </a:lnTo>
                    <a:lnTo>
                      <a:pt x="0" y="384"/>
                    </a:lnTo>
                    <a:lnTo>
                      <a:pt x="32" y="384"/>
                    </a:lnTo>
                  </a:path>
                </a:pathLst>
              </a:custGeom>
              <a:solidFill>
                <a:schemeClr val="folHlink"/>
              </a:solidFill>
              <a:ln w="3175">
                <a:solidFill>
                  <a:srgbClr val="000000"/>
                </a:solidFill>
                <a:round/>
                <a:headEnd/>
                <a:tailEnd/>
              </a:ln>
            </p:spPr>
            <p:txBody>
              <a:bodyPr/>
              <a:lstStyle/>
              <a:p>
                <a:endParaRPr lang="es-CL"/>
              </a:p>
            </p:txBody>
          </p:sp>
          <p:sp>
            <p:nvSpPr>
              <p:cNvPr id="16553" name="Freeform 1376"/>
              <p:cNvSpPr>
                <a:spLocks/>
              </p:cNvSpPr>
              <p:nvPr/>
            </p:nvSpPr>
            <p:spPr bwMode="auto">
              <a:xfrm>
                <a:off x="863" y="1753"/>
                <a:ext cx="5" cy="6"/>
              </a:xfrm>
              <a:custGeom>
                <a:avLst/>
                <a:gdLst>
                  <a:gd name="T0" fmla="*/ 0 w 43"/>
                  <a:gd name="T1" fmla="*/ 0 h 48"/>
                  <a:gd name="T2" fmla="*/ 0 w 43"/>
                  <a:gd name="T3" fmla="*/ 0 h 48"/>
                  <a:gd name="T4" fmla="*/ 0 w 43"/>
                  <a:gd name="T5" fmla="*/ 0 h 48"/>
                  <a:gd name="T6" fmla="*/ 0 w 43"/>
                  <a:gd name="T7" fmla="*/ 0 h 48"/>
                  <a:gd name="T8" fmla="*/ 0 w 43"/>
                  <a:gd name="T9" fmla="*/ 0 h 48"/>
                  <a:gd name="T10" fmla="*/ 0 w 43"/>
                  <a:gd name="T11" fmla="*/ 0 h 48"/>
                  <a:gd name="T12" fmla="*/ 0 60000 65536"/>
                  <a:gd name="T13" fmla="*/ 0 60000 65536"/>
                  <a:gd name="T14" fmla="*/ 0 60000 65536"/>
                  <a:gd name="T15" fmla="*/ 0 60000 65536"/>
                  <a:gd name="T16" fmla="*/ 0 60000 65536"/>
                  <a:gd name="T17" fmla="*/ 0 60000 65536"/>
                  <a:gd name="T18" fmla="*/ 0 w 43"/>
                  <a:gd name="T19" fmla="*/ 0 h 48"/>
                  <a:gd name="T20" fmla="*/ 43 w 43"/>
                  <a:gd name="T21" fmla="*/ 48 h 48"/>
                </a:gdLst>
                <a:ahLst/>
                <a:cxnLst>
                  <a:cxn ang="T12">
                    <a:pos x="T0" y="T1"/>
                  </a:cxn>
                  <a:cxn ang="T13">
                    <a:pos x="T2" y="T3"/>
                  </a:cxn>
                  <a:cxn ang="T14">
                    <a:pos x="T4" y="T5"/>
                  </a:cxn>
                  <a:cxn ang="T15">
                    <a:pos x="T6" y="T7"/>
                  </a:cxn>
                  <a:cxn ang="T16">
                    <a:pos x="T8" y="T9"/>
                  </a:cxn>
                  <a:cxn ang="T17">
                    <a:pos x="T10" y="T11"/>
                  </a:cxn>
                </a:cxnLst>
                <a:rect l="T18" t="T19" r="T20" b="T21"/>
                <a:pathLst>
                  <a:path w="43" h="48">
                    <a:moveTo>
                      <a:pt x="43" y="48"/>
                    </a:moveTo>
                    <a:lnTo>
                      <a:pt x="43" y="0"/>
                    </a:lnTo>
                    <a:lnTo>
                      <a:pt x="0" y="0"/>
                    </a:lnTo>
                    <a:lnTo>
                      <a:pt x="0" y="48"/>
                    </a:lnTo>
                    <a:lnTo>
                      <a:pt x="43" y="48"/>
                    </a:lnTo>
                  </a:path>
                </a:pathLst>
              </a:custGeom>
              <a:solidFill>
                <a:schemeClr val="folHlink"/>
              </a:solidFill>
              <a:ln w="3175">
                <a:solidFill>
                  <a:srgbClr val="000000"/>
                </a:solidFill>
                <a:round/>
                <a:headEnd/>
                <a:tailEnd/>
              </a:ln>
            </p:spPr>
            <p:txBody>
              <a:bodyPr/>
              <a:lstStyle/>
              <a:p>
                <a:endParaRPr lang="es-CL"/>
              </a:p>
            </p:txBody>
          </p:sp>
          <p:sp>
            <p:nvSpPr>
              <p:cNvPr id="16554" name="Line 1377"/>
              <p:cNvSpPr>
                <a:spLocks noChangeShapeType="1"/>
              </p:cNvSpPr>
              <p:nvPr/>
            </p:nvSpPr>
            <p:spPr bwMode="auto">
              <a:xfrm>
                <a:off x="890" y="1733"/>
                <a:ext cx="1" cy="27"/>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555" name="Line 1378"/>
              <p:cNvSpPr>
                <a:spLocks noChangeShapeType="1"/>
              </p:cNvSpPr>
              <p:nvPr/>
            </p:nvSpPr>
            <p:spPr bwMode="auto">
              <a:xfrm>
                <a:off x="1024" y="1754"/>
                <a:ext cx="8" cy="1"/>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556" name="Freeform 1379"/>
              <p:cNvSpPr>
                <a:spLocks/>
              </p:cNvSpPr>
              <p:nvPr/>
            </p:nvSpPr>
            <p:spPr bwMode="auto">
              <a:xfrm>
                <a:off x="775" y="1769"/>
                <a:ext cx="247" cy="14"/>
              </a:xfrm>
              <a:custGeom>
                <a:avLst/>
                <a:gdLst>
                  <a:gd name="T0" fmla="*/ 0 w 2323"/>
                  <a:gd name="T1" fmla="*/ 0 h 102"/>
                  <a:gd name="T2" fmla="*/ 0 w 2323"/>
                  <a:gd name="T3" fmla="*/ 0 h 102"/>
                  <a:gd name="T4" fmla="*/ 0 w 2323"/>
                  <a:gd name="T5" fmla="*/ 0 h 102"/>
                  <a:gd name="T6" fmla="*/ 0 w 2323"/>
                  <a:gd name="T7" fmla="*/ 0 h 102"/>
                  <a:gd name="T8" fmla="*/ 0 w 2323"/>
                  <a:gd name="T9" fmla="*/ 0 h 102"/>
                  <a:gd name="T10" fmla="*/ 0 w 2323"/>
                  <a:gd name="T11" fmla="*/ 0 h 102"/>
                  <a:gd name="T12" fmla="*/ 0 w 2323"/>
                  <a:gd name="T13" fmla="*/ 0 h 102"/>
                  <a:gd name="T14" fmla="*/ 0 w 2323"/>
                  <a:gd name="T15" fmla="*/ 0 h 102"/>
                  <a:gd name="T16" fmla="*/ 0 w 2323"/>
                  <a:gd name="T17" fmla="*/ 0 h 102"/>
                  <a:gd name="T18" fmla="*/ 0 w 2323"/>
                  <a:gd name="T19" fmla="*/ 0 h 102"/>
                  <a:gd name="T20" fmla="*/ 0 w 2323"/>
                  <a:gd name="T21" fmla="*/ 0 h 102"/>
                  <a:gd name="T22" fmla="*/ 0 w 2323"/>
                  <a:gd name="T23" fmla="*/ 0 h 1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323"/>
                  <a:gd name="T37" fmla="*/ 0 h 102"/>
                  <a:gd name="T38" fmla="*/ 2323 w 2323"/>
                  <a:gd name="T39" fmla="*/ 102 h 10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323" h="102">
                    <a:moveTo>
                      <a:pt x="2323" y="0"/>
                    </a:moveTo>
                    <a:lnTo>
                      <a:pt x="2220" y="10"/>
                    </a:lnTo>
                    <a:lnTo>
                      <a:pt x="2069" y="22"/>
                    </a:lnTo>
                    <a:lnTo>
                      <a:pt x="1875" y="36"/>
                    </a:lnTo>
                    <a:lnTo>
                      <a:pt x="1649" y="50"/>
                    </a:lnTo>
                    <a:lnTo>
                      <a:pt x="1395" y="64"/>
                    </a:lnTo>
                    <a:lnTo>
                      <a:pt x="1124" y="77"/>
                    </a:lnTo>
                    <a:lnTo>
                      <a:pt x="841" y="88"/>
                    </a:lnTo>
                    <a:lnTo>
                      <a:pt x="554" y="96"/>
                    </a:lnTo>
                    <a:lnTo>
                      <a:pt x="271" y="101"/>
                    </a:lnTo>
                    <a:lnTo>
                      <a:pt x="0" y="102"/>
                    </a:lnTo>
                    <a:lnTo>
                      <a:pt x="2323"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557" name="Freeform 1380"/>
              <p:cNvSpPr>
                <a:spLocks/>
              </p:cNvSpPr>
              <p:nvPr/>
            </p:nvSpPr>
            <p:spPr bwMode="auto">
              <a:xfrm>
                <a:off x="775" y="1769"/>
                <a:ext cx="247" cy="14"/>
              </a:xfrm>
              <a:custGeom>
                <a:avLst/>
                <a:gdLst>
                  <a:gd name="T0" fmla="*/ 0 w 2323"/>
                  <a:gd name="T1" fmla="*/ 0 h 102"/>
                  <a:gd name="T2" fmla="*/ 0 w 2323"/>
                  <a:gd name="T3" fmla="*/ 0 h 102"/>
                  <a:gd name="T4" fmla="*/ 0 w 2323"/>
                  <a:gd name="T5" fmla="*/ 0 h 102"/>
                  <a:gd name="T6" fmla="*/ 0 w 2323"/>
                  <a:gd name="T7" fmla="*/ 0 h 102"/>
                  <a:gd name="T8" fmla="*/ 0 w 2323"/>
                  <a:gd name="T9" fmla="*/ 0 h 102"/>
                  <a:gd name="T10" fmla="*/ 0 w 2323"/>
                  <a:gd name="T11" fmla="*/ 0 h 102"/>
                  <a:gd name="T12" fmla="*/ 0 w 2323"/>
                  <a:gd name="T13" fmla="*/ 0 h 102"/>
                  <a:gd name="T14" fmla="*/ 0 w 2323"/>
                  <a:gd name="T15" fmla="*/ 0 h 102"/>
                  <a:gd name="T16" fmla="*/ 0 w 2323"/>
                  <a:gd name="T17" fmla="*/ 0 h 102"/>
                  <a:gd name="T18" fmla="*/ 0 w 2323"/>
                  <a:gd name="T19" fmla="*/ 0 h 102"/>
                  <a:gd name="T20" fmla="*/ 0 w 2323"/>
                  <a:gd name="T21" fmla="*/ 0 h 1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23"/>
                  <a:gd name="T34" fmla="*/ 0 h 102"/>
                  <a:gd name="T35" fmla="*/ 2323 w 2323"/>
                  <a:gd name="T36" fmla="*/ 102 h 10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23" h="102">
                    <a:moveTo>
                      <a:pt x="2323" y="0"/>
                    </a:moveTo>
                    <a:lnTo>
                      <a:pt x="2220" y="10"/>
                    </a:lnTo>
                    <a:lnTo>
                      <a:pt x="2069" y="22"/>
                    </a:lnTo>
                    <a:lnTo>
                      <a:pt x="1875" y="36"/>
                    </a:lnTo>
                    <a:lnTo>
                      <a:pt x="1649" y="50"/>
                    </a:lnTo>
                    <a:lnTo>
                      <a:pt x="1395" y="64"/>
                    </a:lnTo>
                    <a:lnTo>
                      <a:pt x="1124" y="77"/>
                    </a:lnTo>
                    <a:lnTo>
                      <a:pt x="841" y="88"/>
                    </a:lnTo>
                    <a:lnTo>
                      <a:pt x="554" y="96"/>
                    </a:lnTo>
                    <a:lnTo>
                      <a:pt x="271" y="101"/>
                    </a:lnTo>
                    <a:lnTo>
                      <a:pt x="0" y="102"/>
                    </a:lnTo>
                  </a:path>
                </a:pathLst>
              </a:custGeom>
              <a:solidFill>
                <a:schemeClr val="folHlink"/>
              </a:solidFill>
              <a:ln w="3175">
                <a:solidFill>
                  <a:srgbClr val="000000"/>
                </a:solidFill>
                <a:round/>
                <a:headEnd/>
                <a:tailEnd/>
              </a:ln>
            </p:spPr>
            <p:txBody>
              <a:bodyPr/>
              <a:lstStyle/>
              <a:p>
                <a:endParaRPr lang="es-CL"/>
              </a:p>
            </p:txBody>
          </p:sp>
          <p:sp>
            <p:nvSpPr>
              <p:cNvPr id="16558" name="Line 1381"/>
              <p:cNvSpPr>
                <a:spLocks noChangeShapeType="1"/>
              </p:cNvSpPr>
              <p:nvPr/>
            </p:nvSpPr>
            <p:spPr bwMode="auto">
              <a:xfrm>
                <a:off x="980" y="1761"/>
                <a:ext cx="0" cy="12"/>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559" name="Freeform 1382"/>
              <p:cNvSpPr>
                <a:spLocks/>
              </p:cNvSpPr>
              <p:nvPr/>
            </p:nvSpPr>
            <p:spPr bwMode="auto">
              <a:xfrm>
                <a:off x="984" y="1795"/>
                <a:ext cx="8" cy="9"/>
              </a:xfrm>
              <a:custGeom>
                <a:avLst/>
                <a:gdLst>
                  <a:gd name="T0" fmla="*/ 0 w 67"/>
                  <a:gd name="T1" fmla="*/ 0 h 68"/>
                  <a:gd name="T2" fmla="*/ 0 w 67"/>
                  <a:gd name="T3" fmla="*/ 0 h 68"/>
                  <a:gd name="T4" fmla="*/ 0 w 67"/>
                  <a:gd name="T5" fmla="*/ 0 h 68"/>
                  <a:gd name="T6" fmla="*/ 0 w 67"/>
                  <a:gd name="T7" fmla="*/ 0 h 68"/>
                  <a:gd name="T8" fmla="*/ 0 w 67"/>
                  <a:gd name="T9" fmla="*/ 0 h 68"/>
                  <a:gd name="T10" fmla="*/ 0 w 67"/>
                  <a:gd name="T11" fmla="*/ 0 h 68"/>
                  <a:gd name="T12" fmla="*/ 0 60000 65536"/>
                  <a:gd name="T13" fmla="*/ 0 60000 65536"/>
                  <a:gd name="T14" fmla="*/ 0 60000 65536"/>
                  <a:gd name="T15" fmla="*/ 0 60000 65536"/>
                  <a:gd name="T16" fmla="*/ 0 60000 65536"/>
                  <a:gd name="T17" fmla="*/ 0 60000 65536"/>
                  <a:gd name="T18" fmla="*/ 0 w 67"/>
                  <a:gd name="T19" fmla="*/ 0 h 68"/>
                  <a:gd name="T20" fmla="*/ 67 w 67"/>
                  <a:gd name="T21" fmla="*/ 68 h 68"/>
                </a:gdLst>
                <a:ahLst/>
                <a:cxnLst>
                  <a:cxn ang="T12">
                    <a:pos x="T0" y="T1"/>
                  </a:cxn>
                  <a:cxn ang="T13">
                    <a:pos x="T2" y="T3"/>
                  </a:cxn>
                  <a:cxn ang="T14">
                    <a:pos x="T4" y="T5"/>
                  </a:cxn>
                  <a:cxn ang="T15">
                    <a:pos x="T6" y="T7"/>
                  </a:cxn>
                  <a:cxn ang="T16">
                    <a:pos x="T8" y="T9"/>
                  </a:cxn>
                  <a:cxn ang="T17">
                    <a:pos x="T10" y="T11"/>
                  </a:cxn>
                </a:cxnLst>
                <a:rect l="T18" t="T19" r="T20" b="T21"/>
                <a:pathLst>
                  <a:path w="67" h="68">
                    <a:moveTo>
                      <a:pt x="67" y="42"/>
                    </a:moveTo>
                    <a:lnTo>
                      <a:pt x="27" y="0"/>
                    </a:lnTo>
                    <a:lnTo>
                      <a:pt x="0" y="27"/>
                    </a:lnTo>
                    <a:lnTo>
                      <a:pt x="39" y="68"/>
                    </a:lnTo>
                    <a:lnTo>
                      <a:pt x="67" y="42"/>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560" name="Freeform 1383"/>
              <p:cNvSpPr>
                <a:spLocks/>
              </p:cNvSpPr>
              <p:nvPr/>
            </p:nvSpPr>
            <p:spPr bwMode="auto">
              <a:xfrm>
                <a:off x="984" y="1795"/>
                <a:ext cx="8" cy="9"/>
              </a:xfrm>
              <a:custGeom>
                <a:avLst/>
                <a:gdLst>
                  <a:gd name="T0" fmla="*/ 0 w 67"/>
                  <a:gd name="T1" fmla="*/ 0 h 68"/>
                  <a:gd name="T2" fmla="*/ 0 w 67"/>
                  <a:gd name="T3" fmla="*/ 0 h 68"/>
                  <a:gd name="T4" fmla="*/ 0 w 67"/>
                  <a:gd name="T5" fmla="*/ 0 h 68"/>
                  <a:gd name="T6" fmla="*/ 0 w 67"/>
                  <a:gd name="T7" fmla="*/ 0 h 68"/>
                  <a:gd name="T8" fmla="*/ 0 w 67"/>
                  <a:gd name="T9" fmla="*/ 0 h 68"/>
                  <a:gd name="T10" fmla="*/ 0 w 67"/>
                  <a:gd name="T11" fmla="*/ 0 h 68"/>
                  <a:gd name="T12" fmla="*/ 0 60000 65536"/>
                  <a:gd name="T13" fmla="*/ 0 60000 65536"/>
                  <a:gd name="T14" fmla="*/ 0 60000 65536"/>
                  <a:gd name="T15" fmla="*/ 0 60000 65536"/>
                  <a:gd name="T16" fmla="*/ 0 60000 65536"/>
                  <a:gd name="T17" fmla="*/ 0 60000 65536"/>
                  <a:gd name="T18" fmla="*/ 0 w 67"/>
                  <a:gd name="T19" fmla="*/ 0 h 68"/>
                  <a:gd name="T20" fmla="*/ 67 w 67"/>
                  <a:gd name="T21" fmla="*/ 68 h 68"/>
                </a:gdLst>
                <a:ahLst/>
                <a:cxnLst>
                  <a:cxn ang="T12">
                    <a:pos x="T0" y="T1"/>
                  </a:cxn>
                  <a:cxn ang="T13">
                    <a:pos x="T2" y="T3"/>
                  </a:cxn>
                  <a:cxn ang="T14">
                    <a:pos x="T4" y="T5"/>
                  </a:cxn>
                  <a:cxn ang="T15">
                    <a:pos x="T6" y="T7"/>
                  </a:cxn>
                  <a:cxn ang="T16">
                    <a:pos x="T8" y="T9"/>
                  </a:cxn>
                  <a:cxn ang="T17">
                    <a:pos x="T10" y="T11"/>
                  </a:cxn>
                </a:cxnLst>
                <a:rect l="T18" t="T19" r="T20" b="T21"/>
                <a:pathLst>
                  <a:path w="67" h="68">
                    <a:moveTo>
                      <a:pt x="67" y="42"/>
                    </a:moveTo>
                    <a:lnTo>
                      <a:pt x="27" y="0"/>
                    </a:lnTo>
                    <a:lnTo>
                      <a:pt x="0" y="27"/>
                    </a:lnTo>
                    <a:lnTo>
                      <a:pt x="39" y="68"/>
                    </a:lnTo>
                    <a:lnTo>
                      <a:pt x="67" y="42"/>
                    </a:lnTo>
                  </a:path>
                </a:pathLst>
              </a:custGeom>
              <a:solidFill>
                <a:schemeClr val="folHlink"/>
              </a:solidFill>
              <a:ln w="3175">
                <a:solidFill>
                  <a:srgbClr val="000000"/>
                </a:solidFill>
                <a:round/>
                <a:headEnd/>
                <a:tailEnd/>
              </a:ln>
            </p:spPr>
            <p:txBody>
              <a:bodyPr/>
              <a:lstStyle/>
              <a:p>
                <a:endParaRPr lang="es-CL"/>
              </a:p>
            </p:txBody>
          </p:sp>
          <p:sp>
            <p:nvSpPr>
              <p:cNvPr id="16561" name="Freeform 1384"/>
              <p:cNvSpPr>
                <a:spLocks/>
              </p:cNvSpPr>
              <p:nvPr/>
            </p:nvSpPr>
            <p:spPr bwMode="auto">
              <a:xfrm>
                <a:off x="980" y="1797"/>
                <a:ext cx="10" cy="10"/>
              </a:xfrm>
              <a:custGeom>
                <a:avLst/>
                <a:gdLst>
                  <a:gd name="T0" fmla="*/ 0 w 88"/>
                  <a:gd name="T1" fmla="*/ 0 h 77"/>
                  <a:gd name="T2" fmla="*/ 0 w 88"/>
                  <a:gd name="T3" fmla="*/ 0 h 77"/>
                  <a:gd name="T4" fmla="*/ 0 w 88"/>
                  <a:gd name="T5" fmla="*/ 0 h 77"/>
                  <a:gd name="T6" fmla="*/ 0 w 88"/>
                  <a:gd name="T7" fmla="*/ 0 h 77"/>
                  <a:gd name="T8" fmla="*/ 0 w 88"/>
                  <a:gd name="T9" fmla="*/ 0 h 77"/>
                  <a:gd name="T10" fmla="*/ 0 w 88"/>
                  <a:gd name="T11" fmla="*/ 0 h 77"/>
                  <a:gd name="T12" fmla="*/ 0 60000 65536"/>
                  <a:gd name="T13" fmla="*/ 0 60000 65536"/>
                  <a:gd name="T14" fmla="*/ 0 60000 65536"/>
                  <a:gd name="T15" fmla="*/ 0 60000 65536"/>
                  <a:gd name="T16" fmla="*/ 0 60000 65536"/>
                  <a:gd name="T17" fmla="*/ 0 60000 65536"/>
                  <a:gd name="T18" fmla="*/ 0 w 88"/>
                  <a:gd name="T19" fmla="*/ 0 h 77"/>
                  <a:gd name="T20" fmla="*/ 88 w 88"/>
                  <a:gd name="T21" fmla="*/ 77 h 77"/>
                </a:gdLst>
                <a:ahLst/>
                <a:cxnLst>
                  <a:cxn ang="T12">
                    <a:pos x="T0" y="T1"/>
                  </a:cxn>
                  <a:cxn ang="T13">
                    <a:pos x="T2" y="T3"/>
                  </a:cxn>
                  <a:cxn ang="T14">
                    <a:pos x="T4" y="T5"/>
                  </a:cxn>
                  <a:cxn ang="T15">
                    <a:pos x="T6" y="T7"/>
                  </a:cxn>
                  <a:cxn ang="T16">
                    <a:pos x="T8" y="T9"/>
                  </a:cxn>
                  <a:cxn ang="T17">
                    <a:pos x="T10" y="T11"/>
                  </a:cxn>
                </a:cxnLst>
                <a:rect l="T18" t="T19" r="T20" b="T21"/>
                <a:pathLst>
                  <a:path w="88" h="77">
                    <a:moveTo>
                      <a:pt x="0" y="6"/>
                    </a:moveTo>
                    <a:lnTo>
                      <a:pt x="67" y="77"/>
                    </a:lnTo>
                    <a:lnTo>
                      <a:pt x="88" y="59"/>
                    </a:lnTo>
                    <a:lnTo>
                      <a:pt x="31" y="0"/>
                    </a:lnTo>
                    <a:lnTo>
                      <a:pt x="0" y="6"/>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562" name="Freeform 1385"/>
              <p:cNvSpPr>
                <a:spLocks/>
              </p:cNvSpPr>
              <p:nvPr/>
            </p:nvSpPr>
            <p:spPr bwMode="auto">
              <a:xfrm>
                <a:off x="980" y="1797"/>
                <a:ext cx="10" cy="10"/>
              </a:xfrm>
              <a:custGeom>
                <a:avLst/>
                <a:gdLst>
                  <a:gd name="T0" fmla="*/ 0 w 88"/>
                  <a:gd name="T1" fmla="*/ 0 h 77"/>
                  <a:gd name="T2" fmla="*/ 0 w 88"/>
                  <a:gd name="T3" fmla="*/ 0 h 77"/>
                  <a:gd name="T4" fmla="*/ 0 w 88"/>
                  <a:gd name="T5" fmla="*/ 0 h 77"/>
                  <a:gd name="T6" fmla="*/ 0 w 88"/>
                  <a:gd name="T7" fmla="*/ 0 h 77"/>
                  <a:gd name="T8" fmla="*/ 0 w 88"/>
                  <a:gd name="T9" fmla="*/ 0 h 77"/>
                  <a:gd name="T10" fmla="*/ 0 w 88"/>
                  <a:gd name="T11" fmla="*/ 0 h 77"/>
                  <a:gd name="T12" fmla="*/ 0 60000 65536"/>
                  <a:gd name="T13" fmla="*/ 0 60000 65536"/>
                  <a:gd name="T14" fmla="*/ 0 60000 65536"/>
                  <a:gd name="T15" fmla="*/ 0 60000 65536"/>
                  <a:gd name="T16" fmla="*/ 0 60000 65536"/>
                  <a:gd name="T17" fmla="*/ 0 60000 65536"/>
                  <a:gd name="T18" fmla="*/ 0 w 88"/>
                  <a:gd name="T19" fmla="*/ 0 h 77"/>
                  <a:gd name="T20" fmla="*/ 88 w 88"/>
                  <a:gd name="T21" fmla="*/ 77 h 77"/>
                </a:gdLst>
                <a:ahLst/>
                <a:cxnLst>
                  <a:cxn ang="T12">
                    <a:pos x="T0" y="T1"/>
                  </a:cxn>
                  <a:cxn ang="T13">
                    <a:pos x="T2" y="T3"/>
                  </a:cxn>
                  <a:cxn ang="T14">
                    <a:pos x="T4" y="T5"/>
                  </a:cxn>
                  <a:cxn ang="T15">
                    <a:pos x="T6" y="T7"/>
                  </a:cxn>
                  <a:cxn ang="T16">
                    <a:pos x="T8" y="T9"/>
                  </a:cxn>
                  <a:cxn ang="T17">
                    <a:pos x="T10" y="T11"/>
                  </a:cxn>
                </a:cxnLst>
                <a:rect l="T18" t="T19" r="T20" b="T21"/>
                <a:pathLst>
                  <a:path w="88" h="77">
                    <a:moveTo>
                      <a:pt x="0" y="6"/>
                    </a:moveTo>
                    <a:lnTo>
                      <a:pt x="67" y="77"/>
                    </a:lnTo>
                    <a:lnTo>
                      <a:pt x="88" y="59"/>
                    </a:lnTo>
                    <a:lnTo>
                      <a:pt x="31" y="0"/>
                    </a:lnTo>
                    <a:lnTo>
                      <a:pt x="0" y="6"/>
                    </a:lnTo>
                  </a:path>
                </a:pathLst>
              </a:custGeom>
              <a:solidFill>
                <a:schemeClr val="folHlink"/>
              </a:solidFill>
              <a:ln w="3175">
                <a:solidFill>
                  <a:srgbClr val="000000"/>
                </a:solidFill>
                <a:round/>
                <a:headEnd/>
                <a:tailEnd/>
              </a:ln>
            </p:spPr>
            <p:txBody>
              <a:bodyPr/>
              <a:lstStyle/>
              <a:p>
                <a:endParaRPr lang="es-CL"/>
              </a:p>
            </p:txBody>
          </p:sp>
          <p:sp>
            <p:nvSpPr>
              <p:cNvPr id="16563" name="Freeform 1386"/>
              <p:cNvSpPr>
                <a:spLocks/>
              </p:cNvSpPr>
              <p:nvPr/>
            </p:nvSpPr>
            <p:spPr bwMode="auto">
              <a:xfrm>
                <a:off x="986" y="1790"/>
                <a:ext cx="8" cy="11"/>
              </a:xfrm>
              <a:custGeom>
                <a:avLst/>
                <a:gdLst>
                  <a:gd name="T0" fmla="*/ 0 w 75"/>
                  <a:gd name="T1" fmla="*/ 0 h 90"/>
                  <a:gd name="T2" fmla="*/ 0 w 75"/>
                  <a:gd name="T3" fmla="*/ 0 h 90"/>
                  <a:gd name="T4" fmla="*/ 0 w 75"/>
                  <a:gd name="T5" fmla="*/ 0 h 90"/>
                  <a:gd name="T6" fmla="*/ 0 w 75"/>
                  <a:gd name="T7" fmla="*/ 0 h 90"/>
                  <a:gd name="T8" fmla="*/ 0 w 75"/>
                  <a:gd name="T9" fmla="*/ 0 h 90"/>
                  <a:gd name="T10" fmla="*/ 0 w 75"/>
                  <a:gd name="T11" fmla="*/ 0 h 90"/>
                  <a:gd name="T12" fmla="*/ 0 60000 65536"/>
                  <a:gd name="T13" fmla="*/ 0 60000 65536"/>
                  <a:gd name="T14" fmla="*/ 0 60000 65536"/>
                  <a:gd name="T15" fmla="*/ 0 60000 65536"/>
                  <a:gd name="T16" fmla="*/ 0 60000 65536"/>
                  <a:gd name="T17" fmla="*/ 0 60000 65536"/>
                  <a:gd name="T18" fmla="*/ 0 w 75"/>
                  <a:gd name="T19" fmla="*/ 0 h 90"/>
                  <a:gd name="T20" fmla="*/ 75 w 75"/>
                  <a:gd name="T21" fmla="*/ 90 h 90"/>
                </a:gdLst>
                <a:ahLst/>
                <a:cxnLst>
                  <a:cxn ang="T12">
                    <a:pos x="T0" y="T1"/>
                  </a:cxn>
                  <a:cxn ang="T13">
                    <a:pos x="T2" y="T3"/>
                  </a:cxn>
                  <a:cxn ang="T14">
                    <a:pos x="T4" y="T5"/>
                  </a:cxn>
                  <a:cxn ang="T15">
                    <a:pos x="T6" y="T7"/>
                  </a:cxn>
                  <a:cxn ang="T16">
                    <a:pos x="T8" y="T9"/>
                  </a:cxn>
                  <a:cxn ang="T17">
                    <a:pos x="T10" y="T11"/>
                  </a:cxn>
                </a:cxnLst>
                <a:rect l="T18" t="T19" r="T20" b="T21"/>
                <a:pathLst>
                  <a:path w="75" h="90">
                    <a:moveTo>
                      <a:pt x="7" y="0"/>
                    </a:moveTo>
                    <a:lnTo>
                      <a:pt x="75" y="72"/>
                    </a:lnTo>
                    <a:lnTo>
                      <a:pt x="55" y="90"/>
                    </a:lnTo>
                    <a:lnTo>
                      <a:pt x="0" y="31"/>
                    </a:lnTo>
                    <a:lnTo>
                      <a:pt x="7"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564" name="Freeform 1387"/>
              <p:cNvSpPr>
                <a:spLocks/>
              </p:cNvSpPr>
              <p:nvPr/>
            </p:nvSpPr>
            <p:spPr bwMode="auto">
              <a:xfrm>
                <a:off x="986" y="1790"/>
                <a:ext cx="8" cy="11"/>
              </a:xfrm>
              <a:custGeom>
                <a:avLst/>
                <a:gdLst>
                  <a:gd name="T0" fmla="*/ 0 w 75"/>
                  <a:gd name="T1" fmla="*/ 0 h 90"/>
                  <a:gd name="T2" fmla="*/ 0 w 75"/>
                  <a:gd name="T3" fmla="*/ 0 h 90"/>
                  <a:gd name="T4" fmla="*/ 0 w 75"/>
                  <a:gd name="T5" fmla="*/ 0 h 90"/>
                  <a:gd name="T6" fmla="*/ 0 w 75"/>
                  <a:gd name="T7" fmla="*/ 0 h 90"/>
                  <a:gd name="T8" fmla="*/ 0 w 75"/>
                  <a:gd name="T9" fmla="*/ 0 h 90"/>
                  <a:gd name="T10" fmla="*/ 0 w 75"/>
                  <a:gd name="T11" fmla="*/ 0 h 90"/>
                  <a:gd name="T12" fmla="*/ 0 60000 65536"/>
                  <a:gd name="T13" fmla="*/ 0 60000 65536"/>
                  <a:gd name="T14" fmla="*/ 0 60000 65536"/>
                  <a:gd name="T15" fmla="*/ 0 60000 65536"/>
                  <a:gd name="T16" fmla="*/ 0 60000 65536"/>
                  <a:gd name="T17" fmla="*/ 0 60000 65536"/>
                  <a:gd name="T18" fmla="*/ 0 w 75"/>
                  <a:gd name="T19" fmla="*/ 0 h 90"/>
                  <a:gd name="T20" fmla="*/ 75 w 75"/>
                  <a:gd name="T21" fmla="*/ 90 h 90"/>
                </a:gdLst>
                <a:ahLst/>
                <a:cxnLst>
                  <a:cxn ang="T12">
                    <a:pos x="T0" y="T1"/>
                  </a:cxn>
                  <a:cxn ang="T13">
                    <a:pos x="T2" y="T3"/>
                  </a:cxn>
                  <a:cxn ang="T14">
                    <a:pos x="T4" y="T5"/>
                  </a:cxn>
                  <a:cxn ang="T15">
                    <a:pos x="T6" y="T7"/>
                  </a:cxn>
                  <a:cxn ang="T16">
                    <a:pos x="T8" y="T9"/>
                  </a:cxn>
                  <a:cxn ang="T17">
                    <a:pos x="T10" y="T11"/>
                  </a:cxn>
                </a:cxnLst>
                <a:rect l="T18" t="T19" r="T20" b="T21"/>
                <a:pathLst>
                  <a:path w="75" h="90">
                    <a:moveTo>
                      <a:pt x="7" y="0"/>
                    </a:moveTo>
                    <a:lnTo>
                      <a:pt x="75" y="72"/>
                    </a:lnTo>
                    <a:lnTo>
                      <a:pt x="55" y="90"/>
                    </a:lnTo>
                    <a:lnTo>
                      <a:pt x="0" y="31"/>
                    </a:lnTo>
                    <a:lnTo>
                      <a:pt x="7" y="0"/>
                    </a:lnTo>
                  </a:path>
                </a:pathLst>
              </a:custGeom>
              <a:solidFill>
                <a:schemeClr val="folHlink"/>
              </a:solidFill>
              <a:ln w="3175">
                <a:solidFill>
                  <a:srgbClr val="000000"/>
                </a:solidFill>
                <a:round/>
                <a:headEnd/>
                <a:tailEnd/>
              </a:ln>
            </p:spPr>
            <p:txBody>
              <a:bodyPr/>
              <a:lstStyle/>
              <a:p>
                <a:endParaRPr lang="es-CL"/>
              </a:p>
            </p:txBody>
          </p:sp>
          <p:sp>
            <p:nvSpPr>
              <p:cNvPr id="16565" name="Freeform 1388"/>
              <p:cNvSpPr>
                <a:spLocks/>
              </p:cNvSpPr>
              <p:nvPr/>
            </p:nvSpPr>
            <p:spPr bwMode="auto">
              <a:xfrm>
                <a:off x="941" y="1769"/>
                <a:ext cx="4" cy="3"/>
              </a:xfrm>
              <a:custGeom>
                <a:avLst/>
                <a:gdLst>
                  <a:gd name="T0" fmla="*/ 0 w 38"/>
                  <a:gd name="T1" fmla="*/ 0 h 18"/>
                  <a:gd name="T2" fmla="*/ 0 w 38"/>
                  <a:gd name="T3" fmla="*/ 0 h 18"/>
                  <a:gd name="T4" fmla="*/ 0 w 38"/>
                  <a:gd name="T5" fmla="*/ 0 h 18"/>
                  <a:gd name="T6" fmla="*/ 0 w 38"/>
                  <a:gd name="T7" fmla="*/ 0 h 18"/>
                  <a:gd name="T8" fmla="*/ 0 w 38"/>
                  <a:gd name="T9" fmla="*/ 0 h 18"/>
                  <a:gd name="T10" fmla="*/ 0 w 38"/>
                  <a:gd name="T11" fmla="*/ 0 h 18"/>
                  <a:gd name="T12" fmla="*/ 0 60000 65536"/>
                  <a:gd name="T13" fmla="*/ 0 60000 65536"/>
                  <a:gd name="T14" fmla="*/ 0 60000 65536"/>
                  <a:gd name="T15" fmla="*/ 0 60000 65536"/>
                  <a:gd name="T16" fmla="*/ 0 60000 65536"/>
                  <a:gd name="T17" fmla="*/ 0 60000 65536"/>
                  <a:gd name="T18" fmla="*/ 0 w 38"/>
                  <a:gd name="T19" fmla="*/ 0 h 18"/>
                  <a:gd name="T20" fmla="*/ 38 w 38"/>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38" h="18">
                    <a:moveTo>
                      <a:pt x="38" y="18"/>
                    </a:moveTo>
                    <a:lnTo>
                      <a:pt x="38" y="0"/>
                    </a:lnTo>
                    <a:lnTo>
                      <a:pt x="0" y="0"/>
                    </a:lnTo>
                    <a:lnTo>
                      <a:pt x="0" y="18"/>
                    </a:lnTo>
                    <a:lnTo>
                      <a:pt x="38" y="18"/>
                    </a:lnTo>
                  </a:path>
                </a:pathLst>
              </a:custGeom>
              <a:solidFill>
                <a:schemeClr val="folHlink"/>
              </a:solidFill>
              <a:ln w="3175">
                <a:solidFill>
                  <a:srgbClr val="000000"/>
                </a:solidFill>
                <a:round/>
                <a:headEnd/>
                <a:tailEnd/>
              </a:ln>
            </p:spPr>
            <p:txBody>
              <a:bodyPr/>
              <a:lstStyle/>
              <a:p>
                <a:endParaRPr lang="es-CL"/>
              </a:p>
            </p:txBody>
          </p:sp>
          <p:sp>
            <p:nvSpPr>
              <p:cNvPr id="16566" name="Freeform 1389"/>
              <p:cNvSpPr>
                <a:spLocks/>
              </p:cNvSpPr>
              <p:nvPr/>
            </p:nvSpPr>
            <p:spPr bwMode="auto">
              <a:xfrm>
                <a:off x="952" y="1769"/>
                <a:ext cx="4" cy="2"/>
              </a:xfrm>
              <a:custGeom>
                <a:avLst/>
                <a:gdLst>
                  <a:gd name="T0" fmla="*/ 0 w 38"/>
                  <a:gd name="T1" fmla="*/ 0 h 18"/>
                  <a:gd name="T2" fmla="*/ 0 w 38"/>
                  <a:gd name="T3" fmla="*/ 0 h 18"/>
                  <a:gd name="T4" fmla="*/ 0 w 38"/>
                  <a:gd name="T5" fmla="*/ 0 h 18"/>
                  <a:gd name="T6" fmla="*/ 0 w 38"/>
                  <a:gd name="T7" fmla="*/ 0 h 18"/>
                  <a:gd name="T8" fmla="*/ 0 w 38"/>
                  <a:gd name="T9" fmla="*/ 0 h 18"/>
                  <a:gd name="T10" fmla="*/ 0 w 38"/>
                  <a:gd name="T11" fmla="*/ 0 h 18"/>
                  <a:gd name="T12" fmla="*/ 0 60000 65536"/>
                  <a:gd name="T13" fmla="*/ 0 60000 65536"/>
                  <a:gd name="T14" fmla="*/ 0 60000 65536"/>
                  <a:gd name="T15" fmla="*/ 0 60000 65536"/>
                  <a:gd name="T16" fmla="*/ 0 60000 65536"/>
                  <a:gd name="T17" fmla="*/ 0 60000 65536"/>
                  <a:gd name="T18" fmla="*/ 0 w 38"/>
                  <a:gd name="T19" fmla="*/ 0 h 18"/>
                  <a:gd name="T20" fmla="*/ 38 w 38"/>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38" h="18">
                    <a:moveTo>
                      <a:pt x="38" y="18"/>
                    </a:moveTo>
                    <a:lnTo>
                      <a:pt x="38" y="0"/>
                    </a:lnTo>
                    <a:lnTo>
                      <a:pt x="0" y="0"/>
                    </a:lnTo>
                    <a:lnTo>
                      <a:pt x="0" y="18"/>
                    </a:lnTo>
                    <a:lnTo>
                      <a:pt x="38" y="18"/>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567" name="Freeform 1390"/>
              <p:cNvSpPr>
                <a:spLocks/>
              </p:cNvSpPr>
              <p:nvPr/>
            </p:nvSpPr>
            <p:spPr bwMode="auto">
              <a:xfrm>
                <a:off x="952" y="1769"/>
                <a:ext cx="4" cy="2"/>
              </a:xfrm>
              <a:custGeom>
                <a:avLst/>
                <a:gdLst>
                  <a:gd name="T0" fmla="*/ 0 w 38"/>
                  <a:gd name="T1" fmla="*/ 0 h 18"/>
                  <a:gd name="T2" fmla="*/ 0 w 38"/>
                  <a:gd name="T3" fmla="*/ 0 h 18"/>
                  <a:gd name="T4" fmla="*/ 0 w 38"/>
                  <a:gd name="T5" fmla="*/ 0 h 18"/>
                  <a:gd name="T6" fmla="*/ 0 w 38"/>
                  <a:gd name="T7" fmla="*/ 0 h 18"/>
                  <a:gd name="T8" fmla="*/ 0 w 38"/>
                  <a:gd name="T9" fmla="*/ 0 h 18"/>
                  <a:gd name="T10" fmla="*/ 0 w 38"/>
                  <a:gd name="T11" fmla="*/ 0 h 18"/>
                  <a:gd name="T12" fmla="*/ 0 60000 65536"/>
                  <a:gd name="T13" fmla="*/ 0 60000 65536"/>
                  <a:gd name="T14" fmla="*/ 0 60000 65536"/>
                  <a:gd name="T15" fmla="*/ 0 60000 65536"/>
                  <a:gd name="T16" fmla="*/ 0 60000 65536"/>
                  <a:gd name="T17" fmla="*/ 0 60000 65536"/>
                  <a:gd name="T18" fmla="*/ 0 w 38"/>
                  <a:gd name="T19" fmla="*/ 0 h 18"/>
                  <a:gd name="T20" fmla="*/ 38 w 38"/>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38" h="18">
                    <a:moveTo>
                      <a:pt x="38" y="18"/>
                    </a:moveTo>
                    <a:lnTo>
                      <a:pt x="38" y="0"/>
                    </a:lnTo>
                    <a:lnTo>
                      <a:pt x="0" y="0"/>
                    </a:lnTo>
                    <a:lnTo>
                      <a:pt x="0" y="18"/>
                    </a:lnTo>
                    <a:lnTo>
                      <a:pt x="38" y="18"/>
                    </a:lnTo>
                  </a:path>
                </a:pathLst>
              </a:custGeom>
              <a:solidFill>
                <a:schemeClr val="folHlink"/>
              </a:solidFill>
              <a:ln w="3175">
                <a:solidFill>
                  <a:srgbClr val="000000"/>
                </a:solidFill>
                <a:round/>
                <a:headEnd/>
                <a:tailEnd/>
              </a:ln>
            </p:spPr>
            <p:txBody>
              <a:bodyPr/>
              <a:lstStyle/>
              <a:p>
                <a:endParaRPr lang="es-CL"/>
              </a:p>
            </p:txBody>
          </p:sp>
          <p:sp>
            <p:nvSpPr>
              <p:cNvPr id="16568" name="Freeform 1391"/>
              <p:cNvSpPr>
                <a:spLocks/>
              </p:cNvSpPr>
              <p:nvPr/>
            </p:nvSpPr>
            <p:spPr bwMode="auto">
              <a:xfrm>
                <a:off x="980" y="1782"/>
                <a:ext cx="4" cy="3"/>
              </a:xfrm>
              <a:custGeom>
                <a:avLst/>
                <a:gdLst>
                  <a:gd name="T0" fmla="*/ 0 w 40"/>
                  <a:gd name="T1" fmla="*/ 0 h 18"/>
                  <a:gd name="T2" fmla="*/ 0 w 40"/>
                  <a:gd name="T3" fmla="*/ 0 h 18"/>
                  <a:gd name="T4" fmla="*/ 0 w 40"/>
                  <a:gd name="T5" fmla="*/ 0 h 18"/>
                  <a:gd name="T6" fmla="*/ 0 w 40"/>
                  <a:gd name="T7" fmla="*/ 0 h 18"/>
                  <a:gd name="T8" fmla="*/ 0 w 40"/>
                  <a:gd name="T9" fmla="*/ 0 h 18"/>
                  <a:gd name="T10" fmla="*/ 0 w 40"/>
                  <a:gd name="T11" fmla="*/ 0 h 18"/>
                  <a:gd name="T12" fmla="*/ 0 60000 65536"/>
                  <a:gd name="T13" fmla="*/ 0 60000 65536"/>
                  <a:gd name="T14" fmla="*/ 0 60000 65536"/>
                  <a:gd name="T15" fmla="*/ 0 60000 65536"/>
                  <a:gd name="T16" fmla="*/ 0 60000 65536"/>
                  <a:gd name="T17" fmla="*/ 0 60000 65536"/>
                  <a:gd name="T18" fmla="*/ 0 w 40"/>
                  <a:gd name="T19" fmla="*/ 0 h 18"/>
                  <a:gd name="T20" fmla="*/ 40 w 40"/>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40" h="18">
                    <a:moveTo>
                      <a:pt x="40" y="18"/>
                    </a:moveTo>
                    <a:lnTo>
                      <a:pt x="40" y="0"/>
                    </a:lnTo>
                    <a:lnTo>
                      <a:pt x="0" y="0"/>
                    </a:lnTo>
                    <a:lnTo>
                      <a:pt x="0" y="18"/>
                    </a:lnTo>
                    <a:lnTo>
                      <a:pt x="40" y="18"/>
                    </a:lnTo>
                  </a:path>
                </a:pathLst>
              </a:custGeom>
              <a:solidFill>
                <a:schemeClr val="folHlink"/>
              </a:solidFill>
              <a:ln w="3175">
                <a:solidFill>
                  <a:srgbClr val="000000"/>
                </a:solidFill>
                <a:round/>
                <a:headEnd/>
                <a:tailEnd/>
              </a:ln>
            </p:spPr>
            <p:txBody>
              <a:bodyPr/>
              <a:lstStyle/>
              <a:p>
                <a:endParaRPr lang="es-CL"/>
              </a:p>
            </p:txBody>
          </p:sp>
          <p:sp>
            <p:nvSpPr>
              <p:cNvPr id="16569" name="Freeform 1392"/>
              <p:cNvSpPr>
                <a:spLocks/>
              </p:cNvSpPr>
              <p:nvPr/>
            </p:nvSpPr>
            <p:spPr bwMode="auto">
              <a:xfrm>
                <a:off x="872" y="1770"/>
                <a:ext cx="4" cy="3"/>
              </a:xfrm>
              <a:custGeom>
                <a:avLst/>
                <a:gdLst>
                  <a:gd name="T0" fmla="*/ 0 w 36"/>
                  <a:gd name="T1" fmla="*/ 0 h 24"/>
                  <a:gd name="T2" fmla="*/ 0 w 36"/>
                  <a:gd name="T3" fmla="*/ 0 h 24"/>
                  <a:gd name="T4" fmla="*/ 0 w 36"/>
                  <a:gd name="T5" fmla="*/ 0 h 24"/>
                  <a:gd name="T6" fmla="*/ 0 w 36"/>
                  <a:gd name="T7" fmla="*/ 0 h 24"/>
                  <a:gd name="T8" fmla="*/ 0 w 36"/>
                  <a:gd name="T9" fmla="*/ 0 h 24"/>
                  <a:gd name="T10" fmla="*/ 0 w 36"/>
                  <a:gd name="T11" fmla="*/ 0 h 24"/>
                  <a:gd name="T12" fmla="*/ 0 60000 65536"/>
                  <a:gd name="T13" fmla="*/ 0 60000 65536"/>
                  <a:gd name="T14" fmla="*/ 0 60000 65536"/>
                  <a:gd name="T15" fmla="*/ 0 60000 65536"/>
                  <a:gd name="T16" fmla="*/ 0 60000 65536"/>
                  <a:gd name="T17" fmla="*/ 0 60000 65536"/>
                  <a:gd name="T18" fmla="*/ 0 w 36"/>
                  <a:gd name="T19" fmla="*/ 0 h 24"/>
                  <a:gd name="T20" fmla="*/ 36 w 36"/>
                  <a:gd name="T21" fmla="*/ 24 h 24"/>
                </a:gdLst>
                <a:ahLst/>
                <a:cxnLst>
                  <a:cxn ang="T12">
                    <a:pos x="T0" y="T1"/>
                  </a:cxn>
                  <a:cxn ang="T13">
                    <a:pos x="T2" y="T3"/>
                  </a:cxn>
                  <a:cxn ang="T14">
                    <a:pos x="T4" y="T5"/>
                  </a:cxn>
                  <a:cxn ang="T15">
                    <a:pos x="T6" y="T7"/>
                  </a:cxn>
                  <a:cxn ang="T16">
                    <a:pos x="T8" y="T9"/>
                  </a:cxn>
                  <a:cxn ang="T17">
                    <a:pos x="T10" y="T11"/>
                  </a:cxn>
                </a:cxnLst>
                <a:rect l="T18" t="T19" r="T20" b="T21"/>
                <a:pathLst>
                  <a:path w="36" h="24">
                    <a:moveTo>
                      <a:pt x="36" y="24"/>
                    </a:moveTo>
                    <a:lnTo>
                      <a:pt x="36" y="0"/>
                    </a:lnTo>
                    <a:lnTo>
                      <a:pt x="0" y="0"/>
                    </a:lnTo>
                    <a:lnTo>
                      <a:pt x="0" y="24"/>
                    </a:lnTo>
                    <a:lnTo>
                      <a:pt x="36" y="24"/>
                    </a:lnTo>
                  </a:path>
                </a:pathLst>
              </a:custGeom>
              <a:solidFill>
                <a:schemeClr val="folHlink"/>
              </a:solidFill>
              <a:ln w="3175">
                <a:solidFill>
                  <a:srgbClr val="000000"/>
                </a:solidFill>
                <a:round/>
                <a:headEnd/>
                <a:tailEnd/>
              </a:ln>
            </p:spPr>
            <p:txBody>
              <a:bodyPr/>
              <a:lstStyle/>
              <a:p>
                <a:endParaRPr lang="es-CL"/>
              </a:p>
            </p:txBody>
          </p:sp>
          <p:sp>
            <p:nvSpPr>
              <p:cNvPr id="16570" name="Freeform 1393"/>
              <p:cNvSpPr>
                <a:spLocks/>
              </p:cNvSpPr>
              <p:nvPr/>
            </p:nvSpPr>
            <p:spPr bwMode="auto">
              <a:xfrm>
                <a:off x="859" y="1768"/>
                <a:ext cx="4" cy="2"/>
              </a:xfrm>
              <a:custGeom>
                <a:avLst/>
                <a:gdLst>
                  <a:gd name="T0" fmla="*/ 0 w 42"/>
                  <a:gd name="T1" fmla="*/ 0 h 18"/>
                  <a:gd name="T2" fmla="*/ 0 w 42"/>
                  <a:gd name="T3" fmla="*/ 0 h 18"/>
                  <a:gd name="T4" fmla="*/ 0 w 42"/>
                  <a:gd name="T5" fmla="*/ 0 h 18"/>
                  <a:gd name="T6" fmla="*/ 0 w 42"/>
                  <a:gd name="T7" fmla="*/ 0 h 18"/>
                  <a:gd name="T8" fmla="*/ 0 w 42"/>
                  <a:gd name="T9" fmla="*/ 0 h 18"/>
                  <a:gd name="T10" fmla="*/ 0 w 42"/>
                  <a:gd name="T11" fmla="*/ 0 h 18"/>
                  <a:gd name="T12" fmla="*/ 0 60000 65536"/>
                  <a:gd name="T13" fmla="*/ 0 60000 65536"/>
                  <a:gd name="T14" fmla="*/ 0 60000 65536"/>
                  <a:gd name="T15" fmla="*/ 0 60000 65536"/>
                  <a:gd name="T16" fmla="*/ 0 60000 65536"/>
                  <a:gd name="T17" fmla="*/ 0 60000 65536"/>
                  <a:gd name="T18" fmla="*/ 0 w 42"/>
                  <a:gd name="T19" fmla="*/ 0 h 18"/>
                  <a:gd name="T20" fmla="*/ 42 w 42"/>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42" h="18">
                    <a:moveTo>
                      <a:pt x="42" y="18"/>
                    </a:moveTo>
                    <a:lnTo>
                      <a:pt x="42" y="0"/>
                    </a:lnTo>
                    <a:lnTo>
                      <a:pt x="0" y="0"/>
                    </a:lnTo>
                    <a:lnTo>
                      <a:pt x="0" y="18"/>
                    </a:lnTo>
                    <a:lnTo>
                      <a:pt x="42" y="18"/>
                    </a:lnTo>
                  </a:path>
                </a:pathLst>
              </a:custGeom>
              <a:solidFill>
                <a:schemeClr val="folHlink"/>
              </a:solidFill>
              <a:ln w="3175">
                <a:solidFill>
                  <a:srgbClr val="000000"/>
                </a:solidFill>
                <a:round/>
                <a:headEnd/>
                <a:tailEnd/>
              </a:ln>
            </p:spPr>
            <p:txBody>
              <a:bodyPr/>
              <a:lstStyle/>
              <a:p>
                <a:endParaRPr lang="es-CL"/>
              </a:p>
            </p:txBody>
          </p:sp>
          <p:sp>
            <p:nvSpPr>
              <p:cNvPr id="16571" name="Freeform 1394"/>
              <p:cNvSpPr>
                <a:spLocks/>
              </p:cNvSpPr>
              <p:nvPr/>
            </p:nvSpPr>
            <p:spPr bwMode="auto">
              <a:xfrm>
                <a:off x="862" y="1764"/>
                <a:ext cx="5" cy="2"/>
              </a:xfrm>
              <a:custGeom>
                <a:avLst/>
                <a:gdLst>
                  <a:gd name="T0" fmla="*/ 0 w 42"/>
                  <a:gd name="T1" fmla="*/ 0 h 18"/>
                  <a:gd name="T2" fmla="*/ 0 w 42"/>
                  <a:gd name="T3" fmla="*/ 0 h 18"/>
                  <a:gd name="T4" fmla="*/ 0 w 42"/>
                  <a:gd name="T5" fmla="*/ 0 h 18"/>
                  <a:gd name="T6" fmla="*/ 0 w 42"/>
                  <a:gd name="T7" fmla="*/ 0 h 18"/>
                  <a:gd name="T8" fmla="*/ 0 w 42"/>
                  <a:gd name="T9" fmla="*/ 0 h 18"/>
                  <a:gd name="T10" fmla="*/ 0 w 42"/>
                  <a:gd name="T11" fmla="*/ 0 h 18"/>
                  <a:gd name="T12" fmla="*/ 0 60000 65536"/>
                  <a:gd name="T13" fmla="*/ 0 60000 65536"/>
                  <a:gd name="T14" fmla="*/ 0 60000 65536"/>
                  <a:gd name="T15" fmla="*/ 0 60000 65536"/>
                  <a:gd name="T16" fmla="*/ 0 60000 65536"/>
                  <a:gd name="T17" fmla="*/ 0 60000 65536"/>
                  <a:gd name="T18" fmla="*/ 0 w 42"/>
                  <a:gd name="T19" fmla="*/ 0 h 18"/>
                  <a:gd name="T20" fmla="*/ 42 w 42"/>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42" h="18">
                    <a:moveTo>
                      <a:pt x="42" y="18"/>
                    </a:moveTo>
                    <a:lnTo>
                      <a:pt x="42" y="0"/>
                    </a:lnTo>
                    <a:lnTo>
                      <a:pt x="0" y="0"/>
                    </a:lnTo>
                    <a:lnTo>
                      <a:pt x="0" y="18"/>
                    </a:lnTo>
                    <a:lnTo>
                      <a:pt x="42" y="18"/>
                    </a:lnTo>
                  </a:path>
                </a:pathLst>
              </a:custGeom>
              <a:solidFill>
                <a:schemeClr val="folHlink"/>
              </a:solidFill>
              <a:ln w="3175">
                <a:solidFill>
                  <a:srgbClr val="000000"/>
                </a:solidFill>
                <a:round/>
                <a:headEnd/>
                <a:tailEnd/>
              </a:ln>
            </p:spPr>
            <p:txBody>
              <a:bodyPr/>
              <a:lstStyle/>
              <a:p>
                <a:endParaRPr lang="es-CL"/>
              </a:p>
            </p:txBody>
          </p:sp>
          <p:sp>
            <p:nvSpPr>
              <p:cNvPr id="16572" name="Freeform 1395"/>
              <p:cNvSpPr>
                <a:spLocks/>
              </p:cNvSpPr>
              <p:nvPr/>
            </p:nvSpPr>
            <p:spPr bwMode="auto">
              <a:xfrm>
                <a:off x="883" y="1770"/>
                <a:ext cx="4" cy="2"/>
              </a:xfrm>
              <a:custGeom>
                <a:avLst/>
                <a:gdLst>
                  <a:gd name="T0" fmla="*/ 0 w 42"/>
                  <a:gd name="T1" fmla="*/ 0 h 18"/>
                  <a:gd name="T2" fmla="*/ 0 w 42"/>
                  <a:gd name="T3" fmla="*/ 0 h 18"/>
                  <a:gd name="T4" fmla="*/ 0 w 42"/>
                  <a:gd name="T5" fmla="*/ 0 h 18"/>
                  <a:gd name="T6" fmla="*/ 0 w 42"/>
                  <a:gd name="T7" fmla="*/ 0 h 18"/>
                  <a:gd name="T8" fmla="*/ 0 w 42"/>
                  <a:gd name="T9" fmla="*/ 0 h 18"/>
                  <a:gd name="T10" fmla="*/ 0 w 42"/>
                  <a:gd name="T11" fmla="*/ 0 h 18"/>
                  <a:gd name="T12" fmla="*/ 0 60000 65536"/>
                  <a:gd name="T13" fmla="*/ 0 60000 65536"/>
                  <a:gd name="T14" fmla="*/ 0 60000 65536"/>
                  <a:gd name="T15" fmla="*/ 0 60000 65536"/>
                  <a:gd name="T16" fmla="*/ 0 60000 65536"/>
                  <a:gd name="T17" fmla="*/ 0 60000 65536"/>
                  <a:gd name="T18" fmla="*/ 0 w 42"/>
                  <a:gd name="T19" fmla="*/ 0 h 18"/>
                  <a:gd name="T20" fmla="*/ 42 w 42"/>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42" h="18">
                    <a:moveTo>
                      <a:pt x="42" y="18"/>
                    </a:moveTo>
                    <a:lnTo>
                      <a:pt x="42" y="0"/>
                    </a:lnTo>
                    <a:lnTo>
                      <a:pt x="0" y="0"/>
                    </a:lnTo>
                    <a:lnTo>
                      <a:pt x="0" y="18"/>
                    </a:lnTo>
                    <a:lnTo>
                      <a:pt x="42" y="18"/>
                    </a:lnTo>
                  </a:path>
                </a:pathLst>
              </a:custGeom>
              <a:solidFill>
                <a:schemeClr val="folHlink"/>
              </a:solidFill>
              <a:ln w="3175">
                <a:solidFill>
                  <a:srgbClr val="000000"/>
                </a:solidFill>
                <a:round/>
                <a:headEnd/>
                <a:tailEnd/>
              </a:ln>
            </p:spPr>
            <p:txBody>
              <a:bodyPr/>
              <a:lstStyle/>
              <a:p>
                <a:endParaRPr lang="es-CL"/>
              </a:p>
            </p:txBody>
          </p:sp>
          <p:sp>
            <p:nvSpPr>
              <p:cNvPr id="16573" name="Line 1396"/>
              <p:cNvSpPr>
                <a:spLocks noChangeShapeType="1"/>
              </p:cNvSpPr>
              <p:nvPr/>
            </p:nvSpPr>
            <p:spPr bwMode="auto">
              <a:xfrm>
                <a:off x="715" y="1784"/>
                <a:ext cx="37" cy="1"/>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574" name="Freeform 1397"/>
              <p:cNvSpPr>
                <a:spLocks/>
              </p:cNvSpPr>
              <p:nvPr/>
            </p:nvSpPr>
            <p:spPr bwMode="auto">
              <a:xfrm>
                <a:off x="752" y="1774"/>
                <a:ext cx="5" cy="8"/>
              </a:xfrm>
              <a:custGeom>
                <a:avLst/>
                <a:gdLst>
                  <a:gd name="T0" fmla="*/ 0 w 42"/>
                  <a:gd name="T1" fmla="*/ 0 h 64"/>
                  <a:gd name="T2" fmla="*/ 0 w 42"/>
                  <a:gd name="T3" fmla="*/ 0 h 64"/>
                  <a:gd name="T4" fmla="*/ 0 w 42"/>
                  <a:gd name="T5" fmla="*/ 0 h 64"/>
                  <a:gd name="T6" fmla="*/ 0 w 42"/>
                  <a:gd name="T7" fmla="*/ 0 h 64"/>
                  <a:gd name="T8" fmla="*/ 0 w 42"/>
                  <a:gd name="T9" fmla="*/ 0 h 64"/>
                  <a:gd name="T10" fmla="*/ 0 w 42"/>
                  <a:gd name="T11" fmla="*/ 0 h 64"/>
                  <a:gd name="T12" fmla="*/ 0 60000 65536"/>
                  <a:gd name="T13" fmla="*/ 0 60000 65536"/>
                  <a:gd name="T14" fmla="*/ 0 60000 65536"/>
                  <a:gd name="T15" fmla="*/ 0 60000 65536"/>
                  <a:gd name="T16" fmla="*/ 0 60000 65536"/>
                  <a:gd name="T17" fmla="*/ 0 60000 65536"/>
                  <a:gd name="T18" fmla="*/ 0 w 42"/>
                  <a:gd name="T19" fmla="*/ 0 h 64"/>
                  <a:gd name="T20" fmla="*/ 42 w 42"/>
                  <a:gd name="T21" fmla="*/ 64 h 64"/>
                </a:gdLst>
                <a:ahLst/>
                <a:cxnLst>
                  <a:cxn ang="T12">
                    <a:pos x="T0" y="T1"/>
                  </a:cxn>
                  <a:cxn ang="T13">
                    <a:pos x="T2" y="T3"/>
                  </a:cxn>
                  <a:cxn ang="T14">
                    <a:pos x="T4" y="T5"/>
                  </a:cxn>
                  <a:cxn ang="T15">
                    <a:pos x="T6" y="T7"/>
                  </a:cxn>
                  <a:cxn ang="T16">
                    <a:pos x="T8" y="T9"/>
                  </a:cxn>
                  <a:cxn ang="T17">
                    <a:pos x="T10" y="T11"/>
                  </a:cxn>
                </a:cxnLst>
                <a:rect l="T18" t="T19" r="T20" b="T21"/>
                <a:pathLst>
                  <a:path w="42" h="64">
                    <a:moveTo>
                      <a:pt x="42" y="64"/>
                    </a:moveTo>
                    <a:lnTo>
                      <a:pt x="42" y="0"/>
                    </a:lnTo>
                    <a:lnTo>
                      <a:pt x="0" y="0"/>
                    </a:lnTo>
                    <a:lnTo>
                      <a:pt x="0" y="64"/>
                    </a:lnTo>
                    <a:lnTo>
                      <a:pt x="42" y="64"/>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575" name="Freeform 1398"/>
              <p:cNvSpPr>
                <a:spLocks/>
              </p:cNvSpPr>
              <p:nvPr/>
            </p:nvSpPr>
            <p:spPr bwMode="auto">
              <a:xfrm>
                <a:off x="752" y="1774"/>
                <a:ext cx="5" cy="8"/>
              </a:xfrm>
              <a:custGeom>
                <a:avLst/>
                <a:gdLst>
                  <a:gd name="T0" fmla="*/ 0 w 42"/>
                  <a:gd name="T1" fmla="*/ 0 h 64"/>
                  <a:gd name="T2" fmla="*/ 0 w 42"/>
                  <a:gd name="T3" fmla="*/ 0 h 64"/>
                  <a:gd name="T4" fmla="*/ 0 w 42"/>
                  <a:gd name="T5" fmla="*/ 0 h 64"/>
                  <a:gd name="T6" fmla="*/ 0 w 42"/>
                  <a:gd name="T7" fmla="*/ 0 h 64"/>
                  <a:gd name="T8" fmla="*/ 0 w 42"/>
                  <a:gd name="T9" fmla="*/ 0 h 64"/>
                  <a:gd name="T10" fmla="*/ 0 w 42"/>
                  <a:gd name="T11" fmla="*/ 0 h 64"/>
                  <a:gd name="T12" fmla="*/ 0 60000 65536"/>
                  <a:gd name="T13" fmla="*/ 0 60000 65536"/>
                  <a:gd name="T14" fmla="*/ 0 60000 65536"/>
                  <a:gd name="T15" fmla="*/ 0 60000 65536"/>
                  <a:gd name="T16" fmla="*/ 0 60000 65536"/>
                  <a:gd name="T17" fmla="*/ 0 60000 65536"/>
                  <a:gd name="T18" fmla="*/ 0 w 42"/>
                  <a:gd name="T19" fmla="*/ 0 h 64"/>
                  <a:gd name="T20" fmla="*/ 42 w 42"/>
                  <a:gd name="T21" fmla="*/ 64 h 64"/>
                </a:gdLst>
                <a:ahLst/>
                <a:cxnLst>
                  <a:cxn ang="T12">
                    <a:pos x="T0" y="T1"/>
                  </a:cxn>
                  <a:cxn ang="T13">
                    <a:pos x="T2" y="T3"/>
                  </a:cxn>
                  <a:cxn ang="T14">
                    <a:pos x="T4" y="T5"/>
                  </a:cxn>
                  <a:cxn ang="T15">
                    <a:pos x="T6" y="T7"/>
                  </a:cxn>
                  <a:cxn ang="T16">
                    <a:pos x="T8" y="T9"/>
                  </a:cxn>
                  <a:cxn ang="T17">
                    <a:pos x="T10" y="T11"/>
                  </a:cxn>
                </a:cxnLst>
                <a:rect l="T18" t="T19" r="T20" b="T21"/>
                <a:pathLst>
                  <a:path w="42" h="64">
                    <a:moveTo>
                      <a:pt x="42" y="64"/>
                    </a:moveTo>
                    <a:lnTo>
                      <a:pt x="42" y="0"/>
                    </a:lnTo>
                    <a:lnTo>
                      <a:pt x="0" y="0"/>
                    </a:lnTo>
                    <a:lnTo>
                      <a:pt x="0" y="64"/>
                    </a:lnTo>
                    <a:lnTo>
                      <a:pt x="42" y="64"/>
                    </a:lnTo>
                  </a:path>
                </a:pathLst>
              </a:custGeom>
              <a:solidFill>
                <a:schemeClr val="folHlink"/>
              </a:solidFill>
              <a:ln w="3175">
                <a:solidFill>
                  <a:srgbClr val="000000"/>
                </a:solidFill>
                <a:round/>
                <a:headEnd/>
                <a:tailEnd/>
              </a:ln>
            </p:spPr>
            <p:txBody>
              <a:bodyPr/>
              <a:lstStyle/>
              <a:p>
                <a:endParaRPr lang="es-CL"/>
              </a:p>
            </p:txBody>
          </p:sp>
          <p:sp>
            <p:nvSpPr>
              <p:cNvPr id="16576" name="Freeform 1399"/>
              <p:cNvSpPr>
                <a:spLocks/>
              </p:cNvSpPr>
              <p:nvPr/>
            </p:nvSpPr>
            <p:spPr bwMode="auto">
              <a:xfrm>
                <a:off x="791" y="1767"/>
                <a:ext cx="7" cy="5"/>
              </a:xfrm>
              <a:custGeom>
                <a:avLst/>
                <a:gdLst>
                  <a:gd name="T0" fmla="*/ 0 w 66"/>
                  <a:gd name="T1" fmla="*/ 0 h 42"/>
                  <a:gd name="T2" fmla="*/ 0 w 66"/>
                  <a:gd name="T3" fmla="*/ 0 h 42"/>
                  <a:gd name="T4" fmla="*/ 0 w 66"/>
                  <a:gd name="T5" fmla="*/ 0 h 42"/>
                  <a:gd name="T6" fmla="*/ 0 w 66"/>
                  <a:gd name="T7" fmla="*/ 0 h 42"/>
                  <a:gd name="T8" fmla="*/ 0 w 66"/>
                  <a:gd name="T9" fmla="*/ 0 h 42"/>
                  <a:gd name="T10" fmla="*/ 0 w 66"/>
                  <a:gd name="T11" fmla="*/ 0 h 42"/>
                  <a:gd name="T12" fmla="*/ 0 60000 65536"/>
                  <a:gd name="T13" fmla="*/ 0 60000 65536"/>
                  <a:gd name="T14" fmla="*/ 0 60000 65536"/>
                  <a:gd name="T15" fmla="*/ 0 60000 65536"/>
                  <a:gd name="T16" fmla="*/ 0 60000 65536"/>
                  <a:gd name="T17" fmla="*/ 0 60000 65536"/>
                  <a:gd name="T18" fmla="*/ 0 w 66"/>
                  <a:gd name="T19" fmla="*/ 0 h 42"/>
                  <a:gd name="T20" fmla="*/ 66 w 66"/>
                  <a:gd name="T21" fmla="*/ 42 h 42"/>
                </a:gdLst>
                <a:ahLst/>
                <a:cxnLst>
                  <a:cxn ang="T12">
                    <a:pos x="T0" y="T1"/>
                  </a:cxn>
                  <a:cxn ang="T13">
                    <a:pos x="T2" y="T3"/>
                  </a:cxn>
                  <a:cxn ang="T14">
                    <a:pos x="T4" y="T5"/>
                  </a:cxn>
                  <a:cxn ang="T15">
                    <a:pos x="T6" y="T7"/>
                  </a:cxn>
                  <a:cxn ang="T16">
                    <a:pos x="T8" y="T9"/>
                  </a:cxn>
                  <a:cxn ang="T17">
                    <a:pos x="T10" y="T11"/>
                  </a:cxn>
                </a:cxnLst>
                <a:rect l="T18" t="T19" r="T20" b="T21"/>
                <a:pathLst>
                  <a:path w="66" h="42">
                    <a:moveTo>
                      <a:pt x="66" y="42"/>
                    </a:moveTo>
                    <a:lnTo>
                      <a:pt x="66" y="0"/>
                    </a:lnTo>
                    <a:lnTo>
                      <a:pt x="0" y="0"/>
                    </a:lnTo>
                    <a:lnTo>
                      <a:pt x="0" y="42"/>
                    </a:lnTo>
                    <a:lnTo>
                      <a:pt x="66" y="42"/>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577" name="Freeform 1400"/>
              <p:cNvSpPr>
                <a:spLocks/>
              </p:cNvSpPr>
              <p:nvPr/>
            </p:nvSpPr>
            <p:spPr bwMode="auto">
              <a:xfrm>
                <a:off x="791" y="1767"/>
                <a:ext cx="7" cy="5"/>
              </a:xfrm>
              <a:custGeom>
                <a:avLst/>
                <a:gdLst>
                  <a:gd name="T0" fmla="*/ 0 w 66"/>
                  <a:gd name="T1" fmla="*/ 0 h 42"/>
                  <a:gd name="T2" fmla="*/ 0 w 66"/>
                  <a:gd name="T3" fmla="*/ 0 h 42"/>
                  <a:gd name="T4" fmla="*/ 0 w 66"/>
                  <a:gd name="T5" fmla="*/ 0 h 42"/>
                  <a:gd name="T6" fmla="*/ 0 w 66"/>
                  <a:gd name="T7" fmla="*/ 0 h 42"/>
                  <a:gd name="T8" fmla="*/ 0 w 66"/>
                  <a:gd name="T9" fmla="*/ 0 h 42"/>
                  <a:gd name="T10" fmla="*/ 0 w 66"/>
                  <a:gd name="T11" fmla="*/ 0 h 42"/>
                  <a:gd name="T12" fmla="*/ 0 60000 65536"/>
                  <a:gd name="T13" fmla="*/ 0 60000 65536"/>
                  <a:gd name="T14" fmla="*/ 0 60000 65536"/>
                  <a:gd name="T15" fmla="*/ 0 60000 65536"/>
                  <a:gd name="T16" fmla="*/ 0 60000 65536"/>
                  <a:gd name="T17" fmla="*/ 0 60000 65536"/>
                  <a:gd name="T18" fmla="*/ 0 w 66"/>
                  <a:gd name="T19" fmla="*/ 0 h 42"/>
                  <a:gd name="T20" fmla="*/ 66 w 66"/>
                  <a:gd name="T21" fmla="*/ 42 h 42"/>
                </a:gdLst>
                <a:ahLst/>
                <a:cxnLst>
                  <a:cxn ang="T12">
                    <a:pos x="T0" y="T1"/>
                  </a:cxn>
                  <a:cxn ang="T13">
                    <a:pos x="T2" y="T3"/>
                  </a:cxn>
                  <a:cxn ang="T14">
                    <a:pos x="T4" y="T5"/>
                  </a:cxn>
                  <a:cxn ang="T15">
                    <a:pos x="T6" y="T7"/>
                  </a:cxn>
                  <a:cxn ang="T16">
                    <a:pos x="T8" y="T9"/>
                  </a:cxn>
                  <a:cxn ang="T17">
                    <a:pos x="T10" y="T11"/>
                  </a:cxn>
                </a:cxnLst>
                <a:rect l="T18" t="T19" r="T20" b="T21"/>
                <a:pathLst>
                  <a:path w="66" h="42">
                    <a:moveTo>
                      <a:pt x="66" y="42"/>
                    </a:moveTo>
                    <a:lnTo>
                      <a:pt x="66" y="0"/>
                    </a:lnTo>
                    <a:lnTo>
                      <a:pt x="0" y="0"/>
                    </a:lnTo>
                    <a:lnTo>
                      <a:pt x="0" y="42"/>
                    </a:lnTo>
                    <a:lnTo>
                      <a:pt x="66" y="42"/>
                    </a:lnTo>
                  </a:path>
                </a:pathLst>
              </a:custGeom>
              <a:solidFill>
                <a:schemeClr val="folHlink"/>
              </a:solidFill>
              <a:ln w="3175">
                <a:solidFill>
                  <a:srgbClr val="000000"/>
                </a:solidFill>
                <a:round/>
                <a:headEnd/>
                <a:tailEnd/>
              </a:ln>
            </p:spPr>
            <p:txBody>
              <a:bodyPr/>
              <a:lstStyle/>
              <a:p>
                <a:endParaRPr lang="es-CL"/>
              </a:p>
            </p:txBody>
          </p:sp>
          <p:sp>
            <p:nvSpPr>
              <p:cNvPr id="16578" name="Freeform 1401"/>
              <p:cNvSpPr>
                <a:spLocks/>
              </p:cNvSpPr>
              <p:nvPr/>
            </p:nvSpPr>
            <p:spPr bwMode="auto">
              <a:xfrm>
                <a:off x="765" y="1770"/>
                <a:ext cx="6" cy="1"/>
              </a:xfrm>
              <a:custGeom>
                <a:avLst/>
                <a:gdLst>
                  <a:gd name="T0" fmla="*/ 0 w 60"/>
                  <a:gd name="T1" fmla="*/ 0 h 12"/>
                  <a:gd name="T2" fmla="*/ 0 w 60"/>
                  <a:gd name="T3" fmla="*/ 0 h 12"/>
                  <a:gd name="T4" fmla="*/ 0 w 60"/>
                  <a:gd name="T5" fmla="*/ 0 h 12"/>
                  <a:gd name="T6" fmla="*/ 0 w 60"/>
                  <a:gd name="T7" fmla="*/ 0 h 12"/>
                  <a:gd name="T8" fmla="*/ 0 w 60"/>
                  <a:gd name="T9" fmla="*/ 0 h 12"/>
                  <a:gd name="T10" fmla="*/ 0 w 60"/>
                  <a:gd name="T11" fmla="*/ 0 h 12"/>
                  <a:gd name="T12" fmla="*/ 0 60000 65536"/>
                  <a:gd name="T13" fmla="*/ 0 60000 65536"/>
                  <a:gd name="T14" fmla="*/ 0 60000 65536"/>
                  <a:gd name="T15" fmla="*/ 0 60000 65536"/>
                  <a:gd name="T16" fmla="*/ 0 60000 65536"/>
                  <a:gd name="T17" fmla="*/ 0 60000 65536"/>
                  <a:gd name="T18" fmla="*/ 0 w 60"/>
                  <a:gd name="T19" fmla="*/ 0 h 12"/>
                  <a:gd name="T20" fmla="*/ 60 w 60"/>
                  <a:gd name="T21" fmla="*/ 12 h 12"/>
                </a:gdLst>
                <a:ahLst/>
                <a:cxnLst>
                  <a:cxn ang="T12">
                    <a:pos x="T0" y="T1"/>
                  </a:cxn>
                  <a:cxn ang="T13">
                    <a:pos x="T2" y="T3"/>
                  </a:cxn>
                  <a:cxn ang="T14">
                    <a:pos x="T4" y="T5"/>
                  </a:cxn>
                  <a:cxn ang="T15">
                    <a:pos x="T6" y="T7"/>
                  </a:cxn>
                  <a:cxn ang="T16">
                    <a:pos x="T8" y="T9"/>
                  </a:cxn>
                  <a:cxn ang="T17">
                    <a:pos x="T10" y="T11"/>
                  </a:cxn>
                </a:cxnLst>
                <a:rect l="T18" t="T19" r="T20" b="T21"/>
                <a:pathLst>
                  <a:path w="60" h="12">
                    <a:moveTo>
                      <a:pt x="60" y="12"/>
                    </a:moveTo>
                    <a:lnTo>
                      <a:pt x="60" y="0"/>
                    </a:lnTo>
                    <a:lnTo>
                      <a:pt x="0" y="0"/>
                    </a:lnTo>
                    <a:lnTo>
                      <a:pt x="0" y="12"/>
                    </a:lnTo>
                    <a:lnTo>
                      <a:pt x="60" y="12"/>
                    </a:lnTo>
                  </a:path>
                </a:pathLst>
              </a:custGeom>
              <a:solidFill>
                <a:schemeClr val="folHlink"/>
              </a:solidFill>
              <a:ln w="3175">
                <a:solidFill>
                  <a:srgbClr val="000000"/>
                </a:solidFill>
                <a:round/>
                <a:headEnd/>
                <a:tailEnd/>
              </a:ln>
            </p:spPr>
            <p:txBody>
              <a:bodyPr/>
              <a:lstStyle/>
              <a:p>
                <a:endParaRPr lang="es-CL"/>
              </a:p>
            </p:txBody>
          </p:sp>
          <p:sp>
            <p:nvSpPr>
              <p:cNvPr id="16579" name="Freeform 1402"/>
              <p:cNvSpPr>
                <a:spLocks/>
              </p:cNvSpPr>
              <p:nvPr/>
            </p:nvSpPr>
            <p:spPr bwMode="auto">
              <a:xfrm>
                <a:off x="768" y="1763"/>
                <a:ext cx="2" cy="7"/>
              </a:xfrm>
              <a:custGeom>
                <a:avLst/>
                <a:gdLst>
                  <a:gd name="T0" fmla="*/ 0 w 20"/>
                  <a:gd name="T1" fmla="*/ 0 h 48"/>
                  <a:gd name="T2" fmla="*/ 0 w 20"/>
                  <a:gd name="T3" fmla="*/ 0 h 48"/>
                  <a:gd name="T4" fmla="*/ 0 w 20"/>
                  <a:gd name="T5" fmla="*/ 0 h 48"/>
                  <a:gd name="T6" fmla="*/ 0 w 20"/>
                  <a:gd name="T7" fmla="*/ 0 h 48"/>
                  <a:gd name="T8" fmla="*/ 0 w 20"/>
                  <a:gd name="T9" fmla="*/ 0 h 48"/>
                  <a:gd name="T10" fmla="*/ 0 w 20"/>
                  <a:gd name="T11" fmla="*/ 0 h 48"/>
                  <a:gd name="T12" fmla="*/ 0 60000 65536"/>
                  <a:gd name="T13" fmla="*/ 0 60000 65536"/>
                  <a:gd name="T14" fmla="*/ 0 60000 65536"/>
                  <a:gd name="T15" fmla="*/ 0 60000 65536"/>
                  <a:gd name="T16" fmla="*/ 0 60000 65536"/>
                  <a:gd name="T17" fmla="*/ 0 60000 65536"/>
                  <a:gd name="T18" fmla="*/ 0 w 20"/>
                  <a:gd name="T19" fmla="*/ 0 h 48"/>
                  <a:gd name="T20" fmla="*/ 20 w 20"/>
                  <a:gd name="T21" fmla="*/ 48 h 48"/>
                </a:gdLst>
                <a:ahLst/>
                <a:cxnLst>
                  <a:cxn ang="T12">
                    <a:pos x="T0" y="T1"/>
                  </a:cxn>
                  <a:cxn ang="T13">
                    <a:pos x="T2" y="T3"/>
                  </a:cxn>
                  <a:cxn ang="T14">
                    <a:pos x="T4" y="T5"/>
                  </a:cxn>
                  <a:cxn ang="T15">
                    <a:pos x="T6" y="T7"/>
                  </a:cxn>
                  <a:cxn ang="T16">
                    <a:pos x="T8" y="T9"/>
                  </a:cxn>
                  <a:cxn ang="T17">
                    <a:pos x="T10" y="T11"/>
                  </a:cxn>
                </a:cxnLst>
                <a:rect l="T18" t="T19" r="T20" b="T21"/>
                <a:pathLst>
                  <a:path w="20" h="48">
                    <a:moveTo>
                      <a:pt x="20" y="48"/>
                    </a:moveTo>
                    <a:lnTo>
                      <a:pt x="20" y="0"/>
                    </a:lnTo>
                    <a:lnTo>
                      <a:pt x="0" y="0"/>
                    </a:lnTo>
                    <a:lnTo>
                      <a:pt x="0" y="48"/>
                    </a:lnTo>
                    <a:lnTo>
                      <a:pt x="20" y="48"/>
                    </a:lnTo>
                  </a:path>
                </a:pathLst>
              </a:custGeom>
              <a:solidFill>
                <a:schemeClr val="folHlink"/>
              </a:solidFill>
              <a:ln w="3175">
                <a:solidFill>
                  <a:srgbClr val="000000"/>
                </a:solidFill>
                <a:round/>
                <a:headEnd/>
                <a:tailEnd/>
              </a:ln>
            </p:spPr>
            <p:txBody>
              <a:bodyPr/>
              <a:lstStyle/>
              <a:p>
                <a:endParaRPr lang="es-CL"/>
              </a:p>
            </p:txBody>
          </p:sp>
          <p:sp>
            <p:nvSpPr>
              <p:cNvPr id="16580" name="Line 1403"/>
              <p:cNvSpPr>
                <a:spLocks noChangeShapeType="1"/>
              </p:cNvSpPr>
              <p:nvPr/>
            </p:nvSpPr>
            <p:spPr bwMode="auto">
              <a:xfrm>
                <a:off x="757" y="1758"/>
                <a:ext cx="10" cy="12"/>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581" name="Freeform 1404"/>
              <p:cNvSpPr>
                <a:spLocks/>
              </p:cNvSpPr>
              <p:nvPr/>
            </p:nvSpPr>
            <p:spPr bwMode="auto">
              <a:xfrm>
                <a:off x="775" y="1763"/>
                <a:ext cx="6" cy="9"/>
              </a:xfrm>
              <a:custGeom>
                <a:avLst/>
                <a:gdLst>
                  <a:gd name="T0" fmla="*/ 0 w 56"/>
                  <a:gd name="T1" fmla="*/ 0 h 70"/>
                  <a:gd name="T2" fmla="*/ 0 w 56"/>
                  <a:gd name="T3" fmla="*/ 0 h 70"/>
                  <a:gd name="T4" fmla="*/ 0 w 56"/>
                  <a:gd name="T5" fmla="*/ 0 h 70"/>
                  <a:gd name="T6" fmla="*/ 0 w 56"/>
                  <a:gd name="T7" fmla="*/ 0 h 70"/>
                  <a:gd name="T8" fmla="*/ 0 w 56"/>
                  <a:gd name="T9" fmla="*/ 0 h 70"/>
                  <a:gd name="T10" fmla="*/ 0 w 56"/>
                  <a:gd name="T11" fmla="*/ 0 h 70"/>
                  <a:gd name="T12" fmla="*/ 0 60000 65536"/>
                  <a:gd name="T13" fmla="*/ 0 60000 65536"/>
                  <a:gd name="T14" fmla="*/ 0 60000 65536"/>
                  <a:gd name="T15" fmla="*/ 0 60000 65536"/>
                  <a:gd name="T16" fmla="*/ 0 60000 65536"/>
                  <a:gd name="T17" fmla="*/ 0 60000 65536"/>
                  <a:gd name="T18" fmla="*/ 0 w 56"/>
                  <a:gd name="T19" fmla="*/ 0 h 70"/>
                  <a:gd name="T20" fmla="*/ 56 w 56"/>
                  <a:gd name="T21" fmla="*/ 70 h 70"/>
                </a:gdLst>
                <a:ahLst/>
                <a:cxnLst>
                  <a:cxn ang="T12">
                    <a:pos x="T0" y="T1"/>
                  </a:cxn>
                  <a:cxn ang="T13">
                    <a:pos x="T2" y="T3"/>
                  </a:cxn>
                  <a:cxn ang="T14">
                    <a:pos x="T4" y="T5"/>
                  </a:cxn>
                  <a:cxn ang="T15">
                    <a:pos x="T6" y="T7"/>
                  </a:cxn>
                  <a:cxn ang="T16">
                    <a:pos x="T8" y="T9"/>
                  </a:cxn>
                  <a:cxn ang="T17">
                    <a:pos x="T10" y="T11"/>
                  </a:cxn>
                </a:cxnLst>
                <a:rect l="T18" t="T19" r="T20" b="T21"/>
                <a:pathLst>
                  <a:path w="56" h="70">
                    <a:moveTo>
                      <a:pt x="56" y="70"/>
                    </a:moveTo>
                    <a:lnTo>
                      <a:pt x="56" y="0"/>
                    </a:lnTo>
                    <a:lnTo>
                      <a:pt x="0" y="0"/>
                    </a:lnTo>
                    <a:lnTo>
                      <a:pt x="0" y="70"/>
                    </a:lnTo>
                    <a:lnTo>
                      <a:pt x="56" y="70"/>
                    </a:lnTo>
                  </a:path>
                </a:pathLst>
              </a:custGeom>
              <a:solidFill>
                <a:schemeClr val="folHlink"/>
              </a:solidFill>
              <a:ln w="3175">
                <a:solidFill>
                  <a:srgbClr val="000000"/>
                </a:solidFill>
                <a:round/>
                <a:headEnd/>
                <a:tailEnd/>
              </a:ln>
            </p:spPr>
            <p:txBody>
              <a:bodyPr/>
              <a:lstStyle/>
              <a:p>
                <a:endParaRPr lang="es-CL"/>
              </a:p>
            </p:txBody>
          </p:sp>
          <p:sp>
            <p:nvSpPr>
              <p:cNvPr id="16582" name="Freeform 1405"/>
              <p:cNvSpPr>
                <a:spLocks/>
              </p:cNvSpPr>
              <p:nvPr/>
            </p:nvSpPr>
            <p:spPr bwMode="auto">
              <a:xfrm>
                <a:off x="782" y="1763"/>
                <a:ext cx="5" cy="9"/>
              </a:xfrm>
              <a:custGeom>
                <a:avLst/>
                <a:gdLst>
                  <a:gd name="T0" fmla="*/ 0 w 42"/>
                  <a:gd name="T1" fmla="*/ 0 h 70"/>
                  <a:gd name="T2" fmla="*/ 0 w 42"/>
                  <a:gd name="T3" fmla="*/ 0 h 70"/>
                  <a:gd name="T4" fmla="*/ 0 w 42"/>
                  <a:gd name="T5" fmla="*/ 0 h 70"/>
                  <a:gd name="T6" fmla="*/ 0 w 42"/>
                  <a:gd name="T7" fmla="*/ 0 h 70"/>
                  <a:gd name="T8" fmla="*/ 0 w 42"/>
                  <a:gd name="T9" fmla="*/ 0 h 70"/>
                  <a:gd name="T10" fmla="*/ 0 w 42"/>
                  <a:gd name="T11" fmla="*/ 0 h 70"/>
                  <a:gd name="T12" fmla="*/ 0 60000 65536"/>
                  <a:gd name="T13" fmla="*/ 0 60000 65536"/>
                  <a:gd name="T14" fmla="*/ 0 60000 65536"/>
                  <a:gd name="T15" fmla="*/ 0 60000 65536"/>
                  <a:gd name="T16" fmla="*/ 0 60000 65536"/>
                  <a:gd name="T17" fmla="*/ 0 60000 65536"/>
                  <a:gd name="T18" fmla="*/ 0 w 42"/>
                  <a:gd name="T19" fmla="*/ 0 h 70"/>
                  <a:gd name="T20" fmla="*/ 42 w 42"/>
                  <a:gd name="T21" fmla="*/ 70 h 70"/>
                </a:gdLst>
                <a:ahLst/>
                <a:cxnLst>
                  <a:cxn ang="T12">
                    <a:pos x="T0" y="T1"/>
                  </a:cxn>
                  <a:cxn ang="T13">
                    <a:pos x="T2" y="T3"/>
                  </a:cxn>
                  <a:cxn ang="T14">
                    <a:pos x="T4" y="T5"/>
                  </a:cxn>
                  <a:cxn ang="T15">
                    <a:pos x="T6" y="T7"/>
                  </a:cxn>
                  <a:cxn ang="T16">
                    <a:pos x="T8" y="T9"/>
                  </a:cxn>
                  <a:cxn ang="T17">
                    <a:pos x="T10" y="T11"/>
                  </a:cxn>
                </a:cxnLst>
                <a:rect l="T18" t="T19" r="T20" b="T21"/>
                <a:pathLst>
                  <a:path w="42" h="70">
                    <a:moveTo>
                      <a:pt x="42" y="70"/>
                    </a:moveTo>
                    <a:lnTo>
                      <a:pt x="42" y="0"/>
                    </a:lnTo>
                    <a:lnTo>
                      <a:pt x="0" y="0"/>
                    </a:lnTo>
                    <a:lnTo>
                      <a:pt x="0" y="70"/>
                    </a:lnTo>
                    <a:lnTo>
                      <a:pt x="42" y="70"/>
                    </a:lnTo>
                  </a:path>
                </a:pathLst>
              </a:custGeom>
              <a:solidFill>
                <a:schemeClr val="folHlink"/>
              </a:solidFill>
              <a:ln w="3175">
                <a:solidFill>
                  <a:srgbClr val="000000"/>
                </a:solidFill>
                <a:round/>
                <a:headEnd/>
                <a:tailEnd/>
              </a:ln>
            </p:spPr>
            <p:txBody>
              <a:bodyPr/>
              <a:lstStyle/>
              <a:p>
                <a:endParaRPr lang="es-CL"/>
              </a:p>
            </p:txBody>
          </p:sp>
          <p:sp>
            <p:nvSpPr>
              <p:cNvPr id="16583" name="Line 1406"/>
              <p:cNvSpPr>
                <a:spLocks noChangeShapeType="1"/>
              </p:cNvSpPr>
              <p:nvPr/>
            </p:nvSpPr>
            <p:spPr bwMode="auto">
              <a:xfrm>
                <a:off x="775" y="1766"/>
                <a:ext cx="6"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584" name="Line 1407"/>
              <p:cNvSpPr>
                <a:spLocks noChangeShapeType="1"/>
              </p:cNvSpPr>
              <p:nvPr/>
            </p:nvSpPr>
            <p:spPr bwMode="auto">
              <a:xfrm>
                <a:off x="783" y="1766"/>
                <a:ext cx="4"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585" name="Freeform 1408"/>
              <p:cNvSpPr>
                <a:spLocks/>
              </p:cNvSpPr>
              <p:nvPr/>
            </p:nvSpPr>
            <p:spPr bwMode="auto">
              <a:xfrm>
                <a:off x="808" y="1768"/>
                <a:ext cx="5" cy="4"/>
              </a:xfrm>
              <a:custGeom>
                <a:avLst/>
                <a:gdLst>
                  <a:gd name="T0" fmla="*/ 0 w 48"/>
                  <a:gd name="T1" fmla="*/ 0 h 30"/>
                  <a:gd name="T2" fmla="*/ 0 w 48"/>
                  <a:gd name="T3" fmla="*/ 0 h 30"/>
                  <a:gd name="T4" fmla="*/ 0 w 48"/>
                  <a:gd name="T5" fmla="*/ 0 h 30"/>
                  <a:gd name="T6" fmla="*/ 0 w 48"/>
                  <a:gd name="T7" fmla="*/ 0 h 30"/>
                  <a:gd name="T8" fmla="*/ 0 w 48"/>
                  <a:gd name="T9" fmla="*/ 0 h 30"/>
                  <a:gd name="T10" fmla="*/ 0 w 48"/>
                  <a:gd name="T11" fmla="*/ 0 h 30"/>
                  <a:gd name="T12" fmla="*/ 0 60000 65536"/>
                  <a:gd name="T13" fmla="*/ 0 60000 65536"/>
                  <a:gd name="T14" fmla="*/ 0 60000 65536"/>
                  <a:gd name="T15" fmla="*/ 0 60000 65536"/>
                  <a:gd name="T16" fmla="*/ 0 60000 65536"/>
                  <a:gd name="T17" fmla="*/ 0 60000 65536"/>
                  <a:gd name="T18" fmla="*/ 0 w 48"/>
                  <a:gd name="T19" fmla="*/ 0 h 30"/>
                  <a:gd name="T20" fmla="*/ 48 w 48"/>
                  <a:gd name="T21" fmla="*/ 30 h 30"/>
                </a:gdLst>
                <a:ahLst/>
                <a:cxnLst>
                  <a:cxn ang="T12">
                    <a:pos x="T0" y="T1"/>
                  </a:cxn>
                  <a:cxn ang="T13">
                    <a:pos x="T2" y="T3"/>
                  </a:cxn>
                  <a:cxn ang="T14">
                    <a:pos x="T4" y="T5"/>
                  </a:cxn>
                  <a:cxn ang="T15">
                    <a:pos x="T6" y="T7"/>
                  </a:cxn>
                  <a:cxn ang="T16">
                    <a:pos x="T8" y="T9"/>
                  </a:cxn>
                  <a:cxn ang="T17">
                    <a:pos x="T10" y="T11"/>
                  </a:cxn>
                </a:cxnLst>
                <a:rect l="T18" t="T19" r="T20" b="T21"/>
                <a:pathLst>
                  <a:path w="48" h="30">
                    <a:moveTo>
                      <a:pt x="48" y="30"/>
                    </a:moveTo>
                    <a:lnTo>
                      <a:pt x="48" y="0"/>
                    </a:lnTo>
                    <a:lnTo>
                      <a:pt x="0" y="0"/>
                    </a:lnTo>
                    <a:lnTo>
                      <a:pt x="0" y="30"/>
                    </a:lnTo>
                    <a:lnTo>
                      <a:pt x="48" y="30"/>
                    </a:lnTo>
                  </a:path>
                </a:pathLst>
              </a:custGeom>
              <a:solidFill>
                <a:schemeClr val="folHlink"/>
              </a:solidFill>
              <a:ln w="3175">
                <a:solidFill>
                  <a:srgbClr val="000000"/>
                </a:solidFill>
                <a:round/>
                <a:headEnd/>
                <a:tailEnd/>
              </a:ln>
            </p:spPr>
            <p:txBody>
              <a:bodyPr/>
              <a:lstStyle/>
              <a:p>
                <a:endParaRPr lang="es-CL"/>
              </a:p>
            </p:txBody>
          </p:sp>
          <p:sp>
            <p:nvSpPr>
              <p:cNvPr id="16586" name="Freeform 1409"/>
              <p:cNvSpPr>
                <a:spLocks/>
              </p:cNvSpPr>
              <p:nvPr/>
            </p:nvSpPr>
            <p:spPr bwMode="auto">
              <a:xfrm>
                <a:off x="767" y="1774"/>
                <a:ext cx="5" cy="7"/>
              </a:xfrm>
              <a:custGeom>
                <a:avLst/>
                <a:gdLst>
                  <a:gd name="T0" fmla="*/ 0 w 52"/>
                  <a:gd name="T1" fmla="*/ 0 h 52"/>
                  <a:gd name="T2" fmla="*/ 0 w 52"/>
                  <a:gd name="T3" fmla="*/ 0 h 52"/>
                  <a:gd name="T4" fmla="*/ 0 w 52"/>
                  <a:gd name="T5" fmla="*/ 0 h 52"/>
                  <a:gd name="T6" fmla="*/ 0 w 52"/>
                  <a:gd name="T7" fmla="*/ 0 h 52"/>
                  <a:gd name="T8" fmla="*/ 0 w 52"/>
                  <a:gd name="T9" fmla="*/ 0 h 52"/>
                  <a:gd name="T10" fmla="*/ 0 w 52"/>
                  <a:gd name="T11" fmla="*/ 0 h 52"/>
                  <a:gd name="T12" fmla="*/ 0 60000 65536"/>
                  <a:gd name="T13" fmla="*/ 0 60000 65536"/>
                  <a:gd name="T14" fmla="*/ 0 60000 65536"/>
                  <a:gd name="T15" fmla="*/ 0 60000 65536"/>
                  <a:gd name="T16" fmla="*/ 0 60000 65536"/>
                  <a:gd name="T17" fmla="*/ 0 60000 65536"/>
                  <a:gd name="T18" fmla="*/ 0 w 52"/>
                  <a:gd name="T19" fmla="*/ 0 h 52"/>
                  <a:gd name="T20" fmla="*/ 52 w 52"/>
                  <a:gd name="T21" fmla="*/ 52 h 52"/>
                </a:gdLst>
                <a:ahLst/>
                <a:cxnLst>
                  <a:cxn ang="T12">
                    <a:pos x="T0" y="T1"/>
                  </a:cxn>
                  <a:cxn ang="T13">
                    <a:pos x="T2" y="T3"/>
                  </a:cxn>
                  <a:cxn ang="T14">
                    <a:pos x="T4" y="T5"/>
                  </a:cxn>
                  <a:cxn ang="T15">
                    <a:pos x="T6" y="T7"/>
                  </a:cxn>
                  <a:cxn ang="T16">
                    <a:pos x="T8" y="T9"/>
                  </a:cxn>
                  <a:cxn ang="T17">
                    <a:pos x="T10" y="T11"/>
                  </a:cxn>
                </a:cxnLst>
                <a:rect l="T18" t="T19" r="T20" b="T21"/>
                <a:pathLst>
                  <a:path w="52" h="52">
                    <a:moveTo>
                      <a:pt x="52" y="52"/>
                    </a:moveTo>
                    <a:lnTo>
                      <a:pt x="52" y="0"/>
                    </a:lnTo>
                    <a:lnTo>
                      <a:pt x="0" y="0"/>
                    </a:lnTo>
                    <a:lnTo>
                      <a:pt x="0" y="52"/>
                    </a:lnTo>
                    <a:lnTo>
                      <a:pt x="52" y="52"/>
                    </a:lnTo>
                  </a:path>
                </a:pathLst>
              </a:custGeom>
              <a:solidFill>
                <a:schemeClr val="folHlink"/>
              </a:solidFill>
              <a:ln w="3175">
                <a:solidFill>
                  <a:srgbClr val="000000"/>
                </a:solidFill>
                <a:round/>
                <a:headEnd/>
                <a:tailEnd/>
              </a:ln>
            </p:spPr>
            <p:txBody>
              <a:bodyPr/>
              <a:lstStyle/>
              <a:p>
                <a:endParaRPr lang="es-CL"/>
              </a:p>
            </p:txBody>
          </p:sp>
          <p:sp>
            <p:nvSpPr>
              <p:cNvPr id="16587" name="Line 1410"/>
              <p:cNvSpPr>
                <a:spLocks noChangeShapeType="1"/>
              </p:cNvSpPr>
              <p:nvPr/>
            </p:nvSpPr>
            <p:spPr bwMode="auto">
              <a:xfrm>
                <a:off x="767" y="1784"/>
                <a:ext cx="5"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588" name="Line 1411"/>
              <p:cNvSpPr>
                <a:spLocks noChangeShapeType="1"/>
              </p:cNvSpPr>
              <p:nvPr/>
            </p:nvSpPr>
            <p:spPr bwMode="auto">
              <a:xfrm flipV="1">
                <a:off x="770" y="1781"/>
                <a:ext cx="0" cy="3"/>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589" name="Freeform 1412"/>
              <p:cNvSpPr>
                <a:spLocks/>
              </p:cNvSpPr>
              <p:nvPr/>
            </p:nvSpPr>
            <p:spPr bwMode="auto">
              <a:xfrm>
                <a:off x="753" y="1768"/>
                <a:ext cx="2" cy="3"/>
              </a:xfrm>
              <a:custGeom>
                <a:avLst/>
                <a:gdLst>
                  <a:gd name="T0" fmla="*/ 0 w 22"/>
                  <a:gd name="T1" fmla="*/ 0 h 22"/>
                  <a:gd name="T2" fmla="*/ 0 w 22"/>
                  <a:gd name="T3" fmla="*/ 0 h 22"/>
                  <a:gd name="T4" fmla="*/ 0 w 22"/>
                  <a:gd name="T5" fmla="*/ 0 h 22"/>
                  <a:gd name="T6" fmla="*/ 0 w 22"/>
                  <a:gd name="T7" fmla="*/ 0 h 22"/>
                  <a:gd name="T8" fmla="*/ 0 w 22"/>
                  <a:gd name="T9" fmla="*/ 0 h 22"/>
                  <a:gd name="T10" fmla="*/ 0 w 22"/>
                  <a:gd name="T11" fmla="*/ 0 h 22"/>
                  <a:gd name="T12" fmla="*/ 0 60000 65536"/>
                  <a:gd name="T13" fmla="*/ 0 60000 65536"/>
                  <a:gd name="T14" fmla="*/ 0 60000 65536"/>
                  <a:gd name="T15" fmla="*/ 0 60000 65536"/>
                  <a:gd name="T16" fmla="*/ 0 60000 65536"/>
                  <a:gd name="T17" fmla="*/ 0 60000 65536"/>
                  <a:gd name="T18" fmla="*/ 0 w 22"/>
                  <a:gd name="T19" fmla="*/ 0 h 22"/>
                  <a:gd name="T20" fmla="*/ 22 w 22"/>
                  <a:gd name="T21" fmla="*/ 22 h 22"/>
                </a:gdLst>
                <a:ahLst/>
                <a:cxnLst>
                  <a:cxn ang="T12">
                    <a:pos x="T0" y="T1"/>
                  </a:cxn>
                  <a:cxn ang="T13">
                    <a:pos x="T2" y="T3"/>
                  </a:cxn>
                  <a:cxn ang="T14">
                    <a:pos x="T4" y="T5"/>
                  </a:cxn>
                  <a:cxn ang="T15">
                    <a:pos x="T6" y="T7"/>
                  </a:cxn>
                  <a:cxn ang="T16">
                    <a:pos x="T8" y="T9"/>
                  </a:cxn>
                  <a:cxn ang="T17">
                    <a:pos x="T10" y="T11"/>
                  </a:cxn>
                </a:cxnLst>
                <a:rect l="T18" t="T19" r="T20" b="T21"/>
                <a:pathLst>
                  <a:path w="22" h="22">
                    <a:moveTo>
                      <a:pt x="22" y="22"/>
                    </a:moveTo>
                    <a:lnTo>
                      <a:pt x="22" y="0"/>
                    </a:lnTo>
                    <a:lnTo>
                      <a:pt x="0" y="0"/>
                    </a:lnTo>
                    <a:lnTo>
                      <a:pt x="0" y="22"/>
                    </a:lnTo>
                    <a:lnTo>
                      <a:pt x="22" y="22"/>
                    </a:lnTo>
                  </a:path>
                </a:pathLst>
              </a:custGeom>
              <a:solidFill>
                <a:schemeClr val="folHlink"/>
              </a:solidFill>
              <a:ln w="3175">
                <a:solidFill>
                  <a:srgbClr val="000000"/>
                </a:solidFill>
                <a:round/>
                <a:headEnd/>
                <a:tailEnd/>
              </a:ln>
            </p:spPr>
            <p:txBody>
              <a:bodyPr/>
              <a:lstStyle/>
              <a:p>
                <a:endParaRPr lang="es-CL"/>
              </a:p>
            </p:txBody>
          </p:sp>
          <p:sp>
            <p:nvSpPr>
              <p:cNvPr id="16590" name="Freeform 1413"/>
              <p:cNvSpPr>
                <a:spLocks/>
              </p:cNvSpPr>
              <p:nvPr/>
            </p:nvSpPr>
            <p:spPr bwMode="auto">
              <a:xfrm>
                <a:off x="758" y="1768"/>
                <a:ext cx="3" cy="3"/>
              </a:xfrm>
              <a:custGeom>
                <a:avLst/>
                <a:gdLst>
                  <a:gd name="T0" fmla="*/ 0 w 22"/>
                  <a:gd name="T1" fmla="*/ 0 h 22"/>
                  <a:gd name="T2" fmla="*/ 0 w 22"/>
                  <a:gd name="T3" fmla="*/ 0 h 22"/>
                  <a:gd name="T4" fmla="*/ 0 w 22"/>
                  <a:gd name="T5" fmla="*/ 0 h 22"/>
                  <a:gd name="T6" fmla="*/ 0 w 22"/>
                  <a:gd name="T7" fmla="*/ 0 h 22"/>
                  <a:gd name="T8" fmla="*/ 0 w 22"/>
                  <a:gd name="T9" fmla="*/ 0 h 22"/>
                  <a:gd name="T10" fmla="*/ 0 w 22"/>
                  <a:gd name="T11" fmla="*/ 0 h 22"/>
                  <a:gd name="T12" fmla="*/ 0 60000 65536"/>
                  <a:gd name="T13" fmla="*/ 0 60000 65536"/>
                  <a:gd name="T14" fmla="*/ 0 60000 65536"/>
                  <a:gd name="T15" fmla="*/ 0 60000 65536"/>
                  <a:gd name="T16" fmla="*/ 0 60000 65536"/>
                  <a:gd name="T17" fmla="*/ 0 60000 65536"/>
                  <a:gd name="T18" fmla="*/ 0 w 22"/>
                  <a:gd name="T19" fmla="*/ 0 h 22"/>
                  <a:gd name="T20" fmla="*/ 22 w 22"/>
                  <a:gd name="T21" fmla="*/ 22 h 22"/>
                </a:gdLst>
                <a:ahLst/>
                <a:cxnLst>
                  <a:cxn ang="T12">
                    <a:pos x="T0" y="T1"/>
                  </a:cxn>
                  <a:cxn ang="T13">
                    <a:pos x="T2" y="T3"/>
                  </a:cxn>
                  <a:cxn ang="T14">
                    <a:pos x="T4" y="T5"/>
                  </a:cxn>
                  <a:cxn ang="T15">
                    <a:pos x="T6" y="T7"/>
                  </a:cxn>
                  <a:cxn ang="T16">
                    <a:pos x="T8" y="T9"/>
                  </a:cxn>
                  <a:cxn ang="T17">
                    <a:pos x="T10" y="T11"/>
                  </a:cxn>
                </a:cxnLst>
                <a:rect l="T18" t="T19" r="T20" b="T21"/>
                <a:pathLst>
                  <a:path w="22" h="22">
                    <a:moveTo>
                      <a:pt x="22" y="22"/>
                    </a:moveTo>
                    <a:lnTo>
                      <a:pt x="22" y="0"/>
                    </a:lnTo>
                    <a:lnTo>
                      <a:pt x="0" y="0"/>
                    </a:lnTo>
                    <a:lnTo>
                      <a:pt x="0" y="22"/>
                    </a:lnTo>
                    <a:lnTo>
                      <a:pt x="22" y="22"/>
                    </a:lnTo>
                  </a:path>
                </a:pathLst>
              </a:custGeom>
              <a:solidFill>
                <a:schemeClr val="folHlink"/>
              </a:solidFill>
              <a:ln w="3175">
                <a:solidFill>
                  <a:srgbClr val="000000"/>
                </a:solidFill>
                <a:round/>
                <a:headEnd/>
                <a:tailEnd/>
              </a:ln>
            </p:spPr>
            <p:txBody>
              <a:bodyPr/>
              <a:lstStyle/>
              <a:p>
                <a:endParaRPr lang="es-CL"/>
              </a:p>
            </p:txBody>
          </p:sp>
          <p:sp>
            <p:nvSpPr>
              <p:cNvPr id="16591" name="Freeform 1414"/>
              <p:cNvSpPr>
                <a:spLocks/>
              </p:cNvSpPr>
              <p:nvPr/>
            </p:nvSpPr>
            <p:spPr bwMode="auto">
              <a:xfrm>
                <a:off x="730" y="1764"/>
                <a:ext cx="5" cy="5"/>
              </a:xfrm>
              <a:custGeom>
                <a:avLst/>
                <a:gdLst>
                  <a:gd name="T0" fmla="*/ 0 w 48"/>
                  <a:gd name="T1" fmla="*/ 0 h 42"/>
                  <a:gd name="T2" fmla="*/ 0 w 48"/>
                  <a:gd name="T3" fmla="*/ 0 h 42"/>
                  <a:gd name="T4" fmla="*/ 0 w 48"/>
                  <a:gd name="T5" fmla="*/ 0 h 42"/>
                  <a:gd name="T6" fmla="*/ 0 w 48"/>
                  <a:gd name="T7" fmla="*/ 0 h 42"/>
                  <a:gd name="T8" fmla="*/ 0 w 48"/>
                  <a:gd name="T9" fmla="*/ 0 h 42"/>
                  <a:gd name="T10" fmla="*/ 0 w 48"/>
                  <a:gd name="T11" fmla="*/ 0 h 42"/>
                  <a:gd name="T12" fmla="*/ 0 60000 65536"/>
                  <a:gd name="T13" fmla="*/ 0 60000 65536"/>
                  <a:gd name="T14" fmla="*/ 0 60000 65536"/>
                  <a:gd name="T15" fmla="*/ 0 60000 65536"/>
                  <a:gd name="T16" fmla="*/ 0 60000 65536"/>
                  <a:gd name="T17" fmla="*/ 0 60000 65536"/>
                  <a:gd name="T18" fmla="*/ 0 w 48"/>
                  <a:gd name="T19" fmla="*/ 0 h 42"/>
                  <a:gd name="T20" fmla="*/ 48 w 48"/>
                  <a:gd name="T21" fmla="*/ 42 h 42"/>
                </a:gdLst>
                <a:ahLst/>
                <a:cxnLst>
                  <a:cxn ang="T12">
                    <a:pos x="T0" y="T1"/>
                  </a:cxn>
                  <a:cxn ang="T13">
                    <a:pos x="T2" y="T3"/>
                  </a:cxn>
                  <a:cxn ang="T14">
                    <a:pos x="T4" y="T5"/>
                  </a:cxn>
                  <a:cxn ang="T15">
                    <a:pos x="T6" y="T7"/>
                  </a:cxn>
                  <a:cxn ang="T16">
                    <a:pos x="T8" y="T9"/>
                  </a:cxn>
                  <a:cxn ang="T17">
                    <a:pos x="T10" y="T11"/>
                  </a:cxn>
                </a:cxnLst>
                <a:rect l="T18" t="T19" r="T20" b="T21"/>
                <a:pathLst>
                  <a:path w="48" h="42">
                    <a:moveTo>
                      <a:pt x="48" y="42"/>
                    </a:moveTo>
                    <a:lnTo>
                      <a:pt x="48" y="0"/>
                    </a:lnTo>
                    <a:lnTo>
                      <a:pt x="0" y="0"/>
                    </a:lnTo>
                    <a:lnTo>
                      <a:pt x="0" y="42"/>
                    </a:lnTo>
                    <a:lnTo>
                      <a:pt x="48" y="42"/>
                    </a:lnTo>
                  </a:path>
                </a:pathLst>
              </a:custGeom>
              <a:solidFill>
                <a:schemeClr val="folHlink"/>
              </a:solidFill>
              <a:ln w="3175">
                <a:solidFill>
                  <a:srgbClr val="000000"/>
                </a:solidFill>
                <a:round/>
                <a:headEnd/>
                <a:tailEnd/>
              </a:ln>
            </p:spPr>
            <p:txBody>
              <a:bodyPr/>
              <a:lstStyle/>
              <a:p>
                <a:endParaRPr lang="es-CL"/>
              </a:p>
            </p:txBody>
          </p:sp>
          <p:sp>
            <p:nvSpPr>
              <p:cNvPr id="16592" name="Freeform 1415"/>
              <p:cNvSpPr>
                <a:spLocks/>
              </p:cNvSpPr>
              <p:nvPr/>
            </p:nvSpPr>
            <p:spPr bwMode="auto">
              <a:xfrm>
                <a:off x="723" y="1764"/>
                <a:ext cx="5" cy="5"/>
              </a:xfrm>
              <a:custGeom>
                <a:avLst/>
                <a:gdLst>
                  <a:gd name="T0" fmla="*/ 0 w 48"/>
                  <a:gd name="T1" fmla="*/ 0 h 42"/>
                  <a:gd name="T2" fmla="*/ 0 w 48"/>
                  <a:gd name="T3" fmla="*/ 0 h 42"/>
                  <a:gd name="T4" fmla="*/ 0 w 48"/>
                  <a:gd name="T5" fmla="*/ 0 h 42"/>
                  <a:gd name="T6" fmla="*/ 0 w 48"/>
                  <a:gd name="T7" fmla="*/ 0 h 42"/>
                  <a:gd name="T8" fmla="*/ 0 w 48"/>
                  <a:gd name="T9" fmla="*/ 0 h 42"/>
                  <a:gd name="T10" fmla="*/ 0 w 48"/>
                  <a:gd name="T11" fmla="*/ 0 h 42"/>
                  <a:gd name="T12" fmla="*/ 0 60000 65536"/>
                  <a:gd name="T13" fmla="*/ 0 60000 65536"/>
                  <a:gd name="T14" fmla="*/ 0 60000 65536"/>
                  <a:gd name="T15" fmla="*/ 0 60000 65536"/>
                  <a:gd name="T16" fmla="*/ 0 60000 65536"/>
                  <a:gd name="T17" fmla="*/ 0 60000 65536"/>
                  <a:gd name="T18" fmla="*/ 0 w 48"/>
                  <a:gd name="T19" fmla="*/ 0 h 42"/>
                  <a:gd name="T20" fmla="*/ 48 w 48"/>
                  <a:gd name="T21" fmla="*/ 42 h 42"/>
                </a:gdLst>
                <a:ahLst/>
                <a:cxnLst>
                  <a:cxn ang="T12">
                    <a:pos x="T0" y="T1"/>
                  </a:cxn>
                  <a:cxn ang="T13">
                    <a:pos x="T2" y="T3"/>
                  </a:cxn>
                  <a:cxn ang="T14">
                    <a:pos x="T4" y="T5"/>
                  </a:cxn>
                  <a:cxn ang="T15">
                    <a:pos x="T6" y="T7"/>
                  </a:cxn>
                  <a:cxn ang="T16">
                    <a:pos x="T8" y="T9"/>
                  </a:cxn>
                  <a:cxn ang="T17">
                    <a:pos x="T10" y="T11"/>
                  </a:cxn>
                </a:cxnLst>
                <a:rect l="T18" t="T19" r="T20" b="T21"/>
                <a:pathLst>
                  <a:path w="48" h="42">
                    <a:moveTo>
                      <a:pt x="48" y="42"/>
                    </a:moveTo>
                    <a:lnTo>
                      <a:pt x="48" y="0"/>
                    </a:lnTo>
                    <a:lnTo>
                      <a:pt x="0" y="0"/>
                    </a:lnTo>
                    <a:lnTo>
                      <a:pt x="0" y="42"/>
                    </a:lnTo>
                    <a:lnTo>
                      <a:pt x="48" y="42"/>
                    </a:lnTo>
                  </a:path>
                </a:pathLst>
              </a:custGeom>
              <a:solidFill>
                <a:schemeClr val="folHlink"/>
              </a:solidFill>
              <a:ln w="3175">
                <a:solidFill>
                  <a:srgbClr val="000000"/>
                </a:solidFill>
                <a:round/>
                <a:headEnd/>
                <a:tailEnd/>
              </a:ln>
            </p:spPr>
            <p:txBody>
              <a:bodyPr/>
              <a:lstStyle/>
              <a:p>
                <a:endParaRPr lang="es-CL"/>
              </a:p>
            </p:txBody>
          </p:sp>
          <p:sp>
            <p:nvSpPr>
              <p:cNvPr id="16593" name="Freeform 1416"/>
              <p:cNvSpPr>
                <a:spLocks/>
              </p:cNvSpPr>
              <p:nvPr/>
            </p:nvSpPr>
            <p:spPr bwMode="auto">
              <a:xfrm>
                <a:off x="716" y="1764"/>
                <a:ext cx="5" cy="5"/>
              </a:xfrm>
              <a:custGeom>
                <a:avLst/>
                <a:gdLst>
                  <a:gd name="T0" fmla="*/ 0 w 48"/>
                  <a:gd name="T1" fmla="*/ 0 h 42"/>
                  <a:gd name="T2" fmla="*/ 0 w 48"/>
                  <a:gd name="T3" fmla="*/ 0 h 42"/>
                  <a:gd name="T4" fmla="*/ 0 w 48"/>
                  <a:gd name="T5" fmla="*/ 0 h 42"/>
                  <a:gd name="T6" fmla="*/ 0 w 48"/>
                  <a:gd name="T7" fmla="*/ 0 h 42"/>
                  <a:gd name="T8" fmla="*/ 0 w 48"/>
                  <a:gd name="T9" fmla="*/ 0 h 42"/>
                  <a:gd name="T10" fmla="*/ 0 w 48"/>
                  <a:gd name="T11" fmla="*/ 0 h 42"/>
                  <a:gd name="T12" fmla="*/ 0 60000 65536"/>
                  <a:gd name="T13" fmla="*/ 0 60000 65536"/>
                  <a:gd name="T14" fmla="*/ 0 60000 65536"/>
                  <a:gd name="T15" fmla="*/ 0 60000 65536"/>
                  <a:gd name="T16" fmla="*/ 0 60000 65536"/>
                  <a:gd name="T17" fmla="*/ 0 60000 65536"/>
                  <a:gd name="T18" fmla="*/ 0 w 48"/>
                  <a:gd name="T19" fmla="*/ 0 h 42"/>
                  <a:gd name="T20" fmla="*/ 48 w 48"/>
                  <a:gd name="T21" fmla="*/ 42 h 42"/>
                </a:gdLst>
                <a:ahLst/>
                <a:cxnLst>
                  <a:cxn ang="T12">
                    <a:pos x="T0" y="T1"/>
                  </a:cxn>
                  <a:cxn ang="T13">
                    <a:pos x="T2" y="T3"/>
                  </a:cxn>
                  <a:cxn ang="T14">
                    <a:pos x="T4" y="T5"/>
                  </a:cxn>
                  <a:cxn ang="T15">
                    <a:pos x="T6" y="T7"/>
                  </a:cxn>
                  <a:cxn ang="T16">
                    <a:pos x="T8" y="T9"/>
                  </a:cxn>
                  <a:cxn ang="T17">
                    <a:pos x="T10" y="T11"/>
                  </a:cxn>
                </a:cxnLst>
                <a:rect l="T18" t="T19" r="T20" b="T21"/>
                <a:pathLst>
                  <a:path w="48" h="42">
                    <a:moveTo>
                      <a:pt x="48" y="42"/>
                    </a:moveTo>
                    <a:lnTo>
                      <a:pt x="48" y="0"/>
                    </a:lnTo>
                    <a:lnTo>
                      <a:pt x="0" y="0"/>
                    </a:lnTo>
                    <a:lnTo>
                      <a:pt x="0" y="42"/>
                    </a:lnTo>
                    <a:lnTo>
                      <a:pt x="48" y="42"/>
                    </a:lnTo>
                  </a:path>
                </a:pathLst>
              </a:custGeom>
              <a:solidFill>
                <a:schemeClr val="folHlink"/>
              </a:solidFill>
              <a:ln w="3175">
                <a:solidFill>
                  <a:srgbClr val="000000"/>
                </a:solidFill>
                <a:round/>
                <a:headEnd/>
                <a:tailEnd/>
              </a:ln>
            </p:spPr>
            <p:txBody>
              <a:bodyPr/>
              <a:lstStyle/>
              <a:p>
                <a:endParaRPr lang="es-CL"/>
              </a:p>
            </p:txBody>
          </p:sp>
          <p:sp>
            <p:nvSpPr>
              <p:cNvPr id="16594" name="Freeform 1417"/>
              <p:cNvSpPr>
                <a:spLocks/>
              </p:cNvSpPr>
              <p:nvPr/>
            </p:nvSpPr>
            <p:spPr bwMode="auto">
              <a:xfrm>
                <a:off x="691" y="1767"/>
                <a:ext cx="7" cy="5"/>
              </a:xfrm>
              <a:custGeom>
                <a:avLst/>
                <a:gdLst>
                  <a:gd name="T0" fmla="*/ 0 w 64"/>
                  <a:gd name="T1" fmla="*/ 0 h 46"/>
                  <a:gd name="T2" fmla="*/ 0 w 64"/>
                  <a:gd name="T3" fmla="*/ 0 h 46"/>
                  <a:gd name="T4" fmla="*/ 0 w 64"/>
                  <a:gd name="T5" fmla="*/ 0 h 46"/>
                  <a:gd name="T6" fmla="*/ 0 w 64"/>
                  <a:gd name="T7" fmla="*/ 0 h 46"/>
                  <a:gd name="T8" fmla="*/ 0 w 64"/>
                  <a:gd name="T9" fmla="*/ 0 h 46"/>
                  <a:gd name="T10" fmla="*/ 0 w 64"/>
                  <a:gd name="T11" fmla="*/ 0 h 46"/>
                  <a:gd name="T12" fmla="*/ 0 60000 65536"/>
                  <a:gd name="T13" fmla="*/ 0 60000 65536"/>
                  <a:gd name="T14" fmla="*/ 0 60000 65536"/>
                  <a:gd name="T15" fmla="*/ 0 60000 65536"/>
                  <a:gd name="T16" fmla="*/ 0 60000 65536"/>
                  <a:gd name="T17" fmla="*/ 0 60000 65536"/>
                  <a:gd name="T18" fmla="*/ 0 w 64"/>
                  <a:gd name="T19" fmla="*/ 0 h 46"/>
                  <a:gd name="T20" fmla="*/ 64 w 64"/>
                  <a:gd name="T21" fmla="*/ 46 h 46"/>
                </a:gdLst>
                <a:ahLst/>
                <a:cxnLst>
                  <a:cxn ang="T12">
                    <a:pos x="T0" y="T1"/>
                  </a:cxn>
                  <a:cxn ang="T13">
                    <a:pos x="T2" y="T3"/>
                  </a:cxn>
                  <a:cxn ang="T14">
                    <a:pos x="T4" y="T5"/>
                  </a:cxn>
                  <a:cxn ang="T15">
                    <a:pos x="T6" y="T7"/>
                  </a:cxn>
                  <a:cxn ang="T16">
                    <a:pos x="T8" y="T9"/>
                  </a:cxn>
                  <a:cxn ang="T17">
                    <a:pos x="T10" y="T11"/>
                  </a:cxn>
                </a:cxnLst>
                <a:rect l="T18" t="T19" r="T20" b="T21"/>
                <a:pathLst>
                  <a:path w="64" h="46">
                    <a:moveTo>
                      <a:pt x="64" y="46"/>
                    </a:moveTo>
                    <a:lnTo>
                      <a:pt x="64" y="0"/>
                    </a:lnTo>
                    <a:lnTo>
                      <a:pt x="0" y="0"/>
                    </a:lnTo>
                    <a:lnTo>
                      <a:pt x="0" y="46"/>
                    </a:lnTo>
                    <a:lnTo>
                      <a:pt x="64" y="46"/>
                    </a:lnTo>
                  </a:path>
                </a:pathLst>
              </a:custGeom>
              <a:solidFill>
                <a:schemeClr val="folHlink"/>
              </a:solidFill>
              <a:ln w="3175">
                <a:solidFill>
                  <a:srgbClr val="000000"/>
                </a:solidFill>
                <a:round/>
                <a:headEnd/>
                <a:tailEnd/>
              </a:ln>
            </p:spPr>
            <p:txBody>
              <a:bodyPr/>
              <a:lstStyle/>
              <a:p>
                <a:endParaRPr lang="es-CL"/>
              </a:p>
            </p:txBody>
          </p:sp>
          <p:sp>
            <p:nvSpPr>
              <p:cNvPr id="16595" name="Freeform 1418"/>
              <p:cNvSpPr>
                <a:spLocks/>
              </p:cNvSpPr>
              <p:nvPr/>
            </p:nvSpPr>
            <p:spPr bwMode="auto">
              <a:xfrm>
                <a:off x="639" y="1769"/>
                <a:ext cx="32" cy="4"/>
              </a:xfrm>
              <a:custGeom>
                <a:avLst/>
                <a:gdLst>
                  <a:gd name="T0" fmla="*/ 0 w 302"/>
                  <a:gd name="T1" fmla="*/ 0 h 35"/>
                  <a:gd name="T2" fmla="*/ 0 w 302"/>
                  <a:gd name="T3" fmla="*/ 0 h 35"/>
                  <a:gd name="T4" fmla="*/ 0 w 302"/>
                  <a:gd name="T5" fmla="*/ 0 h 35"/>
                  <a:gd name="T6" fmla="*/ 0 w 302"/>
                  <a:gd name="T7" fmla="*/ 0 h 35"/>
                  <a:gd name="T8" fmla="*/ 0 w 302"/>
                  <a:gd name="T9" fmla="*/ 0 h 35"/>
                  <a:gd name="T10" fmla="*/ 0 w 302"/>
                  <a:gd name="T11" fmla="*/ 0 h 35"/>
                  <a:gd name="T12" fmla="*/ 0 60000 65536"/>
                  <a:gd name="T13" fmla="*/ 0 60000 65536"/>
                  <a:gd name="T14" fmla="*/ 0 60000 65536"/>
                  <a:gd name="T15" fmla="*/ 0 60000 65536"/>
                  <a:gd name="T16" fmla="*/ 0 60000 65536"/>
                  <a:gd name="T17" fmla="*/ 0 60000 65536"/>
                  <a:gd name="T18" fmla="*/ 0 w 302"/>
                  <a:gd name="T19" fmla="*/ 0 h 35"/>
                  <a:gd name="T20" fmla="*/ 302 w 302"/>
                  <a:gd name="T21" fmla="*/ 35 h 35"/>
                </a:gdLst>
                <a:ahLst/>
                <a:cxnLst>
                  <a:cxn ang="T12">
                    <a:pos x="T0" y="T1"/>
                  </a:cxn>
                  <a:cxn ang="T13">
                    <a:pos x="T2" y="T3"/>
                  </a:cxn>
                  <a:cxn ang="T14">
                    <a:pos x="T4" y="T5"/>
                  </a:cxn>
                  <a:cxn ang="T15">
                    <a:pos x="T6" y="T7"/>
                  </a:cxn>
                  <a:cxn ang="T16">
                    <a:pos x="T8" y="T9"/>
                  </a:cxn>
                  <a:cxn ang="T17">
                    <a:pos x="T10" y="T11"/>
                  </a:cxn>
                </a:cxnLst>
                <a:rect l="T18" t="T19" r="T20" b="T21"/>
                <a:pathLst>
                  <a:path w="302" h="35">
                    <a:moveTo>
                      <a:pt x="302" y="35"/>
                    </a:moveTo>
                    <a:lnTo>
                      <a:pt x="302" y="0"/>
                    </a:lnTo>
                    <a:lnTo>
                      <a:pt x="0" y="0"/>
                    </a:lnTo>
                    <a:lnTo>
                      <a:pt x="0" y="35"/>
                    </a:lnTo>
                    <a:lnTo>
                      <a:pt x="302" y="35"/>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596" name="Freeform 1419"/>
              <p:cNvSpPr>
                <a:spLocks/>
              </p:cNvSpPr>
              <p:nvPr/>
            </p:nvSpPr>
            <p:spPr bwMode="auto">
              <a:xfrm>
                <a:off x="639" y="1769"/>
                <a:ext cx="32" cy="4"/>
              </a:xfrm>
              <a:custGeom>
                <a:avLst/>
                <a:gdLst>
                  <a:gd name="T0" fmla="*/ 0 w 302"/>
                  <a:gd name="T1" fmla="*/ 0 h 35"/>
                  <a:gd name="T2" fmla="*/ 0 w 302"/>
                  <a:gd name="T3" fmla="*/ 0 h 35"/>
                  <a:gd name="T4" fmla="*/ 0 w 302"/>
                  <a:gd name="T5" fmla="*/ 0 h 35"/>
                  <a:gd name="T6" fmla="*/ 0 w 302"/>
                  <a:gd name="T7" fmla="*/ 0 h 35"/>
                  <a:gd name="T8" fmla="*/ 0 w 302"/>
                  <a:gd name="T9" fmla="*/ 0 h 35"/>
                  <a:gd name="T10" fmla="*/ 0 w 302"/>
                  <a:gd name="T11" fmla="*/ 0 h 35"/>
                  <a:gd name="T12" fmla="*/ 0 60000 65536"/>
                  <a:gd name="T13" fmla="*/ 0 60000 65536"/>
                  <a:gd name="T14" fmla="*/ 0 60000 65536"/>
                  <a:gd name="T15" fmla="*/ 0 60000 65536"/>
                  <a:gd name="T16" fmla="*/ 0 60000 65536"/>
                  <a:gd name="T17" fmla="*/ 0 60000 65536"/>
                  <a:gd name="T18" fmla="*/ 0 w 302"/>
                  <a:gd name="T19" fmla="*/ 0 h 35"/>
                  <a:gd name="T20" fmla="*/ 302 w 302"/>
                  <a:gd name="T21" fmla="*/ 35 h 35"/>
                </a:gdLst>
                <a:ahLst/>
                <a:cxnLst>
                  <a:cxn ang="T12">
                    <a:pos x="T0" y="T1"/>
                  </a:cxn>
                  <a:cxn ang="T13">
                    <a:pos x="T2" y="T3"/>
                  </a:cxn>
                  <a:cxn ang="T14">
                    <a:pos x="T4" y="T5"/>
                  </a:cxn>
                  <a:cxn ang="T15">
                    <a:pos x="T6" y="T7"/>
                  </a:cxn>
                  <a:cxn ang="T16">
                    <a:pos x="T8" y="T9"/>
                  </a:cxn>
                  <a:cxn ang="T17">
                    <a:pos x="T10" y="T11"/>
                  </a:cxn>
                </a:cxnLst>
                <a:rect l="T18" t="T19" r="T20" b="T21"/>
                <a:pathLst>
                  <a:path w="302" h="35">
                    <a:moveTo>
                      <a:pt x="302" y="35"/>
                    </a:moveTo>
                    <a:lnTo>
                      <a:pt x="302" y="0"/>
                    </a:lnTo>
                    <a:lnTo>
                      <a:pt x="0" y="0"/>
                    </a:lnTo>
                    <a:lnTo>
                      <a:pt x="0" y="35"/>
                    </a:lnTo>
                    <a:lnTo>
                      <a:pt x="302" y="35"/>
                    </a:lnTo>
                  </a:path>
                </a:pathLst>
              </a:custGeom>
              <a:solidFill>
                <a:schemeClr val="folHlink"/>
              </a:solidFill>
              <a:ln w="3175">
                <a:solidFill>
                  <a:srgbClr val="000000"/>
                </a:solidFill>
                <a:round/>
                <a:headEnd/>
                <a:tailEnd/>
              </a:ln>
            </p:spPr>
            <p:txBody>
              <a:bodyPr/>
              <a:lstStyle/>
              <a:p>
                <a:endParaRPr lang="es-CL"/>
              </a:p>
            </p:txBody>
          </p:sp>
          <p:sp>
            <p:nvSpPr>
              <p:cNvPr id="16597" name="Line 1420"/>
              <p:cNvSpPr>
                <a:spLocks noChangeShapeType="1"/>
              </p:cNvSpPr>
              <p:nvPr/>
            </p:nvSpPr>
            <p:spPr bwMode="auto">
              <a:xfrm>
                <a:off x="645" y="1762"/>
                <a:ext cx="1" cy="4"/>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598" name="Line 1421"/>
              <p:cNvSpPr>
                <a:spLocks noChangeShapeType="1"/>
              </p:cNvSpPr>
              <p:nvPr/>
            </p:nvSpPr>
            <p:spPr bwMode="auto">
              <a:xfrm>
                <a:off x="671" y="1773"/>
                <a:ext cx="0" cy="3"/>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599" name="Freeform 1422"/>
              <p:cNvSpPr>
                <a:spLocks/>
              </p:cNvSpPr>
              <p:nvPr/>
            </p:nvSpPr>
            <p:spPr bwMode="auto">
              <a:xfrm>
                <a:off x="676" y="1768"/>
                <a:ext cx="5" cy="2"/>
              </a:xfrm>
              <a:custGeom>
                <a:avLst/>
                <a:gdLst>
                  <a:gd name="T0" fmla="*/ 0 w 49"/>
                  <a:gd name="T1" fmla="*/ 0 h 16"/>
                  <a:gd name="T2" fmla="*/ 0 w 49"/>
                  <a:gd name="T3" fmla="*/ 0 h 16"/>
                  <a:gd name="T4" fmla="*/ 0 w 49"/>
                  <a:gd name="T5" fmla="*/ 0 h 16"/>
                  <a:gd name="T6" fmla="*/ 0 w 49"/>
                  <a:gd name="T7" fmla="*/ 0 h 16"/>
                  <a:gd name="T8" fmla="*/ 0 w 49"/>
                  <a:gd name="T9" fmla="*/ 0 h 16"/>
                  <a:gd name="T10" fmla="*/ 0 w 49"/>
                  <a:gd name="T11" fmla="*/ 0 h 16"/>
                  <a:gd name="T12" fmla="*/ 0 60000 65536"/>
                  <a:gd name="T13" fmla="*/ 0 60000 65536"/>
                  <a:gd name="T14" fmla="*/ 0 60000 65536"/>
                  <a:gd name="T15" fmla="*/ 0 60000 65536"/>
                  <a:gd name="T16" fmla="*/ 0 60000 65536"/>
                  <a:gd name="T17" fmla="*/ 0 60000 65536"/>
                  <a:gd name="T18" fmla="*/ 0 w 49"/>
                  <a:gd name="T19" fmla="*/ 0 h 16"/>
                  <a:gd name="T20" fmla="*/ 49 w 49"/>
                  <a:gd name="T21" fmla="*/ 16 h 16"/>
                </a:gdLst>
                <a:ahLst/>
                <a:cxnLst>
                  <a:cxn ang="T12">
                    <a:pos x="T0" y="T1"/>
                  </a:cxn>
                  <a:cxn ang="T13">
                    <a:pos x="T2" y="T3"/>
                  </a:cxn>
                  <a:cxn ang="T14">
                    <a:pos x="T4" y="T5"/>
                  </a:cxn>
                  <a:cxn ang="T15">
                    <a:pos x="T6" y="T7"/>
                  </a:cxn>
                  <a:cxn ang="T16">
                    <a:pos x="T8" y="T9"/>
                  </a:cxn>
                  <a:cxn ang="T17">
                    <a:pos x="T10" y="T11"/>
                  </a:cxn>
                </a:cxnLst>
                <a:rect l="T18" t="T19" r="T20" b="T21"/>
                <a:pathLst>
                  <a:path w="49" h="16">
                    <a:moveTo>
                      <a:pt x="49" y="16"/>
                    </a:moveTo>
                    <a:lnTo>
                      <a:pt x="49" y="0"/>
                    </a:lnTo>
                    <a:lnTo>
                      <a:pt x="0" y="0"/>
                    </a:lnTo>
                    <a:lnTo>
                      <a:pt x="0" y="16"/>
                    </a:lnTo>
                    <a:lnTo>
                      <a:pt x="49" y="16"/>
                    </a:lnTo>
                  </a:path>
                </a:pathLst>
              </a:custGeom>
              <a:solidFill>
                <a:schemeClr val="folHlink"/>
              </a:solidFill>
              <a:ln w="3175">
                <a:solidFill>
                  <a:srgbClr val="000000"/>
                </a:solidFill>
                <a:round/>
                <a:headEnd/>
                <a:tailEnd/>
              </a:ln>
            </p:spPr>
            <p:txBody>
              <a:bodyPr/>
              <a:lstStyle/>
              <a:p>
                <a:endParaRPr lang="es-CL"/>
              </a:p>
            </p:txBody>
          </p:sp>
          <p:sp>
            <p:nvSpPr>
              <p:cNvPr id="16600" name="Freeform 1423"/>
              <p:cNvSpPr>
                <a:spLocks/>
              </p:cNvSpPr>
              <p:nvPr/>
            </p:nvSpPr>
            <p:spPr bwMode="auto">
              <a:xfrm>
                <a:off x="663" y="1762"/>
                <a:ext cx="3" cy="2"/>
              </a:xfrm>
              <a:custGeom>
                <a:avLst/>
                <a:gdLst>
                  <a:gd name="T0" fmla="*/ 0 w 32"/>
                  <a:gd name="T1" fmla="*/ 0 h 18"/>
                  <a:gd name="T2" fmla="*/ 0 w 32"/>
                  <a:gd name="T3" fmla="*/ 0 h 18"/>
                  <a:gd name="T4" fmla="*/ 0 w 32"/>
                  <a:gd name="T5" fmla="*/ 0 h 18"/>
                  <a:gd name="T6" fmla="*/ 0 w 32"/>
                  <a:gd name="T7" fmla="*/ 0 h 18"/>
                  <a:gd name="T8" fmla="*/ 0 w 32"/>
                  <a:gd name="T9" fmla="*/ 0 h 18"/>
                  <a:gd name="T10" fmla="*/ 0 w 32"/>
                  <a:gd name="T11" fmla="*/ 0 h 18"/>
                  <a:gd name="T12" fmla="*/ 0 60000 65536"/>
                  <a:gd name="T13" fmla="*/ 0 60000 65536"/>
                  <a:gd name="T14" fmla="*/ 0 60000 65536"/>
                  <a:gd name="T15" fmla="*/ 0 60000 65536"/>
                  <a:gd name="T16" fmla="*/ 0 60000 65536"/>
                  <a:gd name="T17" fmla="*/ 0 60000 65536"/>
                  <a:gd name="T18" fmla="*/ 0 w 32"/>
                  <a:gd name="T19" fmla="*/ 0 h 18"/>
                  <a:gd name="T20" fmla="*/ 32 w 32"/>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32" h="18">
                    <a:moveTo>
                      <a:pt x="32" y="18"/>
                    </a:moveTo>
                    <a:lnTo>
                      <a:pt x="32" y="0"/>
                    </a:lnTo>
                    <a:lnTo>
                      <a:pt x="0" y="0"/>
                    </a:lnTo>
                    <a:lnTo>
                      <a:pt x="0" y="18"/>
                    </a:lnTo>
                    <a:lnTo>
                      <a:pt x="32" y="18"/>
                    </a:lnTo>
                  </a:path>
                </a:pathLst>
              </a:custGeom>
              <a:solidFill>
                <a:schemeClr val="folHlink"/>
              </a:solidFill>
              <a:ln w="3175">
                <a:solidFill>
                  <a:srgbClr val="000000"/>
                </a:solidFill>
                <a:round/>
                <a:headEnd/>
                <a:tailEnd/>
              </a:ln>
            </p:spPr>
            <p:txBody>
              <a:bodyPr/>
              <a:lstStyle/>
              <a:p>
                <a:endParaRPr lang="es-CL"/>
              </a:p>
            </p:txBody>
          </p:sp>
          <p:sp>
            <p:nvSpPr>
              <p:cNvPr id="16601" name="Freeform 1424"/>
              <p:cNvSpPr>
                <a:spLocks/>
              </p:cNvSpPr>
              <p:nvPr/>
            </p:nvSpPr>
            <p:spPr bwMode="auto">
              <a:xfrm>
                <a:off x="656" y="1763"/>
                <a:ext cx="11" cy="4"/>
              </a:xfrm>
              <a:custGeom>
                <a:avLst/>
                <a:gdLst>
                  <a:gd name="T0" fmla="*/ 0 w 106"/>
                  <a:gd name="T1" fmla="*/ 0 h 27"/>
                  <a:gd name="T2" fmla="*/ 0 w 106"/>
                  <a:gd name="T3" fmla="*/ 0 h 27"/>
                  <a:gd name="T4" fmla="*/ 0 w 106"/>
                  <a:gd name="T5" fmla="*/ 0 h 27"/>
                  <a:gd name="T6" fmla="*/ 0 w 106"/>
                  <a:gd name="T7" fmla="*/ 0 h 27"/>
                  <a:gd name="T8" fmla="*/ 0 w 106"/>
                  <a:gd name="T9" fmla="*/ 0 h 27"/>
                  <a:gd name="T10" fmla="*/ 0 w 106"/>
                  <a:gd name="T11" fmla="*/ 0 h 27"/>
                  <a:gd name="T12" fmla="*/ 0 60000 65536"/>
                  <a:gd name="T13" fmla="*/ 0 60000 65536"/>
                  <a:gd name="T14" fmla="*/ 0 60000 65536"/>
                  <a:gd name="T15" fmla="*/ 0 60000 65536"/>
                  <a:gd name="T16" fmla="*/ 0 60000 65536"/>
                  <a:gd name="T17" fmla="*/ 0 60000 65536"/>
                  <a:gd name="T18" fmla="*/ 0 w 106"/>
                  <a:gd name="T19" fmla="*/ 0 h 27"/>
                  <a:gd name="T20" fmla="*/ 106 w 106"/>
                  <a:gd name="T21" fmla="*/ 27 h 27"/>
                </a:gdLst>
                <a:ahLst/>
                <a:cxnLst>
                  <a:cxn ang="T12">
                    <a:pos x="T0" y="T1"/>
                  </a:cxn>
                  <a:cxn ang="T13">
                    <a:pos x="T2" y="T3"/>
                  </a:cxn>
                  <a:cxn ang="T14">
                    <a:pos x="T4" y="T5"/>
                  </a:cxn>
                  <a:cxn ang="T15">
                    <a:pos x="T6" y="T7"/>
                  </a:cxn>
                  <a:cxn ang="T16">
                    <a:pos x="T8" y="T9"/>
                  </a:cxn>
                  <a:cxn ang="T17">
                    <a:pos x="T10" y="T11"/>
                  </a:cxn>
                </a:cxnLst>
                <a:rect l="T18" t="T19" r="T20" b="T21"/>
                <a:pathLst>
                  <a:path w="106" h="27">
                    <a:moveTo>
                      <a:pt x="0" y="25"/>
                    </a:moveTo>
                    <a:lnTo>
                      <a:pt x="18" y="5"/>
                    </a:lnTo>
                    <a:lnTo>
                      <a:pt x="106" y="0"/>
                    </a:lnTo>
                    <a:lnTo>
                      <a:pt x="106" y="27"/>
                    </a:lnTo>
                    <a:lnTo>
                      <a:pt x="0" y="25"/>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02" name="Freeform 1425"/>
              <p:cNvSpPr>
                <a:spLocks/>
              </p:cNvSpPr>
              <p:nvPr/>
            </p:nvSpPr>
            <p:spPr bwMode="auto">
              <a:xfrm>
                <a:off x="656" y="1763"/>
                <a:ext cx="11" cy="4"/>
              </a:xfrm>
              <a:custGeom>
                <a:avLst/>
                <a:gdLst>
                  <a:gd name="T0" fmla="*/ 0 w 106"/>
                  <a:gd name="T1" fmla="*/ 0 h 27"/>
                  <a:gd name="T2" fmla="*/ 0 w 106"/>
                  <a:gd name="T3" fmla="*/ 0 h 27"/>
                  <a:gd name="T4" fmla="*/ 0 w 106"/>
                  <a:gd name="T5" fmla="*/ 0 h 27"/>
                  <a:gd name="T6" fmla="*/ 0 w 106"/>
                  <a:gd name="T7" fmla="*/ 0 h 27"/>
                  <a:gd name="T8" fmla="*/ 0 w 106"/>
                  <a:gd name="T9" fmla="*/ 0 h 27"/>
                  <a:gd name="T10" fmla="*/ 0 w 106"/>
                  <a:gd name="T11" fmla="*/ 0 h 27"/>
                  <a:gd name="T12" fmla="*/ 0 60000 65536"/>
                  <a:gd name="T13" fmla="*/ 0 60000 65536"/>
                  <a:gd name="T14" fmla="*/ 0 60000 65536"/>
                  <a:gd name="T15" fmla="*/ 0 60000 65536"/>
                  <a:gd name="T16" fmla="*/ 0 60000 65536"/>
                  <a:gd name="T17" fmla="*/ 0 60000 65536"/>
                  <a:gd name="T18" fmla="*/ 0 w 106"/>
                  <a:gd name="T19" fmla="*/ 0 h 27"/>
                  <a:gd name="T20" fmla="*/ 106 w 106"/>
                  <a:gd name="T21" fmla="*/ 27 h 27"/>
                </a:gdLst>
                <a:ahLst/>
                <a:cxnLst>
                  <a:cxn ang="T12">
                    <a:pos x="T0" y="T1"/>
                  </a:cxn>
                  <a:cxn ang="T13">
                    <a:pos x="T2" y="T3"/>
                  </a:cxn>
                  <a:cxn ang="T14">
                    <a:pos x="T4" y="T5"/>
                  </a:cxn>
                  <a:cxn ang="T15">
                    <a:pos x="T6" y="T7"/>
                  </a:cxn>
                  <a:cxn ang="T16">
                    <a:pos x="T8" y="T9"/>
                  </a:cxn>
                  <a:cxn ang="T17">
                    <a:pos x="T10" y="T11"/>
                  </a:cxn>
                </a:cxnLst>
                <a:rect l="T18" t="T19" r="T20" b="T21"/>
                <a:pathLst>
                  <a:path w="106" h="27">
                    <a:moveTo>
                      <a:pt x="0" y="25"/>
                    </a:moveTo>
                    <a:lnTo>
                      <a:pt x="18" y="5"/>
                    </a:lnTo>
                    <a:lnTo>
                      <a:pt x="106" y="0"/>
                    </a:lnTo>
                    <a:lnTo>
                      <a:pt x="106" y="27"/>
                    </a:lnTo>
                    <a:lnTo>
                      <a:pt x="0" y="25"/>
                    </a:lnTo>
                  </a:path>
                </a:pathLst>
              </a:custGeom>
              <a:solidFill>
                <a:schemeClr val="folHlink"/>
              </a:solidFill>
              <a:ln w="3175">
                <a:solidFill>
                  <a:srgbClr val="000000"/>
                </a:solidFill>
                <a:round/>
                <a:headEnd/>
                <a:tailEnd/>
              </a:ln>
            </p:spPr>
            <p:txBody>
              <a:bodyPr/>
              <a:lstStyle/>
              <a:p>
                <a:endParaRPr lang="es-CL"/>
              </a:p>
            </p:txBody>
          </p:sp>
          <p:sp>
            <p:nvSpPr>
              <p:cNvPr id="16603" name="Freeform 1426"/>
              <p:cNvSpPr>
                <a:spLocks/>
              </p:cNvSpPr>
              <p:nvPr/>
            </p:nvSpPr>
            <p:spPr bwMode="auto">
              <a:xfrm>
                <a:off x="637" y="1765"/>
                <a:ext cx="41" cy="10"/>
              </a:xfrm>
              <a:custGeom>
                <a:avLst/>
                <a:gdLst>
                  <a:gd name="T0" fmla="*/ 0 w 380"/>
                  <a:gd name="T1" fmla="*/ 0 h 72"/>
                  <a:gd name="T2" fmla="*/ 0 w 380"/>
                  <a:gd name="T3" fmla="*/ 0 h 72"/>
                  <a:gd name="T4" fmla="*/ 0 w 380"/>
                  <a:gd name="T5" fmla="*/ 0 h 72"/>
                  <a:gd name="T6" fmla="*/ 0 w 380"/>
                  <a:gd name="T7" fmla="*/ 0 h 72"/>
                  <a:gd name="T8" fmla="*/ 0 w 380"/>
                  <a:gd name="T9" fmla="*/ 0 h 72"/>
                  <a:gd name="T10" fmla="*/ 0 w 380"/>
                  <a:gd name="T11" fmla="*/ 0 h 72"/>
                  <a:gd name="T12" fmla="*/ 0 w 380"/>
                  <a:gd name="T13" fmla="*/ 0 h 72"/>
                  <a:gd name="T14" fmla="*/ 0 w 380"/>
                  <a:gd name="T15" fmla="*/ 0 h 72"/>
                  <a:gd name="T16" fmla="*/ 0 w 380"/>
                  <a:gd name="T17" fmla="*/ 0 h 72"/>
                  <a:gd name="T18" fmla="*/ 0 w 380"/>
                  <a:gd name="T19" fmla="*/ 0 h 72"/>
                  <a:gd name="T20" fmla="*/ 0 w 380"/>
                  <a:gd name="T21" fmla="*/ 0 h 72"/>
                  <a:gd name="T22" fmla="*/ 0 w 380"/>
                  <a:gd name="T23" fmla="*/ 0 h 72"/>
                  <a:gd name="T24" fmla="*/ 0 w 380"/>
                  <a:gd name="T25" fmla="*/ 0 h 72"/>
                  <a:gd name="T26" fmla="*/ 0 w 380"/>
                  <a:gd name="T27" fmla="*/ 0 h 72"/>
                  <a:gd name="T28" fmla="*/ 0 w 380"/>
                  <a:gd name="T29" fmla="*/ 0 h 72"/>
                  <a:gd name="T30" fmla="*/ 0 w 380"/>
                  <a:gd name="T31" fmla="*/ 0 h 7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80"/>
                  <a:gd name="T49" fmla="*/ 0 h 72"/>
                  <a:gd name="T50" fmla="*/ 380 w 380"/>
                  <a:gd name="T51" fmla="*/ 72 h 7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80" h="72">
                    <a:moveTo>
                      <a:pt x="1" y="7"/>
                    </a:moveTo>
                    <a:lnTo>
                      <a:pt x="379" y="0"/>
                    </a:lnTo>
                    <a:lnTo>
                      <a:pt x="380" y="14"/>
                    </a:lnTo>
                    <a:lnTo>
                      <a:pt x="378" y="30"/>
                    </a:lnTo>
                    <a:lnTo>
                      <a:pt x="372" y="43"/>
                    </a:lnTo>
                    <a:lnTo>
                      <a:pt x="365" y="58"/>
                    </a:lnTo>
                    <a:lnTo>
                      <a:pt x="355" y="72"/>
                    </a:lnTo>
                    <a:lnTo>
                      <a:pt x="11" y="52"/>
                    </a:lnTo>
                    <a:lnTo>
                      <a:pt x="6" y="43"/>
                    </a:lnTo>
                    <a:lnTo>
                      <a:pt x="2" y="34"/>
                    </a:lnTo>
                    <a:lnTo>
                      <a:pt x="0" y="25"/>
                    </a:lnTo>
                    <a:lnTo>
                      <a:pt x="0" y="17"/>
                    </a:lnTo>
                    <a:lnTo>
                      <a:pt x="1" y="7"/>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04" name="Freeform 1427"/>
              <p:cNvSpPr>
                <a:spLocks/>
              </p:cNvSpPr>
              <p:nvPr/>
            </p:nvSpPr>
            <p:spPr bwMode="auto">
              <a:xfrm>
                <a:off x="637" y="1765"/>
                <a:ext cx="41" cy="10"/>
              </a:xfrm>
              <a:custGeom>
                <a:avLst/>
                <a:gdLst>
                  <a:gd name="T0" fmla="*/ 0 w 380"/>
                  <a:gd name="T1" fmla="*/ 0 h 72"/>
                  <a:gd name="T2" fmla="*/ 0 w 380"/>
                  <a:gd name="T3" fmla="*/ 0 h 72"/>
                  <a:gd name="T4" fmla="*/ 0 w 380"/>
                  <a:gd name="T5" fmla="*/ 0 h 72"/>
                  <a:gd name="T6" fmla="*/ 0 w 380"/>
                  <a:gd name="T7" fmla="*/ 0 h 72"/>
                  <a:gd name="T8" fmla="*/ 0 w 380"/>
                  <a:gd name="T9" fmla="*/ 0 h 72"/>
                  <a:gd name="T10" fmla="*/ 0 w 380"/>
                  <a:gd name="T11" fmla="*/ 0 h 72"/>
                  <a:gd name="T12" fmla="*/ 0 w 380"/>
                  <a:gd name="T13" fmla="*/ 0 h 72"/>
                  <a:gd name="T14" fmla="*/ 0 w 380"/>
                  <a:gd name="T15" fmla="*/ 0 h 72"/>
                  <a:gd name="T16" fmla="*/ 0 w 380"/>
                  <a:gd name="T17" fmla="*/ 0 h 72"/>
                  <a:gd name="T18" fmla="*/ 0 w 380"/>
                  <a:gd name="T19" fmla="*/ 0 h 72"/>
                  <a:gd name="T20" fmla="*/ 0 w 380"/>
                  <a:gd name="T21" fmla="*/ 0 h 72"/>
                  <a:gd name="T22" fmla="*/ 0 w 380"/>
                  <a:gd name="T23" fmla="*/ 0 h 72"/>
                  <a:gd name="T24" fmla="*/ 0 w 380"/>
                  <a:gd name="T25" fmla="*/ 0 h 72"/>
                  <a:gd name="T26" fmla="*/ 0 w 380"/>
                  <a:gd name="T27" fmla="*/ 0 h 72"/>
                  <a:gd name="T28" fmla="*/ 0 w 380"/>
                  <a:gd name="T29" fmla="*/ 0 h 72"/>
                  <a:gd name="T30" fmla="*/ 0 w 380"/>
                  <a:gd name="T31" fmla="*/ 0 h 7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80"/>
                  <a:gd name="T49" fmla="*/ 0 h 72"/>
                  <a:gd name="T50" fmla="*/ 380 w 380"/>
                  <a:gd name="T51" fmla="*/ 72 h 7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80" h="72">
                    <a:moveTo>
                      <a:pt x="1" y="7"/>
                    </a:moveTo>
                    <a:lnTo>
                      <a:pt x="379" y="0"/>
                    </a:lnTo>
                    <a:lnTo>
                      <a:pt x="380" y="14"/>
                    </a:lnTo>
                    <a:lnTo>
                      <a:pt x="378" y="30"/>
                    </a:lnTo>
                    <a:lnTo>
                      <a:pt x="372" y="43"/>
                    </a:lnTo>
                    <a:lnTo>
                      <a:pt x="365" y="58"/>
                    </a:lnTo>
                    <a:lnTo>
                      <a:pt x="355" y="72"/>
                    </a:lnTo>
                    <a:lnTo>
                      <a:pt x="11" y="52"/>
                    </a:lnTo>
                    <a:lnTo>
                      <a:pt x="6" y="43"/>
                    </a:lnTo>
                    <a:lnTo>
                      <a:pt x="2" y="34"/>
                    </a:lnTo>
                    <a:lnTo>
                      <a:pt x="0" y="25"/>
                    </a:lnTo>
                    <a:lnTo>
                      <a:pt x="0" y="17"/>
                    </a:lnTo>
                    <a:lnTo>
                      <a:pt x="1" y="7"/>
                    </a:lnTo>
                  </a:path>
                </a:pathLst>
              </a:custGeom>
              <a:solidFill>
                <a:schemeClr val="folHlink"/>
              </a:solidFill>
              <a:ln w="3175">
                <a:solidFill>
                  <a:srgbClr val="000000"/>
                </a:solidFill>
                <a:round/>
                <a:headEnd/>
                <a:tailEnd/>
              </a:ln>
            </p:spPr>
            <p:txBody>
              <a:bodyPr/>
              <a:lstStyle/>
              <a:p>
                <a:endParaRPr lang="es-CL"/>
              </a:p>
            </p:txBody>
          </p:sp>
          <p:sp>
            <p:nvSpPr>
              <p:cNvPr id="16605" name="Line 1428"/>
              <p:cNvSpPr>
                <a:spLocks noChangeShapeType="1"/>
              </p:cNvSpPr>
              <p:nvPr/>
            </p:nvSpPr>
            <p:spPr bwMode="auto">
              <a:xfrm flipV="1">
                <a:off x="638" y="1771"/>
                <a:ext cx="23"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606" name="Line 1429"/>
              <p:cNvSpPr>
                <a:spLocks noChangeShapeType="1"/>
              </p:cNvSpPr>
              <p:nvPr/>
            </p:nvSpPr>
            <p:spPr bwMode="auto">
              <a:xfrm>
                <a:off x="643" y="1772"/>
                <a:ext cx="0" cy="4"/>
              </a:xfrm>
              <a:prstGeom prst="line">
                <a:avLst/>
              </a:prstGeom>
              <a:noFill/>
              <a:ln w="3175">
                <a:solidFill>
                  <a:srgbClr val="FFFFFF"/>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607" name="Freeform 1430"/>
              <p:cNvSpPr>
                <a:spLocks/>
              </p:cNvSpPr>
              <p:nvPr/>
            </p:nvSpPr>
            <p:spPr bwMode="auto">
              <a:xfrm>
                <a:off x="608" y="1790"/>
                <a:ext cx="11" cy="17"/>
              </a:xfrm>
              <a:custGeom>
                <a:avLst/>
                <a:gdLst>
                  <a:gd name="T0" fmla="*/ 0 w 108"/>
                  <a:gd name="T1" fmla="*/ 0 h 132"/>
                  <a:gd name="T2" fmla="*/ 0 w 108"/>
                  <a:gd name="T3" fmla="*/ 0 h 132"/>
                  <a:gd name="T4" fmla="*/ 0 w 108"/>
                  <a:gd name="T5" fmla="*/ 0 h 132"/>
                  <a:gd name="T6" fmla="*/ 0 w 108"/>
                  <a:gd name="T7" fmla="*/ 0 h 132"/>
                  <a:gd name="T8" fmla="*/ 0 w 108"/>
                  <a:gd name="T9" fmla="*/ 0 h 132"/>
                  <a:gd name="T10" fmla="*/ 0 w 108"/>
                  <a:gd name="T11" fmla="*/ 0 h 132"/>
                  <a:gd name="T12" fmla="*/ 0 60000 65536"/>
                  <a:gd name="T13" fmla="*/ 0 60000 65536"/>
                  <a:gd name="T14" fmla="*/ 0 60000 65536"/>
                  <a:gd name="T15" fmla="*/ 0 60000 65536"/>
                  <a:gd name="T16" fmla="*/ 0 60000 65536"/>
                  <a:gd name="T17" fmla="*/ 0 60000 65536"/>
                  <a:gd name="T18" fmla="*/ 0 w 108"/>
                  <a:gd name="T19" fmla="*/ 0 h 132"/>
                  <a:gd name="T20" fmla="*/ 108 w 108"/>
                  <a:gd name="T21" fmla="*/ 132 h 132"/>
                </a:gdLst>
                <a:ahLst/>
                <a:cxnLst>
                  <a:cxn ang="T12">
                    <a:pos x="T0" y="T1"/>
                  </a:cxn>
                  <a:cxn ang="T13">
                    <a:pos x="T2" y="T3"/>
                  </a:cxn>
                  <a:cxn ang="T14">
                    <a:pos x="T4" y="T5"/>
                  </a:cxn>
                  <a:cxn ang="T15">
                    <a:pos x="T6" y="T7"/>
                  </a:cxn>
                  <a:cxn ang="T16">
                    <a:pos x="T8" y="T9"/>
                  </a:cxn>
                  <a:cxn ang="T17">
                    <a:pos x="T10" y="T11"/>
                  </a:cxn>
                </a:cxnLst>
                <a:rect l="T18" t="T19" r="T20" b="T21"/>
                <a:pathLst>
                  <a:path w="108" h="132">
                    <a:moveTo>
                      <a:pt x="108" y="132"/>
                    </a:moveTo>
                    <a:lnTo>
                      <a:pt x="108" y="0"/>
                    </a:lnTo>
                    <a:lnTo>
                      <a:pt x="0" y="0"/>
                    </a:lnTo>
                    <a:lnTo>
                      <a:pt x="0" y="132"/>
                    </a:lnTo>
                    <a:lnTo>
                      <a:pt x="108" y="132"/>
                    </a:lnTo>
                  </a:path>
                </a:pathLst>
              </a:custGeom>
              <a:solidFill>
                <a:schemeClr val="folHlink"/>
              </a:solidFill>
              <a:ln w="3175">
                <a:solidFill>
                  <a:srgbClr val="000000"/>
                </a:solidFill>
                <a:round/>
                <a:headEnd/>
                <a:tailEnd/>
              </a:ln>
            </p:spPr>
            <p:txBody>
              <a:bodyPr/>
              <a:lstStyle/>
              <a:p>
                <a:endParaRPr lang="es-CL"/>
              </a:p>
            </p:txBody>
          </p:sp>
          <p:sp>
            <p:nvSpPr>
              <p:cNvPr id="16608" name="Freeform 1431"/>
              <p:cNvSpPr>
                <a:spLocks/>
              </p:cNvSpPr>
              <p:nvPr/>
            </p:nvSpPr>
            <p:spPr bwMode="auto">
              <a:xfrm>
                <a:off x="597" y="1775"/>
                <a:ext cx="4" cy="9"/>
              </a:xfrm>
              <a:custGeom>
                <a:avLst/>
                <a:gdLst>
                  <a:gd name="T0" fmla="*/ 0 w 36"/>
                  <a:gd name="T1" fmla="*/ 0 h 72"/>
                  <a:gd name="T2" fmla="*/ 0 w 36"/>
                  <a:gd name="T3" fmla="*/ 0 h 72"/>
                  <a:gd name="T4" fmla="*/ 0 w 36"/>
                  <a:gd name="T5" fmla="*/ 0 h 72"/>
                  <a:gd name="T6" fmla="*/ 0 w 36"/>
                  <a:gd name="T7" fmla="*/ 0 h 72"/>
                  <a:gd name="T8" fmla="*/ 0 w 36"/>
                  <a:gd name="T9" fmla="*/ 0 h 72"/>
                  <a:gd name="T10" fmla="*/ 0 w 36"/>
                  <a:gd name="T11" fmla="*/ 0 h 72"/>
                  <a:gd name="T12" fmla="*/ 0 60000 65536"/>
                  <a:gd name="T13" fmla="*/ 0 60000 65536"/>
                  <a:gd name="T14" fmla="*/ 0 60000 65536"/>
                  <a:gd name="T15" fmla="*/ 0 60000 65536"/>
                  <a:gd name="T16" fmla="*/ 0 60000 65536"/>
                  <a:gd name="T17" fmla="*/ 0 60000 65536"/>
                  <a:gd name="T18" fmla="*/ 0 w 36"/>
                  <a:gd name="T19" fmla="*/ 0 h 72"/>
                  <a:gd name="T20" fmla="*/ 36 w 36"/>
                  <a:gd name="T21" fmla="*/ 72 h 72"/>
                </a:gdLst>
                <a:ahLst/>
                <a:cxnLst>
                  <a:cxn ang="T12">
                    <a:pos x="T0" y="T1"/>
                  </a:cxn>
                  <a:cxn ang="T13">
                    <a:pos x="T2" y="T3"/>
                  </a:cxn>
                  <a:cxn ang="T14">
                    <a:pos x="T4" y="T5"/>
                  </a:cxn>
                  <a:cxn ang="T15">
                    <a:pos x="T6" y="T7"/>
                  </a:cxn>
                  <a:cxn ang="T16">
                    <a:pos x="T8" y="T9"/>
                  </a:cxn>
                  <a:cxn ang="T17">
                    <a:pos x="T10" y="T11"/>
                  </a:cxn>
                </a:cxnLst>
                <a:rect l="T18" t="T19" r="T20" b="T21"/>
                <a:pathLst>
                  <a:path w="36" h="72">
                    <a:moveTo>
                      <a:pt x="36" y="72"/>
                    </a:moveTo>
                    <a:lnTo>
                      <a:pt x="36" y="0"/>
                    </a:lnTo>
                    <a:lnTo>
                      <a:pt x="0" y="0"/>
                    </a:lnTo>
                    <a:lnTo>
                      <a:pt x="0" y="72"/>
                    </a:lnTo>
                    <a:lnTo>
                      <a:pt x="36" y="72"/>
                    </a:lnTo>
                  </a:path>
                </a:pathLst>
              </a:custGeom>
              <a:solidFill>
                <a:schemeClr val="folHlink"/>
              </a:solidFill>
              <a:ln w="3175">
                <a:solidFill>
                  <a:srgbClr val="000000"/>
                </a:solidFill>
                <a:round/>
                <a:headEnd/>
                <a:tailEnd/>
              </a:ln>
            </p:spPr>
            <p:txBody>
              <a:bodyPr/>
              <a:lstStyle/>
              <a:p>
                <a:endParaRPr lang="es-CL"/>
              </a:p>
            </p:txBody>
          </p:sp>
          <p:sp>
            <p:nvSpPr>
              <p:cNvPr id="16609" name="Line 1432"/>
              <p:cNvSpPr>
                <a:spLocks noChangeShapeType="1"/>
              </p:cNvSpPr>
              <p:nvPr/>
            </p:nvSpPr>
            <p:spPr bwMode="auto">
              <a:xfrm flipH="1">
                <a:off x="571" y="1784"/>
                <a:ext cx="26" cy="42"/>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610" name="Freeform 1433"/>
              <p:cNvSpPr>
                <a:spLocks/>
              </p:cNvSpPr>
              <p:nvPr/>
            </p:nvSpPr>
            <p:spPr bwMode="auto">
              <a:xfrm>
                <a:off x="567" y="1822"/>
                <a:ext cx="4" cy="10"/>
              </a:xfrm>
              <a:custGeom>
                <a:avLst/>
                <a:gdLst>
                  <a:gd name="T0" fmla="*/ 0 w 36"/>
                  <a:gd name="T1" fmla="*/ 0 h 72"/>
                  <a:gd name="T2" fmla="*/ 0 w 36"/>
                  <a:gd name="T3" fmla="*/ 0 h 72"/>
                  <a:gd name="T4" fmla="*/ 0 w 36"/>
                  <a:gd name="T5" fmla="*/ 0 h 72"/>
                  <a:gd name="T6" fmla="*/ 0 w 36"/>
                  <a:gd name="T7" fmla="*/ 0 h 72"/>
                  <a:gd name="T8" fmla="*/ 0 w 36"/>
                  <a:gd name="T9" fmla="*/ 0 h 72"/>
                  <a:gd name="T10" fmla="*/ 0 w 36"/>
                  <a:gd name="T11" fmla="*/ 0 h 72"/>
                  <a:gd name="T12" fmla="*/ 0 60000 65536"/>
                  <a:gd name="T13" fmla="*/ 0 60000 65536"/>
                  <a:gd name="T14" fmla="*/ 0 60000 65536"/>
                  <a:gd name="T15" fmla="*/ 0 60000 65536"/>
                  <a:gd name="T16" fmla="*/ 0 60000 65536"/>
                  <a:gd name="T17" fmla="*/ 0 60000 65536"/>
                  <a:gd name="T18" fmla="*/ 0 w 36"/>
                  <a:gd name="T19" fmla="*/ 0 h 72"/>
                  <a:gd name="T20" fmla="*/ 36 w 36"/>
                  <a:gd name="T21" fmla="*/ 72 h 72"/>
                </a:gdLst>
                <a:ahLst/>
                <a:cxnLst>
                  <a:cxn ang="T12">
                    <a:pos x="T0" y="T1"/>
                  </a:cxn>
                  <a:cxn ang="T13">
                    <a:pos x="T2" y="T3"/>
                  </a:cxn>
                  <a:cxn ang="T14">
                    <a:pos x="T4" y="T5"/>
                  </a:cxn>
                  <a:cxn ang="T15">
                    <a:pos x="T6" y="T7"/>
                  </a:cxn>
                  <a:cxn ang="T16">
                    <a:pos x="T8" y="T9"/>
                  </a:cxn>
                  <a:cxn ang="T17">
                    <a:pos x="T10" y="T11"/>
                  </a:cxn>
                </a:cxnLst>
                <a:rect l="T18" t="T19" r="T20" b="T21"/>
                <a:pathLst>
                  <a:path w="36" h="72">
                    <a:moveTo>
                      <a:pt x="36" y="72"/>
                    </a:moveTo>
                    <a:lnTo>
                      <a:pt x="36" y="0"/>
                    </a:lnTo>
                    <a:lnTo>
                      <a:pt x="0" y="0"/>
                    </a:lnTo>
                    <a:lnTo>
                      <a:pt x="0" y="72"/>
                    </a:lnTo>
                    <a:lnTo>
                      <a:pt x="36" y="72"/>
                    </a:lnTo>
                  </a:path>
                </a:pathLst>
              </a:custGeom>
              <a:solidFill>
                <a:schemeClr val="folHlink"/>
              </a:solidFill>
              <a:ln w="3175">
                <a:solidFill>
                  <a:srgbClr val="000000"/>
                </a:solidFill>
                <a:round/>
                <a:headEnd/>
                <a:tailEnd/>
              </a:ln>
            </p:spPr>
            <p:txBody>
              <a:bodyPr/>
              <a:lstStyle/>
              <a:p>
                <a:endParaRPr lang="es-CL"/>
              </a:p>
            </p:txBody>
          </p:sp>
          <p:sp>
            <p:nvSpPr>
              <p:cNvPr id="16611" name="Freeform 1434"/>
              <p:cNvSpPr>
                <a:spLocks/>
              </p:cNvSpPr>
              <p:nvPr/>
            </p:nvSpPr>
            <p:spPr bwMode="auto">
              <a:xfrm>
                <a:off x="616" y="1782"/>
                <a:ext cx="6" cy="2"/>
              </a:xfrm>
              <a:custGeom>
                <a:avLst/>
                <a:gdLst>
                  <a:gd name="T0" fmla="*/ 0 w 60"/>
                  <a:gd name="T1" fmla="*/ 0 h 18"/>
                  <a:gd name="T2" fmla="*/ 0 w 60"/>
                  <a:gd name="T3" fmla="*/ 0 h 18"/>
                  <a:gd name="T4" fmla="*/ 0 w 60"/>
                  <a:gd name="T5" fmla="*/ 0 h 18"/>
                  <a:gd name="T6" fmla="*/ 0 w 60"/>
                  <a:gd name="T7" fmla="*/ 0 h 18"/>
                  <a:gd name="T8" fmla="*/ 0 w 60"/>
                  <a:gd name="T9" fmla="*/ 0 h 18"/>
                  <a:gd name="T10" fmla="*/ 0 w 60"/>
                  <a:gd name="T11" fmla="*/ 0 h 18"/>
                  <a:gd name="T12" fmla="*/ 0 60000 65536"/>
                  <a:gd name="T13" fmla="*/ 0 60000 65536"/>
                  <a:gd name="T14" fmla="*/ 0 60000 65536"/>
                  <a:gd name="T15" fmla="*/ 0 60000 65536"/>
                  <a:gd name="T16" fmla="*/ 0 60000 65536"/>
                  <a:gd name="T17" fmla="*/ 0 60000 65536"/>
                  <a:gd name="T18" fmla="*/ 0 w 60"/>
                  <a:gd name="T19" fmla="*/ 0 h 18"/>
                  <a:gd name="T20" fmla="*/ 60 w 60"/>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60" h="18">
                    <a:moveTo>
                      <a:pt x="60" y="18"/>
                    </a:moveTo>
                    <a:lnTo>
                      <a:pt x="60" y="0"/>
                    </a:lnTo>
                    <a:lnTo>
                      <a:pt x="0" y="0"/>
                    </a:lnTo>
                    <a:lnTo>
                      <a:pt x="0" y="18"/>
                    </a:lnTo>
                    <a:lnTo>
                      <a:pt x="60" y="18"/>
                    </a:lnTo>
                  </a:path>
                </a:pathLst>
              </a:custGeom>
              <a:solidFill>
                <a:schemeClr val="folHlink"/>
              </a:solidFill>
              <a:ln w="3175">
                <a:solidFill>
                  <a:srgbClr val="000000"/>
                </a:solidFill>
                <a:round/>
                <a:headEnd/>
                <a:tailEnd/>
              </a:ln>
            </p:spPr>
            <p:txBody>
              <a:bodyPr/>
              <a:lstStyle/>
              <a:p>
                <a:endParaRPr lang="es-CL"/>
              </a:p>
            </p:txBody>
          </p:sp>
          <p:sp>
            <p:nvSpPr>
              <p:cNvPr id="16612" name="Freeform 1435"/>
              <p:cNvSpPr>
                <a:spLocks/>
              </p:cNvSpPr>
              <p:nvPr/>
            </p:nvSpPr>
            <p:spPr bwMode="auto">
              <a:xfrm>
                <a:off x="610" y="1783"/>
                <a:ext cx="4" cy="1"/>
              </a:xfrm>
              <a:custGeom>
                <a:avLst/>
                <a:gdLst>
                  <a:gd name="T0" fmla="*/ 0 w 38"/>
                  <a:gd name="T1" fmla="*/ 0 h 12"/>
                  <a:gd name="T2" fmla="*/ 0 w 38"/>
                  <a:gd name="T3" fmla="*/ 0 h 12"/>
                  <a:gd name="T4" fmla="*/ 0 w 38"/>
                  <a:gd name="T5" fmla="*/ 0 h 12"/>
                  <a:gd name="T6" fmla="*/ 0 w 38"/>
                  <a:gd name="T7" fmla="*/ 0 h 12"/>
                  <a:gd name="T8" fmla="*/ 0 w 38"/>
                  <a:gd name="T9" fmla="*/ 0 h 12"/>
                  <a:gd name="T10" fmla="*/ 0 w 38"/>
                  <a:gd name="T11" fmla="*/ 0 h 12"/>
                  <a:gd name="T12" fmla="*/ 0 60000 65536"/>
                  <a:gd name="T13" fmla="*/ 0 60000 65536"/>
                  <a:gd name="T14" fmla="*/ 0 60000 65536"/>
                  <a:gd name="T15" fmla="*/ 0 60000 65536"/>
                  <a:gd name="T16" fmla="*/ 0 60000 65536"/>
                  <a:gd name="T17" fmla="*/ 0 60000 65536"/>
                  <a:gd name="T18" fmla="*/ 0 w 38"/>
                  <a:gd name="T19" fmla="*/ 0 h 12"/>
                  <a:gd name="T20" fmla="*/ 38 w 38"/>
                  <a:gd name="T21" fmla="*/ 12 h 12"/>
                </a:gdLst>
                <a:ahLst/>
                <a:cxnLst>
                  <a:cxn ang="T12">
                    <a:pos x="T0" y="T1"/>
                  </a:cxn>
                  <a:cxn ang="T13">
                    <a:pos x="T2" y="T3"/>
                  </a:cxn>
                  <a:cxn ang="T14">
                    <a:pos x="T4" y="T5"/>
                  </a:cxn>
                  <a:cxn ang="T15">
                    <a:pos x="T6" y="T7"/>
                  </a:cxn>
                  <a:cxn ang="T16">
                    <a:pos x="T8" y="T9"/>
                  </a:cxn>
                  <a:cxn ang="T17">
                    <a:pos x="T10" y="T11"/>
                  </a:cxn>
                </a:cxnLst>
                <a:rect l="T18" t="T19" r="T20" b="T21"/>
                <a:pathLst>
                  <a:path w="38" h="12">
                    <a:moveTo>
                      <a:pt x="38" y="12"/>
                    </a:moveTo>
                    <a:lnTo>
                      <a:pt x="38" y="0"/>
                    </a:lnTo>
                    <a:lnTo>
                      <a:pt x="0" y="0"/>
                    </a:lnTo>
                    <a:lnTo>
                      <a:pt x="0" y="12"/>
                    </a:lnTo>
                    <a:lnTo>
                      <a:pt x="38" y="12"/>
                    </a:lnTo>
                  </a:path>
                </a:pathLst>
              </a:custGeom>
              <a:solidFill>
                <a:schemeClr val="folHlink"/>
              </a:solidFill>
              <a:ln w="3175">
                <a:solidFill>
                  <a:srgbClr val="000000"/>
                </a:solidFill>
                <a:round/>
                <a:headEnd/>
                <a:tailEnd/>
              </a:ln>
            </p:spPr>
            <p:txBody>
              <a:bodyPr/>
              <a:lstStyle/>
              <a:p>
                <a:endParaRPr lang="es-CL"/>
              </a:p>
            </p:txBody>
          </p:sp>
          <p:sp>
            <p:nvSpPr>
              <p:cNvPr id="16613" name="Freeform 1436"/>
              <p:cNvSpPr>
                <a:spLocks/>
              </p:cNvSpPr>
              <p:nvPr/>
            </p:nvSpPr>
            <p:spPr bwMode="auto">
              <a:xfrm>
                <a:off x="599" y="1765"/>
                <a:ext cx="3" cy="5"/>
              </a:xfrm>
              <a:custGeom>
                <a:avLst/>
                <a:gdLst>
                  <a:gd name="T0" fmla="*/ 0 w 26"/>
                  <a:gd name="T1" fmla="*/ 0 h 42"/>
                  <a:gd name="T2" fmla="*/ 0 w 26"/>
                  <a:gd name="T3" fmla="*/ 0 h 42"/>
                  <a:gd name="T4" fmla="*/ 0 w 26"/>
                  <a:gd name="T5" fmla="*/ 0 h 42"/>
                  <a:gd name="T6" fmla="*/ 0 w 26"/>
                  <a:gd name="T7" fmla="*/ 0 h 42"/>
                  <a:gd name="T8" fmla="*/ 0 w 26"/>
                  <a:gd name="T9" fmla="*/ 0 h 42"/>
                  <a:gd name="T10" fmla="*/ 0 w 26"/>
                  <a:gd name="T11" fmla="*/ 0 h 42"/>
                  <a:gd name="T12" fmla="*/ 0 60000 65536"/>
                  <a:gd name="T13" fmla="*/ 0 60000 65536"/>
                  <a:gd name="T14" fmla="*/ 0 60000 65536"/>
                  <a:gd name="T15" fmla="*/ 0 60000 65536"/>
                  <a:gd name="T16" fmla="*/ 0 60000 65536"/>
                  <a:gd name="T17" fmla="*/ 0 60000 65536"/>
                  <a:gd name="T18" fmla="*/ 0 w 26"/>
                  <a:gd name="T19" fmla="*/ 0 h 42"/>
                  <a:gd name="T20" fmla="*/ 26 w 26"/>
                  <a:gd name="T21" fmla="*/ 42 h 42"/>
                </a:gdLst>
                <a:ahLst/>
                <a:cxnLst>
                  <a:cxn ang="T12">
                    <a:pos x="T0" y="T1"/>
                  </a:cxn>
                  <a:cxn ang="T13">
                    <a:pos x="T2" y="T3"/>
                  </a:cxn>
                  <a:cxn ang="T14">
                    <a:pos x="T4" y="T5"/>
                  </a:cxn>
                  <a:cxn ang="T15">
                    <a:pos x="T6" y="T7"/>
                  </a:cxn>
                  <a:cxn ang="T16">
                    <a:pos x="T8" y="T9"/>
                  </a:cxn>
                  <a:cxn ang="T17">
                    <a:pos x="T10" y="T11"/>
                  </a:cxn>
                </a:cxnLst>
                <a:rect l="T18" t="T19" r="T20" b="T21"/>
                <a:pathLst>
                  <a:path w="26" h="42">
                    <a:moveTo>
                      <a:pt x="26" y="42"/>
                    </a:moveTo>
                    <a:lnTo>
                      <a:pt x="26" y="0"/>
                    </a:lnTo>
                    <a:lnTo>
                      <a:pt x="0" y="0"/>
                    </a:lnTo>
                    <a:lnTo>
                      <a:pt x="0" y="42"/>
                    </a:lnTo>
                    <a:lnTo>
                      <a:pt x="26" y="42"/>
                    </a:lnTo>
                  </a:path>
                </a:pathLst>
              </a:custGeom>
              <a:solidFill>
                <a:schemeClr val="folHlink"/>
              </a:solidFill>
              <a:ln w="3175">
                <a:solidFill>
                  <a:srgbClr val="000000"/>
                </a:solidFill>
                <a:round/>
                <a:headEnd/>
                <a:tailEnd/>
              </a:ln>
            </p:spPr>
            <p:txBody>
              <a:bodyPr/>
              <a:lstStyle/>
              <a:p>
                <a:endParaRPr lang="es-CL"/>
              </a:p>
            </p:txBody>
          </p:sp>
          <p:sp>
            <p:nvSpPr>
              <p:cNvPr id="16614" name="Freeform 1437"/>
              <p:cNvSpPr>
                <a:spLocks/>
              </p:cNvSpPr>
              <p:nvPr/>
            </p:nvSpPr>
            <p:spPr bwMode="auto">
              <a:xfrm>
                <a:off x="607" y="1767"/>
                <a:ext cx="3" cy="3"/>
              </a:xfrm>
              <a:custGeom>
                <a:avLst/>
                <a:gdLst>
                  <a:gd name="T0" fmla="*/ 0 w 30"/>
                  <a:gd name="T1" fmla="*/ 0 h 24"/>
                  <a:gd name="T2" fmla="*/ 0 w 30"/>
                  <a:gd name="T3" fmla="*/ 0 h 24"/>
                  <a:gd name="T4" fmla="*/ 0 w 30"/>
                  <a:gd name="T5" fmla="*/ 0 h 24"/>
                  <a:gd name="T6" fmla="*/ 0 w 30"/>
                  <a:gd name="T7" fmla="*/ 0 h 24"/>
                  <a:gd name="T8" fmla="*/ 0 w 30"/>
                  <a:gd name="T9" fmla="*/ 0 h 24"/>
                  <a:gd name="T10" fmla="*/ 0 w 30"/>
                  <a:gd name="T11" fmla="*/ 0 h 24"/>
                  <a:gd name="T12" fmla="*/ 0 60000 65536"/>
                  <a:gd name="T13" fmla="*/ 0 60000 65536"/>
                  <a:gd name="T14" fmla="*/ 0 60000 65536"/>
                  <a:gd name="T15" fmla="*/ 0 60000 65536"/>
                  <a:gd name="T16" fmla="*/ 0 60000 65536"/>
                  <a:gd name="T17" fmla="*/ 0 60000 65536"/>
                  <a:gd name="T18" fmla="*/ 0 w 30"/>
                  <a:gd name="T19" fmla="*/ 0 h 24"/>
                  <a:gd name="T20" fmla="*/ 30 w 30"/>
                  <a:gd name="T21" fmla="*/ 24 h 24"/>
                </a:gdLst>
                <a:ahLst/>
                <a:cxnLst>
                  <a:cxn ang="T12">
                    <a:pos x="T0" y="T1"/>
                  </a:cxn>
                  <a:cxn ang="T13">
                    <a:pos x="T2" y="T3"/>
                  </a:cxn>
                  <a:cxn ang="T14">
                    <a:pos x="T4" y="T5"/>
                  </a:cxn>
                  <a:cxn ang="T15">
                    <a:pos x="T6" y="T7"/>
                  </a:cxn>
                  <a:cxn ang="T16">
                    <a:pos x="T8" y="T9"/>
                  </a:cxn>
                  <a:cxn ang="T17">
                    <a:pos x="T10" y="T11"/>
                  </a:cxn>
                </a:cxnLst>
                <a:rect l="T18" t="T19" r="T20" b="T21"/>
                <a:pathLst>
                  <a:path w="30" h="24">
                    <a:moveTo>
                      <a:pt x="30" y="24"/>
                    </a:moveTo>
                    <a:lnTo>
                      <a:pt x="30" y="0"/>
                    </a:lnTo>
                    <a:lnTo>
                      <a:pt x="0" y="0"/>
                    </a:lnTo>
                    <a:lnTo>
                      <a:pt x="0" y="24"/>
                    </a:lnTo>
                    <a:lnTo>
                      <a:pt x="30" y="24"/>
                    </a:lnTo>
                  </a:path>
                </a:pathLst>
              </a:custGeom>
              <a:solidFill>
                <a:schemeClr val="folHlink"/>
              </a:solidFill>
              <a:ln w="3175">
                <a:solidFill>
                  <a:srgbClr val="000000"/>
                </a:solidFill>
                <a:round/>
                <a:headEnd/>
                <a:tailEnd/>
              </a:ln>
            </p:spPr>
            <p:txBody>
              <a:bodyPr/>
              <a:lstStyle/>
              <a:p>
                <a:endParaRPr lang="es-CL"/>
              </a:p>
            </p:txBody>
          </p:sp>
          <p:sp>
            <p:nvSpPr>
              <p:cNvPr id="16615" name="Freeform 1438"/>
              <p:cNvSpPr>
                <a:spLocks/>
              </p:cNvSpPr>
              <p:nvPr/>
            </p:nvSpPr>
            <p:spPr bwMode="auto">
              <a:xfrm>
                <a:off x="628" y="1768"/>
                <a:ext cx="2" cy="2"/>
              </a:xfrm>
              <a:custGeom>
                <a:avLst/>
                <a:gdLst>
                  <a:gd name="T0" fmla="*/ 0 w 18"/>
                  <a:gd name="T1" fmla="*/ 0 h 18"/>
                  <a:gd name="T2" fmla="*/ 0 w 18"/>
                  <a:gd name="T3" fmla="*/ 0 h 18"/>
                  <a:gd name="T4" fmla="*/ 0 w 18"/>
                  <a:gd name="T5" fmla="*/ 0 h 18"/>
                  <a:gd name="T6" fmla="*/ 0 w 18"/>
                  <a:gd name="T7" fmla="*/ 0 h 18"/>
                  <a:gd name="T8" fmla="*/ 0 w 18"/>
                  <a:gd name="T9" fmla="*/ 0 h 18"/>
                  <a:gd name="T10" fmla="*/ 0 w 18"/>
                  <a:gd name="T11" fmla="*/ 0 h 18"/>
                  <a:gd name="T12" fmla="*/ 0 60000 65536"/>
                  <a:gd name="T13" fmla="*/ 0 60000 65536"/>
                  <a:gd name="T14" fmla="*/ 0 60000 65536"/>
                  <a:gd name="T15" fmla="*/ 0 60000 65536"/>
                  <a:gd name="T16" fmla="*/ 0 60000 65536"/>
                  <a:gd name="T17" fmla="*/ 0 60000 65536"/>
                  <a:gd name="T18" fmla="*/ 0 w 18"/>
                  <a:gd name="T19" fmla="*/ 0 h 18"/>
                  <a:gd name="T20" fmla="*/ 18 w 18"/>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18" h="18">
                    <a:moveTo>
                      <a:pt x="18" y="18"/>
                    </a:moveTo>
                    <a:lnTo>
                      <a:pt x="18" y="0"/>
                    </a:lnTo>
                    <a:lnTo>
                      <a:pt x="0" y="0"/>
                    </a:lnTo>
                    <a:lnTo>
                      <a:pt x="0" y="18"/>
                    </a:lnTo>
                    <a:lnTo>
                      <a:pt x="18" y="18"/>
                    </a:lnTo>
                  </a:path>
                </a:pathLst>
              </a:custGeom>
              <a:solidFill>
                <a:schemeClr val="folHlink"/>
              </a:solidFill>
              <a:ln w="3175">
                <a:solidFill>
                  <a:srgbClr val="000000"/>
                </a:solidFill>
                <a:round/>
                <a:headEnd/>
                <a:tailEnd/>
              </a:ln>
            </p:spPr>
            <p:txBody>
              <a:bodyPr/>
              <a:lstStyle/>
              <a:p>
                <a:endParaRPr lang="es-CL"/>
              </a:p>
            </p:txBody>
          </p:sp>
          <p:sp>
            <p:nvSpPr>
              <p:cNvPr id="16616" name="Freeform 1439"/>
              <p:cNvSpPr>
                <a:spLocks/>
              </p:cNvSpPr>
              <p:nvPr/>
            </p:nvSpPr>
            <p:spPr bwMode="auto">
              <a:xfrm>
                <a:off x="554" y="1764"/>
                <a:ext cx="6" cy="4"/>
              </a:xfrm>
              <a:custGeom>
                <a:avLst/>
                <a:gdLst>
                  <a:gd name="T0" fmla="*/ 0 w 58"/>
                  <a:gd name="T1" fmla="*/ 0 h 30"/>
                  <a:gd name="T2" fmla="*/ 0 w 58"/>
                  <a:gd name="T3" fmla="*/ 0 h 30"/>
                  <a:gd name="T4" fmla="*/ 0 w 58"/>
                  <a:gd name="T5" fmla="*/ 0 h 30"/>
                  <a:gd name="T6" fmla="*/ 0 w 58"/>
                  <a:gd name="T7" fmla="*/ 0 h 30"/>
                  <a:gd name="T8" fmla="*/ 0 w 58"/>
                  <a:gd name="T9" fmla="*/ 0 h 30"/>
                  <a:gd name="T10" fmla="*/ 0 w 58"/>
                  <a:gd name="T11" fmla="*/ 0 h 30"/>
                  <a:gd name="T12" fmla="*/ 0 60000 65536"/>
                  <a:gd name="T13" fmla="*/ 0 60000 65536"/>
                  <a:gd name="T14" fmla="*/ 0 60000 65536"/>
                  <a:gd name="T15" fmla="*/ 0 60000 65536"/>
                  <a:gd name="T16" fmla="*/ 0 60000 65536"/>
                  <a:gd name="T17" fmla="*/ 0 60000 65536"/>
                  <a:gd name="T18" fmla="*/ 0 w 58"/>
                  <a:gd name="T19" fmla="*/ 0 h 30"/>
                  <a:gd name="T20" fmla="*/ 58 w 58"/>
                  <a:gd name="T21" fmla="*/ 30 h 30"/>
                </a:gdLst>
                <a:ahLst/>
                <a:cxnLst>
                  <a:cxn ang="T12">
                    <a:pos x="T0" y="T1"/>
                  </a:cxn>
                  <a:cxn ang="T13">
                    <a:pos x="T2" y="T3"/>
                  </a:cxn>
                  <a:cxn ang="T14">
                    <a:pos x="T4" y="T5"/>
                  </a:cxn>
                  <a:cxn ang="T15">
                    <a:pos x="T6" y="T7"/>
                  </a:cxn>
                  <a:cxn ang="T16">
                    <a:pos x="T8" y="T9"/>
                  </a:cxn>
                  <a:cxn ang="T17">
                    <a:pos x="T10" y="T11"/>
                  </a:cxn>
                </a:cxnLst>
                <a:rect l="T18" t="T19" r="T20" b="T21"/>
                <a:pathLst>
                  <a:path w="58" h="30">
                    <a:moveTo>
                      <a:pt x="58" y="30"/>
                    </a:moveTo>
                    <a:lnTo>
                      <a:pt x="58" y="0"/>
                    </a:lnTo>
                    <a:lnTo>
                      <a:pt x="0" y="0"/>
                    </a:lnTo>
                    <a:lnTo>
                      <a:pt x="0" y="30"/>
                    </a:lnTo>
                    <a:lnTo>
                      <a:pt x="58" y="30"/>
                    </a:lnTo>
                  </a:path>
                </a:pathLst>
              </a:custGeom>
              <a:solidFill>
                <a:schemeClr val="folHlink"/>
              </a:solidFill>
              <a:ln w="3175">
                <a:solidFill>
                  <a:srgbClr val="000000"/>
                </a:solidFill>
                <a:round/>
                <a:headEnd/>
                <a:tailEnd/>
              </a:ln>
            </p:spPr>
            <p:txBody>
              <a:bodyPr/>
              <a:lstStyle/>
              <a:p>
                <a:endParaRPr lang="es-CL"/>
              </a:p>
            </p:txBody>
          </p:sp>
          <p:sp>
            <p:nvSpPr>
              <p:cNvPr id="16617" name="Freeform 1440"/>
              <p:cNvSpPr>
                <a:spLocks/>
              </p:cNvSpPr>
              <p:nvPr/>
            </p:nvSpPr>
            <p:spPr bwMode="auto">
              <a:xfrm>
                <a:off x="562" y="1764"/>
                <a:ext cx="6" cy="4"/>
              </a:xfrm>
              <a:custGeom>
                <a:avLst/>
                <a:gdLst>
                  <a:gd name="T0" fmla="*/ 0 w 56"/>
                  <a:gd name="T1" fmla="*/ 0 h 30"/>
                  <a:gd name="T2" fmla="*/ 0 w 56"/>
                  <a:gd name="T3" fmla="*/ 0 h 30"/>
                  <a:gd name="T4" fmla="*/ 0 w 56"/>
                  <a:gd name="T5" fmla="*/ 0 h 30"/>
                  <a:gd name="T6" fmla="*/ 0 w 56"/>
                  <a:gd name="T7" fmla="*/ 0 h 30"/>
                  <a:gd name="T8" fmla="*/ 0 w 56"/>
                  <a:gd name="T9" fmla="*/ 0 h 30"/>
                  <a:gd name="T10" fmla="*/ 0 w 56"/>
                  <a:gd name="T11" fmla="*/ 0 h 30"/>
                  <a:gd name="T12" fmla="*/ 0 60000 65536"/>
                  <a:gd name="T13" fmla="*/ 0 60000 65536"/>
                  <a:gd name="T14" fmla="*/ 0 60000 65536"/>
                  <a:gd name="T15" fmla="*/ 0 60000 65536"/>
                  <a:gd name="T16" fmla="*/ 0 60000 65536"/>
                  <a:gd name="T17" fmla="*/ 0 60000 65536"/>
                  <a:gd name="T18" fmla="*/ 0 w 56"/>
                  <a:gd name="T19" fmla="*/ 0 h 30"/>
                  <a:gd name="T20" fmla="*/ 56 w 56"/>
                  <a:gd name="T21" fmla="*/ 30 h 30"/>
                </a:gdLst>
                <a:ahLst/>
                <a:cxnLst>
                  <a:cxn ang="T12">
                    <a:pos x="T0" y="T1"/>
                  </a:cxn>
                  <a:cxn ang="T13">
                    <a:pos x="T2" y="T3"/>
                  </a:cxn>
                  <a:cxn ang="T14">
                    <a:pos x="T4" y="T5"/>
                  </a:cxn>
                  <a:cxn ang="T15">
                    <a:pos x="T6" y="T7"/>
                  </a:cxn>
                  <a:cxn ang="T16">
                    <a:pos x="T8" y="T9"/>
                  </a:cxn>
                  <a:cxn ang="T17">
                    <a:pos x="T10" y="T11"/>
                  </a:cxn>
                </a:cxnLst>
                <a:rect l="T18" t="T19" r="T20" b="T21"/>
                <a:pathLst>
                  <a:path w="56" h="30">
                    <a:moveTo>
                      <a:pt x="56" y="30"/>
                    </a:moveTo>
                    <a:lnTo>
                      <a:pt x="56" y="0"/>
                    </a:lnTo>
                    <a:lnTo>
                      <a:pt x="0" y="0"/>
                    </a:lnTo>
                    <a:lnTo>
                      <a:pt x="0" y="30"/>
                    </a:lnTo>
                    <a:lnTo>
                      <a:pt x="56" y="30"/>
                    </a:lnTo>
                  </a:path>
                </a:pathLst>
              </a:custGeom>
              <a:solidFill>
                <a:schemeClr val="folHlink"/>
              </a:solidFill>
              <a:ln w="3175">
                <a:solidFill>
                  <a:srgbClr val="000000"/>
                </a:solidFill>
                <a:round/>
                <a:headEnd/>
                <a:tailEnd/>
              </a:ln>
            </p:spPr>
            <p:txBody>
              <a:bodyPr/>
              <a:lstStyle/>
              <a:p>
                <a:endParaRPr lang="es-CL"/>
              </a:p>
            </p:txBody>
          </p:sp>
          <p:sp>
            <p:nvSpPr>
              <p:cNvPr id="16618" name="Freeform 1441"/>
              <p:cNvSpPr>
                <a:spLocks/>
              </p:cNvSpPr>
              <p:nvPr/>
            </p:nvSpPr>
            <p:spPr bwMode="auto">
              <a:xfrm>
                <a:off x="686" y="1767"/>
                <a:ext cx="3" cy="3"/>
              </a:xfrm>
              <a:custGeom>
                <a:avLst/>
                <a:gdLst>
                  <a:gd name="T0" fmla="*/ 0 w 30"/>
                  <a:gd name="T1" fmla="*/ 0 h 18"/>
                  <a:gd name="T2" fmla="*/ 0 w 30"/>
                  <a:gd name="T3" fmla="*/ 0 h 18"/>
                  <a:gd name="T4" fmla="*/ 0 w 30"/>
                  <a:gd name="T5" fmla="*/ 0 h 18"/>
                  <a:gd name="T6" fmla="*/ 0 w 30"/>
                  <a:gd name="T7" fmla="*/ 0 h 18"/>
                  <a:gd name="T8" fmla="*/ 0 w 30"/>
                  <a:gd name="T9" fmla="*/ 0 h 18"/>
                  <a:gd name="T10" fmla="*/ 0 w 30"/>
                  <a:gd name="T11" fmla="*/ 0 h 18"/>
                  <a:gd name="T12" fmla="*/ 0 60000 65536"/>
                  <a:gd name="T13" fmla="*/ 0 60000 65536"/>
                  <a:gd name="T14" fmla="*/ 0 60000 65536"/>
                  <a:gd name="T15" fmla="*/ 0 60000 65536"/>
                  <a:gd name="T16" fmla="*/ 0 60000 65536"/>
                  <a:gd name="T17" fmla="*/ 0 60000 65536"/>
                  <a:gd name="T18" fmla="*/ 0 w 30"/>
                  <a:gd name="T19" fmla="*/ 0 h 18"/>
                  <a:gd name="T20" fmla="*/ 30 w 30"/>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30" h="18">
                    <a:moveTo>
                      <a:pt x="30" y="18"/>
                    </a:moveTo>
                    <a:lnTo>
                      <a:pt x="30" y="0"/>
                    </a:lnTo>
                    <a:lnTo>
                      <a:pt x="0" y="0"/>
                    </a:lnTo>
                    <a:lnTo>
                      <a:pt x="0" y="18"/>
                    </a:lnTo>
                    <a:lnTo>
                      <a:pt x="30" y="18"/>
                    </a:lnTo>
                  </a:path>
                </a:pathLst>
              </a:custGeom>
              <a:solidFill>
                <a:schemeClr val="folHlink"/>
              </a:solidFill>
              <a:ln w="3175">
                <a:solidFill>
                  <a:srgbClr val="000000"/>
                </a:solidFill>
                <a:round/>
                <a:headEnd/>
                <a:tailEnd/>
              </a:ln>
            </p:spPr>
            <p:txBody>
              <a:bodyPr/>
              <a:lstStyle/>
              <a:p>
                <a:endParaRPr lang="es-CL"/>
              </a:p>
            </p:txBody>
          </p:sp>
          <p:sp>
            <p:nvSpPr>
              <p:cNvPr id="16619" name="Freeform 1442"/>
              <p:cNvSpPr>
                <a:spLocks/>
              </p:cNvSpPr>
              <p:nvPr/>
            </p:nvSpPr>
            <p:spPr bwMode="auto">
              <a:xfrm>
                <a:off x="531" y="1777"/>
                <a:ext cx="4" cy="4"/>
              </a:xfrm>
              <a:custGeom>
                <a:avLst/>
                <a:gdLst>
                  <a:gd name="T0" fmla="*/ 0 w 38"/>
                  <a:gd name="T1" fmla="*/ 0 h 26"/>
                  <a:gd name="T2" fmla="*/ 0 w 38"/>
                  <a:gd name="T3" fmla="*/ 0 h 26"/>
                  <a:gd name="T4" fmla="*/ 0 w 38"/>
                  <a:gd name="T5" fmla="*/ 0 h 26"/>
                  <a:gd name="T6" fmla="*/ 0 w 38"/>
                  <a:gd name="T7" fmla="*/ 0 h 26"/>
                  <a:gd name="T8" fmla="*/ 0 w 38"/>
                  <a:gd name="T9" fmla="*/ 0 h 26"/>
                  <a:gd name="T10" fmla="*/ 0 w 38"/>
                  <a:gd name="T11" fmla="*/ 0 h 26"/>
                  <a:gd name="T12" fmla="*/ 0 60000 65536"/>
                  <a:gd name="T13" fmla="*/ 0 60000 65536"/>
                  <a:gd name="T14" fmla="*/ 0 60000 65536"/>
                  <a:gd name="T15" fmla="*/ 0 60000 65536"/>
                  <a:gd name="T16" fmla="*/ 0 60000 65536"/>
                  <a:gd name="T17" fmla="*/ 0 60000 65536"/>
                  <a:gd name="T18" fmla="*/ 0 w 38"/>
                  <a:gd name="T19" fmla="*/ 0 h 26"/>
                  <a:gd name="T20" fmla="*/ 38 w 38"/>
                  <a:gd name="T21" fmla="*/ 26 h 26"/>
                </a:gdLst>
                <a:ahLst/>
                <a:cxnLst>
                  <a:cxn ang="T12">
                    <a:pos x="T0" y="T1"/>
                  </a:cxn>
                  <a:cxn ang="T13">
                    <a:pos x="T2" y="T3"/>
                  </a:cxn>
                  <a:cxn ang="T14">
                    <a:pos x="T4" y="T5"/>
                  </a:cxn>
                  <a:cxn ang="T15">
                    <a:pos x="T6" y="T7"/>
                  </a:cxn>
                  <a:cxn ang="T16">
                    <a:pos x="T8" y="T9"/>
                  </a:cxn>
                  <a:cxn ang="T17">
                    <a:pos x="T10" y="T11"/>
                  </a:cxn>
                </a:cxnLst>
                <a:rect l="T18" t="T19" r="T20" b="T21"/>
                <a:pathLst>
                  <a:path w="38" h="26">
                    <a:moveTo>
                      <a:pt x="38" y="26"/>
                    </a:moveTo>
                    <a:lnTo>
                      <a:pt x="38" y="0"/>
                    </a:lnTo>
                    <a:lnTo>
                      <a:pt x="0" y="0"/>
                    </a:lnTo>
                    <a:lnTo>
                      <a:pt x="0" y="26"/>
                    </a:lnTo>
                    <a:lnTo>
                      <a:pt x="38" y="26"/>
                    </a:lnTo>
                  </a:path>
                </a:pathLst>
              </a:custGeom>
              <a:solidFill>
                <a:schemeClr val="folHlink"/>
              </a:solidFill>
              <a:ln w="3175">
                <a:solidFill>
                  <a:srgbClr val="000000"/>
                </a:solidFill>
                <a:round/>
                <a:headEnd/>
                <a:tailEnd/>
              </a:ln>
            </p:spPr>
            <p:txBody>
              <a:bodyPr/>
              <a:lstStyle/>
              <a:p>
                <a:endParaRPr lang="es-CL"/>
              </a:p>
            </p:txBody>
          </p:sp>
          <p:sp>
            <p:nvSpPr>
              <p:cNvPr id="16620" name="Freeform 1443"/>
              <p:cNvSpPr>
                <a:spLocks/>
              </p:cNvSpPr>
              <p:nvPr/>
            </p:nvSpPr>
            <p:spPr bwMode="auto">
              <a:xfrm>
                <a:off x="538" y="1777"/>
                <a:ext cx="4" cy="4"/>
              </a:xfrm>
              <a:custGeom>
                <a:avLst/>
                <a:gdLst>
                  <a:gd name="T0" fmla="*/ 0 w 38"/>
                  <a:gd name="T1" fmla="*/ 0 h 26"/>
                  <a:gd name="T2" fmla="*/ 0 w 38"/>
                  <a:gd name="T3" fmla="*/ 0 h 26"/>
                  <a:gd name="T4" fmla="*/ 0 w 38"/>
                  <a:gd name="T5" fmla="*/ 0 h 26"/>
                  <a:gd name="T6" fmla="*/ 0 w 38"/>
                  <a:gd name="T7" fmla="*/ 0 h 26"/>
                  <a:gd name="T8" fmla="*/ 0 w 38"/>
                  <a:gd name="T9" fmla="*/ 0 h 26"/>
                  <a:gd name="T10" fmla="*/ 0 w 38"/>
                  <a:gd name="T11" fmla="*/ 0 h 26"/>
                  <a:gd name="T12" fmla="*/ 0 60000 65536"/>
                  <a:gd name="T13" fmla="*/ 0 60000 65536"/>
                  <a:gd name="T14" fmla="*/ 0 60000 65536"/>
                  <a:gd name="T15" fmla="*/ 0 60000 65536"/>
                  <a:gd name="T16" fmla="*/ 0 60000 65536"/>
                  <a:gd name="T17" fmla="*/ 0 60000 65536"/>
                  <a:gd name="T18" fmla="*/ 0 w 38"/>
                  <a:gd name="T19" fmla="*/ 0 h 26"/>
                  <a:gd name="T20" fmla="*/ 38 w 38"/>
                  <a:gd name="T21" fmla="*/ 26 h 26"/>
                </a:gdLst>
                <a:ahLst/>
                <a:cxnLst>
                  <a:cxn ang="T12">
                    <a:pos x="T0" y="T1"/>
                  </a:cxn>
                  <a:cxn ang="T13">
                    <a:pos x="T2" y="T3"/>
                  </a:cxn>
                  <a:cxn ang="T14">
                    <a:pos x="T4" y="T5"/>
                  </a:cxn>
                  <a:cxn ang="T15">
                    <a:pos x="T6" y="T7"/>
                  </a:cxn>
                  <a:cxn ang="T16">
                    <a:pos x="T8" y="T9"/>
                  </a:cxn>
                  <a:cxn ang="T17">
                    <a:pos x="T10" y="T11"/>
                  </a:cxn>
                </a:cxnLst>
                <a:rect l="T18" t="T19" r="T20" b="T21"/>
                <a:pathLst>
                  <a:path w="38" h="26">
                    <a:moveTo>
                      <a:pt x="38" y="26"/>
                    </a:moveTo>
                    <a:lnTo>
                      <a:pt x="38" y="0"/>
                    </a:lnTo>
                    <a:lnTo>
                      <a:pt x="0" y="0"/>
                    </a:lnTo>
                    <a:lnTo>
                      <a:pt x="0" y="26"/>
                    </a:lnTo>
                    <a:lnTo>
                      <a:pt x="38" y="26"/>
                    </a:lnTo>
                  </a:path>
                </a:pathLst>
              </a:custGeom>
              <a:solidFill>
                <a:schemeClr val="folHlink"/>
              </a:solidFill>
              <a:ln w="3175">
                <a:solidFill>
                  <a:srgbClr val="000000"/>
                </a:solidFill>
                <a:round/>
                <a:headEnd/>
                <a:tailEnd/>
              </a:ln>
            </p:spPr>
            <p:txBody>
              <a:bodyPr/>
              <a:lstStyle/>
              <a:p>
                <a:endParaRPr lang="es-CL"/>
              </a:p>
            </p:txBody>
          </p:sp>
          <p:sp>
            <p:nvSpPr>
              <p:cNvPr id="16621" name="Freeform 1444"/>
              <p:cNvSpPr>
                <a:spLocks/>
              </p:cNvSpPr>
              <p:nvPr/>
            </p:nvSpPr>
            <p:spPr bwMode="auto">
              <a:xfrm>
                <a:off x="522" y="1774"/>
                <a:ext cx="6" cy="5"/>
              </a:xfrm>
              <a:custGeom>
                <a:avLst/>
                <a:gdLst>
                  <a:gd name="T0" fmla="*/ 0 w 54"/>
                  <a:gd name="T1" fmla="*/ 0 h 42"/>
                  <a:gd name="T2" fmla="*/ 0 w 54"/>
                  <a:gd name="T3" fmla="*/ 0 h 42"/>
                  <a:gd name="T4" fmla="*/ 0 w 54"/>
                  <a:gd name="T5" fmla="*/ 0 h 42"/>
                  <a:gd name="T6" fmla="*/ 0 w 54"/>
                  <a:gd name="T7" fmla="*/ 0 h 42"/>
                  <a:gd name="T8" fmla="*/ 0 w 54"/>
                  <a:gd name="T9" fmla="*/ 0 h 42"/>
                  <a:gd name="T10" fmla="*/ 0 w 54"/>
                  <a:gd name="T11" fmla="*/ 0 h 42"/>
                  <a:gd name="T12" fmla="*/ 0 60000 65536"/>
                  <a:gd name="T13" fmla="*/ 0 60000 65536"/>
                  <a:gd name="T14" fmla="*/ 0 60000 65536"/>
                  <a:gd name="T15" fmla="*/ 0 60000 65536"/>
                  <a:gd name="T16" fmla="*/ 0 60000 65536"/>
                  <a:gd name="T17" fmla="*/ 0 60000 65536"/>
                  <a:gd name="T18" fmla="*/ 0 w 54"/>
                  <a:gd name="T19" fmla="*/ 0 h 42"/>
                  <a:gd name="T20" fmla="*/ 54 w 54"/>
                  <a:gd name="T21" fmla="*/ 42 h 42"/>
                </a:gdLst>
                <a:ahLst/>
                <a:cxnLst>
                  <a:cxn ang="T12">
                    <a:pos x="T0" y="T1"/>
                  </a:cxn>
                  <a:cxn ang="T13">
                    <a:pos x="T2" y="T3"/>
                  </a:cxn>
                  <a:cxn ang="T14">
                    <a:pos x="T4" y="T5"/>
                  </a:cxn>
                  <a:cxn ang="T15">
                    <a:pos x="T6" y="T7"/>
                  </a:cxn>
                  <a:cxn ang="T16">
                    <a:pos x="T8" y="T9"/>
                  </a:cxn>
                  <a:cxn ang="T17">
                    <a:pos x="T10" y="T11"/>
                  </a:cxn>
                </a:cxnLst>
                <a:rect l="T18" t="T19" r="T20" b="T21"/>
                <a:pathLst>
                  <a:path w="54" h="42">
                    <a:moveTo>
                      <a:pt x="54" y="42"/>
                    </a:moveTo>
                    <a:lnTo>
                      <a:pt x="54" y="0"/>
                    </a:lnTo>
                    <a:lnTo>
                      <a:pt x="0" y="0"/>
                    </a:lnTo>
                    <a:lnTo>
                      <a:pt x="0" y="42"/>
                    </a:lnTo>
                    <a:lnTo>
                      <a:pt x="54" y="42"/>
                    </a:lnTo>
                  </a:path>
                </a:pathLst>
              </a:custGeom>
              <a:solidFill>
                <a:schemeClr val="folHlink"/>
              </a:solidFill>
              <a:ln w="3175">
                <a:solidFill>
                  <a:srgbClr val="000000"/>
                </a:solidFill>
                <a:round/>
                <a:headEnd/>
                <a:tailEnd/>
              </a:ln>
            </p:spPr>
            <p:txBody>
              <a:bodyPr/>
              <a:lstStyle/>
              <a:p>
                <a:endParaRPr lang="es-CL"/>
              </a:p>
            </p:txBody>
          </p:sp>
          <p:sp>
            <p:nvSpPr>
              <p:cNvPr id="16622" name="Freeform 1445"/>
              <p:cNvSpPr>
                <a:spLocks/>
              </p:cNvSpPr>
              <p:nvPr/>
            </p:nvSpPr>
            <p:spPr bwMode="auto">
              <a:xfrm>
                <a:off x="523" y="1782"/>
                <a:ext cx="5" cy="2"/>
              </a:xfrm>
              <a:custGeom>
                <a:avLst/>
                <a:gdLst>
                  <a:gd name="T0" fmla="*/ 0 w 52"/>
                  <a:gd name="T1" fmla="*/ 0 h 18"/>
                  <a:gd name="T2" fmla="*/ 0 w 52"/>
                  <a:gd name="T3" fmla="*/ 0 h 18"/>
                  <a:gd name="T4" fmla="*/ 0 w 52"/>
                  <a:gd name="T5" fmla="*/ 0 h 18"/>
                  <a:gd name="T6" fmla="*/ 0 w 52"/>
                  <a:gd name="T7" fmla="*/ 0 h 18"/>
                  <a:gd name="T8" fmla="*/ 0 w 52"/>
                  <a:gd name="T9" fmla="*/ 0 h 18"/>
                  <a:gd name="T10" fmla="*/ 0 w 52"/>
                  <a:gd name="T11" fmla="*/ 0 h 18"/>
                  <a:gd name="T12" fmla="*/ 0 60000 65536"/>
                  <a:gd name="T13" fmla="*/ 0 60000 65536"/>
                  <a:gd name="T14" fmla="*/ 0 60000 65536"/>
                  <a:gd name="T15" fmla="*/ 0 60000 65536"/>
                  <a:gd name="T16" fmla="*/ 0 60000 65536"/>
                  <a:gd name="T17" fmla="*/ 0 60000 65536"/>
                  <a:gd name="T18" fmla="*/ 0 w 52"/>
                  <a:gd name="T19" fmla="*/ 0 h 18"/>
                  <a:gd name="T20" fmla="*/ 52 w 52"/>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52" h="18">
                    <a:moveTo>
                      <a:pt x="52" y="18"/>
                    </a:moveTo>
                    <a:lnTo>
                      <a:pt x="52" y="0"/>
                    </a:lnTo>
                    <a:lnTo>
                      <a:pt x="0" y="0"/>
                    </a:lnTo>
                    <a:lnTo>
                      <a:pt x="0" y="18"/>
                    </a:lnTo>
                    <a:lnTo>
                      <a:pt x="52" y="18"/>
                    </a:lnTo>
                  </a:path>
                </a:pathLst>
              </a:custGeom>
              <a:solidFill>
                <a:schemeClr val="folHlink"/>
              </a:solidFill>
              <a:ln w="3175">
                <a:solidFill>
                  <a:srgbClr val="000000"/>
                </a:solidFill>
                <a:round/>
                <a:headEnd/>
                <a:tailEnd/>
              </a:ln>
            </p:spPr>
            <p:txBody>
              <a:bodyPr/>
              <a:lstStyle/>
              <a:p>
                <a:endParaRPr lang="es-CL"/>
              </a:p>
            </p:txBody>
          </p:sp>
          <p:sp>
            <p:nvSpPr>
              <p:cNvPr id="16623" name="Line 1446"/>
              <p:cNvSpPr>
                <a:spLocks noChangeShapeType="1"/>
              </p:cNvSpPr>
              <p:nvPr/>
            </p:nvSpPr>
            <p:spPr bwMode="auto">
              <a:xfrm>
                <a:off x="525" y="1779"/>
                <a:ext cx="1" cy="2"/>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624" name="Freeform 1447"/>
              <p:cNvSpPr>
                <a:spLocks/>
              </p:cNvSpPr>
              <p:nvPr/>
            </p:nvSpPr>
            <p:spPr bwMode="auto">
              <a:xfrm>
                <a:off x="523" y="1764"/>
                <a:ext cx="4" cy="5"/>
              </a:xfrm>
              <a:custGeom>
                <a:avLst/>
                <a:gdLst>
                  <a:gd name="T0" fmla="*/ 0 w 36"/>
                  <a:gd name="T1" fmla="*/ 0 h 36"/>
                  <a:gd name="T2" fmla="*/ 0 w 36"/>
                  <a:gd name="T3" fmla="*/ 0 h 36"/>
                  <a:gd name="T4" fmla="*/ 0 w 36"/>
                  <a:gd name="T5" fmla="*/ 0 h 36"/>
                  <a:gd name="T6" fmla="*/ 0 w 36"/>
                  <a:gd name="T7" fmla="*/ 0 h 36"/>
                  <a:gd name="T8" fmla="*/ 0 w 36"/>
                  <a:gd name="T9" fmla="*/ 0 h 36"/>
                  <a:gd name="T10" fmla="*/ 0 w 36"/>
                  <a:gd name="T11" fmla="*/ 0 h 36"/>
                  <a:gd name="T12" fmla="*/ 0 60000 65536"/>
                  <a:gd name="T13" fmla="*/ 0 60000 65536"/>
                  <a:gd name="T14" fmla="*/ 0 60000 65536"/>
                  <a:gd name="T15" fmla="*/ 0 60000 65536"/>
                  <a:gd name="T16" fmla="*/ 0 60000 65536"/>
                  <a:gd name="T17" fmla="*/ 0 60000 65536"/>
                  <a:gd name="T18" fmla="*/ 0 w 36"/>
                  <a:gd name="T19" fmla="*/ 0 h 36"/>
                  <a:gd name="T20" fmla="*/ 36 w 36"/>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36" h="36">
                    <a:moveTo>
                      <a:pt x="36" y="36"/>
                    </a:moveTo>
                    <a:lnTo>
                      <a:pt x="36" y="0"/>
                    </a:lnTo>
                    <a:lnTo>
                      <a:pt x="0" y="0"/>
                    </a:lnTo>
                    <a:lnTo>
                      <a:pt x="0" y="36"/>
                    </a:lnTo>
                    <a:lnTo>
                      <a:pt x="36" y="36"/>
                    </a:lnTo>
                  </a:path>
                </a:pathLst>
              </a:custGeom>
              <a:solidFill>
                <a:schemeClr val="folHlink"/>
              </a:solidFill>
              <a:ln w="3175">
                <a:solidFill>
                  <a:srgbClr val="000000"/>
                </a:solidFill>
                <a:round/>
                <a:headEnd/>
                <a:tailEnd/>
              </a:ln>
            </p:spPr>
            <p:txBody>
              <a:bodyPr/>
              <a:lstStyle/>
              <a:p>
                <a:endParaRPr lang="es-CL"/>
              </a:p>
            </p:txBody>
          </p:sp>
          <p:sp>
            <p:nvSpPr>
              <p:cNvPr id="16625" name="Freeform 1448"/>
              <p:cNvSpPr>
                <a:spLocks/>
              </p:cNvSpPr>
              <p:nvPr/>
            </p:nvSpPr>
            <p:spPr bwMode="auto">
              <a:xfrm>
                <a:off x="530" y="1764"/>
                <a:ext cx="4" cy="5"/>
              </a:xfrm>
              <a:custGeom>
                <a:avLst/>
                <a:gdLst>
                  <a:gd name="T0" fmla="*/ 0 w 36"/>
                  <a:gd name="T1" fmla="*/ 0 h 36"/>
                  <a:gd name="T2" fmla="*/ 0 w 36"/>
                  <a:gd name="T3" fmla="*/ 0 h 36"/>
                  <a:gd name="T4" fmla="*/ 0 w 36"/>
                  <a:gd name="T5" fmla="*/ 0 h 36"/>
                  <a:gd name="T6" fmla="*/ 0 w 36"/>
                  <a:gd name="T7" fmla="*/ 0 h 36"/>
                  <a:gd name="T8" fmla="*/ 0 w 36"/>
                  <a:gd name="T9" fmla="*/ 0 h 36"/>
                  <a:gd name="T10" fmla="*/ 0 w 36"/>
                  <a:gd name="T11" fmla="*/ 0 h 36"/>
                  <a:gd name="T12" fmla="*/ 0 60000 65536"/>
                  <a:gd name="T13" fmla="*/ 0 60000 65536"/>
                  <a:gd name="T14" fmla="*/ 0 60000 65536"/>
                  <a:gd name="T15" fmla="*/ 0 60000 65536"/>
                  <a:gd name="T16" fmla="*/ 0 60000 65536"/>
                  <a:gd name="T17" fmla="*/ 0 60000 65536"/>
                  <a:gd name="T18" fmla="*/ 0 w 36"/>
                  <a:gd name="T19" fmla="*/ 0 h 36"/>
                  <a:gd name="T20" fmla="*/ 36 w 36"/>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36" h="36">
                    <a:moveTo>
                      <a:pt x="36" y="36"/>
                    </a:moveTo>
                    <a:lnTo>
                      <a:pt x="36" y="0"/>
                    </a:lnTo>
                    <a:lnTo>
                      <a:pt x="0" y="0"/>
                    </a:lnTo>
                    <a:lnTo>
                      <a:pt x="0" y="36"/>
                    </a:lnTo>
                    <a:lnTo>
                      <a:pt x="36" y="36"/>
                    </a:lnTo>
                  </a:path>
                </a:pathLst>
              </a:custGeom>
              <a:solidFill>
                <a:schemeClr val="folHlink"/>
              </a:solidFill>
              <a:ln w="3175">
                <a:solidFill>
                  <a:srgbClr val="000000"/>
                </a:solidFill>
                <a:round/>
                <a:headEnd/>
                <a:tailEnd/>
              </a:ln>
            </p:spPr>
            <p:txBody>
              <a:bodyPr/>
              <a:lstStyle/>
              <a:p>
                <a:endParaRPr lang="es-CL"/>
              </a:p>
            </p:txBody>
          </p:sp>
          <p:sp>
            <p:nvSpPr>
              <p:cNvPr id="16626" name="Freeform 1449"/>
              <p:cNvSpPr>
                <a:spLocks/>
              </p:cNvSpPr>
              <p:nvPr/>
            </p:nvSpPr>
            <p:spPr bwMode="auto">
              <a:xfrm>
                <a:off x="538" y="1764"/>
                <a:ext cx="5" cy="3"/>
              </a:xfrm>
              <a:custGeom>
                <a:avLst/>
                <a:gdLst>
                  <a:gd name="T0" fmla="*/ 0 w 48"/>
                  <a:gd name="T1" fmla="*/ 0 h 22"/>
                  <a:gd name="T2" fmla="*/ 0 w 48"/>
                  <a:gd name="T3" fmla="*/ 0 h 22"/>
                  <a:gd name="T4" fmla="*/ 0 w 48"/>
                  <a:gd name="T5" fmla="*/ 0 h 22"/>
                  <a:gd name="T6" fmla="*/ 0 w 48"/>
                  <a:gd name="T7" fmla="*/ 0 h 22"/>
                  <a:gd name="T8" fmla="*/ 0 w 48"/>
                  <a:gd name="T9" fmla="*/ 0 h 22"/>
                  <a:gd name="T10" fmla="*/ 0 w 48"/>
                  <a:gd name="T11" fmla="*/ 0 h 22"/>
                  <a:gd name="T12" fmla="*/ 0 60000 65536"/>
                  <a:gd name="T13" fmla="*/ 0 60000 65536"/>
                  <a:gd name="T14" fmla="*/ 0 60000 65536"/>
                  <a:gd name="T15" fmla="*/ 0 60000 65536"/>
                  <a:gd name="T16" fmla="*/ 0 60000 65536"/>
                  <a:gd name="T17" fmla="*/ 0 60000 65536"/>
                  <a:gd name="T18" fmla="*/ 0 w 48"/>
                  <a:gd name="T19" fmla="*/ 0 h 22"/>
                  <a:gd name="T20" fmla="*/ 48 w 48"/>
                  <a:gd name="T21" fmla="*/ 22 h 22"/>
                </a:gdLst>
                <a:ahLst/>
                <a:cxnLst>
                  <a:cxn ang="T12">
                    <a:pos x="T0" y="T1"/>
                  </a:cxn>
                  <a:cxn ang="T13">
                    <a:pos x="T2" y="T3"/>
                  </a:cxn>
                  <a:cxn ang="T14">
                    <a:pos x="T4" y="T5"/>
                  </a:cxn>
                  <a:cxn ang="T15">
                    <a:pos x="T6" y="T7"/>
                  </a:cxn>
                  <a:cxn ang="T16">
                    <a:pos x="T8" y="T9"/>
                  </a:cxn>
                  <a:cxn ang="T17">
                    <a:pos x="T10" y="T11"/>
                  </a:cxn>
                </a:cxnLst>
                <a:rect l="T18" t="T19" r="T20" b="T21"/>
                <a:pathLst>
                  <a:path w="48" h="22">
                    <a:moveTo>
                      <a:pt x="48" y="22"/>
                    </a:moveTo>
                    <a:lnTo>
                      <a:pt x="48" y="0"/>
                    </a:lnTo>
                    <a:lnTo>
                      <a:pt x="0" y="0"/>
                    </a:lnTo>
                    <a:lnTo>
                      <a:pt x="0" y="22"/>
                    </a:lnTo>
                    <a:lnTo>
                      <a:pt x="48" y="22"/>
                    </a:lnTo>
                  </a:path>
                </a:pathLst>
              </a:custGeom>
              <a:solidFill>
                <a:schemeClr val="folHlink"/>
              </a:solidFill>
              <a:ln w="3175">
                <a:solidFill>
                  <a:srgbClr val="000000"/>
                </a:solidFill>
                <a:round/>
                <a:headEnd/>
                <a:tailEnd/>
              </a:ln>
            </p:spPr>
            <p:txBody>
              <a:bodyPr/>
              <a:lstStyle/>
              <a:p>
                <a:endParaRPr lang="es-CL"/>
              </a:p>
            </p:txBody>
          </p:sp>
          <p:sp>
            <p:nvSpPr>
              <p:cNvPr id="16627" name="Freeform 1450"/>
              <p:cNvSpPr>
                <a:spLocks/>
              </p:cNvSpPr>
              <p:nvPr/>
            </p:nvSpPr>
            <p:spPr bwMode="auto">
              <a:xfrm>
                <a:off x="512" y="1764"/>
                <a:ext cx="6" cy="3"/>
              </a:xfrm>
              <a:custGeom>
                <a:avLst/>
                <a:gdLst>
                  <a:gd name="T0" fmla="*/ 0 w 48"/>
                  <a:gd name="T1" fmla="*/ 0 h 22"/>
                  <a:gd name="T2" fmla="*/ 0 w 48"/>
                  <a:gd name="T3" fmla="*/ 0 h 22"/>
                  <a:gd name="T4" fmla="*/ 0 w 48"/>
                  <a:gd name="T5" fmla="*/ 0 h 22"/>
                  <a:gd name="T6" fmla="*/ 0 w 48"/>
                  <a:gd name="T7" fmla="*/ 0 h 22"/>
                  <a:gd name="T8" fmla="*/ 0 w 48"/>
                  <a:gd name="T9" fmla="*/ 0 h 22"/>
                  <a:gd name="T10" fmla="*/ 0 w 48"/>
                  <a:gd name="T11" fmla="*/ 0 h 22"/>
                  <a:gd name="T12" fmla="*/ 0 60000 65536"/>
                  <a:gd name="T13" fmla="*/ 0 60000 65536"/>
                  <a:gd name="T14" fmla="*/ 0 60000 65536"/>
                  <a:gd name="T15" fmla="*/ 0 60000 65536"/>
                  <a:gd name="T16" fmla="*/ 0 60000 65536"/>
                  <a:gd name="T17" fmla="*/ 0 60000 65536"/>
                  <a:gd name="T18" fmla="*/ 0 w 48"/>
                  <a:gd name="T19" fmla="*/ 0 h 22"/>
                  <a:gd name="T20" fmla="*/ 48 w 48"/>
                  <a:gd name="T21" fmla="*/ 22 h 22"/>
                </a:gdLst>
                <a:ahLst/>
                <a:cxnLst>
                  <a:cxn ang="T12">
                    <a:pos x="T0" y="T1"/>
                  </a:cxn>
                  <a:cxn ang="T13">
                    <a:pos x="T2" y="T3"/>
                  </a:cxn>
                  <a:cxn ang="T14">
                    <a:pos x="T4" y="T5"/>
                  </a:cxn>
                  <a:cxn ang="T15">
                    <a:pos x="T6" y="T7"/>
                  </a:cxn>
                  <a:cxn ang="T16">
                    <a:pos x="T8" y="T9"/>
                  </a:cxn>
                  <a:cxn ang="T17">
                    <a:pos x="T10" y="T11"/>
                  </a:cxn>
                </a:cxnLst>
                <a:rect l="T18" t="T19" r="T20" b="T21"/>
                <a:pathLst>
                  <a:path w="48" h="22">
                    <a:moveTo>
                      <a:pt x="48" y="22"/>
                    </a:moveTo>
                    <a:lnTo>
                      <a:pt x="48" y="0"/>
                    </a:lnTo>
                    <a:lnTo>
                      <a:pt x="0" y="0"/>
                    </a:lnTo>
                    <a:lnTo>
                      <a:pt x="0" y="22"/>
                    </a:lnTo>
                    <a:lnTo>
                      <a:pt x="48" y="22"/>
                    </a:lnTo>
                  </a:path>
                </a:pathLst>
              </a:custGeom>
              <a:solidFill>
                <a:schemeClr val="folHlink"/>
              </a:solidFill>
              <a:ln w="3175">
                <a:solidFill>
                  <a:srgbClr val="000000"/>
                </a:solidFill>
                <a:round/>
                <a:headEnd/>
                <a:tailEnd/>
              </a:ln>
            </p:spPr>
            <p:txBody>
              <a:bodyPr/>
              <a:lstStyle/>
              <a:p>
                <a:endParaRPr lang="es-CL"/>
              </a:p>
            </p:txBody>
          </p:sp>
          <p:sp>
            <p:nvSpPr>
              <p:cNvPr id="16628" name="Freeform 1451"/>
              <p:cNvSpPr>
                <a:spLocks/>
              </p:cNvSpPr>
              <p:nvPr/>
            </p:nvSpPr>
            <p:spPr bwMode="auto">
              <a:xfrm>
                <a:off x="500" y="1777"/>
                <a:ext cx="6" cy="5"/>
              </a:xfrm>
              <a:custGeom>
                <a:avLst/>
                <a:gdLst>
                  <a:gd name="T0" fmla="*/ 0 w 58"/>
                  <a:gd name="T1" fmla="*/ 0 h 36"/>
                  <a:gd name="T2" fmla="*/ 0 w 58"/>
                  <a:gd name="T3" fmla="*/ 0 h 36"/>
                  <a:gd name="T4" fmla="*/ 0 w 58"/>
                  <a:gd name="T5" fmla="*/ 0 h 36"/>
                  <a:gd name="T6" fmla="*/ 0 w 58"/>
                  <a:gd name="T7" fmla="*/ 0 h 36"/>
                  <a:gd name="T8" fmla="*/ 0 w 58"/>
                  <a:gd name="T9" fmla="*/ 0 h 36"/>
                  <a:gd name="T10" fmla="*/ 0 w 58"/>
                  <a:gd name="T11" fmla="*/ 0 h 36"/>
                  <a:gd name="T12" fmla="*/ 0 60000 65536"/>
                  <a:gd name="T13" fmla="*/ 0 60000 65536"/>
                  <a:gd name="T14" fmla="*/ 0 60000 65536"/>
                  <a:gd name="T15" fmla="*/ 0 60000 65536"/>
                  <a:gd name="T16" fmla="*/ 0 60000 65536"/>
                  <a:gd name="T17" fmla="*/ 0 60000 65536"/>
                  <a:gd name="T18" fmla="*/ 0 w 58"/>
                  <a:gd name="T19" fmla="*/ 0 h 36"/>
                  <a:gd name="T20" fmla="*/ 58 w 58"/>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58" h="36">
                    <a:moveTo>
                      <a:pt x="58" y="36"/>
                    </a:moveTo>
                    <a:lnTo>
                      <a:pt x="58" y="0"/>
                    </a:lnTo>
                    <a:lnTo>
                      <a:pt x="0" y="0"/>
                    </a:lnTo>
                    <a:lnTo>
                      <a:pt x="0" y="36"/>
                    </a:lnTo>
                    <a:lnTo>
                      <a:pt x="58" y="36"/>
                    </a:lnTo>
                  </a:path>
                </a:pathLst>
              </a:custGeom>
              <a:solidFill>
                <a:schemeClr val="folHlink"/>
              </a:solidFill>
              <a:ln w="3175">
                <a:solidFill>
                  <a:srgbClr val="000000"/>
                </a:solidFill>
                <a:round/>
                <a:headEnd/>
                <a:tailEnd/>
              </a:ln>
            </p:spPr>
            <p:txBody>
              <a:bodyPr/>
              <a:lstStyle/>
              <a:p>
                <a:endParaRPr lang="es-CL"/>
              </a:p>
            </p:txBody>
          </p:sp>
          <p:sp>
            <p:nvSpPr>
              <p:cNvPr id="16629" name="Freeform 1452"/>
              <p:cNvSpPr>
                <a:spLocks/>
              </p:cNvSpPr>
              <p:nvPr/>
            </p:nvSpPr>
            <p:spPr bwMode="auto">
              <a:xfrm>
                <a:off x="474" y="1761"/>
                <a:ext cx="7" cy="6"/>
              </a:xfrm>
              <a:custGeom>
                <a:avLst/>
                <a:gdLst>
                  <a:gd name="T0" fmla="*/ 0 w 66"/>
                  <a:gd name="T1" fmla="*/ 0 h 42"/>
                  <a:gd name="T2" fmla="*/ 0 w 66"/>
                  <a:gd name="T3" fmla="*/ 0 h 42"/>
                  <a:gd name="T4" fmla="*/ 0 w 66"/>
                  <a:gd name="T5" fmla="*/ 0 h 42"/>
                  <a:gd name="T6" fmla="*/ 0 w 66"/>
                  <a:gd name="T7" fmla="*/ 0 h 42"/>
                  <a:gd name="T8" fmla="*/ 0 w 66"/>
                  <a:gd name="T9" fmla="*/ 0 h 42"/>
                  <a:gd name="T10" fmla="*/ 0 w 66"/>
                  <a:gd name="T11" fmla="*/ 0 h 42"/>
                  <a:gd name="T12" fmla="*/ 0 60000 65536"/>
                  <a:gd name="T13" fmla="*/ 0 60000 65536"/>
                  <a:gd name="T14" fmla="*/ 0 60000 65536"/>
                  <a:gd name="T15" fmla="*/ 0 60000 65536"/>
                  <a:gd name="T16" fmla="*/ 0 60000 65536"/>
                  <a:gd name="T17" fmla="*/ 0 60000 65536"/>
                  <a:gd name="T18" fmla="*/ 0 w 66"/>
                  <a:gd name="T19" fmla="*/ 0 h 42"/>
                  <a:gd name="T20" fmla="*/ 66 w 66"/>
                  <a:gd name="T21" fmla="*/ 42 h 42"/>
                </a:gdLst>
                <a:ahLst/>
                <a:cxnLst>
                  <a:cxn ang="T12">
                    <a:pos x="T0" y="T1"/>
                  </a:cxn>
                  <a:cxn ang="T13">
                    <a:pos x="T2" y="T3"/>
                  </a:cxn>
                  <a:cxn ang="T14">
                    <a:pos x="T4" y="T5"/>
                  </a:cxn>
                  <a:cxn ang="T15">
                    <a:pos x="T6" y="T7"/>
                  </a:cxn>
                  <a:cxn ang="T16">
                    <a:pos x="T8" y="T9"/>
                  </a:cxn>
                  <a:cxn ang="T17">
                    <a:pos x="T10" y="T11"/>
                  </a:cxn>
                </a:cxnLst>
                <a:rect l="T18" t="T19" r="T20" b="T21"/>
                <a:pathLst>
                  <a:path w="66" h="42">
                    <a:moveTo>
                      <a:pt x="66" y="42"/>
                    </a:moveTo>
                    <a:lnTo>
                      <a:pt x="66" y="0"/>
                    </a:lnTo>
                    <a:lnTo>
                      <a:pt x="0" y="0"/>
                    </a:lnTo>
                    <a:lnTo>
                      <a:pt x="0" y="42"/>
                    </a:lnTo>
                    <a:lnTo>
                      <a:pt x="66" y="42"/>
                    </a:lnTo>
                  </a:path>
                </a:pathLst>
              </a:custGeom>
              <a:solidFill>
                <a:schemeClr val="folHlink"/>
              </a:solidFill>
              <a:ln w="3175">
                <a:solidFill>
                  <a:srgbClr val="000000"/>
                </a:solidFill>
                <a:round/>
                <a:headEnd/>
                <a:tailEnd/>
              </a:ln>
            </p:spPr>
            <p:txBody>
              <a:bodyPr/>
              <a:lstStyle/>
              <a:p>
                <a:endParaRPr lang="es-CL"/>
              </a:p>
            </p:txBody>
          </p:sp>
          <p:sp>
            <p:nvSpPr>
              <p:cNvPr id="16630" name="Freeform 1453"/>
              <p:cNvSpPr>
                <a:spLocks/>
              </p:cNvSpPr>
              <p:nvPr/>
            </p:nvSpPr>
            <p:spPr bwMode="auto">
              <a:xfrm>
                <a:off x="467" y="1763"/>
                <a:ext cx="5" cy="4"/>
              </a:xfrm>
              <a:custGeom>
                <a:avLst/>
                <a:gdLst>
                  <a:gd name="T0" fmla="*/ 0 w 48"/>
                  <a:gd name="T1" fmla="*/ 0 h 26"/>
                  <a:gd name="T2" fmla="*/ 0 w 48"/>
                  <a:gd name="T3" fmla="*/ 0 h 26"/>
                  <a:gd name="T4" fmla="*/ 0 w 48"/>
                  <a:gd name="T5" fmla="*/ 0 h 26"/>
                  <a:gd name="T6" fmla="*/ 0 w 48"/>
                  <a:gd name="T7" fmla="*/ 0 h 26"/>
                  <a:gd name="T8" fmla="*/ 0 w 48"/>
                  <a:gd name="T9" fmla="*/ 0 h 26"/>
                  <a:gd name="T10" fmla="*/ 0 w 48"/>
                  <a:gd name="T11" fmla="*/ 0 h 26"/>
                  <a:gd name="T12" fmla="*/ 0 60000 65536"/>
                  <a:gd name="T13" fmla="*/ 0 60000 65536"/>
                  <a:gd name="T14" fmla="*/ 0 60000 65536"/>
                  <a:gd name="T15" fmla="*/ 0 60000 65536"/>
                  <a:gd name="T16" fmla="*/ 0 60000 65536"/>
                  <a:gd name="T17" fmla="*/ 0 60000 65536"/>
                  <a:gd name="T18" fmla="*/ 0 w 48"/>
                  <a:gd name="T19" fmla="*/ 0 h 26"/>
                  <a:gd name="T20" fmla="*/ 48 w 48"/>
                  <a:gd name="T21" fmla="*/ 26 h 26"/>
                </a:gdLst>
                <a:ahLst/>
                <a:cxnLst>
                  <a:cxn ang="T12">
                    <a:pos x="T0" y="T1"/>
                  </a:cxn>
                  <a:cxn ang="T13">
                    <a:pos x="T2" y="T3"/>
                  </a:cxn>
                  <a:cxn ang="T14">
                    <a:pos x="T4" y="T5"/>
                  </a:cxn>
                  <a:cxn ang="T15">
                    <a:pos x="T6" y="T7"/>
                  </a:cxn>
                  <a:cxn ang="T16">
                    <a:pos x="T8" y="T9"/>
                  </a:cxn>
                  <a:cxn ang="T17">
                    <a:pos x="T10" y="T11"/>
                  </a:cxn>
                </a:cxnLst>
                <a:rect l="T18" t="T19" r="T20" b="T21"/>
                <a:pathLst>
                  <a:path w="48" h="26">
                    <a:moveTo>
                      <a:pt x="48" y="26"/>
                    </a:moveTo>
                    <a:lnTo>
                      <a:pt x="48" y="0"/>
                    </a:lnTo>
                    <a:lnTo>
                      <a:pt x="0" y="0"/>
                    </a:lnTo>
                    <a:lnTo>
                      <a:pt x="0" y="26"/>
                    </a:lnTo>
                    <a:lnTo>
                      <a:pt x="48" y="26"/>
                    </a:lnTo>
                  </a:path>
                </a:pathLst>
              </a:custGeom>
              <a:solidFill>
                <a:schemeClr val="folHlink"/>
              </a:solidFill>
              <a:ln w="3175">
                <a:solidFill>
                  <a:srgbClr val="000000"/>
                </a:solidFill>
                <a:round/>
                <a:headEnd/>
                <a:tailEnd/>
              </a:ln>
            </p:spPr>
            <p:txBody>
              <a:bodyPr/>
              <a:lstStyle/>
              <a:p>
                <a:endParaRPr lang="es-CL"/>
              </a:p>
            </p:txBody>
          </p:sp>
          <p:sp>
            <p:nvSpPr>
              <p:cNvPr id="16631" name="Freeform 1454"/>
              <p:cNvSpPr>
                <a:spLocks/>
              </p:cNvSpPr>
              <p:nvPr/>
            </p:nvSpPr>
            <p:spPr bwMode="auto">
              <a:xfrm>
                <a:off x="459" y="1763"/>
                <a:ext cx="6" cy="4"/>
              </a:xfrm>
              <a:custGeom>
                <a:avLst/>
                <a:gdLst>
                  <a:gd name="T0" fmla="*/ 0 w 48"/>
                  <a:gd name="T1" fmla="*/ 0 h 26"/>
                  <a:gd name="T2" fmla="*/ 0 w 48"/>
                  <a:gd name="T3" fmla="*/ 0 h 26"/>
                  <a:gd name="T4" fmla="*/ 0 w 48"/>
                  <a:gd name="T5" fmla="*/ 0 h 26"/>
                  <a:gd name="T6" fmla="*/ 0 w 48"/>
                  <a:gd name="T7" fmla="*/ 0 h 26"/>
                  <a:gd name="T8" fmla="*/ 0 w 48"/>
                  <a:gd name="T9" fmla="*/ 0 h 26"/>
                  <a:gd name="T10" fmla="*/ 0 w 48"/>
                  <a:gd name="T11" fmla="*/ 0 h 26"/>
                  <a:gd name="T12" fmla="*/ 0 60000 65536"/>
                  <a:gd name="T13" fmla="*/ 0 60000 65536"/>
                  <a:gd name="T14" fmla="*/ 0 60000 65536"/>
                  <a:gd name="T15" fmla="*/ 0 60000 65536"/>
                  <a:gd name="T16" fmla="*/ 0 60000 65536"/>
                  <a:gd name="T17" fmla="*/ 0 60000 65536"/>
                  <a:gd name="T18" fmla="*/ 0 w 48"/>
                  <a:gd name="T19" fmla="*/ 0 h 26"/>
                  <a:gd name="T20" fmla="*/ 48 w 48"/>
                  <a:gd name="T21" fmla="*/ 26 h 26"/>
                </a:gdLst>
                <a:ahLst/>
                <a:cxnLst>
                  <a:cxn ang="T12">
                    <a:pos x="T0" y="T1"/>
                  </a:cxn>
                  <a:cxn ang="T13">
                    <a:pos x="T2" y="T3"/>
                  </a:cxn>
                  <a:cxn ang="T14">
                    <a:pos x="T4" y="T5"/>
                  </a:cxn>
                  <a:cxn ang="T15">
                    <a:pos x="T6" y="T7"/>
                  </a:cxn>
                  <a:cxn ang="T16">
                    <a:pos x="T8" y="T9"/>
                  </a:cxn>
                  <a:cxn ang="T17">
                    <a:pos x="T10" y="T11"/>
                  </a:cxn>
                </a:cxnLst>
                <a:rect l="T18" t="T19" r="T20" b="T21"/>
                <a:pathLst>
                  <a:path w="48" h="26">
                    <a:moveTo>
                      <a:pt x="48" y="26"/>
                    </a:moveTo>
                    <a:lnTo>
                      <a:pt x="48" y="0"/>
                    </a:lnTo>
                    <a:lnTo>
                      <a:pt x="0" y="0"/>
                    </a:lnTo>
                    <a:lnTo>
                      <a:pt x="0" y="26"/>
                    </a:lnTo>
                    <a:lnTo>
                      <a:pt x="48" y="26"/>
                    </a:lnTo>
                  </a:path>
                </a:pathLst>
              </a:custGeom>
              <a:solidFill>
                <a:schemeClr val="folHlink"/>
              </a:solidFill>
              <a:ln w="3175">
                <a:solidFill>
                  <a:srgbClr val="000000"/>
                </a:solidFill>
                <a:round/>
                <a:headEnd/>
                <a:tailEnd/>
              </a:ln>
            </p:spPr>
            <p:txBody>
              <a:bodyPr/>
              <a:lstStyle/>
              <a:p>
                <a:endParaRPr lang="es-CL"/>
              </a:p>
            </p:txBody>
          </p:sp>
          <p:sp>
            <p:nvSpPr>
              <p:cNvPr id="16632" name="Freeform 1455"/>
              <p:cNvSpPr>
                <a:spLocks/>
              </p:cNvSpPr>
              <p:nvPr/>
            </p:nvSpPr>
            <p:spPr bwMode="auto">
              <a:xfrm>
                <a:off x="448" y="1765"/>
                <a:ext cx="4" cy="3"/>
              </a:xfrm>
              <a:custGeom>
                <a:avLst/>
                <a:gdLst>
                  <a:gd name="T0" fmla="*/ 0 w 36"/>
                  <a:gd name="T1" fmla="*/ 0 h 18"/>
                  <a:gd name="T2" fmla="*/ 0 w 36"/>
                  <a:gd name="T3" fmla="*/ 0 h 18"/>
                  <a:gd name="T4" fmla="*/ 0 w 36"/>
                  <a:gd name="T5" fmla="*/ 0 h 18"/>
                  <a:gd name="T6" fmla="*/ 0 w 36"/>
                  <a:gd name="T7" fmla="*/ 0 h 18"/>
                  <a:gd name="T8" fmla="*/ 0 w 36"/>
                  <a:gd name="T9" fmla="*/ 0 h 18"/>
                  <a:gd name="T10" fmla="*/ 0 w 36"/>
                  <a:gd name="T11" fmla="*/ 0 h 18"/>
                  <a:gd name="T12" fmla="*/ 0 60000 65536"/>
                  <a:gd name="T13" fmla="*/ 0 60000 65536"/>
                  <a:gd name="T14" fmla="*/ 0 60000 65536"/>
                  <a:gd name="T15" fmla="*/ 0 60000 65536"/>
                  <a:gd name="T16" fmla="*/ 0 60000 65536"/>
                  <a:gd name="T17" fmla="*/ 0 60000 65536"/>
                  <a:gd name="T18" fmla="*/ 0 w 36"/>
                  <a:gd name="T19" fmla="*/ 0 h 18"/>
                  <a:gd name="T20" fmla="*/ 36 w 36"/>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36" h="18">
                    <a:moveTo>
                      <a:pt x="36" y="18"/>
                    </a:moveTo>
                    <a:lnTo>
                      <a:pt x="36" y="0"/>
                    </a:lnTo>
                    <a:lnTo>
                      <a:pt x="0" y="0"/>
                    </a:lnTo>
                    <a:lnTo>
                      <a:pt x="0" y="18"/>
                    </a:lnTo>
                    <a:lnTo>
                      <a:pt x="36" y="18"/>
                    </a:lnTo>
                  </a:path>
                </a:pathLst>
              </a:custGeom>
              <a:solidFill>
                <a:schemeClr val="folHlink"/>
              </a:solidFill>
              <a:ln w="3175">
                <a:solidFill>
                  <a:srgbClr val="000000"/>
                </a:solidFill>
                <a:round/>
                <a:headEnd/>
                <a:tailEnd/>
              </a:ln>
            </p:spPr>
            <p:txBody>
              <a:bodyPr/>
              <a:lstStyle/>
              <a:p>
                <a:endParaRPr lang="es-CL"/>
              </a:p>
            </p:txBody>
          </p:sp>
          <p:sp>
            <p:nvSpPr>
              <p:cNvPr id="16633" name="Freeform 1456"/>
              <p:cNvSpPr>
                <a:spLocks/>
              </p:cNvSpPr>
              <p:nvPr/>
            </p:nvSpPr>
            <p:spPr bwMode="auto">
              <a:xfrm>
                <a:off x="351" y="1761"/>
                <a:ext cx="5" cy="5"/>
              </a:xfrm>
              <a:custGeom>
                <a:avLst/>
                <a:gdLst>
                  <a:gd name="T0" fmla="*/ 0 w 54"/>
                  <a:gd name="T1" fmla="*/ 0 h 32"/>
                  <a:gd name="T2" fmla="*/ 0 w 54"/>
                  <a:gd name="T3" fmla="*/ 0 h 32"/>
                  <a:gd name="T4" fmla="*/ 0 w 54"/>
                  <a:gd name="T5" fmla="*/ 0 h 32"/>
                  <a:gd name="T6" fmla="*/ 0 w 54"/>
                  <a:gd name="T7" fmla="*/ 0 h 32"/>
                  <a:gd name="T8" fmla="*/ 0 w 54"/>
                  <a:gd name="T9" fmla="*/ 0 h 32"/>
                  <a:gd name="T10" fmla="*/ 0 w 54"/>
                  <a:gd name="T11" fmla="*/ 0 h 32"/>
                  <a:gd name="T12" fmla="*/ 0 60000 65536"/>
                  <a:gd name="T13" fmla="*/ 0 60000 65536"/>
                  <a:gd name="T14" fmla="*/ 0 60000 65536"/>
                  <a:gd name="T15" fmla="*/ 0 60000 65536"/>
                  <a:gd name="T16" fmla="*/ 0 60000 65536"/>
                  <a:gd name="T17" fmla="*/ 0 60000 65536"/>
                  <a:gd name="T18" fmla="*/ 0 w 54"/>
                  <a:gd name="T19" fmla="*/ 0 h 32"/>
                  <a:gd name="T20" fmla="*/ 54 w 54"/>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54" h="32">
                    <a:moveTo>
                      <a:pt x="54" y="32"/>
                    </a:moveTo>
                    <a:lnTo>
                      <a:pt x="54" y="0"/>
                    </a:lnTo>
                    <a:lnTo>
                      <a:pt x="0" y="0"/>
                    </a:lnTo>
                    <a:lnTo>
                      <a:pt x="0" y="32"/>
                    </a:lnTo>
                    <a:lnTo>
                      <a:pt x="54" y="32"/>
                    </a:lnTo>
                  </a:path>
                </a:pathLst>
              </a:custGeom>
              <a:solidFill>
                <a:schemeClr val="folHlink"/>
              </a:solidFill>
              <a:ln w="3175">
                <a:solidFill>
                  <a:srgbClr val="000000"/>
                </a:solidFill>
                <a:round/>
                <a:headEnd/>
                <a:tailEnd/>
              </a:ln>
            </p:spPr>
            <p:txBody>
              <a:bodyPr/>
              <a:lstStyle/>
              <a:p>
                <a:endParaRPr lang="es-CL"/>
              </a:p>
            </p:txBody>
          </p:sp>
          <p:sp>
            <p:nvSpPr>
              <p:cNvPr id="16634" name="Freeform 1457"/>
              <p:cNvSpPr>
                <a:spLocks/>
              </p:cNvSpPr>
              <p:nvPr/>
            </p:nvSpPr>
            <p:spPr bwMode="auto">
              <a:xfrm>
                <a:off x="364" y="1764"/>
                <a:ext cx="2" cy="1"/>
              </a:xfrm>
              <a:custGeom>
                <a:avLst/>
                <a:gdLst>
                  <a:gd name="T0" fmla="*/ 0 w 20"/>
                  <a:gd name="T1" fmla="*/ 0 h 12"/>
                  <a:gd name="T2" fmla="*/ 0 w 20"/>
                  <a:gd name="T3" fmla="*/ 0 h 12"/>
                  <a:gd name="T4" fmla="*/ 0 w 20"/>
                  <a:gd name="T5" fmla="*/ 0 h 12"/>
                  <a:gd name="T6" fmla="*/ 0 w 20"/>
                  <a:gd name="T7" fmla="*/ 0 h 12"/>
                  <a:gd name="T8" fmla="*/ 0 w 20"/>
                  <a:gd name="T9" fmla="*/ 0 h 12"/>
                  <a:gd name="T10" fmla="*/ 0 w 20"/>
                  <a:gd name="T11" fmla="*/ 0 h 12"/>
                  <a:gd name="T12" fmla="*/ 0 60000 65536"/>
                  <a:gd name="T13" fmla="*/ 0 60000 65536"/>
                  <a:gd name="T14" fmla="*/ 0 60000 65536"/>
                  <a:gd name="T15" fmla="*/ 0 60000 65536"/>
                  <a:gd name="T16" fmla="*/ 0 60000 65536"/>
                  <a:gd name="T17" fmla="*/ 0 60000 65536"/>
                  <a:gd name="T18" fmla="*/ 0 w 20"/>
                  <a:gd name="T19" fmla="*/ 0 h 12"/>
                  <a:gd name="T20" fmla="*/ 20 w 20"/>
                  <a:gd name="T21" fmla="*/ 12 h 12"/>
                </a:gdLst>
                <a:ahLst/>
                <a:cxnLst>
                  <a:cxn ang="T12">
                    <a:pos x="T0" y="T1"/>
                  </a:cxn>
                  <a:cxn ang="T13">
                    <a:pos x="T2" y="T3"/>
                  </a:cxn>
                  <a:cxn ang="T14">
                    <a:pos x="T4" y="T5"/>
                  </a:cxn>
                  <a:cxn ang="T15">
                    <a:pos x="T6" y="T7"/>
                  </a:cxn>
                  <a:cxn ang="T16">
                    <a:pos x="T8" y="T9"/>
                  </a:cxn>
                  <a:cxn ang="T17">
                    <a:pos x="T10" y="T11"/>
                  </a:cxn>
                </a:cxnLst>
                <a:rect l="T18" t="T19" r="T20" b="T21"/>
                <a:pathLst>
                  <a:path w="20" h="12">
                    <a:moveTo>
                      <a:pt x="20" y="12"/>
                    </a:moveTo>
                    <a:lnTo>
                      <a:pt x="20" y="0"/>
                    </a:lnTo>
                    <a:lnTo>
                      <a:pt x="0" y="0"/>
                    </a:lnTo>
                    <a:lnTo>
                      <a:pt x="0" y="12"/>
                    </a:lnTo>
                    <a:lnTo>
                      <a:pt x="20" y="12"/>
                    </a:lnTo>
                  </a:path>
                </a:pathLst>
              </a:custGeom>
              <a:solidFill>
                <a:schemeClr val="folHlink"/>
              </a:solidFill>
              <a:ln w="3175">
                <a:solidFill>
                  <a:srgbClr val="000000"/>
                </a:solidFill>
                <a:round/>
                <a:headEnd/>
                <a:tailEnd/>
              </a:ln>
            </p:spPr>
            <p:txBody>
              <a:bodyPr/>
              <a:lstStyle/>
              <a:p>
                <a:endParaRPr lang="es-CL"/>
              </a:p>
            </p:txBody>
          </p:sp>
          <p:sp>
            <p:nvSpPr>
              <p:cNvPr id="16635" name="Freeform 1458"/>
              <p:cNvSpPr>
                <a:spLocks/>
              </p:cNvSpPr>
              <p:nvPr/>
            </p:nvSpPr>
            <p:spPr bwMode="auto">
              <a:xfrm>
                <a:off x="367" y="1764"/>
                <a:ext cx="3" cy="1"/>
              </a:xfrm>
              <a:custGeom>
                <a:avLst/>
                <a:gdLst>
                  <a:gd name="T0" fmla="*/ 0 w 21"/>
                  <a:gd name="T1" fmla="*/ 0 h 12"/>
                  <a:gd name="T2" fmla="*/ 0 w 21"/>
                  <a:gd name="T3" fmla="*/ 0 h 12"/>
                  <a:gd name="T4" fmla="*/ 0 w 21"/>
                  <a:gd name="T5" fmla="*/ 0 h 12"/>
                  <a:gd name="T6" fmla="*/ 0 w 21"/>
                  <a:gd name="T7" fmla="*/ 0 h 12"/>
                  <a:gd name="T8" fmla="*/ 0 w 21"/>
                  <a:gd name="T9" fmla="*/ 0 h 12"/>
                  <a:gd name="T10" fmla="*/ 0 w 21"/>
                  <a:gd name="T11" fmla="*/ 0 h 12"/>
                  <a:gd name="T12" fmla="*/ 0 60000 65536"/>
                  <a:gd name="T13" fmla="*/ 0 60000 65536"/>
                  <a:gd name="T14" fmla="*/ 0 60000 65536"/>
                  <a:gd name="T15" fmla="*/ 0 60000 65536"/>
                  <a:gd name="T16" fmla="*/ 0 60000 65536"/>
                  <a:gd name="T17" fmla="*/ 0 60000 65536"/>
                  <a:gd name="T18" fmla="*/ 0 w 21"/>
                  <a:gd name="T19" fmla="*/ 0 h 12"/>
                  <a:gd name="T20" fmla="*/ 21 w 21"/>
                  <a:gd name="T21" fmla="*/ 12 h 12"/>
                </a:gdLst>
                <a:ahLst/>
                <a:cxnLst>
                  <a:cxn ang="T12">
                    <a:pos x="T0" y="T1"/>
                  </a:cxn>
                  <a:cxn ang="T13">
                    <a:pos x="T2" y="T3"/>
                  </a:cxn>
                  <a:cxn ang="T14">
                    <a:pos x="T4" y="T5"/>
                  </a:cxn>
                  <a:cxn ang="T15">
                    <a:pos x="T6" y="T7"/>
                  </a:cxn>
                  <a:cxn ang="T16">
                    <a:pos x="T8" y="T9"/>
                  </a:cxn>
                  <a:cxn ang="T17">
                    <a:pos x="T10" y="T11"/>
                  </a:cxn>
                </a:cxnLst>
                <a:rect l="T18" t="T19" r="T20" b="T21"/>
                <a:pathLst>
                  <a:path w="21" h="12">
                    <a:moveTo>
                      <a:pt x="21" y="12"/>
                    </a:moveTo>
                    <a:lnTo>
                      <a:pt x="21" y="0"/>
                    </a:lnTo>
                    <a:lnTo>
                      <a:pt x="0" y="0"/>
                    </a:lnTo>
                    <a:lnTo>
                      <a:pt x="0" y="12"/>
                    </a:lnTo>
                    <a:lnTo>
                      <a:pt x="21" y="12"/>
                    </a:lnTo>
                  </a:path>
                </a:pathLst>
              </a:custGeom>
              <a:solidFill>
                <a:schemeClr val="folHlink"/>
              </a:solidFill>
              <a:ln w="3175">
                <a:solidFill>
                  <a:srgbClr val="000000"/>
                </a:solidFill>
                <a:round/>
                <a:headEnd/>
                <a:tailEnd/>
              </a:ln>
            </p:spPr>
            <p:txBody>
              <a:bodyPr/>
              <a:lstStyle/>
              <a:p>
                <a:endParaRPr lang="es-CL"/>
              </a:p>
            </p:txBody>
          </p:sp>
          <p:sp>
            <p:nvSpPr>
              <p:cNvPr id="16636" name="Freeform 1459"/>
              <p:cNvSpPr>
                <a:spLocks/>
              </p:cNvSpPr>
              <p:nvPr/>
            </p:nvSpPr>
            <p:spPr bwMode="auto">
              <a:xfrm>
                <a:off x="371" y="1762"/>
                <a:ext cx="11" cy="3"/>
              </a:xfrm>
              <a:custGeom>
                <a:avLst/>
                <a:gdLst>
                  <a:gd name="T0" fmla="*/ 0 w 102"/>
                  <a:gd name="T1" fmla="*/ 0 h 24"/>
                  <a:gd name="T2" fmla="*/ 0 w 102"/>
                  <a:gd name="T3" fmla="*/ 0 h 24"/>
                  <a:gd name="T4" fmla="*/ 0 w 102"/>
                  <a:gd name="T5" fmla="*/ 0 h 24"/>
                  <a:gd name="T6" fmla="*/ 0 w 102"/>
                  <a:gd name="T7" fmla="*/ 0 h 24"/>
                  <a:gd name="T8" fmla="*/ 0 w 102"/>
                  <a:gd name="T9" fmla="*/ 0 h 24"/>
                  <a:gd name="T10" fmla="*/ 0 w 102"/>
                  <a:gd name="T11" fmla="*/ 0 h 24"/>
                  <a:gd name="T12" fmla="*/ 0 60000 65536"/>
                  <a:gd name="T13" fmla="*/ 0 60000 65536"/>
                  <a:gd name="T14" fmla="*/ 0 60000 65536"/>
                  <a:gd name="T15" fmla="*/ 0 60000 65536"/>
                  <a:gd name="T16" fmla="*/ 0 60000 65536"/>
                  <a:gd name="T17" fmla="*/ 0 60000 65536"/>
                  <a:gd name="T18" fmla="*/ 0 w 102"/>
                  <a:gd name="T19" fmla="*/ 0 h 24"/>
                  <a:gd name="T20" fmla="*/ 102 w 102"/>
                  <a:gd name="T21" fmla="*/ 24 h 24"/>
                </a:gdLst>
                <a:ahLst/>
                <a:cxnLst>
                  <a:cxn ang="T12">
                    <a:pos x="T0" y="T1"/>
                  </a:cxn>
                  <a:cxn ang="T13">
                    <a:pos x="T2" y="T3"/>
                  </a:cxn>
                  <a:cxn ang="T14">
                    <a:pos x="T4" y="T5"/>
                  </a:cxn>
                  <a:cxn ang="T15">
                    <a:pos x="T6" y="T7"/>
                  </a:cxn>
                  <a:cxn ang="T16">
                    <a:pos x="T8" y="T9"/>
                  </a:cxn>
                  <a:cxn ang="T17">
                    <a:pos x="T10" y="T11"/>
                  </a:cxn>
                </a:cxnLst>
                <a:rect l="T18" t="T19" r="T20" b="T21"/>
                <a:pathLst>
                  <a:path w="102" h="24">
                    <a:moveTo>
                      <a:pt x="102" y="24"/>
                    </a:moveTo>
                    <a:lnTo>
                      <a:pt x="102" y="0"/>
                    </a:lnTo>
                    <a:lnTo>
                      <a:pt x="0" y="0"/>
                    </a:lnTo>
                    <a:lnTo>
                      <a:pt x="0" y="24"/>
                    </a:lnTo>
                    <a:lnTo>
                      <a:pt x="102" y="24"/>
                    </a:lnTo>
                  </a:path>
                </a:pathLst>
              </a:custGeom>
              <a:solidFill>
                <a:schemeClr val="folHlink"/>
              </a:solidFill>
              <a:ln w="3175">
                <a:solidFill>
                  <a:srgbClr val="000000"/>
                </a:solidFill>
                <a:round/>
                <a:headEnd/>
                <a:tailEnd/>
              </a:ln>
            </p:spPr>
            <p:txBody>
              <a:bodyPr/>
              <a:lstStyle/>
              <a:p>
                <a:endParaRPr lang="es-CL"/>
              </a:p>
            </p:txBody>
          </p:sp>
          <p:sp>
            <p:nvSpPr>
              <p:cNvPr id="16637" name="Line 1460"/>
              <p:cNvSpPr>
                <a:spLocks noChangeShapeType="1"/>
              </p:cNvSpPr>
              <p:nvPr/>
            </p:nvSpPr>
            <p:spPr bwMode="auto">
              <a:xfrm>
                <a:off x="376" y="1762"/>
                <a:ext cx="1" cy="3"/>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638" name="Freeform 1461"/>
              <p:cNvSpPr>
                <a:spLocks/>
              </p:cNvSpPr>
              <p:nvPr/>
            </p:nvSpPr>
            <p:spPr bwMode="auto">
              <a:xfrm>
                <a:off x="384" y="1764"/>
                <a:ext cx="5" cy="1"/>
              </a:xfrm>
              <a:custGeom>
                <a:avLst/>
                <a:gdLst>
                  <a:gd name="T0" fmla="*/ 0 w 42"/>
                  <a:gd name="T1" fmla="*/ 0 h 12"/>
                  <a:gd name="T2" fmla="*/ 0 w 42"/>
                  <a:gd name="T3" fmla="*/ 0 h 12"/>
                  <a:gd name="T4" fmla="*/ 0 w 42"/>
                  <a:gd name="T5" fmla="*/ 0 h 12"/>
                  <a:gd name="T6" fmla="*/ 0 w 42"/>
                  <a:gd name="T7" fmla="*/ 0 h 12"/>
                  <a:gd name="T8" fmla="*/ 0 w 42"/>
                  <a:gd name="T9" fmla="*/ 0 h 12"/>
                  <a:gd name="T10" fmla="*/ 0 w 42"/>
                  <a:gd name="T11" fmla="*/ 0 h 12"/>
                  <a:gd name="T12" fmla="*/ 0 60000 65536"/>
                  <a:gd name="T13" fmla="*/ 0 60000 65536"/>
                  <a:gd name="T14" fmla="*/ 0 60000 65536"/>
                  <a:gd name="T15" fmla="*/ 0 60000 65536"/>
                  <a:gd name="T16" fmla="*/ 0 60000 65536"/>
                  <a:gd name="T17" fmla="*/ 0 60000 65536"/>
                  <a:gd name="T18" fmla="*/ 0 w 42"/>
                  <a:gd name="T19" fmla="*/ 0 h 12"/>
                  <a:gd name="T20" fmla="*/ 42 w 42"/>
                  <a:gd name="T21" fmla="*/ 12 h 12"/>
                </a:gdLst>
                <a:ahLst/>
                <a:cxnLst>
                  <a:cxn ang="T12">
                    <a:pos x="T0" y="T1"/>
                  </a:cxn>
                  <a:cxn ang="T13">
                    <a:pos x="T2" y="T3"/>
                  </a:cxn>
                  <a:cxn ang="T14">
                    <a:pos x="T4" y="T5"/>
                  </a:cxn>
                  <a:cxn ang="T15">
                    <a:pos x="T6" y="T7"/>
                  </a:cxn>
                  <a:cxn ang="T16">
                    <a:pos x="T8" y="T9"/>
                  </a:cxn>
                  <a:cxn ang="T17">
                    <a:pos x="T10" y="T11"/>
                  </a:cxn>
                </a:cxnLst>
                <a:rect l="T18" t="T19" r="T20" b="T21"/>
                <a:pathLst>
                  <a:path w="42" h="12">
                    <a:moveTo>
                      <a:pt x="42" y="12"/>
                    </a:moveTo>
                    <a:lnTo>
                      <a:pt x="42" y="0"/>
                    </a:lnTo>
                    <a:lnTo>
                      <a:pt x="0" y="0"/>
                    </a:lnTo>
                    <a:lnTo>
                      <a:pt x="0" y="12"/>
                    </a:lnTo>
                    <a:lnTo>
                      <a:pt x="42" y="12"/>
                    </a:lnTo>
                  </a:path>
                </a:pathLst>
              </a:custGeom>
              <a:solidFill>
                <a:schemeClr val="folHlink"/>
              </a:solidFill>
              <a:ln w="3175">
                <a:solidFill>
                  <a:srgbClr val="000000"/>
                </a:solidFill>
                <a:round/>
                <a:headEnd/>
                <a:tailEnd/>
              </a:ln>
            </p:spPr>
            <p:txBody>
              <a:bodyPr/>
              <a:lstStyle/>
              <a:p>
                <a:endParaRPr lang="es-CL"/>
              </a:p>
            </p:txBody>
          </p:sp>
          <p:sp>
            <p:nvSpPr>
              <p:cNvPr id="16639" name="Freeform 1462"/>
              <p:cNvSpPr>
                <a:spLocks/>
              </p:cNvSpPr>
              <p:nvPr/>
            </p:nvSpPr>
            <p:spPr bwMode="auto">
              <a:xfrm>
                <a:off x="327" y="1762"/>
                <a:ext cx="2" cy="3"/>
              </a:xfrm>
              <a:custGeom>
                <a:avLst/>
                <a:gdLst>
                  <a:gd name="T0" fmla="*/ 0 w 24"/>
                  <a:gd name="T1" fmla="*/ 0 h 24"/>
                  <a:gd name="T2" fmla="*/ 0 w 24"/>
                  <a:gd name="T3" fmla="*/ 0 h 24"/>
                  <a:gd name="T4" fmla="*/ 0 w 24"/>
                  <a:gd name="T5" fmla="*/ 0 h 24"/>
                  <a:gd name="T6" fmla="*/ 0 w 24"/>
                  <a:gd name="T7" fmla="*/ 0 h 24"/>
                  <a:gd name="T8" fmla="*/ 0 w 24"/>
                  <a:gd name="T9" fmla="*/ 0 h 24"/>
                  <a:gd name="T10" fmla="*/ 0 w 24"/>
                  <a:gd name="T11" fmla="*/ 0 h 24"/>
                  <a:gd name="T12" fmla="*/ 0 60000 65536"/>
                  <a:gd name="T13" fmla="*/ 0 60000 65536"/>
                  <a:gd name="T14" fmla="*/ 0 60000 65536"/>
                  <a:gd name="T15" fmla="*/ 0 60000 65536"/>
                  <a:gd name="T16" fmla="*/ 0 60000 65536"/>
                  <a:gd name="T17" fmla="*/ 0 60000 65536"/>
                  <a:gd name="T18" fmla="*/ 0 w 24"/>
                  <a:gd name="T19" fmla="*/ 0 h 24"/>
                  <a:gd name="T20" fmla="*/ 24 w 24"/>
                  <a:gd name="T21" fmla="*/ 24 h 24"/>
                </a:gdLst>
                <a:ahLst/>
                <a:cxnLst>
                  <a:cxn ang="T12">
                    <a:pos x="T0" y="T1"/>
                  </a:cxn>
                  <a:cxn ang="T13">
                    <a:pos x="T2" y="T3"/>
                  </a:cxn>
                  <a:cxn ang="T14">
                    <a:pos x="T4" y="T5"/>
                  </a:cxn>
                  <a:cxn ang="T15">
                    <a:pos x="T6" y="T7"/>
                  </a:cxn>
                  <a:cxn ang="T16">
                    <a:pos x="T8" y="T9"/>
                  </a:cxn>
                  <a:cxn ang="T17">
                    <a:pos x="T10" y="T11"/>
                  </a:cxn>
                </a:cxnLst>
                <a:rect l="T18" t="T19" r="T20" b="T21"/>
                <a:pathLst>
                  <a:path w="24" h="24">
                    <a:moveTo>
                      <a:pt x="24" y="24"/>
                    </a:moveTo>
                    <a:lnTo>
                      <a:pt x="24" y="0"/>
                    </a:lnTo>
                    <a:lnTo>
                      <a:pt x="0" y="0"/>
                    </a:lnTo>
                    <a:lnTo>
                      <a:pt x="0" y="24"/>
                    </a:lnTo>
                    <a:lnTo>
                      <a:pt x="24" y="24"/>
                    </a:lnTo>
                  </a:path>
                </a:pathLst>
              </a:custGeom>
              <a:solidFill>
                <a:schemeClr val="folHlink"/>
              </a:solidFill>
              <a:ln w="3175">
                <a:solidFill>
                  <a:srgbClr val="000000"/>
                </a:solidFill>
                <a:round/>
                <a:headEnd/>
                <a:tailEnd/>
              </a:ln>
            </p:spPr>
            <p:txBody>
              <a:bodyPr/>
              <a:lstStyle/>
              <a:p>
                <a:endParaRPr lang="es-CL"/>
              </a:p>
            </p:txBody>
          </p:sp>
          <p:sp>
            <p:nvSpPr>
              <p:cNvPr id="16640" name="Freeform 1463"/>
              <p:cNvSpPr>
                <a:spLocks/>
              </p:cNvSpPr>
              <p:nvPr/>
            </p:nvSpPr>
            <p:spPr bwMode="auto">
              <a:xfrm>
                <a:off x="333" y="1756"/>
                <a:ext cx="3" cy="3"/>
              </a:xfrm>
              <a:custGeom>
                <a:avLst/>
                <a:gdLst>
                  <a:gd name="T0" fmla="*/ 0 w 24"/>
                  <a:gd name="T1" fmla="*/ 0 h 24"/>
                  <a:gd name="T2" fmla="*/ 0 w 24"/>
                  <a:gd name="T3" fmla="*/ 0 h 24"/>
                  <a:gd name="T4" fmla="*/ 0 w 24"/>
                  <a:gd name="T5" fmla="*/ 0 h 24"/>
                  <a:gd name="T6" fmla="*/ 0 w 24"/>
                  <a:gd name="T7" fmla="*/ 0 h 24"/>
                  <a:gd name="T8" fmla="*/ 0 w 24"/>
                  <a:gd name="T9" fmla="*/ 0 h 24"/>
                  <a:gd name="T10" fmla="*/ 0 w 24"/>
                  <a:gd name="T11" fmla="*/ 0 h 24"/>
                  <a:gd name="T12" fmla="*/ 0 60000 65536"/>
                  <a:gd name="T13" fmla="*/ 0 60000 65536"/>
                  <a:gd name="T14" fmla="*/ 0 60000 65536"/>
                  <a:gd name="T15" fmla="*/ 0 60000 65536"/>
                  <a:gd name="T16" fmla="*/ 0 60000 65536"/>
                  <a:gd name="T17" fmla="*/ 0 60000 65536"/>
                  <a:gd name="T18" fmla="*/ 0 w 24"/>
                  <a:gd name="T19" fmla="*/ 0 h 24"/>
                  <a:gd name="T20" fmla="*/ 24 w 24"/>
                  <a:gd name="T21" fmla="*/ 24 h 24"/>
                </a:gdLst>
                <a:ahLst/>
                <a:cxnLst>
                  <a:cxn ang="T12">
                    <a:pos x="T0" y="T1"/>
                  </a:cxn>
                  <a:cxn ang="T13">
                    <a:pos x="T2" y="T3"/>
                  </a:cxn>
                  <a:cxn ang="T14">
                    <a:pos x="T4" y="T5"/>
                  </a:cxn>
                  <a:cxn ang="T15">
                    <a:pos x="T6" y="T7"/>
                  </a:cxn>
                  <a:cxn ang="T16">
                    <a:pos x="T8" y="T9"/>
                  </a:cxn>
                  <a:cxn ang="T17">
                    <a:pos x="T10" y="T11"/>
                  </a:cxn>
                </a:cxnLst>
                <a:rect l="T18" t="T19" r="T20" b="T21"/>
                <a:pathLst>
                  <a:path w="24" h="24">
                    <a:moveTo>
                      <a:pt x="24" y="24"/>
                    </a:moveTo>
                    <a:lnTo>
                      <a:pt x="24" y="0"/>
                    </a:lnTo>
                    <a:lnTo>
                      <a:pt x="0" y="0"/>
                    </a:lnTo>
                    <a:lnTo>
                      <a:pt x="0" y="24"/>
                    </a:lnTo>
                    <a:lnTo>
                      <a:pt x="24" y="24"/>
                    </a:lnTo>
                  </a:path>
                </a:pathLst>
              </a:custGeom>
              <a:solidFill>
                <a:schemeClr val="folHlink"/>
              </a:solidFill>
              <a:ln w="3175">
                <a:solidFill>
                  <a:srgbClr val="000000"/>
                </a:solidFill>
                <a:round/>
                <a:headEnd/>
                <a:tailEnd/>
              </a:ln>
            </p:spPr>
            <p:txBody>
              <a:bodyPr/>
              <a:lstStyle/>
              <a:p>
                <a:endParaRPr lang="es-CL"/>
              </a:p>
            </p:txBody>
          </p:sp>
          <p:sp>
            <p:nvSpPr>
              <p:cNvPr id="16641" name="Freeform 1464"/>
              <p:cNvSpPr>
                <a:spLocks/>
              </p:cNvSpPr>
              <p:nvPr/>
            </p:nvSpPr>
            <p:spPr bwMode="auto">
              <a:xfrm>
                <a:off x="365" y="1754"/>
                <a:ext cx="2" cy="3"/>
              </a:xfrm>
              <a:custGeom>
                <a:avLst/>
                <a:gdLst>
                  <a:gd name="T0" fmla="*/ 0 w 24"/>
                  <a:gd name="T1" fmla="*/ 0 h 24"/>
                  <a:gd name="T2" fmla="*/ 0 w 24"/>
                  <a:gd name="T3" fmla="*/ 0 h 24"/>
                  <a:gd name="T4" fmla="*/ 0 w 24"/>
                  <a:gd name="T5" fmla="*/ 0 h 24"/>
                  <a:gd name="T6" fmla="*/ 0 w 24"/>
                  <a:gd name="T7" fmla="*/ 0 h 24"/>
                  <a:gd name="T8" fmla="*/ 0 w 24"/>
                  <a:gd name="T9" fmla="*/ 0 h 24"/>
                  <a:gd name="T10" fmla="*/ 0 w 24"/>
                  <a:gd name="T11" fmla="*/ 0 h 24"/>
                  <a:gd name="T12" fmla="*/ 0 60000 65536"/>
                  <a:gd name="T13" fmla="*/ 0 60000 65536"/>
                  <a:gd name="T14" fmla="*/ 0 60000 65536"/>
                  <a:gd name="T15" fmla="*/ 0 60000 65536"/>
                  <a:gd name="T16" fmla="*/ 0 60000 65536"/>
                  <a:gd name="T17" fmla="*/ 0 60000 65536"/>
                  <a:gd name="T18" fmla="*/ 0 w 24"/>
                  <a:gd name="T19" fmla="*/ 0 h 24"/>
                  <a:gd name="T20" fmla="*/ 24 w 24"/>
                  <a:gd name="T21" fmla="*/ 24 h 24"/>
                </a:gdLst>
                <a:ahLst/>
                <a:cxnLst>
                  <a:cxn ang="T12">
                    <a:pos x="T0" y="T1"/>
                  </a:cxn>
                  <a:cxn ang="T13">
                    <a:pos x="T2" y="T3"/>
                  </a:cxn>
                  <a:cxn ang="T14">
                    <a:pos x="T4" y="T5"/>
                  </a:cxn>
                  <a:cxn ang="T15">
                    <a:pos x="T6" y="T7"/>
                  </a:cxn>
                  <a:cxn ang="T16">
                    <a:pos x="T8" y="T9"/>
                  </a:cxn>
                  <a:cxn ang="T17">
                    <a:pos x="T10" y="T11"/>
                  </a:cxn>
                </a:cxnLst>
                <a:rect l="T18" t="T19" r="T20" b="T21"/>
                <a:pathLst>
                  <a:path w="24" h="24">
                    <a:moveTo>
                      <a:pt x="24" y="24"/>
                    </a:moveTo>
                    <a:lnTo>
                      <a:pt x="24" y="0"/>
                    </a:lnTo>
                    <a:lnTo>
                      <a:pt x="0" y="0"/>
                    </a:lnTo>
                    <a:lnTo>
                      <a:pt x="0" y="24"/>
                    </a:lnTo>
                    <a:lnTo>
                      <a:pt x="24" y="24"/>
                    </a:lnTo>
                  </a:path>
                </a:pathLst>
              </a:custGeom>
              <a:solidFill>
                <a:schemeClr val="folHlink"/>
              </a:solidFill>
              <a:ln w="3175">
                <a:solidFill>
                  <a:srgbClr val="000000"/>
                </a:solidFill>
                <a:round/>
                <a:headEnd/>
                <a:tailEnd/>
              </a:ln>
            </p:spPr>
            <p:txBody>
              <a:bodyPr/>
              <a:lstStyle/>
              <a:p>
                <a:endParaRPr lang="es-CL"/>
              </a:p>
            </p:txBody>
          </p:sp>
          <p:sp>
            <p:nvSpPr>
              <p:cNvPr id="16642" name="Freeform 1465"/>
              <p:cNvSpPr>
                <a:spLocks/>
              </p:cNvSpPr>
              <p:nvPr/>
            </p:nvSpPr>
            <p:spPr bwMode="auto">
              <a:xfrm>
                <a:off x="265" y="1761"/>
                <a:ext cx="4" cy="4"/>
              </a:xfrm>
              <a:custGeom>
                <a:avLst/>
                <a:gdLst>
                  <a:gd name="T0" fmla="*/ 0 w 40"/>
                  <a:gd name="T1" fmla="*/ 0 h 30"/>
                  <a:gd name="T2" fmla="*/ 0 w 40"/>
                  <a:gd name="T3" fmla="*/ 0 h 30"/>
                  <a:gd name="T4" fmla="*/ 0 w 40"/>
                  <a:gd name="T5" fmla="*/ 0 h 30"/>
                  <a:gd name="T6" fmla="*/ 0 w 40"/>
                  <a:gd name="T7" fmla="*/ 0 h 30"/>
                  <a:gd name="T8" fmla="*/ 0 w 40"/>
                  <a:gd name="T9" fmla="*/ 0 h 30"/>
                  <a:gd name="T10" fmla="*/ 0 w 40"/>
                  <a:gd name="T11" fmla="*/ 0 h 30"/>
                  <a:gd name="T12" fmla="*/ 0 60000 65536"/>
                  <a:gd name="T13" fmla="*/ 0 60000 65536"/>
                  <a:gd name="T14" fmla="*/ 0 60000 65536"/>
                  <a:gd name="T15" fmla="*/ 0 60000 65536"/>
                  <a:gd name="T16" fmla="*/ 0 60000 65536"/>
                  <a:gd name="T17" fmla="*/ 0 60000 65536"/>
                  <a:gd name="T18" fmla="*/ 0 w 40"/>
                  <a:gd name="T19" fmla="*/ 0 h 30"/>
                  <a:gd name="T20" fmla="*/ 40 w 40"/>
                  <a:gd name="T21" fmla="*/ 30 h 30"/>
                </a:gdLst>
                <a:ahLst/>
                <a:cxnLst>
                  <a:cxn ang="T12">
                    <a:pos x="T0" y="T1"/>
                  </a:cxn>
                  <a:cxn ang="T13">
                    <a:pos x="T2" y="T3"/>
                  </a:cxn>
                  <a:cxn ang="T14">
                    <a:pos x="T4" y="T5"/>
                  </a:cxn>
                  <a:cxn ang="T15">
                    <a:pos x="T6" y="T7"/>
                  </a:cxn>
                  <a:cxn ang="T16">
                    <a:pos x="T8" y="T9"/>
                  </a:cxn>
                  <a:cxn ang="T17">
                    <a:pos x="T10" y="T11"/>
                  </a:cxn>
                </a:cxnLst>
                <a:rect l="T18" t="T19" r="T20" b="T21"/>
                <a:pathLst>
                  <a:path w="40" h="30">
                    <a:moveTo>
                      <a:pt x="40" y="30"/>
                    </a:moveTo>
                    <a:lnTo>
                      <a:pt x="40" y="0"/>
                    </a:lnTo>
                    <a:lnTo>
                      <a:pt x="0" y="0"/>
                    </a:lnTo>
                    <a:lnTo>
                      <a:pt x="0" y="30"/>
                    </a:lnTo>
                    <a:lnTo>
                      <a:pt x="40" y="30"/>
                    </a:lnTo>
                  </a:path>
                </a:pathLst>
              </a:custGeom>
              <a:solidFill>
                <a:schemeClr val="folHlink"/>
              </a:solidFill>
              <a:ln w="3175">
                <a:solidFill>
                  <a:srgbClr val="000000"/>
                </a:solidFill>
                <a:round/>
                <a:headEnd/>
                <a:tailEnd/>
              </a:ln>
            </p:spPr>
            <p:txBody>
              <a:bodyPr/>
              <a:lstStyle/>
              <a:p>
                <a:endParaRPr lang="es-CL"/>
              </a:p>
            </p:txBody>
          </p:sp>
          <p:sp>
            <p:nvSpPr>
              <p:cNvPr id="16643" name="Freeform 1466"/>
              <p:cNvSpPr>
                <a:spLocks/>
              </p:cNvSpPr>
              <p:nvPr/>
            </p:nvSpPr>
            <p:spPr bwMode="auto">
              <a:xfrm>
                <a:off x="243" y="1761"/>
                <a:ext cx="6" cy="6"/>
              </a:xfrm>
              <a:custGeom>
                <a:avLst/>
                <a:gdLst>
                  <a:gd name="T0" fmla="*/ 0 w 60"/>
                  <a:gd name="T1" fmla="*/ 0 h 46"/>
                  <a:gd name="T2" fmla="*/ 0 w 60"/>
                  <a:gd name="T3" fmla="*/ 0 h 46"/>
                  <a:gd name="T4" fmla="*/ 0 w 60"/>
                  <a:gd name="T5" fmla="*/ 0 h 46"/>
                  <a:gd name="T6" fmla="*/ 0 w 60"/>
                  <a:gd name="T7" fmla="*/ 0 h 46"/>
                  <a:gd name="T8" fmla="*/ 0 w 60"/>
                  <a:gd name="T9" fmla="*/ 0 h 46"/>
                  <a:gd name="T10" fmla="*/ 0 w 60"/>
                  <a:gd name="T11" fmla="*/ 0 h 46"/>
                  <a:gd name="T12" fmla="*/ 0 60000 65536"/>
                  <a:gd name="T13" fmla="*/ 0 60000 65536"/>
                  <a:gd name="T14" fmla="*/ 0 60000 65536"/>
                  <a:gd name="T15" fmla="*/ 0 60000 65536"/>
                  <a:gd name="T16" fmla="*/ 0 60000 65536"/>
                  <a:gd name="T17" fmla="*/ 0 60000 65536"/>
                  <a:gd name="T18" fmla="*/ 0 w 60"/>
                  <a:gd name="T19" fmla="*/ 0 h 46"/>
                  <a:gd name="T20" fmla="*/ 60 w 60"/>
                  <a:gd name="T21" fmla="*/ 46 h 46"/>
                </a:gdLst>
                <a:ahLst/>
                <a:cxnLst>
                  <a:cxn ang="T12">
                    <a:pos x="T0" y="T1"/>
                  </a:cxn>
                  <a:cxn ang="T13">
                    <a:pos x="T2" y="T3"/>
                  </a:cxn>
                  <a:cxn ang="T14">
                    <a:pos x="T4" y="T5"/>
                  </a:cxn>
                  <a:cxn ang="T15">
                    <a:pos x="T6" y="T7"/>
                  </a:cxn>
                  <a:cxn ang="T16">
                    <a:pos x="T8" y="T9"/>
                  </a:cxn>
                  <a:cxn ang="T17">
                    <a:pos x="T10" y="T11"/>
                  </a:cxn>
                </a:cxnLst>
                <a:rect l="T18" t="T19" r="T20" b="T21"/>
                <a:pathLst>
                  <a:path w="60" h="46">
                    <a:moveTo>
                      <a:pt x="60" y="46"/>
                    </a:moveTo>
                    <a:lnTo>
                      <a:pt x="60" y="0"/>
                    </a:lnTo>
                    <a:lnTo>
                      <a:pt x="0" y="0"/>
                    </a:lnTo>
                    <a:lnTo>
                      <a:pt x="0" y="46"/>
                    </a:lnTo>
                    <a:lnTo>
                      <a:pt x="60" y="46"/>
                    </a:lnTo>
                  </a:path>
                </a:pathLst>
              </a:custGeom>
              <a:solidFill>
                <a:schemeClr val="folHlink"/>
              </a:solidFill>
              <a:ln w="3175">
                <a:solidFill>
                  <a:srgbClr val="000000"/>
                </a:solidFill>
                <a:round/>
                <a:headEnd/>
                <a:tailEnd/>
              </a:ln>
            </p:spPr>
            <p:txBody>
              <a:bodyPr/>
              <a:lstStyle/>
              <a:p>
                <a:endParaRPr lang="es-CL"/>
              </a:p>
            </p:txBody>
          </p:sp>
          <p:sp>
            <p:nvSpPr>
              <p:cNvPr id="16644" name="Freeform 1467"/>
              <p:cNvSpPr>
                <a:spLocks/>
              </p:cNvSpPr>
              <p:nvPr/>
            </p:nvSpPr>
            <p:spPr bwMode="auto">
              <a:xfrm>
                <a:off x="212" y="1761"/>
                <a:ext cx="11" cy="4"/>
              </a:xfrm>
              <a:custGeom>
                <a:avLst/>
                <a:gdLst>
                  <a:gd name="T0" fmla="*/ 0 w 102"/>
                  <a:gd name="T1" fmla="*/ 0 h 24"/>
                  <a:gd name="T2" fmla="*/ 0 w 102"/>
                  <a:gd name="T3" fmla="*/ 0 h 24"/>
                  <a:gd name="T4" fmla="*/ 0 w 102"/>
                  <a:gd name="T5" fmla="*/ 0 h 24"/>
                  <a:gd name="T6" fmla="*/ 0 w 102"/>
                  <a:gd name="T7" fmla="*/ 0 h 24"/>
                  <a:gd name="T8" fmla="*/ 0 w 102"/>
                  <a:gd name="T9" fmla="*/ 0 h 24"/>
                  <a:gd name="T10" fmla="*/ 0 w 102"/>
                  <a:gd name="T11" fmla="*/ 0 h 24"/>
                  <a:gd name="T12" fmla="*/ 0 60000 65536"/>
                  <a:gd name="T13" fmla="*/ 0 60000 65536"/>
                  <a:gd name="T14" fmla="*/ 0 60000 65536"/>
                  <a:gd name="T15" fmla="*/ 0 60000 65536"/>
                  <a:gd name="T16" fmla="*/ 0 60000 65536"/>
                  <a:gd name="T17" fmla="*/ 0 60000 65536"/>
                  <a:gd name="T18" fmla="*/ 0 w 102"/>
                  <a:gd name="T19" fmla="*/ 0 h 24"/>
                  <a:gd name="T20" fmla="*/ 102 w 102"/>
                  <a:gd name="T21" fmla="*/ 24 h 24"/>
                </a:gdLst>
                <a:ahLst/>
                <a:cxnLst>
                  <a:cxn ang="T12">
                    <a:pos x="T0" y="T1"/>
                  </a:cxn>
                  <a:cxn ang="T13">
                    <a:pos x="T2" y="T3"/>
                  </a:cxn>
                  <a:cxn ang="T14">
                    <a:pos x="T4" y="T5"/>
                  </a:cxn>
                  <a:cxn ang="T15">
                    <a:pos x="T6" y="T7"/>
                  </a:cxn>
                  <a:cxn ang="T16">
                    <a:pos x="T8" y="T9"/>
                  </a:cxn>
                  <a:cxn ang="T17">
                    <a:pos x="T10" y="T11"/>
                  </a:cxn>
                </a:cxnLst>
                <a:rect l="T18" t="T19" r="T20" b="T21"/>
                <a:pathLst>
                  <a:path w="102" h="24">
                    <a:moveTo>
                      <a:pt x="102" y="24"/>
                    </a:moveTo>
                    <a:lnTo>
                      <a:pt x="102" y="0"/>
                    </a:lnTo>
                    <a:lnTo>
                      <a:pt x="0" y="0"/>
                    </a:lnTo>
                    <a:lnTo>
                      <a:pt x="0" y="24"/>
                    </a:lnTo>
                    <a:lnTo>
                      <a:pt x="102" y="24"/>
                    </a:lnTo>
                  </a:path>
                </a:pathLst>
              </a:custGeom>
              <a:solidFill>
                <a:schemeClr val="folHlink"/>
              </a:solidFill>
              <a:ln w="3175">
                <a:solidFill>
                  <a:srgbClr val="000000"/>
                </a:solidFill>
                <a:round/>
                <a:headEnd/>
                <a:tailEnd/>
              </a:ln>
            </p:spPr>
            <p:txBody>
              <a:bodyPr/>
              <a:lstStyle/>
              <a:p>
                <a:endParaRPr lang="es-CL"/>
              </a:p>
            </p:txBody>
          </p:sp>
          <p:sp>
            <p:nvSpPr>
              <p:cNvPr id="16645" name="Line 1468"/>
              <p:cNvSpPr>
                <a:spLocks noChangeShapeType="1"/>
              </p:cNvSpPr>
              <p:nvPr/>
            </p:nvSpPr>
            <p:spPr bwMode="auto">
              <a:xfrm>
                <a:off x="217" y="1761"/>
                <a:ext cx="1" cy="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646" name="Freeform 1469"/>
              <p:cNvSpPr>
                <a:spLocks/>
              </p:cNvSpPr>
              <p:nvPr/>
            </p:nvSpPr>
            <p:spPr bwMode="auto">
              <a:xfrm>
                <a:off x="230" y="1763"/>
                <a:ext cx="5" cy="2"/>
              </a:xfrm>
              <a:custGeom>
                <a:avLst/>
                <a:gdLst>
                  <a:gd name="T0" fmla="*/ 0 w 42"/>
                  <a:gd name="T1" fmla="*/ 0 h 12"/>
                  <a:gd name="T2" fmla="*/ 0 w 42"/>
                  <a:gd name="T3" fmla="*/ 0 h 12"/>
                  <a:gd name="T4" fmla="*/ 0 w 42"/>
                  <a:gd name="T5" fmla="*/ 0 h 12"/>
                  <a:gd name="T6" fmla="*/ 0 w 42"/>
                  <a:gd name="T7" fmla="*/ 0 h 12"/>
                  <a:gd name="T8" fmla="*/ 0 w 42"/>
                  <a:gd name="T9" fmla="*/ 0 h 12"/>
                  <a:gd name="T10" fmla="*/ 0 w 42"/>
                  <a:gd name="T11" fmla="*/ 0 h 12"/>
                  <a:gd name="T12" fmla="*/ 0 60000 65536"/>
                  <a:gd name="T13" fmla="*/ 0 60000 65536"/>
                  <a:gd name="T14" fmla="*/ 0 60000 65536"/>
                  <a:gd name="T15" fmla="*/ 0 60000 65536"/>
                  <a:gd name="T16" fmla="*/ 0 60000 65536"/>
                  <a:gd name="T17" fmla="*/ 0 60000 65536"/>
                  <a:gd name="T18" fmla="*/ 0 w 42"/>
                  <a:gd name="T19" fmla="*/ 0 h 12"/>
                  <a:gd name="T20" fmla="*/ 42 w 42"/>
                  <a:gd name="T21" fmla="*/ 12 h 12"/>
                </a:gdLst>
                <a:ahLst/>
                <a:cxnLst>
                  <a:cxn ang="T12">
                    <a:pos x="T0" y="T1"/>
                  </a:cxn>
                  <a:cxn ang="T13">
                    <a:pos x="T2" y="T3"/>
                  </a:cxn>
                  <a:cxn ang="T14">
                    <a:pos x="T4" y="T5"/>
                  </a:cxn>
                  <a:cxn ang="T15">
                    <a:pos x="T6" y="T7"/>
                  </a:cxn>
                  <a:cxn ang="T16">
                    <a:pos x="T8" y="T9"/>
                  </a:cxn>
                  <a:cxn ang="T17">
                    <a:pos x="T10" y="T11"/>
                  </a:cxn>
                </a:cxnLst>
                <a:rect l="T18" t="T19" r="T20" b="T21"/>
                <a:pathLst>
                  <a:path w="42" h="12">
                    <a:moveTo>
                      <a:pt x="42" y="12"/>
                    </a:moveTo>
                    <a:lnTo>
                      <a:pt x="42" y="0"/>
                    </a:lnTo>
                    <a:lnTo>
                      <a:pt x="0" y="0"/>
                    </a:lnTo>
                    <a:lnTo>
                      <a:pt x="0" y="12"/>
                    </a:lnTo>
                    <a:lnTo>
                      <a:pt x="42" y="12"/>
                    </a:lnTo>
                  </a:path>
                </a:pathLst>
              </a:custGeom>
              <a:solidFill>
                <a:schemeClr val="folHlink"/>
              </a:solidFill>
              <a:ln w="3175">
                <a:solidFill>
                  <a:srgbClr val="000000"/>
                </a:solidFill>
                <a:round/>
                <a:headEnd/>
                <a:tailEnd/>
              </a:ln>
            </p:spPr>
            <p:txBody>
              <a:bodyPr/>
              <a:lstStyle/>
              <a:p>
                <a:endParaRPr lang="es-CL"/>
              </a:p>
            </p:txBody>
          </p:sp>
          <p:sp>
            <p:nvSpPr>
              <p:cNvPr id="16647" name="Freeform 1470"/>
              <p:cNvSpPr>
                <a:spLocks/>
              </p:cNvSpPr>
              <p:nvPr/>
            </p:nvSpPr>
            <p:spPr bwMode="auto">
              <a:xfrm>
                <a:off x="226" y="1759"/>
                <a:ext cx="5" cy="1"/>
              </a:xfrm>
              <a:custGeom>
                <a:avLst/>
                <a:gdLst>
                  <a:gd name="T0" fmla="*/ 0 w 42"/>
                  <a:gd name="T1" fmla="*/ 0 h 12"/>
                  <a:gd name="T2" fmla="*/ 0 w 42"/>
                  <a:gd name="T3" fmla="*/ 0 h 12"/>
                  <a:gd name="T4" fmla="*/ 0 w 42"/>
                  <a:gd name="T5" fmla="*/ 0 h 12"/>
                  <a:gd name="T6" fmla="*/ 0 w 42"/>
                  <a:gd name="T7" fmla="*/ 0 h 12"/>
                  <a:gd name="T8" fmla="*/ 0 w 42"/>
                  <a:gd name="T9" fmla="*/ 0 h 12"/>
                  <a:gd name="T10" fmla="*/ 0 w 42"/>
                  <a:gd name="T11" fmla="*/ 0 h 12"/>
                  <a:gd name="T12" fmla="*/ 0 60000 65536"/>
                  <a:gd name="T13" fmla="*/ 0 60000 65536"/>
                  <a:gd name="T14" fmla="*/ 0 60000 65536"/>
                  <a:gd name="T15" fmla="*/ 0 60000 65536"/>
                  <a:gd name="T16" fmla="*/ 0 60000 65536"/>
                  <a:gd name="T17" fmla="*/ 0 60000 65536"/>
                  <a:gd name="T18" fmla="*/ 0 w 42"/>
                  <a:gd name="T19" fmla="*/ 0 h 12"/>
                  <a:gd name="T20" fmla="*/ 42 w 42"/>
                  <a:gd name="T21" fmla="*/ 12 h 12"/>
                </a:gdLst>
                <a:ahLst/>
                <a:cxnLst>
                  <a:cxn ang="T12">
                    <a:pos x="T0" y="T1"/>
                  </a:cxn>
                  <a:cxn ang="T13">
                    <a:pos x="T2" y="T3"/>
                  </a:cxn>
                  <a:cxn ang="T14">
                    <a:pos x="T4" y="T5"/>
                  </a:cxn>
                  <a:cxn ang="T15">
                    <a:pos x="T6" y="T7"/>
                  </a:cxn>
                  <a:cxn ang="T16">
                    <a:pos x="T8" y="T9"/>
                  </a:cxn>
                  <a:cxn ang="T17">
                    <a:pos x="T10" y="T11"/>
                  </a:cxn>
                </a:cxnLst>
                <a:rect l="T18" t="T19" r="T20" b="T21"/>
                <a:pathLst>
                  <a:path w="42" h="12">
                    <a:moveTo>
                      <a:pt x="42" y="12"/>
                    </a:moveTo>
                    <a:lnTo>
                      <a:pt x="42" y="0"/>
                    </a:lnTo>
                    <a:lnTo>
                      <a:pt x="0" y="0"/>
                    </a:lnTo>
                    <a:lnTo>
                      <a:pt x="0" y="12"/>
                    </a:lnTo>
                    <a:lnTo>
                      <a:pt x="42" y="12"/>
                    </a:lnTo>
                  </a:path>
                </a:pathLst>
              </a:custGeom>
              <a:solidFill>
                <a:schemeClr val="folHlink"/>
              </a:solidFill>
              <a:ln w="3175">
                <a:solidFill>
                  <a:srgbClr val="000000"/>
                </a:solidFill>
                <a:round/>
                <a:headEnd/>
                <a:tailEnd/>
              </a:ln>
            </p:spPr>
            <p:txBody>
              <a:bodyPr/>
              <a:lstStyle/>
              <a:p>
                <a:endParaRPr lang="es-CL"/>
              </a:p>
            </p:txBody>
          </p:sp>
          <p:sp>
            <p:nvSpPr>
              <p:cNvPr id="16648" name="Freeform 1471"/>
              <p:cNvSpPr>
                <a:spLocks/>
              </p:cNvSpPr>
              <p:nvPr/>
            </p:nvSpPr>
            <p:spPr bwMode="auto">
              <a:xfrm>
                <a:off x="155" y="1787"/>
                <a:ext cx="4" cy="4"/>
              </a:xfrm>
              <a:custGeom>
                <a:avLst/>
                <a:gdLst>
                  <a:gd name="T0" fmla="*/ 0 w 44"/>
                  <a:gd name="T1" fmla="*/ 0 h 30"/>
                  <a:gd name="T2" fmla="*/ 0 w 44"/>
                  <a:gd name="T3" fmla="*/ 0 h 30"/>
                  <a:gd name="T4" fmla="*/ 0 w 44"/>
                  <a:gd name="T5" fmla="*/ 0 h 30"/>
                  <a:gd name="T6" fmla="*/ 0 w 44"/>
                  <a:gd name="T7" fmla="*/ 0 h 30"/>
                  <a:gd name="T8" fmla="*/ 0 w 44"/>
                  <a:gd name="T9" fmla="*/ 0 h 30"/>
                  <a:gd name="T10" fmla="*/ 0 w 44"/>
                  <a:gd name="T11" fmla="*/ 0 h 30"/>
                  <a:gd name="T12" fmla="*/ 0 60000 65536"/>
                  <a:gd name="T13" fmla="*/ 0 60000 65536"/>
                  <a:gd name="T14" fmla="*/ 0 60000 65536"/>
                  <a:gd name="T15" fmla="*/ 0 60000 65536"/>
                  <a:gd name="T16" fmla="*/ 0 60000 65536"/>
                  <a:gd name="T17" fmla="*/ 0 60000 65536"/>
                  <a:gd name="T18" fmla="*/ 0 w 44"/>
                  <a:gd name="T19" fmla="*/ 0 h 30"/>
                  <a:gd name="T20" fmla="*/ 44 w 44"/>
                  <a:gd name="T21" fmla="*/ 30 h 30"/>
                </a:gdLst>
                <a:ahLst/>
                <a:cxnLst>
                  <a:cxn ang="T12">
                    <a:pos x="T0" y="T1"/>
                  </a:cxn>
                  <a:cxn ang="T13">
                    <a:pos x="T2" y="T3"/>
                  </a:cxn>
                  <a:cxn ang="T14">
                    <a:pos x="T4" y="T5"/>
                  </a:cxn>
                  <a:cxn ang="T15">
                    <a:pos x="T6" y="T7"/>
                  </a:cxn>
                  <a:cxn ang="T16">
                    <a:pos x="T8" y="T9"/>
                  </a:cxn>
                  <a:cxn ang="T17">
                    <a:pos x="T10" y="T11"/>
                  </a:cxn>
                </a:cxnLst>
                <a:rect l="T18" t="T19" r="T20" b="T21"/>
                <a:pathLst>
                  <a:path w="44" h="30">
                    <a:moveTo>
                      <a:pt x="44" y="30"/>
                    </a:moveTo>
                    <a:lnTo>
                      <a:pt x="44" y="0"/>
                    </a:lnTo>
                    <a:lnTo>
                      <a:pt x="0" y="0"/>
                    </a:lnTo>
                    <a:lnTo>
                      <a:pt x="0" y="30"/>
                    </a:lnTo>
                    <a:lnTo>
                      <a:pt x="44" y="30"/>
                    </a:lnTo>
                  </a:path>
                </a:pathLst>
              </a:custGeom>
              <a:solidFill>
                <a:schemeClr val="folHlink"/>
              </a:solidFill>
              <a:ln w="3175">
                <a:solidFill>
                  <a:srgbClr val="000000"/>
                </a:solidFill>
                <a:round/>
                <a:headEnd/>
                <a:tailEnd/>
              </a:ln>
            </p:spPr>
            <p:txBody>
              <a:bodyPr/>
              <a:lstStyle/>
              <a:p>
                <a:endParaRPr lang="es-CL"/>
              </a:p>
            </p:txBody>
          </p:sp>
          <p:sp>
            <p:nvSpPr>
              <p:cNvPr id="16649" name="Freeform 1472"/>
              <p:cNvSpPr>
                <a:spLocks/>
              </p:cNvSpPr>
              <p:nvPr/>
            </p:nvSpPr>
            <p:spPr bwMode="auto">
              <a:xfrm flipH="1">
                <a:off x="5532" y="1355"/>
                <a:ext cx="6" cy="8"/>
              </a:xfrm>
              <a:custGeom>
                <a:avLst/>
                <a:gdLst>
                  <a:gd name="T0" fmla="*/ 0 w 49"/>
                  <a:gd name="T1" fmla="*/ 0 h 66"/>
                  <a:gd name="T2" fmla="*/ 0 w 49"/>
                  <a:gd name="T3" fmla="*/ 0 h 66"/>
                  <a:gd name="T4" fmla="*/ 0 w 49"/>
                  <a:gd name="T5" fmla="*/ 0 h 66"/>
                  <a:gd name="T6" fmla="*/ 0 w 49"/>
                  <a:gd name="T7" fmla="*/ 0 h 66"/>
                  <a:gd name="T8" fmla="*/ 0 w 49"/>
                  <a:gd name="T9" fmla="*/ 0 h 66"/>
                  <a:gd name="T10" fmla="*/ 0 w 49"/>
                  <a:gd name="T11" fmla="*/ 0 h 66"/>
                  <a:gd name="T12" fmla="*/ 0 w 49"/>
                  <a:gd name="T13" fmla="*/ 0 h 66"/>
                  <a:gd name="T14" fmla="*/ 0 60000 65536"/>
                  <a:gd name="T15" fmla="*/ 0 60000 65536"/>
                  <a:gd name="T16" fmla="*/ 0 60000 65536"/>
                  <a:gd name="T17" fmla="*/ 0 60000 65536"/>
                  <a:gd name="T18" fmla="*/ 0 60000 65536"/>
                  <a:gd name="T19" fmla="*/ 0 60000 65536"/>
                  <a:gd name="T20" fmla="*/ 0 60000 65536"/>
                  <a:gd name="T21" fmla="*/ 0 w 49"/>
                  <a:gd name="T22" fmla="*/ 0 h 66"/>
                  <a:gd name="T23" fmla="*/ 49 w 49"/>
                  <a:gd name="T24" fmla="*/ 66 h 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9" h="66">
                    <a:moveTo>
                      <a:pt x="0" y="51"/>
                    </a:moveTo>
                    <a:lnTo>
                      <a:pt x="38" y="0"/>
                    </a:lnTo>
                    <a:lnTo>
                      <a:pt x="49" y="6"/>
                    </a:lnTo>
                    <a:lnTo>
                      <a:pt x="33" y="66"/>
                    </a:lnTo>
                    <a:lnTo>
                      <a:pt x="0" y="52"/>
                    </a:lnTo>
                    <a:lnTo>
                      <a:pt x="0" y="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50" name="Freeform 1473"/>
              <p:cNvSpPr>
                <a:spLocks/>
              </p:cNvSpPr>
              <p:nvPr/>
            </p:nvSpPr>
            <p:spPr bwMode="auto">
              <a:xfrm flipH="1">
                <a:off x="5510" y="1367"/>
                <a:ext cx="5" cy="7"/>
              </a:xfrm>
              <a:custGeom>
                <a:avLst/>
                <a:gdLst>
                  <a:gd name="T0" fmla="*/ 0 w 50"/>
                  <a:gd name="T1" fmla="*/ 0 h 65"/>
                  <a:gd name="T2" fmla="*/ 0 w 50"/>
                  <a:gd name="T3" fmla="*/ 0 h 65"/>
                  <a:gd name="T4" fmla="*/ 0 w 50"/>
                  <a:gd name="T5" fmla="*/ 0 h 65"/>
                  <a:gd name="T6" fmla="*/ 0 w 50"/>
                  <a:gd name="T7" fmla="*/ 0 h 65"/>
                  <a:gd name="T8" fmla="*/ 0 w 50"/>
                  <a:gd name="T9" fmla="*/ 0 h 65"/>
                  <a:gd name="T10" fmla="*/ 0 w 50"/>
                  <a:gd name="T11" fmla="*/ 0 h 65"/>
                  <a:gd name="T12" fmla="*/ 0 w 50"/>
                  <a:gd name="T13" fmla="*/ 0 h 65"/>
                  <a:gd name="T14" fmla="*/ 0 60000 65536"/>
                  <a:gd name="T15" fmla="*/ 0 60000 65536"/>
                  <a:gd name="T16" fmla="*/ 0 60000 65536"/>
                  <a:gd name="T17" fmla="*/ 0 60000 65536"/>
                  <a:gd name="T18" fmla="*/ 0 60000 65536"/>
                  <a:gd name="T19" fmla="*/ 0 60000 65536"/>
                  <a:gd name="T20" fmla="*/ 0 60000 65536"/>
                  <a:gd name="T21" fmla="*/ 0 w 50"/>
                  <a:gd name="T22" fmla="*/ 0 h 65"/>
                  <a:gd name="T23" fmla="*/ 50 w 50"/>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0" h="65">
                    <a:moveTo>
                      <a:pt x="0" y="51"/>
                    </a:moveTo>
                    <a:lnTo>
                      <a:pt x="39" y="0"/>
                    </a:lnTo>
                    <a:lnTo>
                      <a:pt x="50" y="6"/>
                    </a:lnTo>
                    <a:lnTo>
                      <a:pt x="33" y="65"/>
                    </a:lnTo>
                    <a:lnTo>
                      <a:pt x="1" y="52"/>
                    </a:lnTo>
                    <a:lnTo>
                      <a:pt x="0" y="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51" name="Freeform 1474"/>
              <p:cNvSpPr>
                <a:spLocks/>
              </p:cNvSpPr>
              <p:nvPr/>
            </p:nvSpPr>
            <p:spPr bwMode="auto">
              <a:xfrm flipH="1">
                <a:off x="5521" y="1361"/>
                <a:ext cx="5" cy="8"/>
              </a:xfrm>
              <a:custGeom>
                <a:avLst/>
                <a:gdLst>
                  <a:gd name="T0" fmla="*/ 0 w 47"/>
                  <a:gd name="T1" fmla="*/ 0 h 65"/>
                  <a:gd name="T2" fmla="*/ 0 w 47"/>
                  <a:gd name="T3" fmla="*/ 0 h 65"/>
                  <a:gd name="T4" fmla="*/ 0 w 47"/>
                  <a:gd name="T5" fmla="*/ 0 h 65"/>
                  <a:gd name="T6" fmla="*/ 0 w 47"/>
                  <a:gd name="T7" fmla="*/ 0 h 65"/>
                  <a:gd name="T8" fmla="*/ 0 w 47"/>
                  <a:gd name="T9" fmla="*/ 0 h 65"/>
                  <a:gd name="T10" fmla="*/ 0 w 47"/>
                  <a:gd name="T11" fmla="*/ 0 h 65"/>
                  <a:gd name="T12" fmla="*/ 0 60000 65536"/>
                  <a:gd name="T13" fmla="*/ 0 60000 65536"/>
                  <a:gd name="T14" fmla="*/ 0 60000 65536"/>
                  <a:gd name="T15" fmla="*/ 0 60000 65536"/>
                  <a:gd name="T16" fmla="*/ 0 60000 65536"/>
                  <a:gd name="T17" fmla="*/ 0 60000 65536"/>
                  <a:gd name="T18" fmla="*/ 0 w 47"/>
                  <a:gd name="T19" fmla="*/ 0 h 65"/>
                  <a:gd name="T20" fmla="*/ 47 w 47"/>
                  <a:gd name="T21" fmla="*/ 65 h 65"/>
                </a:gdLst>
                <a:ahLst/>
                <a:cxnLst>
                  <a:cxn ang="T12">
                    <a:pos x="T0" y="T1"/>
                  </a:cxn>
                  <a:cxn ang="T13">
                    <a:pos x="T2" y="T3"/>
                  </a:cxn>
                  <a:cxn ang="T14">
                    <a:pos x="T4" y="T5"/>
                  </a:cxn>
                  <a:cxn ang="T15">
                    <a:pos x="T6" y="T7"/>
                  </a:cxn>
                  <a:cxn ang="T16">
                    <a:pos x="T8" y="T9"/>
                  </a:cxn>
                  <a:cxn ang="T17">
                    <a:pos x="T10" y="T11"/>
                  </a:cxn>
                </a:cxnLst>
                <a:rect l="T18" t="T19" r="T20" b="T21"/>
                <a:pathLst>
                  <a:path w="47" h="65">
                    <a:moveTo>
                      <a:pt x="0" y="48"/>
                    </a:moveTo>
                    <a:lnTo>
                      <a:pt x="35" y="0"/>
                    </a:lnTo>
                    <a:lnTo>
                      <a:pt x="47" y="5"/>
                    </a:lnTo>
                    <a:lnTo>
                      <a:pt x="31" y="65"/>
                    </a:lnTo>
                    <a:lnTo>
                      <a:pt x="0"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52" name="Freeform 1475"/>
              <p:cNvSpPr>
                <a:spLocks/>
              </p:cNvSpPr>
              <p:nvPr/>
            </p:nvSpPr>
            <p:spPr bwMode="auto">
              <a:xfrm flipH="1">
                <a:off x="5500" y="1372"/>
                <a:ext cx="5" cy="7"/>
              </a:xfrm>
              <a:custGeom>
                <a:avLst/>
                <a:gdLst>
                  <a:gd name="T0" fmla="*/ 0 w 50"/>
                  <a:gd name="T1" fmla="*/ 0 h 64"/>
                  <a:gd name="T2" fmla="*/ 0 w 50"/>
                  <a:gd name="T3" fmla="*/ 0 h 64"/>
                  <a:gd name="T4" fmla="*/ 0 w 50"/>
                  <a:gd name="T5" fmla="*/ 0 h 64"/>
                  <a:gd name="T6" fmla="*/ 0 w 50"/>
                  <a:gd name="T7" fmla="*/ 0 h 64"/>
                  <a:gd name="T8" fmla="*/ 0 w 50"/>
                  <a:gd name="T9" fmla="*/ 0 h 64"/>
                  <a:gd name="T10" fmla="*/ 0 w 50"/>
                  <a:gd name="T11" fmla="*/ 0 h 64"/>
                  <a:gd name="T12" fmla="*/ 0 w 50"/>
                  <a:gd name="T13" fmla="*/ 0 h 64"/>
                  <a:gd name="T14" fmla="*/ 0 60000 65536"/>
                  <a:gd name="T15" fmla="*/ 0 60000 65536"/>
                  <a:gd name="T16" fmla="*/ 0 60000 65536"/>
                  <a:gd name="T17" fmla="*/ 0 60000 65536"/>
                  <a:gd name="T18" fmla="*/ 0 60000 65536"/>
                  <a:gd name="T19" fmla="*/ 0 60000 65536"/>
                  <a:gd name="T20" fmla="*/ 0 60000 65536"/>
                  <a:gd name="T21" fmla="*/ 0 w 50"/>
                  <a:gd name="T22" fmla="*/ 0 h 64"/>
                  <a:gd name="T23" fmla="*/ 50 w 50"/>
                  <a:gd name="T24" fmla="*/ 64 h 6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0" h="64">
                    <a:moveTo>
                      <a:pt x="0" y="51"/>
                    </a:moveTo>
                    <a:lnTo>
                      <a:pt x="39" y="0"/>
                    </a:lnTo>
                    <a:lnTo>
                      <a:pt x="50" y="6"/>
                    </a:lnTo>
                    <a:lnTo>
                      <a:pt x="33" y="64"/>
                    </a:lnTo>
                    <a:lnTo>
                      <a:pt x="1" y="52"/>
                    </a:lnTo>
                    <a:lnTo>
                      <a:pt x="0" y="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53" name="Freeform 1476"/>
              <p:cNvSpPr>
                <a:spLocks/>
              </p:cNvSpPr>
              <p:nvPr/>
            </p:nvSpPr>
            <p:spPr bwMode="auto">
              <a:xfrm flipH="1">
                <a:off x="5465" y="1377"/>
                <a:ext cx="4" cy="7"/>
              </a:xfrm>
              <a:custGeom>
                <a:avLst/>
                <a:gdLst>
                  <a:gd name="T0" fmla="*/ 0 w 34"/>
                  <a:gd name="T1" fmla="*/ 0 h 63"/>
                  <a:gd name="T2" fmla="*/ 0 w 34"/>
                  <a:gd name="T3" fmla="*/ 0 h 63"/>
                  <a:gd name="T4" fmla="*/ 0 w 34"/>
                  <a:gd name="T5" fmla="*/ 0 h 63"/>
                  <a:gd name="T6" fmla="*/ 0 w 34"/>
                  <a:gd name="T7" fmla="*/ 0 h 63"/>
                  <a:gd name="T8" fmla="*/ 0 w 34"/>
                  <a:gd name="T9" fmla="*/ 0 h 63"/>
                  <a:gd name="T10" fmla="*/ 0 w 34"/>
                  <a:gd name="T11" fmla="*/ 0 h 63"/>
                  <a:gd name="T12" fmla="*/ 0 60000 65536"/>
                  <a:gd name="T13" fmla="*/ 0 60000 65536"/>
                  <a:gd name="T14" fmla="*/ 0 60000 65536"/>
                  <a:gd name="T15" fmla="*/ 0 60000 65536"/>
                  <a:gd name="T16" fmla="*/ 0 60000 65536"/>
                  <a:gd name="T17" fmla="*/ 0 60000 65536"/>
                  <a:gd name="T18" fmla="*/ 0 w 34"/>
                  <a:gd name="T19" fmla="*/ 0 h 63"/>
                  <a:gd name="T20" fmla="*/ 34 w 34"/>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34" h="63">
                    <a:moveTo>
                      <a:pt x="0" y="59"/>
                    </a:moveTo>
                    <a:lnTo>
                      <a:pt x="13" y="0"/>
                    </a:lnTo>
                    <a:lnTo>
                      <a:pt x="24" y="0"/>
                    </a:lnTo>
                    <a:lnTo>
                      <a:pt x="34" y="63"/>
                    </a:lnTo>
                    <a:lnTo>
                      <a:pt x="0" y="5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54" name="Freeform 1477"/>
              <p:cNvSpPr>
                <a:spLocks/>
              </p:cNvSpPr>
              <p:nvPr/>
            </p:nvSpPr>
            <p:spPr bwMode="auto">
              <a:xfrm flipH="1">
                <a:off x="5454" y="1377"/>
                <a:ext cx="3" cy="7"/>
              </a:xfrm>
              <a:custGeom>
                <a:avLst/>
                <a:gdLst>
                  <a:gd name="T0" fmla="*/ 0 w 34"/>
                  <a:gd name="T1" fmla="*/ 0 h 61"/>
                  <a:gd name="T2" fmla="*/ 0 w 34"/>
                  <a:gd name="T3" fmla="*/ 0 h 61"/>
                  <a:gd name="T4" fmla="*/ 0 w 34"/>
                  <a:gd name="T5" fmla="*/ 0 h 61"/>
                  <a:gd name="T6" fmla="*/ 0 w 34"/>
                  <a:gd name="T7" fmla="*/ 0 h 61"/>
                  <a:gd name="T8" fmla="*/ 0 w 34"/>
                  <a:gd name="T9" fmla="*/ 0 h 61"/>
                  <a:gd name="T10" fmla="*/ 0 w 34"/>
                  <a:gd name="T11" fmla="*/ 0 h 61"/>
                  <a:gd name="T12" fmla="*/ 0 w 34"/>
                  <a:gd name="T13" fmla="*/ 0 h 61"/>
                  <a:gd name="T14" fmla="*/ 0 60000 65536"/>
                  <a:gd name="T15" fmla="*/ 0 60000 65536"/>
                  <a:gd name="T16" fmla="*/ 0 60000 65536"/>
                  <a:gd name="T17" fmla="*/ 0 60000 65536"/>
                  <a:gd name="T18" fmla="*/ 0 60000 65536"/>
                  <a:gd name="T19" fmla="*/ 0 60000 65536"/>
                  <a:gd name="T20" fmla="*/ 0 60000 65536"/>
                  <a:gd name="T21" fmla="*/ 0 w 34"/>
                  <a:gd name="T22" fmla="*/ 0 h 61"/>
                  <a:gd name="T23" fmla="*/ 34 w 34"/>
                  <a:gd name="T24" fmla="*/ 61 h 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4" h="61">
                    <a:moveTo>
                      <a:pt x="0" y="58"/>
                    </a:moveTo>
                    <a:lnTo>
                      <a:pt x="12" y="0"/>
                    </a:lnTo>
                    <a:lnTo>
                      <a:pt x="25" y="0"/>
                    </a:lnTo>
                    <a:lnTo>
                      <a:pt x="34" y="61"/>
                    </a:lnTo>
                    <a:lnTo>
                      <a:pt x="1" y="59"/>
                    </a:lnTo>
                    <a:lnTo>
                      <a:pt x="0" y="5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55" name="Freeform 1478"/>
              <p:cNvSpPr>
                <a:spLocks/>
              </p:cNvSpPr>
              <p:nvPr/>
            </p:nvSpPr>
            <p:spPr bwMode="auto">
              <a:xfrm flipH="1">
                <a:off x="5441" y="1377"/>
                <a:ext cx="5" cy="7"/>
              </a:xfrm>
              <a:custGeom>
                <a:avLst/>
                <a:gdLst>
                  <a:gd name="T0" fmla="*/ 0 w 35"/>
                  <a:gd name="T1" fmla="*/ 0 h 61"/>
                  <a:gd name="T2" fmla="*/ 0 w 35"/>
                  <a:gd name="T3" fmla="*/ 0 h 61"/>
                  <a:gd name="T4" fmla="*/ 0 w 35"/>
                  <a:gd name="T5" fmla="*/ 0 h 61"/>
                  <a:gd name="T6" fmla="*/ 0 w 35"/>
                  <a:gd name="T7" fmla="*/ 0 h 61"/>
                  <a:gd name="T8" fmla="*/ 0 w 35"/>
                  <a:gd name="T9" fmla="*/ 0 h 61"/>
                  <a:gd name="T10" fmla="*/ 0 w 35"/>
                  <a:gd name="T11" fmla="*/ 0 h 61"/>
                  <a:gd name="T12" fmla="*/ 0 w 35"/>
                  <a:gd name="T13" fmla="*/ 0 h 61"/>
                  <a:gd name="T14" fmla="*/ 0 60000 65536"/>
                  <a:gd name="T15" fmla="*/ 0 60000 65536"/>
                  <a:gd name="T16" fmla="*/ 0 60000 65536"/>
                  <a:gd name="T17" fmla="*/ 0 60000 65536"/>
                  <a:gd name="T18" fmla="*/ 0 60000 65536"/>
                  <a:gd name="T19" fmla="*/ 0 60000 65536"/>
                  <a:gd name="T20" fmla="*/ 0 60000 65536"/>
                  <a:gd name="T21" fmla="*/ 0 w 35"/>
                  <a:gd name="T22" fmla="*/ 0 h 61"/>
                  <a:gd name="T23" fmla="*/ 35 w 35"/>
                  <a:gd name="T24" fmla="*/ 61 h 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5" h="61">
                    <a:moveTo>
                      <a:pt x="0" y="58"/>
                    </a:moveTo>
                    <a:lnTo>
                      <a:pt x="14" y="0"/>
                    </a:lnTo>
                    <a:lnTo>
                      <a:pt x="25" y="0"/>
                    </a:lnTo>
                    <a:lnTo>
                      <a:pt x="35" y="61"/>
                    </a:lnTo>
                    <a:lnTo>
                      <a:pt x="0" y="59"/>
                    </a:lnTo>
                    <a:lnTo>
                      <a:pt x="0" y="5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56" name="Freeform 1479"/>
              <p:cNvSpPr>
                <a:spLocks/>
              </p:cNvSpPr>
              <p:nvPr/>
            </p:nvSpPr>
            <p:spPr bwMode="auto">
              <a:xfrm flipH="1">
                <a:off x="5429" y="1377"/>
                <a:ext cx="4" cy="7"/>
              </a:xfrm>
              <a:custGeom>
                <a:avLst/>
                <a:gdLst>
                  <a:gd name="T0" fmla="*/ 0 w 33"/>
                  <a:gd name="T1" fmla="*/ 0 h 61"/>
                  <a:gd name="T2" fmla="*/ 0 w 33"/>
                  <a:gd name="T3" fmla="*/ 0 h 61"/>
                  <a:gd name="T4" fmla="*/ 0 w 33"/>
                  <a:gd name="T5" fmla="*/ 0 h 61"/>
                  <a:gd name="T6" fmla="*/ 0 w 33"/>
                  <a:gd name="T7" fmla="*/ 0 h 61"/>
                  <a:gd name="T8" fmla="*/ 0 w 33"/>
                  <a:gd name="T9" fmla="*/ 0 h 61"/>
                  <a:gd name="T10" fmla="*/ 0 w 33"/>
                  <a:gd name="T11" fmla="*/ 0 h 61"/>
                  <a:gd name="T12" fmla="*/ 0 w 33"/>
                  <a:gd name="T13" fmla="*/ 0 h 61"/>
                  <a:gd name="T14" fmla="*/ 0 60000 65536"/>
                  <a:gd name="T15" fmla="*/ 0 60000 65536"/>
                  <a:gd name="T16" fmla="*/ 0 60000 65536"/>
                  <a:gd name="T17" fmla="*/ 0 60000 65536"/>
                  <a:gd name="T18" fmla="*/ 0 60000 65536"/>
                  <a:gd name="T19" fmla="*/ 0 60000 65536"/>
                  <a:gd name="T20" fmla="*/ 0 60000 65536"/>
                  <a:gd name="T21" fmla="*/ 0 w 33"/>
                  <a:gd name="T22" fmla="*/ 0 h 61"/>
                  <a:gd name="T23" fmla="*/ 33 w 33"/>
                  <a:gd name="T24" fmla="*/ 61 h 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3" h="61">
                    <a:moveTo>
                      <a:pt x="0" y="58"/>
                    </a:moveTo>
                    <a:lnTo>
                      <a:pt x="12" y="0"/>
                    </a:lnTo>
                    <a:lnTo>
                      <a:pt x="25" y="0"/>
                    </a:lnTo>
                    <a:lnTo>
                      <a:pt x="33" y="61"/>
                    </a:lnTo>
                    <a:lnTo>
                      <a:pt x="0" y="59"/>
                    </a:lnTo>
                    <a:lnTo>
                      <a:pt x="0" y="5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57" name="Freeform 1480"/>
              <p:cNvSpPr>
                <a:spLocks/>
              </p:cNvSpPr>
              <p:nvPr/>
            </p:nvSpPr>
            <p:spPr bwMode="auto">
              <a:xfrm flipH="1">
                <a:off x="5417" y="1377"/>
                <a:ext cx="4" cy="7"/>
              </a:xfrm>
              <a:custGeom>
                <a:avLst/>
                <a:gdLst>
                  <a:gd name="T0" fmla="*/ 0 w 35"/>
                  <a:gd name="T1" fmla="*/ 0 h 61"/>
                  <a:gd name="T2" fmla="*/ 0 w 35"/>
                  <a:gd name="T3" fmla="*/ 0 h 61"/>
                  <a:gd name="T4" fmla="*/ 0 w 35"/>
                  <a:gd name="T5" fmla="*/ 0 h 61"/>
                  <a:gd name="T6" fmla="*/ 0 w 35"/>
                  <a:gd name="T7" fmla="*/ 0 h 61"/>
                  <a:gd name="T8" fmla="*/ 0 w 35"/>
                  <a:gd name="T9" fmla="*/ 0 h 61"/>
                  <a:gd name="T10" fmla="*/ 0 w 35"/>
                  <a:gd name="T11" fmla="*/ 0 h 61"/>
                  <a:gd name="T12" fmla="*/ 0 w 35"/>
                  <a:gd name="T13" fmla="*/ 0 h 61"/>
                  <a:gd name="T14" fmla="*/ 0 60000 65536"/>
                  <a:gd name="T15" fmla="*/ 0 60000 65536"/>
                  <a:gd name="T16" fmla="*/ 0 60000 65536"/>
                  <a:gd name="T17" fmla="*/ 0 60000 65536"/>
                  <a:gd name="T18" fmla="*/ 0 60000 65536"/>
                  <a:gd name="T19" fmla="*/ 0 60000 65536"/>
                  <a:gd name="T20" fmla="*/ 0 60000 65536"/>
                  <a:gd name="T21" fmla="*/ 0 w 35"/>
                  <a:gd name="T22" fmla="*/ 0 h 61"/>
                  <a:gd name="T23" fmla="*/ 35 w 35"/>
                  <a:gd name="T24" fmla="*/ 61 h 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5" h="61">
                    <a:moveTo>
                      <a:pt x="0" y="58"/>
                    </a:moveTo>
                    <a:lnTo>
                      <a:pt x="14" y="0"/>
                    </a:lnTo>
                    <a:lnTo>
                      <a:pt x="24" y="0"/>
                    </a:lnTo>
                    <a:lnTo>
                      <a:pt x="35" y="61"/>
                    </a:lnTo>
                    <a:lnTo>
                      <a:pt x="0" y="59"/>
                    </a:lnTo>
                    <a:lnTo>
                      <a:pt x="0" y="5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58" name="Freeform 1481"/>
              <p:cNvSpPr>
                <a:spLocks/>
              </p:cNvSpPr>
              <p:nvPr/>
            </p:nvSpPr>
            <p:spPr bwMode="auto">
              <a:xfrm flipH="1">
                <a:off x="5405" y="1377"/>
                <a:ext cx="4" cy="7"/>
              </a:xfrm>
              <a:custGeom>
                <a:avLst/>
                <a:gdLst>
                  <a:gd name="T0" fmla="*/ 0 w 34"/>
                  <a:gd name="T1" fmla="*/ 0 h 61"/>
                  <a:gd name="T2" fmla="*/ 0 w 34"/>
                  <a:gd name="T3" fmla="*/ 0 h 61"/>
                  <a:gd name="T4" fmla="*/ 0 w 34"/>
                  <a:gd name="T5" fmla="*/ 0 h 61"/>
                  <a:gd name="T6" fmla="*/ 0 w 34"/>
                  <a:gd name="T7" fmla="*/ 0 h 61"/>
                  <a:gd name="T8" fmla="*/ 0 w 34"/>
                  <a:gd name="T9" fmla="*/ 0 h 61"/>
                  <a:gd name="T10" fmla="*/ 0 w 34"/>
                  <a:gd name="T11" fmla="*/ 0 h 61"/>
                  <a:gd name="T12" fmla="*/ 0 w 34"/>
                  <a:gd name="T13" fmla="*/ 0 h 61"/>
                  <a:gd name="T14" fmla="*/ 0 60000 65536"/>
                  <a:gd name="T15" fmla="*/ 0 60000 65536"/>
                  <a:gd name="T16" fmla="*/ 0 60000 65536"/>
                  <a:gd name="T17" fmla="*/ 0 60000 65536"/>
                  <a:gd name="T18" fmla="*/ 0 60000 65536"/>
                  <a:gd name="T19" fmla="*/ 0 60000 65536"/>
                  <a:gd name="T20" fmla="*/ 0 60000 65536"/>
                  <a:gd name="T21" fmla="*/ 0 w 34"/>
                  <a:gd name="T22" fmla="*/ 0 h 61"/>
                  <a:gd name="T23" fmla="*/ 34 w 34"/>
                  <a:gd name="T24" fmla="*/ 61 h 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4" h="61">
                    <a:moveTo>
                      <a:pt x="0" y="58"/>
                    </a:moveTo>
                    <a:lnTo>
                      <a:pt x="13" y="0"/>
                    </a:lnTo>
                    <a:lnTo>
                      <a:pt x="26" y="0"/>
                    </a:lnTo>
                    <a:lnTo>
                      <a:pt x="34" y="61"/>
                    </a:lnTo>
                    <a:lnTo>
                      <a:pt x="1" y="59"/>
                    </a:lnTo>
                    <a:lnTo>
                      <a:pt x="0" y="5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59" name="Freeform 1482"/>
              <p:cNvSpPr>
                <a:spLocks/>
              </p:cNvSpPr>
              <p:nvPr/>
            </p:nvSpPr>
            <p:spPr bwMode="auto">
              <a:xfrm flipH="1">
                <a:off x="5392" y="1377"/>
                <a:ext cx="4" cy="7"/>
              </a:xfrm>
              <a:custGeom>
                <a:avLst/>
                <a:gdLst>
                  <a:gd name="T0" fmla="*/ 0 w 36"/>
                  <a:gd name="T1" fmla="*/ 0 h 61"/>
                  <a:gd name="T2" fmla="*/ 0 w 36"/>
                  <a:gd name="T3" fmla="*/ 0 h 61"/>
                  <a:gd name="T4" fmla="*/ 0 w 36"/>
                  <a:gd name="T5" fmla="*/ 0 h 61"/>
                  <a:gd name="T6" fmla="*/ 0 w 36"/>
                  <a:gd name="T7" fmla="*/ 0 h 61"/>
                  <a:gd name="T8" fmla="*/ 0 w 36"/>
                  <a:gd name="T9" fmla="*/ 0 h 61"/>
                  <a:gd name="T10" fmla="*/ 0 w 36"/>
                  <a:gd name="T11" fmla="*/ 0 h 61"/>
                  <a:gd name="T12" fmla="*/ 0 w 36"/>
                  <a:gd name="T13" fmla="*/ 0 h 61"/>
                  <a:gd name="T14" fmla="*/ 0 60000 65536"/>
                  <a:gd name="T15" fmla="*/ 0 60000 65536"/>
                  <a:gd name="T16" fmla="*/ 0 60000 65536"/>
                  <a:gd name="T17" fmla="*/ 0 60000 65536"/>
                  <a:gd name="T18" fmla="*/ 0 60000 65536"/>
                  <a:gd name="T19" fmla="*/ 0 60000 65536"/>
                  <a:gd name="T20" fmla="*/ 0 60000 65536"/>
                  <a:gd name="T21" fmla="*/ 0 w 36"/>
                  <a:gd name="T22" fmla="*/ 0 h 61"/>
                  <a:gd name="T23" fmla="*/ 36 w 36"/>
                  <a:gd name="T24" fmla="*/ 61 h 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 h="61">
                    <a:moveTo>
                      <a:pt x="0" y="58"/>
                    </a:moveTo>
                    <a:lnTo>
                      <a:pt x="15" y="0"/>
                    </a:lnTo>
                    <a:lnTo>
                      <a:pt x="28" y="0"/>
                    </a:lnTo>
                    <a:lnTo>
                      <a:pt x="36" y="61"/>
                    </a:lnTo>
                    <a:lnTo>
                      <a:pt x="1" y="59"/>
                    </a:lnTo>
                    <a:lnTo>
                      <a:pt x="0" y="5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60" name="Freeform 1483"/>
              <p:cNvSpPr>
                <a:spLocks/>
              </p:cNvSpPr>
              <p:nvPr/>
            </p:nvSpPr>
            <p:spPr bwMode="auto">
              <a:xfrm flipH="1">
                <a:off x="5380" y="1377"/>
                <a:ext cx="4" cy="7"/>
              </a:xfrm>
              <a:custGeom>
                <a:avLst/>
                <a:gdLst>
                  <a:gd name="T0" fmla="*/ 0 w 36"/>
                  <a:gd name="T1" fmla="*/ 0 h 61"/>
                  <a:gd name="T2" fmla="*/ 0 w 36"/>
                  <a:gd name="T3" fmla="*/ 0 h 61"/>
                  <a:gd name="T4" fmla="*/ 0 w 36"/>
                  <a:gd name="T5" fmla="*/ 0 h 61"/>
                  <a:gd name="T6" fmla="*/ 0 w 36"/>
                  <a:gd name="T7" fmla="*/ 0 h 61"/>
                  <a:gd name="T8" fmla="*/ 0 w 36"/>
                  <a:gd name="T9" fmla="*/ 0 h 61"/>
                  <a:gd name="T10" fmla="*/ 0 w 36"/>
                  <a:gd name="T11" fmla="*/ 0 h 61"/>
                  <a:gd name="T12" fmla="*/ 0 w 36"/>
                  <a:gd name="T13" fmla="*/ 0 h 61"/>
                  <a:gd name="T14" fmla="*/ 0 60000 65536"/>
                  <a:gd name="T15" fmla="*/ 0 60000 65536"/>
                  <a:gd name="T16" fmla="*/ 0 60000 65536"/>
                  <a:gd name="T17" fmla="*/ 0 60000 65536"/>
                  <a:gd name="T18" fmla="*/ 0 60000 65536"/>
                  <a:gd name="T19" fmla="*/ 0 60000 65536"/>
                  <a:gd name="T20" fmla="*/ 0 60000 65536"/>
                  <a:gd name="T21" fmla="*/ 0 w 36"/>
                  <a:gd name="T22" fmla="*/ 0 h 61"/>
                  <a:gd name="T23" fmla="*/ 36 w 36"/>
                  <a:gd name="T24" fmla="*/ 61 h 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 h="61">
                    <a:moveTo>
                      <a:pt x="0" y="58"/>
                    </a:moveTo>
                    <a:lnTo>
                      <a:pt x="15" y="0"/>
                    </a:lnTo>
                    <a:lnTo>
                      <a:pt x="25" y="0"/>
                    </a:lnTo>
                    <a:lnTo>
                      <a:pt x="36" y="61"/>
                    </a:lnTo>
                    <a:lnTo>
                      <a:pt x="2" y="59"/>
                    </a:lnTo>
                    <a:lnTo>
                      <a:pt x="0" y="5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61" name="Freeform 1484"/>
              <p:cNvSpPr>
                <a:spLocks/>
              </p:cNvSpPr>
              <p:nvPr/>
            </p:nvSpPr>
            <p:spPr bwMode="auto">
              <a:xfrm flipH="1">
                <a:off x="5368" y="1377"/>
                <a:ext cx="4" cy="7"/>
              </a:xfrm>
              <a:custGeom>
                <a:avLst/>
                <a:gdLst>
                  <a:gd name="T0" fmla="*/ 0 w 32"/>
                  <a:gd name="T1" fmla="*/ 0 h 61"/>
                  <a:gd name="T2" fmla="*/ 0 w 32"/>
                  <a:gd name="T3" fmla="*/ 0 h 61"/>
                  <a:gd name="T4" fmla="*/ 0 w 32"/>
                  <a:gd name="T5" fmla="*/ 0 h 61"/>
                  <a:gd name="T6" fmla="*/ 0 w 32"/>
                  <a:gd name="T7" fmla="*/ 0 h 61"/>
                  <a:gd name="T8" fmla="*/ 0 w 32"/>
                  <a:gd name="T9" fmla="*/ 0 h 61"/>
                  <a:gd name="T10" fmla="*/ 0 w 32"/>
                  <a:gd name="T11" fmla="*/ 0 h 61"/>
                  <a:gd name="T12" fmla="*/ 0 w 32"/>
                  <a:gd name="T13" fmla="*/ 0 h 61"/>
                  <a:gd name="T14" fmla="*/ 0 60000 65536"/>
                  <a:gd name="T15" fmla="*/ 0 60000 65536"/>
                  <a:gd name="T16" fmla="*/ 0 60000 65536"/>
                  <a:gd name="T17" fmla="*/ 0 60000 65536"/>
                  <a:gd name="T18" fmla="*/ 0 60000 65536"/>
                  <a:gd name="T19" fmla="*/ 0 60000 65536"/>
                  <a:gd name="T20" fmla="*/ 0 60000 65536"/>
                  <a:gd name="T21" fmla="*/ 0 w 32"/>
                  <a:gd name="T22" fmla="*/ 0 h 61"/>
                  <a:gd name="T23" fmla="*/ 32 w 32"/>
                  <a:gd name="T24" fmla="*/ 61 h 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 h="61">
                    <a:moveTo>
                      <a:pt x="0" y="58"/>
                    </a:moveTo>
                    <a:lnTo>
                      <a:pt x="11" y="0"/>
                    </a:lnTo>
                    <a:lnTo>
                      <a:pt x="24" y="0"/>
                    </a:lnTo>
                    <a:lnTo>
                      <a:pt x="32" y="61"/>
                    </a:lnTo>
                    <a:lnTo>
                      <a:pt x="1" y="59"/>
                    </a:lnTo>
                    <a:lnTo>
                      <a:pt x="0" y="5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62" name="Freeform 1485"/>
              <p:cNvSpPr>
                <a:spLocks/>
              </p:cNvSpPr>
              <p:nvPr/>
            </p:nvSpPr>
            <p:spPr bwMode="auto">
              <a:xfrm flipH="1">
                <a:off x="5356" y="1377"/>
                <a:ext cx="4" cy="7"/>
              </a:xfrm>
              <a:custGeom>
                <a:avLst/>
                <a:gdLst>
                  <a:gd name="T0" fmla="*/ 0 w 35"/>
                  <a:gd name="T1" fmla="*/ 0 h 61"/>
                  <a:gd name="T2" fmla="*/ 0 w 35"/>
                  <a:gd name="T3" fmla="*/ 0 h 61"/>
                  <a:gd name="T4" fmla="*/ 0 w 35"/>
                  <a:gd name="T5" fmla="*/ 0 h 61"/>
                  <a:gd name="T6" fmla="*/ 0 w 35"/>
                  <a:gd name="T7" fmla="*/ 0 h 61"/>
                  <a:gd name="T8" fmla="*/ 0 w 35"/>
                  <a:gd name="T9" fmla="*/ 0 h 61"/>
                  <a:gd name="T10" fmla="*/ 0 w 35"/>
                  <a:gd name="T11" fmla="*/ 0 h 61"/>
                  <a:gd name="T12" fmla="*/ 0 w 35"/>
                  <a:gd name="T13" fmla="*/ 0 h 61"/>
                  <a:gd name="T14" fmla="*/ 0 60000 65536"/>
                  <a:gd name="T15" fmla="*/ 0 60000 65536"/>
                  <a:gd name="T16" fmla="*/ 0 60000 65536"/>
                  <a:gd name="T17" fmla="*/ 0 60000 65536"/>
                  <a:gd name="T18" fmla="*/ 0 60000 65536"/>
                  <a:gd name="T19" fmla="*/ 0 60000 65536"/>
                  <a:gd name="T20" fmla="*/ 0 60000 65536"/>
                  <a:gd name="T21" fmla="*/ 0 w 35"/>
                  <a:gd name="T22" fmla="*/ 0 h 61"/>
                  <a:gd name="T23" fmla="*/ 35 w 35"/>
                  <a:gd name="T24" fmla="*/ 61 h 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5" h="61">
                    <a:moveTo>
                      <a:pt x="0" y="58"/>
                    </a:moveTo>
                    <a:lnTo>
                      <a:pt x="14" y="0"/>
                    </a:lnTo>
                    <a:lnTo>
                      <a:pt x="25" y="0"/>
                    </a:lnTo>
                    <a:lnTo>
                      <a:pt x="35" y="61"/>
                    </a:lnTo>
                    <a:lnTo>
                      <a:pt x="0" y="59"/>
                    </a:lnTo>
                    <a:lnTo>
                      <a:pt x="0" y="5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63" name="Freeform 1486"/>
              <p:cNvSpPr>
                <a:spLocks/>
              </p:cNvSpPr>
              <p:nvPr/>
            </p:nvSpPr>
            <p:spPr bwMode="auto">
              <a:xfrm flipH="1">
                <a:off x="5344" y="1377"/>
                <a:ext cx="4" cy="7"/>
              </a:xfrm>
              <a:custGeom>
                <a:avLst/>
                <a:gdLst>
                  <a:gd name="T0" fmla="*/ 0 w 32"/>
                  <a:gd name="T1" fmla="*/ 0 h 61"/>
                  <a:gd name="T2" fmla="*/ 0 w 32"/>
                  <a:gd name="T3" fmla="*/ 0 h 61"/>
                  <a:gd name="T4" fmla="*/ 0 w 32"/>
                  <a:gd name="T5" fmla="*/ 0 h 61"/>
                  <a:gd name="T6" fmla="*/ 0 w 32"/>
                  <a:gd name="T7" fmla="*/ 0 h 61"/>
                  <a:gd name="T8" fmla="*/ 0 w 32"/>
                  <a:gd name="T9" fmla="*/ 0 h 61"/>
                  <a:gd name="T10" fmla="*/ 0 w 32"/>
                  <a:gd name="T11" fmla="*/ 0 h 61"/>
                  <a:gd name="T12" fmla="*/ 0 w 32"/>
                  <a:gd name="T13" fmla="*/ 0 h 61"/>
                  <a:gd name="T14" fmla="*/ 0 60000 65536"/>
                  <a:gd name="T15" fmla="*/ 0 60000 65536"/>
                  <a:gd name="T16" fmla="*/ 0 60000 65536"/>
                  <a:gd name="T17" fmla="*/ 0 60000 65536"/>
                  <a:gd name="T18" fmla="*/ 0 60000 65536"/>
                  <a:gd name="T19" fmla="*/ 0 60000 65536"/>
                  <a:gd name="T20" fmla="*/ 0 60000 65536"/>
                  <a:gd name="T21" fmla="*/ 0 w 32"/>
                  <a:gd name="T22" fmla="*/ 0 h 61"/>
                  <a:gd name="T23" fmla="*/ 32 w 32"/>
                  <a:gd name="T24" fmla="*/ 61 h 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 h="61">
                    <a:moveTo>
                      <a:pt x="0" y="58"/>
                    </a:moveTo>
                    <a:lnTo>
                      <a:pt x="11" y="0"/>
                    </a:lnTo>
                    <a:lnTo>
                      <a:pt x="24" y="0"/>
                    </a:lnTo>
                    <a:lnTo>
                      <a:pt x="32" y="61"/>
                    </a:lnTo>
                    <a:lnTo>
                      <a:pt x="0" y="59"/>
                    </a:lnTo>
                    <a:lnTo>
                      <a:pt x="0" y="5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64" name="Freeform 1487"/>
              <p:cNvSpPr>
                <a:spLocks/>
              </p:cNvSpPr>
              <p:nvPr/>
            </p:nvSpPr>
            <p:spPr bwMode="auto">
              <a:xfrm flipH="1">
                <a:off x="5332" y="1377"/>
                <a:ext cx="4" cy="7"/>
              </a:xfrm>
              <a:custGeom>
                <a:avLst/>
                <a:gdLst>
                  <a:gd name="T0" fmla="*/ 0 w 36"/>
                  <a:gd name="T1" fmla="*/ 0 h 61"/>
                  <a:gd name="T2" fmla="*/ 0 w 36"/>
                  <a:gd name="T3" fmla="*/ 0 h 61"/>
                  <a:gd name="T4" fmla="*/ 0 w 36"/>
                  <a:gd name="T5" fmla="*/ 0 h 61"/>
                  <a:gd name="T6" fmla="*/ 0 w 36"/>
                  <a:gd name="T7" fmla="*/ 0 h 61"/>
                  <a:gd name="T8" fmla="*/ 0 w 36"/>
                  <a:gd name="T9" fmla="*/ 0 h 61"/>
                  <a:gd name="T10" fmla="*/ 0 w 36"/>
                  <a:gd name="T11" fmla="*/ 0 h 61"/>
                  <a:gd name="T12" fmla="*/ 0 w 36"/>
                  <a:gd name="T13" fmla="*/ 0 h 61"/>
                  <a:gd name="T14" fmla="*/ 0 60000 65536"/>
                  <a:gd name="T15" fmla="*/ 0 60000 65536"/>
                  <a:gd name="T16" fmla="*/ 0 60000 65536"/>
                  <a:gd name="T17" fmla="*/ 0 60000 65536"/>
                  <a:gd name="T18" fmla="*/ 0 60000 65536"/>
                  <a:gd name="T19" fmla="*/ 0 60000 65536"/>
                  <a:gd name="T20" fmla="*/ 0 60000 65536"/>
                  <a:gd name="T21" fmla="*/ 0 w 36"/>
                  <a:gd name="T22" fmla="*/ 0 h 61"/>
                  <a:gd name="T23" fmla="*/ 36 w 36"/>
                  <a:gd name="T24" fmla="*/ 61 h 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 h="61">
                    <a:moveTo>
                      <a:pt x="0" y="58"/>
                    </a:moveTo>
                    <a:lnTo>
                      <a:pt x="15" y="0"/>
                    </a:lnTo>
                    <a:lnTo>
                      <a:pt x="29" y="0"/>
                    </a:lnTo>
                    <a:lnTo>
                      <a:pt x="36" y="61"/>
                    </a:lnTo>
                    <a:lnTo>
                      <a:pt x="2" y="59"/>
                    </a:lnTo>
                    <a:lnTo>
                      <a:pt x="0" y="5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65" name="Freeform 1488"/>
              <p:cNvSpPr>
                <a:spLocks/>
              </p:cNvSpPr>
              <p:nvPr/>
            </p:nvSpPr>
            <p:spPr bwMode="auto">
              <a:xfrm flipH="1">
                <a:off x="5320" y="1377"/>
                <a:ext cx="3" cy="7"/>
              </a:xfrm>
              <a:custGeom>
                <a:avLst/>
                <a:gdLst>
                  <a:gd name="T0" fmla="*/ 0 w 33"/>
                  <a:gd name="T1" fmla="*/ 0 h 61"/>
                  <a:gd name="T2" fmla="*/ 0 w 33"/>
                  <a:gd name="T3" fmla="*/ 0 h 61"/>
                  <a:gd name="T4" fmla="*/ 0 w 33"/>
                  <a:gd name="T5" fmla="*/ 0 h 61"/>
                  <a:gd name="T6" fmla="*/ 0 w 33"/>
                  <a:gd name="T7" fmla="*/ 0 h 61"/>
                  <a:gd name="T8" fmla="*/ 0 w 33"/>
                  <a:gd name="T9" fmla="*/ 0 h 61"/>
                  <a:gd name="T10" fmla="*/ 0 w 33"/>
                  <a:gd name="T11" fmla="*/ 0 h 61"/>
                  <a:gd name="T12" fmla="*/ 0 w 33"/>
                  <a:gd name="T13" fmla="*/ 0 h 61"/>
                  <a:gd name="T14" fmla="*/ 0 60000 65536"/>
                  <a:gd name="T15" fmla="*/ 0 60000 65536"/>
                  <a:gd name="T16" fmla="*/ 0 60000 65536"/>
                  <a:gd name="T17" fmla="*/ 0 60000 65536"/>
                  <a:gd name="T18" fmla="*/ 0 60000 65536"/>
                  <a:gd name="T19" fmla="*/ 0 60000 65536"/>
                  <a:gd name="T20" fmla="*/ 0 60000 65536"/>
                  <a:gd name="T21" fmla="*/ 0 w 33"/>
                  <a:gd name="T22" fmla="*/ 0 h 61"/>
                  <a:gd name="T23" fmla="*/ 33 w 33"/>
                  <a:gd name="T24" fmla="*/ 61 h 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3" h="61">
                    <a:moveTo>
                      <a:pt x="0" y="58"/>
                    </a:moveTo>
                    <a:lnTo>
                      <a:pt x="11" y="0"/>
                    </a:lnTo>
                    <a:lnTo>
                      <a:pt x="24" y="0"/>
                    </a:lnTo>
                    <a:lnTo>
                      <a:pt x="33" y="61"/>
                    </a:lnTo>
                    <a:lnTo>
                      <a:pt x="1" y="59"/>
                    </a:lnTo>
                    <a:lnTo>
                      <a:pt x="0" y="5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66" name="Freeform 1489"/>
              <p:cNvSpPr>
                <a:spLocks/>
              </p:cNvSpPr>
              <p:nvPr/>
            </p:nvSpPr>
            <p:spPr bwMode="auto">
              <a:xfrm flipH="1">
                <a:off x="5308" y="1377"/>
                <a:ext cx="3" cy="7"/>
              </a:xfrm>
              <a:custGeom>
                <a:avLst/>
                <a:gdLst>
                  <a:gd name="T0" fmla="*/ 0 w 34"/>
                  <a:gd name="T1" fmla="*/ 0 h 61"/>
                  <a:gd name="T2" fmla="*/ 0 w 34"/>
                  <a:gd name="T3" fmla="*/ 0 h 61"/>
                  <a:gd name="T4" fmla="*/ 0 w 34"/>
                  <a:gd name="T5" fmla="*/ 0 h 61"/>
                  <a:gd name="T6" fmla="*/ 0 w 34"/>
                  <a:gd name="T7" fmla="*/ 0 h 61"/>
                  <a:gd name="T8" fmla="*/ 0 w 34"/>
                  <a:gd name="T9" fmla="*/ 0 h 61"/>
                  <a:gd name="T10" fmla="*/ 0 w 34"/>
                  <a:gd name="T11" fmla="*/ 0 h 61"/>
                  <a:gd name="T12" fmla="*/ 0 w 34"/>
                  <a:gd name="T13" fmla="*/ 0 h 61"/>
                  <a:gd name="T14" fmla="*/ 0 60000 65536"/>
                  <a:gd name="T15" fmla="*/ 0 60000 65536"/>
                  <a:gd name="T16" fmla="*/ 0 60000 65536"/>
                  <a:gd name="T17" fmla="*/ 0 60000 65536"/>
                  <a:gd name="T18" fmla="*/ 0 60000 65536"/>
                  <a:gd name="T19" fmla="*/ 0 60000 65536"/>
                  <a:gd name="T20" fmla="*/ 0 60000 65536"/>
                  <a:gd name="T21" fmla="*/ 0 w 34"/>
                  <a:gd name="T22" fmla="*/ 0 h 61"/>
                  <a:gd name="T23" fmla="*/ 34 w 34"/>
                  <a:gd name="T24" fmla="*/ 61 h 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4" h="61">
                    <a:moveTo>
                      <a:pt x="0" y="58"/>
                    </a:moveTo>
                    <a:lnTo>
                      <a:pt x="11" y="0"/>
                    </a:lnTo>
                    <a:lnTo>
                      <a:pt x="25" y="0"/>
                    </a:lnTo>
                    <a:lnTo>
                      <a:pt x="34" y="61"/>
                    </a:lnTo>
                    <a:lnTo>
                      <a:pt x="1" y="59"/>
                    </a:lnTo>
                    <a:lnTo>
                      <a:pt x="0" y="5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67" name="Freeform 1490"/>
              <p:cNvSpPr>
                <a:spLocks/>
              </p:cNvSpPr>
              <p:nvPr/>
            </p:nvSpPr>
            <p:spPr bwMode="auto">
              <a:xfrm flipH="1">
                <a:off x="5295" y="1377"/>
                <a:ext cx="4" cy="7"/>
              </a:xfrm>
              <a:custGeom>
                <a:avLst/>
                <a:gdLst>
                  <a:gd name="T0" fmla="*/ 0 w 36"/>
                  <a:gd name="T1" fmla="*/ 0 h 61"/>
                  <a:gd name="T2" fmla="*/ 0 w 36"/>
                  <a:gd name="T3" fmla="*/ 0 h 61"/>
                  <a:gd name="T4" fmla="*/ 0 w 36"/>
                  <a:gd name="T5" fmla="*/ 0 h 61"/>
                  <a:gd name="T6" fmla="*/ 0 w 36"/>
                  <a:gd name="T7" fmla="*/ 0 h 61"/>
                  <a:gd name="T8" fmla="*/ 0 w 36"/>
                  <a:gd name="T9" fmla="*/ 0 h 61"/>
                  <a:gd name="T10" fmla="*/ 0 w 36"/>
                  <a:gd name="T11" fmla="*/ 0 h 61"/>
                  <a:gd name="T12" fmla="*/ 0 w 36"/>
                  <a:gd name="T13" fmla="*/ 0 h 61"/>
                  <a:gd name="T14" fmla="*/ 0 60000 65536"/>
                  <a:gd name="T15" fmla="*/ 0 60000 65536"/>
                  <a:gd name="T16" fmla="*/ 0 60000 65536"/>
                  <a:gd name="T17" fmla="*/ 0 60000 65536"/>
                  <a:gd name="T18" fmla="*/ 0 60000 65536"/>
                  <a:gd name="T19" fmla="*/ 0 60000 65536"/>
                  <a:gd name="T20" fmla="*/ 0 60000 65536"/>
                  <a:gd name="T21" fmla="*/ 0 w 36"/>
                  <a:gd name="T22" fmla="*/ 0 h 61"/>
                  <a:gd name="T23" fmla="*/ 36 w 36"/>
                  <a:gd name="T24" fmla="*/ 61 h 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 h="61">
                    <a:moveTo>
                      <a:pt x="0" y="58"/>
                    </a:moveTo>
                    <a:lnTo>
                      <a:pt x="13" y="0"/>
                    </a:lnTo>
                    <a:lnTo>
                      <a:pt x="24" y="0"/>
                    </a:lnTo>
                    <a:lnTo>
                      <a:pt x="36" y="61"/>
                    </a:lnTo>
                    <a:lnTo>
                      <a:pt x="0" y="59"/>
                    </a:lnTo>
                    <a:lnTo>
                      <a:pt x="0" y="5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68" name="Freeform 1491"/>
              <p:cNvSpPr>
                <a:spLocks/>
              </p:cNvSpPr>
              <p:nvPr/>
            </p:nvSpPr>
            <p:spPr bwMode="auto">
              <a:xfrm flipH="1">
                <a:off x="5283" y="1377"/>
                <a:ext cx="4" cy="7"/>
              </a:xfrm>
              <a:custGeom>
                <a:avLst/>
                <a:gdLst>
                  <a:gd name="T0" fmla="*/ 0 w 32"/>
                  <a:gd name="T1" fmla="*/ 0 h 61"/>
                  <a:gd name="T2" fmla="*/ 0 w 32"/>
                  <a:gd name="T3" fmla="*/ 0 h 61"/>
                  <a:gd name="T4" fmla="*/ 0 w 32"/>
                  <a:gd name="T5" fmla="*/ 0 h 61"/>
                  <a:gd name="T6" fmla="*/ 0 w 32"/>
                  <a:gd name="T7" fmla="*/ 0 h 61"/>
                  <a:gd name="T8" fmla="*/ 0 w 32"/>
                  <a:gd name="T9" fmla="*/ 0 h 61"/>
                  <a:gd name="T10" fmla="*/ 0 w 32"/>
                  <a:gd name="T11" fmla="*/ 0 h 61"/>
                  <a:gd name="T12" fmla="*/ 0 w 32"/>
                  <a:gd name="T13" fmla="*/ 0 h 61"/>
                  <a:gd name="T14" fmla="*/ 0 60000 65536"/>
                  <a:gd name="T15" fmla="*/ 0 60000 65536"/>
                  <a:gd name="T16" fmla="*/ 0 60000 65536"/>
                  <a:gd name="T17" fmla="*/ 0 60000 65536"/>
                  <a:gd name="T18" fmla="*/ 0 60000 65536"/>
                  <a:gd name="T19" fmla="*/ 0 60000 65536"/>
                  <a:gd name="T20" fmla="*/ 0 60000 65536"/>
                  <a:gd name="T21" fmla="*/ 0 w 32"/>
                  <a:gd name="T22" fmla="*/ 0 h 61"/>
                  <a:gd name="T23" fmla="*/ 32 w 32"/>
                  <a:gd name="T24" fmla="*/ 61 h 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 h="61">
                    <a:moveTo>
                      <a:pt x="0" y="58"/>
                    </a:moveTo>
                    <a:lnTo>
                      <a:pt x="11" y="0"/>
                    </a:lnTo>
                    <a:lnTo>
                      <a:pt x="25" y="0"/>
                    </a:lnTo>
                    <a:lnTo>
                      <a:pt x="32" y="61"/>
                    </a:lnTo>
                    <a:lnTo>
                      <a:pt x="0" y="59"/>
                    </a:lnTo>
                    <a:lnTo>
                      <a:pt x="0" y="5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69" name="Freeform 1492"/>
              <p:cNvSpPr>
                <a:spLocks/>
              </p:cNvSpPr>
              <p:nvPr/>
            </p:nvSpPr>
            <p:spPr bwMode="auto">
              <a:xfrm flipH="1">
                <a:off x="5271" y="1377"/>
                <a:ext cx="4" cy="7"/>
              </a:xfrm>
              <a:custGeom>
                <a:avLst/>
                <a:gdLst>
                  <a:gd name="T0" fmla="*/ 0 w 35"/>
                  <a:gd name="T1" fmla="*/ 0 h 61"/>
                  <a:gd name="T2" fmla="*/ 0 w 35"/>
                  <a:gd name="T3" fmla="*/ 0 h 61"/>
                  <a:gd name="T4" fmla="*/ 0 w 35"/>
                  <a:gd name="T5" fmla="*/ 0 h 61"/>
                  <a:gd name="T6" fmla="*/ 0 w 35"/>
                  <a:gd name="T7" fmla="*/ 0 h 61"/>
                  <a:gd name="T8" fmla="*/ 0 w 35"/>
                  <a:gd name="T9" fmla="*/ 0 h 61"/>
                  <a:gd name="T10" fmla="*/ 0 w 35"/>
                  <a:gd name="T11" fmla="*/ 0 h 61"/>
                  <a:gd name="T12" fmla="*/ 0 w 35"/>
                  <a:gd name="T13" fmla="*/ 0 h 61"/>
                  <a:gd name="T14" fmla="*/ 0 60000 65536"/>
                  <a:gd name="T15" fmla="*/ 0 60000 65536"/>
                  <a:gd name="T16" fmla="*/ 0 60000 65536"/>
                  <a:gd name="T17" fmla="*/ 0 60000 65536"/>
                  <a:gd name="T18" fmla="*/ 0 60000 65536"/>
                  <a:gd name="T19" fmla="*/ 0 60000 65536"/>
                  <a:gd name="T20" fmla="*/ 0 60000 65536"/>
                  <a:gd name="T21" fmla="*/ 0 w 35"/>
                  <a:gd name="T22" fmla="*/ 0 h 61"/>
                  <a:gd name="T23" fmla="*/ 35 w 35"/>
                  <a:gd name="T24" fmla="*/ 61 h 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5" h="61">
                    <a:moveTo>
                      <a:pt x="0" y="58"/>
                    </a:moveTo>
                    <a:lnTo>
                      <a:pt x="13" y="0"/>
                    </a:lnTo>
                    <a:lnTo>
                      <a:pt x="24" y="0"/>
                    </a:lnTo>
                    <a:lnTo>
                      <a:pt x="35" y="61"/>
                    </a:lnTo>
                    <a:lnTo>
                      <a:pt x="0" y="59"/>
                    </a:lnTo>
                    <a:lnTo>
                      <a:pt x="0" y="5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70" name="Freeform 1493"/>
              <p:cNvSpPr>
                <a:spLocks/>
              </p:cNvSpPr>
              <p:nvPr/>
            </p:nvSpPr>
            <p:spPr bwMode="auto">
              <a:xfrm flipH="1">
                <a:off x="5258" y="1377"/>
                <a:ext cx="5" cy="7"/>
              </a:xfrm>
              <a:custGeom>
                <a:avLst/>
                <a:gdLst>
                  <a:gd name="T0" fmla="*/ 0 w 33"/>
                  <a:gd name="T1" fmla="*/ 0 h 61"/>
                  <a:gd name="T2" fmla="*/ 0 w 33"/>
                  <a:gd name="T3" fmla="*/ 0 h 61"/>
                  <a:gd name="T4" fmla="*/ 0 w 33"/>
                  <a:gd name="T5" fmla="*/ 0 h 61"/>
                  <a:gd name="T6" fmla="*/ 0 w 33"/>
                  <a:gd name="T7" fmla="*/ 0 h 61"/>
                  <a:gd name="T8" fmla="*/ 0 w 33"/>
                  <a:gd name="T9" fmla="*/ 0 h 61"/>
                  <a:gd name="T10" fmla="*/ 0 w 33"/>
                  <a:gd name="T11" fmla="*/ 0 h 61"/>
                  <a:gd name="T12" fmla="*/ 0 w 33"/>
                  <a:gd name="T13" fmla="*/ 0 h 61"/>
                  <a:gd name="T14" fmla="*/ 0 60000 65536"/>
                  <a:gd name="T15" fmla="*/ 0 60000 65536"/>
                  <a:gd name="T16" fmla="*/ 0 60000 65536"/>
                  <a:gd name="T17" fmla="*/ 0 60000 65536"/>
                  <a:gd name="T18" fmla="*/ 0 60000 65536"/>
                  <a:gd name="T19" fmla="*/ 0 60000 65536"/>
                  <a:gd name="T20" fmla="*/ 0 60000 65536"/>
                  <a:gd name="T21" fmla="*/ 0 w 33"/>
                  <a:gd name="T22" fmla="*/ 0 h 61"/>
                  <a:gd name="T23" fmla="*/ 33 w 33"/>
                  <a:gd name="T24" fmla="*/ 61 h 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3" h="61">
                    <a:moveTo>
                      <a:pt x="0" y="58"/>
                    </a:moveTo>
                    <a:lnTo>
                      <a:pt x="11" y="0"/>
                    </a:lnTo>
                    <a:lnTo>
                      <a:pt x="25" y="0"/>
                    </a:lnTo>
                    <a:lnTo>
                      <a:pt x="33" y="61"/>
                    </a:lnTo>
                    <a:lnTo>
                      <a:pt x="0" y="59"/>
                    </a:lnTo>
                    <a:lnTo>
                      <a:pt x="0" y="5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71" name="Freeform 1494"/>
              <p:cNvSpPr>
                <a:spLocks/>
              </p:cNvSpPr>
              <p:nvPr/>
            </p:nvSpPr>
            <p:spPr bwMode="auto">
              <a:xfrm flipH="1">
                <a:off x="5246" y="1377"/>
                <a:ext cx="4" cy="7"/>
              </a:xfrm>
              <a:custGeom>
                <a:avLst/>
                <a:gdLst>
                  <a:gd name="T0" fmla="*/ 0 w 36"/>
                  <a:gd name="T1" fmla="*/ 0 h 61"/>
                  <a:gd name="T2" fmla="*/ 0 w 36"/>
                  <a:gd name="T3" fmla="*/ 0 h 61"/>
                  <a:gd name="T4" fmla="*/ 0 w 36"/>
                  <a:gd name="T5" fmla="*/ 0 h 61"/>
                  <a:gd name="T6" fmla="*/ 0 w 36"/>
                  <a:gd name="T7" fmla="*/ 0 h 61"/>
                  <a:gd name="T8" fmla="*/ 0 w 36"/>
                  <a:gd name="T9" fmla="*/ 0 h 61"/>
                  <a:gd name="T10" fmla="*/ 0 w 36"/>
                  <a:gd name="T11" fmla="*/ 0 h 61"/>
                  <a:gd name="T12" fmla="*/ 0 w 36"/>
                  <a:gd name="T13" fmla="*/ 0 h 61"/>
                  <a:gd name="T14" fmla="*/ 0 60000 65536"/>
                  <a:gd name="T15" fmla="*/ 0 60000 65536"/>
                  <a:gd name="T16" fmla="*/ 0 60000 65536"/>
                  <a:gd name="T17" fmla="*/ 0 60000 65536"/>
                  <a:gd name="T18" fmla="*/ 0 60000 65536"/>
                  <a:gd name="T19" fmla="*/ 0 60000 65536"/>
                  <a:gd name="T20" fmla="*/ 0 60000 65536"/>
                  <a:gd name="T21" fmla="*/ 0 w 36"/>
                  <a:gd name="T22" fmla="*/ 0 h 61"/>
                  <a:gd name="T23" fmla="*/ 36 w 36"/>
                  <a:gd name="T24" fmla="*/ 61 h 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 h="61">
                    <a:moveTo>
                      <a:pt x="0" y="58"/>
                    </a:moveTo>
                    <a:lnTo>
                      <a:pt x="14" y="0"/>
                    </a:lnTo>
                    <a:lnTo>
                      <a:pt x="28" y="0"/>
                    </a:lnTo>
                    <a:lnTo>
                      <a:pt x="36" y="61"/>
                    </a:lnTo>
                    <a:lnTo>
                      <a:pt x="1" y="59"/>
                    </a:lnTo>
                    <a:lnTo>
                      <a:pt x="0" y="5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72" name="Freeform 1495"/>
              <p:cNvSpPr>
                <a:spLocks/>
              </p:cNvSpPr>
              <p:nvPr/>
            </p:nvSpPr>
            <p:spPr bwMode="auto">
              <a:xfrm flipH="1">
                <a:off x="5234" y="1377"/>
                <a:ext cx="4" cy="7"/>
              </a:xfrm>
              <a:custGeom>
                <a:avLst/>
                <a:gdLst>
                  <a:gd name="T0" fmla="*/ 0 w 36"/>
                  <a:gd name="T1" fmla="*/ 0 h 61"/>
                  <a:gd name="T2" fmla="*/ 0 w 36"/>
                  <a:gd name="T3" fmla="*/ 0 h 61"/>
                  <a:gd name="T4" fmla="*/ 0 w 36"/>
                  <a:gd name="T5" fmla="*/ 0 h 61"/>
                  <a:gd name="T6" fmla="*/ 0 w 36"/>
                  <a:gd name="T7" fmla="*/ 0 h 61"/>
                  <a:gd name="T8" fmla="*/ 0 w 36"/>
                  <a:gd name="T9" fmla="*/ 0 h 61"/>
                  <a:gd name="T10" fmla="*/ 0 w 36"/>
                  <a:gd name="T11" fmla="*/ 0 h 61"/>
                  <a:gd name="T12" fmla="*/ 0 w 36"/>
                  <a:gd name="T13" fmla="*/ 0 h 61"/>
                  <a:gd name="T14" fmla="*/ 0 60000 65536"/>
                  <a:gd name="T15" fmla="*/ 0 60000 65536"/>
                  <a:gd name="T16" fmla="*/ 0 60000 65536"/>
                  <a:gd name="T17" fmla="*/ 0 60000 65536"/>
                  <a:gd name="T18" fmla="*/ 0 60000 65536"/>
                  <a:gd name="T19" fmla="*/ 0 60000 65536"/>
                  <a:gd name="T20" fmla="*/ 0 60000 65536"/>
                  <a:gd name="T21" fmla="*/ 0 w 36"/>
                  <a:gd name="T22" fmla="*/ 0 h 61"/>
                  <a:gd name="T23" fmla="*/ 36 w 36"/>
                  <a:gd name="T24" fmla="*/ 61 h 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 h="61">
                    <a:moveTo>
                      <a:pt x="0" y="58"/>
                    </a:moveTo>
                    <a:lnTo>
                      <a:pt x="14" y="0"/>
                    </a:lnTo>
                    <a:lnTo>
                      <a:pt x="25" y="0"/>
                    </a:lnTo>
                    <a:lnTo>
                      <a:pt x="36" y="61"/>
                    </a:lnTo>
                    <a:lnTo>
                      <a:pt x="1" y="59"/>
                    </a:lnTo>
                    <a:lnTo>
                      <a:pt x="0" y="5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73" name="Freeform 1496"/>
              <p:cNvSpPr>
                <a:spLocks/>
              </p:cNvSpPr>
              <p:nvPr/>
            </p:nvSpPr>
            <p:spPr bwMode="auto">
              <a:xfrm flipH="1">
                <a:off x="5222" y="1377"/>
                <a:ext cx="4" cy="7"/>
              </a:xfrm>
              <a:custGeom>
                <a:avLst/>
                <a:gdLst>
                  <a:gd name="T0" fmla="*/ 0 w 33"/>
                  <a:gd name="T1" fmla="*/ 0 h 61"/>
                  <a:gd name="T2" fmla="*/ 0 w 33"/>
                  <a:gd name="T3" fmla="*/ 0 h 61"/>
                  <a:gd name="T4" fmla="*/ 0 w 33"/>
                  <a:gd name="T5" fmla="*/ 0 h 61"/>
                  <a:gd name="T6" fmla="*/ 0 w 33"/>
                  <a:gd name="T7" fmla="*/ 0 h 61"/>
                  <a:gd name="T8" fmla="*/ 0 w 33"/>
                  <a:gd name="T9" fmla="*/ 0 h 61"/>
                  <a:gd name="T10" fmla="*/ 0 w 33"/>
                  <a:gd name="T11" fmla="*/ 0 h 61"/>
                  <a:gd name="T12" fmla="*/ 0 w 33"/>
                  <a:gd name="T13" fmla="*/ 0 h 61"/>
                  <a:gd name="T14" fmla="*/ 0 60000 65536"/>
                  <a:gd name="T15" fmla="*/ 0 60000 65536"/>
                  <a:gd name="T16" fmla="*/ 0 60000 65536"/>
                  <a:gd name="T17" fmla="*/ 0 60000 65536"/>
                  <a:gd name="T18" fmla="*/ 0 60000 65536"/>
                  <a:gd name="T19" fmla="*/ 0 60000 65536"/>
                  <a:gd name="T20" fmla="*/ 0 60000 65536"/>
                  <a:gd name="T21" fmla="*/ 0 w 33"/>
                  <a:gd name="T22" fmla="*/ 0 h 61"/>
                  <a:gd name="T23" fmla="*/ 33 w 33"/>
                  <a:gd name="T24" fmla="*/ 61 h 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3" h="61">
                    <a:moveTo>
                      <a:pt x="0" y="58"/>
                    </a:moveTo>
                    <a:lnTo>
                      <a:pt x="11" y="0"/>
                    </a:lnTo>
                    <a:lnTo>
                      <a:pt x="25" y="0"/>
                    </a:lnTo>
                    <a:lnTo>
                      <a:pt x="33" y="61"/>
                    </a:lnTo>
                    <a:lnTo>
                      <a:pt x="1" y="59"/>
                    </a:lnTo>
                    <a:lnTo>
                      <a:pt x="0" y="5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74" name="Freeform 1497"/>
              <p:cNvSpPr>
                <a:spLocks/>
              </p:cNvSpPr>
              <p:nvPr/>
            </p:nvSpPr>
            <p:spPr bwMode="auto">
              <a:xfrm flipH="1">
                <a:off x="5210" y="1377"/>
                <a:ext cx="4" cy="7"/>
              </a:xfrm>
              <a:custGeom>
                <a:avLst/>
                <a:gdLst>
                  <a:gd name="T0" fmla="*/ 0 w 35"/>
                  <a:gd name="T1" fmla="*/ 0 h 61"/>
                  <a:gd name="T2" fmla="*/ 0 w 35"/>
                  <a:gd name="T3" fmla="*/ 0 h 61"/>
                  <a:gd name="T4" fmla="*/ 0 w 35"/>
                  <a:gd name="T5" fmla="*/ 0 h 61"/>
                  <a:gd name="T6" fmla="*/ 0 w 35"/>
                  <a:gd name="T7" fmla="*/ 0 h 61"/>
                  <a:gd name="T8" fmla="*/ 0 w 35"/>
                  <a:gd name="T9" fmla="*/ 0 h 61"/>
                  <a:gd name="T10" fmla="*/ 0 w 35"/>
                  <a:gd name="T11" fmla="*/ 0 h 61"/>
                  <a:gd name="T12" fmla="*/ 0 w 35"/>
                  <a:gd name="T13" fmla="*/ 0 h 61"/>
                  <a:gd name="T14" fmla="*/ 0 60000 65536"/>
                  <a:gd name="T15" fmla="*/ 0 60000 65536"/>
                  <a:gd name="T16" fmla="*/ 0 60000 65536"/>
                  <a:gd name="T17" fmla="*/ 0 60000 65536"/>
                  <a:gd name="T18" fmla="*/ 0 60000 65536"/>
                  <a:gd name="T19" fmla="*/ 0 60000 65536"/>
                  <a:gd name="T20" fmla="*/ 0 60000 65536"/>
                  <a:gd name="T21" fmla="*/ 0 w 35"/>
                  <a:gd name="T22" fmla="*/ 0 h 61"/>
                  <a:gd name="T23" fmla="*/ 35 w 35"/>
                  <a:gd name="T24" fmla="*/ 61 h 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5" h="61">
                    <a:moveTo>
                      <a:pt x="0" y="58"/>
                    </a:moveTo>
                    <a:lnTo>
                      <a:pt x="13" y="0"/>
                    </a:lnTo>
                    <a:lnTo>
                      <a:pt x="25" y="0"/>
                    </a:lnTo>
                    <a:lnTo>
                      <a:pt x="35" y="61"/>
                    </a:lnTo>
                    <a:lnTo>
                      <a:pt x="0" y="59"/>
                    </a:lnTo>
                    <a:lnTo>
                      <a:pt x="0" y="5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75" name="Freeform 1498"/>
              <p:cNvSpPr>
                <a:spLocks/>
              </p:cNvSpPr>
              <p:nvPr/>
            </p:nvSpPr>
            <p:spPr bwMode="auto">
              <a:xfrm flipH="1">
                <a:off x="5198" y="1374"/>
                <a:ext cx="5" cy="8"/>
              </a:xfrm>
              <a:custGeom>
                <a:avLst/>
                <a:gdLst>
                  <a:gd name="T0" fmla="*/ 0 w 46"/>
                  <a:gd name="T1" fmla="*/ 0 h 65"/>
                  <a:gd name="T2" fmla="*/ 0 w 46"/>
                  <a:gd name="T3" fmla="*/ 0 h 65"/>
                  <a:gd name="T4" fmla="*/ 0 w 46"/>
                  <a:gd name="T5" fmla="*/ 0 h 65"/>
                  <a:gd name="T6" fmla="*/ 0 w 46"/>
                  <a:gd name="T7" fmla="*/ 0 h 65"/>
                  <a:gd name="T8" fmla="*/ 0 w 46"/>
                  <a:gd name="T9" fmla="*/ 0 h 65"/>
                  <a:gd name="T10" fmla="*/ 0 w 46"/>
                  <a:gd name="T11" fmla="*/ 0 h 65"/>
                  <a:gd name="T12" fmla="*/ 0 w 46"/>
                  <a:gd name="T13" fmla="*/ 0 h 65"/>
                  <a:gd name="T14" fmla="*/ 0 60000 65536"/>
                  <a:gd name="T15" fmla="*/ 0 60000 65536"/>
                  <a:gd name="T16" fmla="*/ 0 60000 65536"/>
                  <a:gd name="T17" fmla="*/ 0 60000 65536"/>
                  <a:gd name="T18" fmla="*/ 0 60000 65536"/>
                  <a:gd name="T19" fmla="*/ 0 60000 65536"/>
                  <a:gd name="T20" fmla="*/ 0 60000 65536"/>
                  <a:gd name="T21" fmla="*/ 0 w 46"/>
                  <a:gd name="T22" fmla="*/ 0 h 65"/>
                  <a:gd name="T23" fmla="*/ 46 w 46"/>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6" h="65">
                    <a:moveTo>
                      <a:pt x="13" y="64"/>
                    </a:moveTo>
                    <a:lnTo>
                      <a:pt x="0" y="5"/>
                    </a:lnTo>
                    <a:lnTo>
                      <a:pt x="10" y="0"/>
                    </a:lnTo>
                    <a:lnTo>
                      <a:pt x="46" y="50"/>
                    </a:lnTo>
                    <a:lnTo>
                      <a:pt x="14" y="65"/>
                    </a:lnTo>
                    <a:lnTo>
                      <a:pt x="13" y="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76" name="Freeform 1499"/>
              <p:cNvSpPr>
                <a:spLocks/>
              </p:cNvSpPr>
              <p:nvPr/>
            </p:nvSpPr>
            <p:spPr bwMode="auto">
              <a:xfrm flipH="1">
                <a:off x="5187" y="1369"/>
                <a:ext cx="6" cy="8"/>
              </a:xfrm>
              <a:custGeom>
                <a:avLst/>
                <a:gdLst>
                  <a:gd name="T0" fmla="*/ 0 w 46"/>
                  <a:gd name="T1" fmla="*/ 0 h 63"/>
                  <a:gd name="T2" fmla="*/ 0 w 46"/>
                  <a:gd name="T3" fmla="*/ 0 h 63"/>
                  <a:gd name="T4" fmla="*/ 0 w 46"/>
                  <a:gd name="T5" fmla="*/ 0 h 63"/>
                  <a:gd name="T6" fmla="*/ 0 w 46"/>
                  <a:gd name="T7" fmla="*/ 0 h 63"/>
                  <a:gd name="T8" fmla="*/ 0 w 46"/>
                  <a:gd name="T9" fmla="*/ 0 h 63"/>
                  <a:gd name="T10" fmla="*/ 0 w 46"/>
                  <a:gd name="T11" fmla="*/ 0 h 63"/>
                  <a:gd name="T12" fmla="*/ 0 w 46"/>
                  <a:gd name="T13" fmla="*/ 0 h 63"/>
                  <a:gd name="T14" fmla="*/ 0 60000 65536"/>
                  <a:gd name="T15" fmla="*/ 0 60000 65536"/>
                  <a:gd name="T16" fmla="*/ 0 60000 65536"/>
                  <a:gd name="T17" fmla="*/ 0 60000 65536"/>
                  <a:gd name="T18" fmla="*/ 0 60000 65536"/>
                  <a:gd name="T19" fmla="*/ 0 60000 65536"/>
                  <a:gd name="T20" fmla="*/ 0 60000 65536"/>
                  <a:gd name="T21" fmla="*/ 0 w 46"/>
                  <a:gd name="T22" fmla="*/ 0 h 63"/>
                  <a:gd name="T23" fmla="*/ 46 w 46"/>
                  <a:gd name="T24" fmla="*/ 63 h 6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6" h="63">
                    <a:moveTo>
                      <a:pt x="16" y="62"/>
                    </a:moveTo>
                    <a:lnTo>
                      <a:pt x="0" y="4"/>
                    </a:lnTo>
                    <a:lnTo>
                      <a:pt x="13" y="0"/>
                    </a:lnTo>
                    <a:lnTo>
                      <a:pt x="46" y="52"/>
                    </a:lnTo>
                    <a:lnTo>
                      <a:pt x="16" y="63"/>
                    </a:lnTo>
                    <a:lnTo>
                      <a:pt x="16"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77" name="Freeform 1500"/>
              <p:cNvSpPr>
                <a:spLocks/>
              </p:cNvSpPr>
              <p:nvPr/>
            </p:nvSpPr>
            <p:spPr bwMode="auto">
              <a:xfrm flipH="1">
                <a:off x="5177" y="1365"/>
                <a:ext cx="4" cy="8"/>
              </a:xfrm>
              <a:custGeom>
                <a:avLst/>
                <a:gdLst>
                  <a:gd name="T0" fmla="*/ 0 w 46"/>
                  <a:gd name="T1" fmla="*/ 0 h 66"/>
                  <a:gd name="T2" fmla="*/ 0 w 46"/>
                  <a:gd name="T3" fmla="*/ 0 h 66"/>
                  <a:gd name="T4" fmla="*/ 0 w 46"/>
                  <a:gd name="T5" fmla="*/ 0 h 66"/>
                  <a:gd name="T6" fmla="*/ 0 w 46"/>
                  <a:gd name="T7" fmla="*/ 0 h 66"/>
                  <a:gd name="T8" fmla="*/ 0 w 46"/>
                  <a:gd name="T9" fmla="*/ 0 h 66"/>
                  <a:gd name="T10" fmla="*/ 0 w 46"/>
                  <a:gd name="T11" fmla="*/ 0 h 66"/>
                  <a:gd name="T12" fmla="*/ 0 w 46"/>
                  <a:gd name="T13" fmla="*/ 0 h 66"/>
                  <a:gd name="T14" fmla="*/ 0 60000 65536"/>
                  <a:gd name="T15" fmla="*/ 0 60000 65536"/>
                  <a:gd name="T16" fmla="*/ 0 60000 65536"/>
                  <a:gd name="T17" fmla="*/ 0 60000 65536"/>
                  <a:gd name="T18" fmla="*/ 0 60000 65536"/>
                  <a:gd name="T19" fmla="*/ 0 60000 65536"/>
                  <a:gd name="T20" fmla="*/ 0 60000 65536"/>
                  <a:gd name="T21" fmla="*/ 0 w 46"/>
                  <a:gd name="T22" fmla="*/ 0 h 66"/>
                  <a:gd name="T23" fmla="*/ 46 w 46"/>
                  <a:gd name="T24" fmla="*/ 66 h 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6" h="66">
                    <a:moveTo>
                      <a:pt x="13" y="65"/>
                    </a:moveTo>
                    <a:lnTo>
                      <a:pt x="0" y="6"/>
                    </a:lnTo>
                    <a:lnTo>
                      <a:pt x="11" y="0"/>
                    </a:lnTo>
                    <a:lnTo>
                      <a:pt x="46" y="52"/>
                    </a:lnTo>
                    <a:lnTo>
                      <a:pt x="13" y="66"/>
                    </a:lnTo>
                    <a:lnTo>
                      <a:pt x="13" y="6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78" name="Freeform 1501"/>
              <p:cNvSpPr>
                <a:spLocks/>
              </p:cNvSpPr>
              <p:nvPr/>
            </p:nvSpPr>
            <p:spPr bwMode="auto">
              <a:xfrm flipH="1">
                <a:off x="5129" y="1356"/>
                <a:ext cx="5" cy="6"/>
              </a:xfrm>
              <a:custGeom>
                <a:avLst/>
                <a:gdLst>
                  <a:gd name="T0" fmla="*/ 0 w 43"/>
                  <a:gd name="T1" fmla="*/ 0 h 46"/>
                  <a:gd name="T2" fmla="*/ 0 w 43"/>
                  <a:gd name="T3" fmla="*/ 0 h 46"/>
                  <a:gd name="T4" fmla="*/ 0 w 43"/>
                  <a:gd name="T5" fmla="*/ 0 h 46"/>
                  <a:gd name="T6" fmla="*/ 0 w 43"/>
                  <a:gd name="T7" fmla="*/ 0 h 46"/>
                  <a:gd name="T8" fmla="*/ 0 w 43"/>
                  <a:gd name="T9" fmla="*/ 0 h 46"/>
                  <a:gd name="T10" fmla="*/ 0 w 43"/>
                  <a:gd name="T11" fmla="*/ 0 h 46"/>
                  <a:gd name="T12" fmla="*/ 0 w 43"/>
                  <a:gd name="T13" fmla="*/ 0 h 46"/>
                  <a:gd name="T14" fmla="*/ 0 w 43"/>
                  <a:gd name="T15" fmla="*/ 0 h 46"/>
                  <a:gd name="T16" fmla="*/ 0 w 43"/>
                  <a:gd name="T17" fmla="*/ 0 h 46"/>
                  <a:gd name="T18" fmla="*/ 0 w 43"/>
                  <a:gd name="T19" fmla="*/ 0 h 46"/>
                  <a:gd name="T20" fmla="*/ 0 w 43"/>
                  <a:gd name="T21" fmla="*/ 0 h 46"/>
                  <a:gd name="T22" fmla="*/ 0 w 43"/>
                  <a:gd name="T23" fmla="*/ 0 h 46"/>
                  <a:gd name="T24" fmla="*/ 0 w 43"/>
                  <a:gd name="T25" fmla="*/ 0 h 46"/>
                  <a:gd name="T26" fmla="*/ 0 w 43"/>
                  <a:gd name="T27" fmla="*/ 0 h 46"/>
                  <a:gd name="T28" fmla="*/ 0 w 43"/>
                  <a:gd name="T29" fmla="*/ 0 h 46"/>
                  <a:gd name="T30" fmla="*/ 0 w 43"/>
                  <a:gd name="T31" fmla="*/ 0 h 46"/>
                  <a:gd name="T32" fmla="*/ 0 w 43"/>
                  <a:gd name="T33" fmla="*/ 0 h 46"/>
                  <a:gd name="T34" fmla="*/ 0 w 43"/>
                  <a:gd name="T35" fmla="*/ 0 h 46"/>
                  <a:gd name="T36" fmla="*/ 0 w 43"/>
                  <a:gd name="T37" fmla="*/ 0 h 46"/>
                  <a:gd name="T38" fmla="*/ 0 w 43"/>
                  <a:gd name="T39" fmla="*/ 0 h 46"/>
                  <a:gd name="T40" fmla="*/ 0 w 43"/>
                  <a:gd name="T41" fmla="*/ 0 h 46"/>
                  <a:gd name="T42" fmla="*/ 0 w 43"/>
                  <a:gd name="T43" fmla="*/ 0 h 46"/>
                  <a:gd name="T44" fmla="*/ 0 w 43"/>
                  <a:gd name="T45" fmla="*/ 0 h 46"/>
                  <a:gd name="T46" fmla="*/ 0 w 43"/>
                  <a:gd name="T47" fmla="*/ 0 h 46"/>
                  <a:gd name="T48" fmla="*/ 0 w 43"/>
                  <a:gd name="T49" fmla="*/ 0 h 46"/>
                  <a:gd name="T50" fmla="*/ 0 w 43"/>
                  <a:gd name="T51" fmla="*/ 0 h 46"/>
                  <a:gd name="T52" fmla="*/ 0 w 43"/>
                  <a:gd name="T53" fmla="*/ 0 h 46"/>
                  <a:gd name="T54" fmla="*/ 0 w 43"/>
                  <a:gd name="T55" fmla="*/ 0 h 46"/>
                  <a:gd name="T56" fmla="*/ 0 w 43"/>
                  <a:gd name="T57" fmla="*/ 0 h 46"/>
                  <a:gd name="T58" fmla="*/ 0 w 43"/>
                  <a:gd name="T59" fmla="*/ 0 h 46"/>
                  <a:gd name="T60" fmla="*/ 0 w 43"/>
                  <a:gd name="T61" fmla="*/ 0 h 46"/>
                  <a:gd name="T62" fmla="*/ 0 w 43"/>
                  <a:gd name="T63" fmla="*/ 0 h 46"/>
                  <a:gd name="T64" fmla="*/ 0 w 43"/>
                  <a:gd name="T65" fmla="*/ 0 h 46"/>
                  <a:gd name="T66" fmla="*/ 0 w 43"/>
                  <a:gd name="T67" fmla="*/ 0 h 46"/>
                  <a:gd name="T68" fmla="*/ 0 w 43"/>
                  <a:gd name="T69" fmla="*/ 0 h 46"/>
                  <a:gd name="T70" fmla="*/ 0 w 43"/>
                  <a:gd name="T71" fmla="*/ 0 h 46"/>
                  <a:gd name="T72" fmla="*/ 0 w 43"/>
                  <a:gd name="T73" fmla="*/ 0 h 46"/>
                  <a:gd name="T74" fmla="*/ 0 w 43"/>
                  <a:gd name="T75" fmla="*/ 0 h 46"/>
                  <a:gd name="T76" fmla="*/ 0 w 43"/>
                  <a:gd name="T77" fmla="*/ 0 h 46"/>
                  <a:gd name="T78" fmla="*/ 0 w 43"/>
                  <a:gd name="T79" fmla="*/ 0 h 46"/>
                  <a:gd name="T80" fmla="*/ 0 w 43"/>
                  <a:gd name="T81" fmla="*/ 0 h 46"/>
                  <a:gd name="T82" fmla="*/ 0 w 43"/>
                  <a:gd name="T83" fmla="*/ 0 h 46"/>
                  <a:gd name="T84" fmla="*/ 0 w 43"/>
                  <a:gd name="T85" fmla="*/ 0 h 4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3"/>
                  <a:gd name="T130" fmla="*/ 0 h 46"/>
                  <a:gd name="T131" fmla="*/ 43 w 43"/>
                  <a:gd name="T132" fmla="*/ 46 h 4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3" h="46">
                    <a:moveTo>
                      <a:pt x="19" y="45"/>
                    </a:moveTo>
                    <a:lnTo>
                      <a:pt x="22" y="46"/>
                    </a:lnTo>
                    <a:lnTo>
                      <a:pt x="25" y="45"/>
                    </a:lnTo>
                    <a:lnTo>
                      <a:pt x="29" y="44"/>
                    </a:lnTo>
                    <a:lnTo>
                      <a:pt x="32" y="43"/>
                    </a:lnTo>
                    <a:lnTo>
                      <a:pt x="34" y="40"/>
                    </a:lnTo>
                    <a:lnTo>
                      <a:pt x="37" y="38"/>
                    </a:lnTo>
                    <a:lnTo>
                      <a:pt x="39" y="36"/>
                    </a:lnTo>
                    <a:lnTo>
                      <a:pt x="41" y="33"/>
                    </a:lnTo>
                    <a:lnTo>
                      <a:pt x="42" y="30"/>
                    </a:lnTo>
                    <a:lnTo>
                      <a:pt x="43" y="27"/>
                    </a:lnTo>
                    <a:lnTo>
                      <a:pt x="43" y="22"/>
                    </a:lnTo>
                    <a:lnTo>
                      <a:pt x="43" y="19"/>
                    </a:lnTo>
                    <a:lnTo>
                      <a:pt x="42" y="16"/>
                    </a:lnTo>
                    <a:lnTo>
                      <a:pt x="40" y="12"/>
                    </a:lnTo>
                    <a:lnTo>
                      <a:pt x="39" y="10"/>
                    </a:lnTo>
                    <a:lnTo>
                      <a:pt x="37" y="7"/>
                    </a:lnTo>
                    <a:lnTo>
                      <a:pt x="33" y="4"/>
                    </a:lnTo>
                    <a:lnTo>
                      <a:pt x="31" y="2"/>
                    </a:lnTo>
                    <a:lnTo>
                      <a:pt x="28" y="1"/>
                    </a:lnTo>
                    <a:lnTo>
                      <a:pt x="24" y="0"/>
                    </a:lnTo>
                    <a:lnTo>
                      <a:pt x="21" y="0"/>
                    </a:lnTo>
                    <a:lnTo>
                      <a:pt x="18" y="1"/>
                    </a:lnTo>
                    <a:lnTo>
                      <a:pt x="14" y="2"/>
                    </a:lnTo>
                    <a:lnTo>
                      <a:pt x="11" y="3"/>
                    </a:lnTo>
                    <a:lnTo>
                      <a:pt x="7" y="6"/>
                    </a:lnTo>
                    <a:lnTo>
                      <a:pt x="5" y="8"/>
                    </a:lnTo>
                    <a:lnTo>
                      <a:pt x="3" y="10"/>
                    </a:lnTo>
                    <a:lnTo>
                      <a:pt x="2" y="12"/>
                    </a:lnTo>
                    <a:lnTo>
                      <a:pt x="1" y="16"/>
                    </a:lnTo>
                    <a:lnTo>
                      <a:pt x="1" y="19"/>
                    </a:lnTo>
                    <a:lnTo>
                      <a:pt x="0" y="22"/>
                    </a:lnTo>
                    <a:lnTo>
                      <a:pt x="0" y="26"/>
                    </a:lnTo>
                    <a:lnTo>
                      <a:pt x="1" y="30"/>
                    </a:lnTo>
                    <a:lnTo>
                      <a:pt x="2" y="33"/>
                    </a:lnTo>
                    <a:lnTo>
                      <a:pt x="4" y="36"/>
                    </a:lnTo>
                    <a:lnTo>
                      <a:pt x="6" y="38"/>
                    </a:lnTo>
                    <a:lnTo>
                      <a:pt x="9" y="42"/>
                    </a:lnTo>
                    <a:lnTo>
                      <a:pt x="12" y="43"/>
                    </a:lnTo>
                    <a:lnTo>
                      <a:pt x="15" y="45"/>
                    </a:lnTo>
                    <a:lnTo>
                      <a:pt x="20" y="46"/>
                    </a:lnTo>
                    <a:lnTo>
                      <a:pt x="19"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79" name="Freeform 1502"/>
              <p:cNvSpPr>
                <a:spLocks/>
              </p:cNvSpPr>
              <p:nvPr/>
            </p:nvSpPr>
            <p:spPr bwMode="auto">
              <a:xfrm flipH="1">
                <a:off x="5145" y="1354"/>
                <a:ext cx="10" cy="18"/>
              </a:xfrm>
              <a:custGeom>
                <a:avLst/>
                <a:gdLst>
                  <a:gd name="T0" fmla="*/ 0 w 89"/>
                  <a:gd name="T1" fmla="*/ 0 h 140"/>
                  <a:gd name="T2" fmla="*/ 0 w 89"/>
                  <a:gd name="T3" fmla="*/ 0 h 140"/>
                  <a:gd name="T4" fmla="*/ 0 w 89"/>
                  <a:gd name="T5" fmla="*/ 0 h 140"/>
                  <a:gd name="T6" fmla="*/ 0 w 89"/>
                  <a:gd name="T7" fmla="*/ 0 h 140"/>
                  <a:gd name="T8" fmla="*/ 0 w 89"/>
                  <a:gd name="T9" fmla="*/ 0 h 140"/>
                  <a:gd name="T10" fmla="*/ 0 w 89"/>
                  <a:gd name="T11" fmla="*/ 0 h 140"/>
                  <a:gd name="T12" fmla="*/ 0 w 89"/>
                  <a:gd name="T13" fmla="*/ 0 h 140"/>
                  <a:gd name="T14" fmla="*/ 0 w 89"/>
                  <a:gd name="T15" fmla="*/ 0 h 140"/>
                  <a:gd name="T16" fmla="*/ 0 w 89"/>
                  <a:gd name="T17" fmla="*/ 0 h 140"/>
                  <a:gd name="T18" fmla="*/ 0 w 89"/>
                  <a:gd name="T19" fmla="*/ 0 h 140"/>
                  <a:gd name="T20" fmla="*/ 0 w 89"/>
                  <a:gd name="T21" fmla="*/ 0 h 140"/>
                  <a:gd name="T22" fmla="*/ 0 w 89"/>
                  <a:gd name="T23" fmla="*/ 0 h 140"/>
                  <a:gd name="T24" fmla="*/ 0 w 89"/>
                  <a:gd name="T25" fmla="*/ 0 h 140"/>
                  <a:gd name="T26" fmla="*/ 0 w 89"/>
                  <a:gd name="T27" fmla="*/ 0 h 140"/>
                  <a:gd name="T28" fmla="*/ 0 w 89"/>
                  <a:gd name="T29" fmla="*/ 0 h 140"/>
                  <a:gd name="T30" fmla="*/ 0 w 89"/>
                  <a:gd name="T31" fmla="*/ 0 h 140"/>
                  <a:gd name="T32" fmla="*/ 0 w 89"/>
                  <a:gd name="T33" fmla="*/ 0 h 140"/>
                  <a:gd name="T34" fmla="*/ 0 w 89"/>
                  <a:gd name="T35" fmla="*/ 0 h 140"/>
                  <a:gd name="T36" fmla="*/ 0 w 89"/>
                  <a:gd name="T37" fmla="*/ 0 h 140"/>
                  <a:gd name="T38" fmla="*/ 0 w 89"/>
                  <a:gd name="T39" fmla="*/ 0 h 140"/>
                  <a:gd name="T40" fmla="*/ 0 w 89"/>
                  <a:gd name="T41" fmla="*/ 0 h 140"/>
                  <a:gd name="T42" fmla="*/ 0 w 89"/>
                  <a:gd name="T43" fmla="*/ 0 h 140"/>
                  <a:gd name="T44" fmla="*/ 0 w 89"/>
                  <a:gd name="T45" fmla="*/ 0 h 140"/>
                  <a:gd name="T46" fmla="*/ 0 w 89"/>
                  <a:gd name="T47" fmla="*/ 0 h 140"/>
                  <a:gd name="T48" fmla="*/ 0 w 89"/>
                  <a:gd name="T49" fmla="*/ 0 h 140"/>
                  <a:gd name="T50" fmla="*/ 0 w 89"/>
                  <a:gd name="T51" fmla="*/ 0 h 14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9"/>
                  <a:gd name="T79" fmla="*/ 0 h 140"/>
                  <a:gd name="T80" fmla="*/ 89 w 89"/>
                  <a:gd name="T81" fmla="*/ 140 h 14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9" h="140">
                    <a:moveTo>
                      <a:pt x="88" y="140"/>
                    </a:moveTo>
                    <a:lnTo>
                      <a:pt x="83" y="40"/>
                    </a:lnTo>
                    <a:lnTo>
                      <a:pt x="84" y="35"/>
                    </a:lnTo>
                    <a:lnTo>
                      <a:pt x="83" y="29"/>
                    </a:lnTo>
                    <a:lnTo>
                      <a:pt x="82" y="23"/>
                    </a:lnTo>
                    <a:lnTo>
                      <a:pt x="80" y="18"/>
                    </a:lnTo>
                    <a:lnTo>
                      <a:pt x="78" y="13"/>
                    </a:lnTo>
                    <a:lnTo>
                      <a:pt x="74" y="10"/>
                    </a:lnTo>
                    <a:lnTo>
                      <a:pt x="70" y="6"/>
                    </a:lnTo>
                    <a:lnTo>
                      <a:pt x="64" y="3"/>
                    </a:lnTo>
                    <a:lnTo>
                      <a:pt x="60" y="1"/>
                    </a:lnTo>
                    <a:lnTo>
                      <a:pt x="54" y="0"/>
                    </a:lnTo>
                    <a:lnTo>
                      <a:pt x="47" y="0"/>
                    </a:lnTo>
                    <a:lnTo>
                      <a:pt x="43" y="0"/>
                    </a:lnTo>
                    <a:lnTo>
                      <a:pt x="37" y="2"/>
                    </a:lnTo>
                    <a:lnTo>
                      <a:pt x="32" y="3"/>
                    </a:lnTo>
                    <a:lnTo>
                      <a:pt x="27" y="6"/>
                    </a:lnTo>
                    <a:lnTo>
                      <a:pt x="24" y="10"/>
                    </a:lnTo>
                    <a:lnTo>
                      <a:pt x="19" y="14"/>
                    </a:lnTo>
                    <a:lnTo>
                      <a:pt x="17" y="19"/>
                    </a:lnTo>
                    <a:lnTo>
                      <a:pt x="15" y="24"/>
                    </a:lnTo>
                    <a:lnTo>
                      <a:pt x="14" y="30"/>
                    </a:lnTo>
                    <a:lnTo>
                      <a:pt x="0" y="127"/>
                    </a:lnTo>
                    <a:lnTo>
                      <a:pt x="89" y="140"/>
                    </a:lnTo>
                    <a:lnTo>
                      <a:pt x="88" y="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80" name="Freeform 1503"/>
              <p:cNvSpPr>
                <a:spLocks/>
              </p:cNvSpPr>
              <p:nvPr/>
            </p:nvSpPr>
            <p:spPr bwMode="auto">
              <a:xfrm flipH="1">
                <a:off x="5145" y="1363"/>
                <a:ext cx="10" cy="8"/>
              </a:xfrm>
              <a:custGeom>
                <a:avLst/>
                <a:gdLst>
                  <a:gd name="T0" fmla="*/ 0 w 84"/>
                  <a:gd name="T1" fmla="*/ 0 h 71"/>
                  <a:gd name="T2" fmla="*/ 0 w 84"/>
                  <a:gd name="T3" fmla="*/ 0 h 71"/>
                  <a:gd name="T4" fmla="*/ 0 w 84"/>
                  <a:gd name="T5" fmla="*/ 0 h 71"/>
                  <a:gd name="T6" fmla="*/ 0 w 84"/>
                  <a:gd name="T7" fmla="*/ 0 h 71"/>
                  <a:gd name="T8" fmla="*/ 0 60000 65536"/>
                  <a:gd name="T9" fmla="*/ 0 60000 65536"/>
                  <a:gd name="T10" fmla="*/ 0 60000 65536"/>
                  <a:gd name="T11" fmla="*/ 0 60000 65536"/>
                  <a:gd name="T12" fmla="*/ 0 w 84"/>
                  <a:gd name="T13" fmla="*/ 0 h 71"/>
                  <a:gd name="T14" fmla="*/ 84 w 84"/>
                  <a:gd name="T15" fmla="*/ 71 h 71"/>
                </a:gdLst>
                <a:ahLst/>
                <a:cxnLst>
                  <a:cxn ang="T8">
                    <a:pos x="T0" y="T1"/>
                  </a:cxn>
                  <a:cxn ang="T9">
                    <a:pos x="T2" y="T3"/>
                  </a:cxn>
                  <a:cxn ang="T10">
                    <a:pos x="T4" y="T5"/>
                  </a:cxn>
                  <a:cxn ang="T11">
                    <a:pos x="T6" y="T7"/>
                  </a:cxn>
                </a:cxnLst>
                <a:rect l="T12" t="T13" r="T14" b="T15"/>
                <a:pathLst>
                  <a:path w="84" h="71">
                    <a:moveTo>
                      <a:pt x="0" y="60"/>
                    </a:moveTo>
                    <a:lnTo>
                      <a:pt x="43" y="0"/>
                    </a:lnTo>
                    <a:lnTo>
                      <a:pt x="84" y="71"/>
                    </a:lnTo>
                    <a:lnTo>
                      <a:pt x="0" y="6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81" name="Freeform 1504"/>
              <p:cNvSpPr>
                <a:spLocks/>
              </p:cNvSpPr>
              <p:nvPr/>
            </p:nvSpPr>
            <p:spPr bwMode="auto">
              <a:xfrm flipH="1">
                <a:off x="5146" y="1368"/>
                <a:ext cx="5" cy="13"/>
              </a:xfrm>
              <a:custGeom>
                <a:avLst/>
                <a:gdLst>
                  <a:gd name="T0" fmla="*/ 0 w 35"/>
                  <a:gd name="T1" fmla="*/ 0 h 108"/>
                  <a:gd name="T2" fmla="*/ 0 w 35"/>
                  <a:gd name="T3" fmla="*/ 0 h 108"/>
                  <a:gd name="T4" fmla="*/ 0 w 35"/>
                  <a:gd name="T5" fmla="*/ 0 h 108"/>
                  <a:gd name="T6" fmla="*/ 0 w 35"/>
                  <a:gd name="T7" fmla="*/ 0 h 108"/>
                  <a:gd name="T8" fmla="*/ 0 w 35"/>
                  <a:gd name="T9" fmla="*/ 0 h 108"/>
                  <a:gd name="T10" fmla="*/ 0 w 35"/>
                  <a:gd name="T11" fmla="*/ 0 h 108"/>
                  <a:gd name="T12" fmla="*/ 0 w 35"/>
                  <a:gd name="T13" fmla="*/ 0 h 108"/>
                  <a:gd name="T14" fmla="*/ 0 w 35"/>
                  <a:gd name="T15" fmla="*/ 0 h 108"/>
                  <a:gd name="T16" fmla="*/ 0 w 35"/>
                  <a:gd name="T17" fmla="*/ 0 h 108"/>
                  <a:gd name="T18" fmla="*/ 0 w 35"/>
                  <a:gd name="T19" fmla="*/ 0 h 108"/>
                  <a:gd name="T20" fmla="*/ 0 w 35"/>
                  <a:gd name="T21" fmla="*/ 0 h 108"/>
                  <a:gd name="T22" fmla="*/ 0 w 35"/>
                  <a:gd name="T23" fmla="*/ 0 h 108"/>
                  <a:gd name="T24" fmla="*/ 0 w 35"/>
                  <a:gd name="T25" fmla="*/ 0 h 108"/>
                  <a:gd name="T26" fmla="*/ 0 w 35"/>
                  <a:gd name="T27" fmla="*/ 0 h 108"/>
                  <a:gd name="T28" fmla="*/ 0 w 35"/>
                  <a:gd name="T29" fmla="*/ 0 h 108"/>
                  <a:gd name="T30" fmla="*/ 0 w 35"/>
                  <a:gd name="T31" fmla="*/ 0 h 108"/>
                  <a:gd name="T32" fmla="*/ 0 w 35"/>
                  <a:gd name="T33" fmla="*/ 0 h 108"/>
                  <a:gd name="T34" fmla="*/ 0 w 35"/>
                  <a:gd name="T35" fmla="*/ 0 h 108"/>
                  <a:gd name="T36" fmla="*/ 0 w 35"/>
                  <a:gd name="T37" fmla="*/ 0 h 108"/>
                  <a:gd name="T38" fmla="*/ 0 w 35"/>
                  <a:gd name="T39" fmla="*/ 0 h 108"/>
                  <a:gd name="T40" fmla="*/ 0 w 35"/>
                  <a:gd name="T41" fmla="*/ 0 h 108"/>
                  <a:gd name="T42" fmla="*/ 0 w 35"/>
                  <a:gd name="T43" fmla="*/ 0 h 108"/>
                  <a:gd name="T44" fmla="*/ 0 w 35"/>
                  <a:gd name="T45" fmla="*/ 0 h 108"/>
                  <a:gd name="T46" fmla="*/ 0 w 35"/>
                  <a:gd name="T47" fmla="*/ 0 h 108"/>
                  <a:gd name="T48" fmla="*/ 0 w 35"/>
                  <a:gd name="T49" fmla="*/ 0 h 108"/>
                  <a:gd name="T50" fmla="*/ 0 w 35"/>
                  <a:gd name="T51" fmla="*/ 0 h 108"/>
                  <a:gd name="T52" fmla="*/ 0 w 35"/>
                  <a:gd name="T53" fmla="*/ 0 h 108"/>
                  <a:gd name="T54" fmla="*/ 0 w 35"/>
                  <a:gd name="T55" fmla="*/ 0 h 108"/>
                  <a:gd name="T56" fmla="*/ 0 w 35"/>
                  <a:gd name="T57" fmla="*/ 0 h 108"/>
                  <a:gd name="T58" fmla="*/ 0 w 35"/>
                  <a:gd name="T59" fmla="*/ 0 h 108"/>
                  <a:gd name="T60" fmla="*/ 0 w 35"/>
                  <a:gd name="T61" fmla="*/ 0 h 108"/>
                  <a:gd name="T62" fmla="*/ 0 w 35"/>
                  <a:gd name="T63" fmla="*/ 0 h 108"/>
                  <a:gd name="T64" fmla="*/ 0 w 35"/>
                  <a:gd name="T65" fmla="*/ 0 h 108"/>
                  <a:gd name="T66" fmla="*/ 0 w 35"/>
                  <a:gd name="T67" fmla="*/ 0 h 108"/>
                  <a:gd name="T68" fmla="*/ 0 w 35"/>
                  <a:gd name="T69" fmla="*/ 0 h 108"/>
                  <a:gd name="T70" fmla="*/ 0 w 35"/>
                  <a:gd name="T71" fmla="*/ 0 h 108"/>
                  <a:gd name="T72" fmla="*/ 0 w 35"/>
                  <a:gd name="T73" fmla="*/ 0 h 108"/>
                  <a:gd name="T74" fmla="*/ 0 w 35"/>
                  <a:gd name="T75" fmla="*/ 0 h 108"/>
                  <a:gd name="T76" fmla="*/ 0 w 35"/>
                  <a:gd name="T77" fmla="*/ 0 h 108"/>
                  <a:gd name="T78" fmla="*/ 0 w 35"/>
                  <a:gd name="T79" fmla="*/ 0 h 108"/>
                  <a:gd name="T80" fmla="*/ 0 w 35"/>
                  <a:gd name="T81" fmla="*/ 0 h 108"/>
                  <a:gd name="T82" fmla="*/ 0 w 35"/>
                  <a:gd name="T83" fmla="*/ 0 h 108"/>
                  <a:gd name="T84" fmla="*/ 0 w 35"/>
                  <a:gd name="T85" fmla="*/ 0 h 108"/>
                  <a:gd name="T86" fmla="*/ 0 w 35"/>
                  <a:gd name="T87" fmla="*/ 0 h 108"/>
                  <a:gd name="T88" fmla="*/ 0 w 35"/>
                  <a:gd name="T89" fmla="*/ 0 h 10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35"/>
                  <a:gd name="T136" fmla="*/ 0 h 108"/>
                  <a:gd name="T137" fmla="*/ 35 w 35"/>
                  <a:gd name="T138" fmla="*/ 108 h 10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35" h="108">
                    <a:moveTo>
                      <a:pt x="10" y="107"/>
                    </a:moveTo>
                    <a:lnTo>
                      <a:pt x="13" y="108"/>
                    </a:lnTo>
                    <a:lnTo>
                      <a:pt x="15" y="108"/>
                    </a:lnTo>
                    <a:lnTo>
                      <a:pt x="16" y="107"/>
                    </a:lnTo>
                    <a:lnTo>
                      <a:pt x="18" y="106"/>
                    </a:lnTo>
                    <a:lnTo>
                      <a:pt x="19" y="105"/>
                    </a:lnTo>
                    <a:lnTo>
                      <a:pt x="20" y="104"/>
                    </a:lnTo>
                    <a:lnTo>
                      <a:pt x="23" y="103"/>
                    </a:lnTo>
                    <a:lnTo>
                      <a:pt x="23" y="101"/>
                    </a:lnTo>
                    <a:lnTo>
                      <a:pt x="24" y="99"/>
                    </a:lnTo>
                    <a:lnTo>
                      <a:pt x="25" y="97"/>
                    </a:lnTo>
                    <a:lnTo>
                      <a:pt x="35" y="14"/>
                    </a:lnTo>
                    <a:lnTo>
                      <a:pt x="35" y="11"/>
                    </a:lnTo>
                    <a:lnTo>
                      <a:pt x="35" y="9"/>
                    </a:lnTo>
                    <a:lnTo>
                      <a:pt x="35" y="8"/>
                    </a:lnTo>
                    <a:lnTo>
                      <a:pt x="34" y="6"/>
                    </a:lnTo>
                    <a:lnTo>
                      <a:pt x="33" y="5"/>
                    </a:lnTo>
                    <a:lnTo>
                      <a:pt x="32" y="4"/>
                    </a:lnTo>
                    <a:lnTo>
                      <a:pt x="31" y="2"/>
                    </a:lnTo>
                    <a:lnTo>
                      <a:pt x="28" y="1"/>
                    </a:lnTo>
                    <a:lnTo>
                      <a:pt x="27" y="0"/>
                    </a:lnTo>
                    <a:lnTo>
                      <a:pt x="25" y="0"/>
                    </a:lnTo>
                    <a:lnTo>
                      <a:pt x="23" y="0"/>
                    </a:lnTo>
                    <a:lnTo>
                      <a:pt x="22" y="0"/>
                    </a:lnTo>
                    <a:lnTo>
                      <a:pt x="19" y="0"/>
                    </a:lnTo>
                    <a:lnTo>
                      <a:pt x="18" y="1"/>
                    </a:lnTo>
                    <a:lnTo>
                      <a:pt x="17" y="2"/>
                    </a:lnTo>
                    <a:lnTo>
                      <a:pt x="15" y="4"/>
                    </a:lnTo>
                    <a:lnTo>
                      <a:pt x="14" y="5"/>
                    </a:lnTo>
                    <a:lnTo>
                      <a:pt x="13" y="7"/>
                    </a:lnTo>
                    <a:lnTo>
                      <a:pt x="11" y="8"/>
                    </a:lnTo>
                    <a:lnTo>
                      <a:pt x="11" y="10"/>
                    </a:lnTo>
                    <a:lnTo>
                      <a:pt x="0" y="95"/>
                    </a:lnTo>
                    <a:lnTo>
                      <a:pt x="0" y="96"/>
                    </a:lnTo>
                    <a:lnTo>
                      <a:pt x="0" y="98"/>
                    </a:lnTo>
                    <a:lnTo>
                      <a:pt x="1" y="100"/>
                    </a:lnTo>
                    <a:lnTo>
                      <a:pt x="1" y="101"/>
                    </a:lnTo>
                    <a:lnTo>
                      <a:pt x="2" y="104"/>
                    </a:lnTo>
                    <a:lnTo>
                      <a:pt x="4" y="105"/>
                    </a:lnTo>
                    <a:lnTo>
                      <a:pt x="6" y="106"/>
                    </a:lnTo>
                    <a:lnTo>
                      <a:pt x="7" y="107"/>
                    </a:lnTo>
                    <a:lnTo>
                      <a:pt x="9" y="107"/>
                    </a:lnTo>
                    <a:lnTo>
                      <a:pt x="11" y="108"/>
                    </a:lnTo>
                    <a:lnTo>
                      <a:pt x="10" y="10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82" name="Freeform 1505"/>
              <p:cNvSpPr>
                <a:spLocks/>
              </p:cNvSpPr>
              <p:nvPr/>
            </p:nvSpPr>
            <p:spPr bwMode="auto">
              <a:xfrm flipH="1">
                <a:off x="5536" y="1356"/>
                <a:ext cx="11" cy="8"/>
              </a:xfrm>
              <a:custGeom>
                <a:avLst/>
                <a:gdLst>
                  <a:gd name="T0" fmla="*/ 0 w 98"/>
                  <a:gd name="T1" fmla="*/ 0 h 65"/>
                  <a:gd name="T2" fmla="*/ 0 w 98"/>
                  <a:gd name="T3" fmla="*/ 0 h 65"/>
                  <a:gd name="T4" fmla="*/ 0 w 98"/>
                  <a:gd name="T5" fmla="*/ 0 h 65"/>
                  <a:gd name="T6" fmla="*/ 0 w 98"/>
                  <a:gd name="T7" fmla="*/ 0 h 65"/>
                  <a:gd name="T8" fmla="*/ 0 w 98"/>
                  <a:gd name="T9" fmla="*/ 0 h 65"/>
                  <a:gd name="T10" fmla="*/ 0 w 98"/>
                  <a:gd name="T11" fmla="*/ 0 h 65"/>
                  <a:gd name="T12" fmla="*/ 0 w 98"/>
                  <a:gd name="T13" fmla="*/ 0 h 65"/>
                  <a:gd name="T14" fmla="*/ 0 w 98"/>
                  <a:gd name="T15" fmla="*/ 0 h 65"/>
                  <a:gd name="T16" fmla="*/ 0 w 98"/>
                  <a:gd name="T17" fmla="*/ 0 h 65"/>
                  <a:gd name="T18" fmla="*/ 0 w 98"/>
                  <a:gd name="T19" fmla="*/ 0 h 65"/>
                  <a:gd name="T20" fmla="*/ 0 w 98"/>
                  <a:gd name="T21" fmla="*/ 0 h 65"/>
                  <a:gd name="T22" fmla="*/ 0 w 98"/>
                  <a:gd name="T23" fmla="*/ 0 h 65"/>
                  <a:gd name="T24" fmla="*/ 0 w 98"/>
                  <a:gd name="T25" fmla="*/ 0 h 65"/>
                  <a:gd name="T26" fmla="*/ 0 w 98"/>
                  <a:gd name="T27" fmla="*/ 0 h 65"/>
                  <a:gd name="T28" fmla="*/ 0 w 98"/>
                  <a:gd name="T29" fmla="*/ 0 h 65"/>
                  <a:gd name="T30" fmla="*/ 0 w 98"/>
                  <a:gd name="T31" fmla="*/ 0 h 65"/>
                  <a:gd name="T32" fmla="*/ 0 w 98"/>
                  <a:gd name="T33" fmla="*/ 0 h 65"/>
                  <a:gd name="T34" fmla="*/ 0 w 98"/>
                  <a:gd name="T35" fmla="*/ 0 h 65"/>
                  <a:gd name="T36" fmla="*/ 0 w 98"/>
                  <a:gd name="T37" fmla="*/ 0 h 65"/>
                  <a:gd name="T38" fmla="*/ 0 w 98"/>
                  <a:gd name="T39" fmla="*/ 0 h 65"/>
                  <a:gd name="T40" fmla="*/ 0 w 98"/>
                  <a:gd name="T41" fmla="*/ 0 h 65"/>
                  <a:gd name="T42" fmla="*/ 0 w 98"/>
                  <a:gd name="T43" fmla="*/ 0 h 65"/>
                  <a:gd name="T44" fmla="*/ 0 w 98"/>
                  <a:gd name="T45" fmla="*/ 0 h 65"/>
                  <a:gd name="T46" fmla="*/ 0 w 98"/>
                  <a:gd name="T47" fmla="*/ 0 h 65"/>
                  <a:gd name="T48" fmla="*/ 0 w 98"/>
                  <a:gd name="T49" fmla="*/ 0 h 65"/>
                  <a:gd name="T50" fmla="*/ 0 w 98"/>
                  <a:gd name="T51" fmla="*/ 0 h 65"/>
                  <a:gd name="T52" fmla="*/ 0 w 98"/>
                  <a:gd name="T53" fmla="*/ 0 h 65"/>
                  <a:gd name="T54" fmla="*/ 0 w 98"/>
                  <a:gd name="T55" fmla="*/ 0 h 65"/>
                  <a:gd name="T56" fmla="*/ 0 w 98"/>
                  <a:gd name="T57" fmla="*/ 0 h 65"/>
                  <a:gd name="T58" fmla="*/ 0 w 98"/>
                  <a:gd name="T59" fmla="*/ 0 h 65"/>
                  <a:gd name="T60" fmla="*/ 0 w 98"/>
                  <a:gd name="T61" fmla="*/ 0 h 65"/>
                  <a:gd name="T62" fmla="*/ 0 w 98"/>
                  <a:gd name="T63" fmla="*/ 0 h 65"/>
                  <a:gd name="T64" fmla="*/ 0 w 98"/>
                  <a:gd name="T65" fmla="*/ 0 h 65"/>
                  <a:gd name="T66" fmla="*/ 0 w 98"/>
                  <a:gd name="T67" fmla="*/ 0 h 65"/>
                  <a:gd name="T68" fmla="*/ 0 w 98"/>
                  <a:gd name="T69" fmla="*/ 0 h 65"/>
                  <a:gd name="T70" fmla="*/ 0 w 98"/>
                  <a:gd name="T71" fmla="*/ 0 h 65"/>
                  <a:gd name="T72" fmla="*/ 0 w 98"/>
                  <a:gd name="T73" fmla="*/ 0 h 65"/>
                  <a:gd name="T74" fmla="*/ 0 w 98"/>
                  <a:gd name="T75" fmla="*/ 0 h 65"/>
                  <a:gd name="T76" fmla="*/ 0 w 98"/>
                  <a:gd name="T77" fmla="*/ 0 h 65"/>
                  <a:gd name="T78" fmla="*/ 0 w 98"/>
                  <a:gd name="T79" fmla="*/ 0 h 65"/>
                  <a:gd name="T80" fmla="*/ 0 w 98"/>
                  <a:gd name="T81" fmla="*/ 0 h 65"/>
                  <a:gd name="T82" fmla="*/ 0 w 98"/>
                  <a:gd name="T83" fmla="*/ 0 h 65"/>
                  <a:gd name="T84" fmla="*/ 0 w 98"/>
                  <a:gd name="T85" fmla="*/ 0 h 65"/>
                  <a:gd name="T86" fmla="*/ 0 w 98"/>
                  <a:gd name="T87" fmla="*/ 0 h 65"/>
                  <a:gd name="T88" fmla="*/ 0 w 98"/>
                  <a:gd name="T89" fmla="*/ 0 h 65"/>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98"/>
                  <a:gd name="T136" fmla="*/ 0 h 65"/>
                  <a:gd name="T137" fmla="*/ 98 w 98"/>
                  <a:gd name="T138" fmla="*/ 65 h 65"/>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98" h="65">
                    <a:moveTo>
                      <a:pt x="71" y="62"/>
                    </a:moveTo>
                    <a:lnTo>
                      <a:pt x="74" y="63"/>
                    </a:lnTo>
                    <a:lnTo>
                      <a:pt x="78" y="64"/>
                    </a:lnTo>
                    <a:lnTo>
                      <a:pt x="81" y="65"/>
                    </a:lnTo>
                    <a:lnTo>
                      <a:pt x="83" y="65"/>
                    </a:lnTo>
                    <a:lnTo>
                      <a:pt x="87" y="64"/>
                    </a:lnTo>
                    <a:lnTo>
                      <a:pt x="89" y="64"/>
                    </a:lnTo>
                    <a:lnTo>
                      <a:pt x="91" y="63"/>
                    </a:lnTo>
                    <a:lnTo>
                      <a:pt x="93" y="61"/>
                    </a:lnTo>
                    <a:lnTo>
                      <a:pt x="94" y="58"/>
                    </a:lnTo>
                    <a:lnTo>
                      <a:pt x="96" y="56"/>
                    </a:lnTo>
                    <a:lnTo>
                      <a:pt x="97" y="54"/>
                    </a:lnTo>
                    <a:lnTo>
                      <a:pt x="98" y="52"/>
                    </a:lnTo>
                    <a:lnTo>
                      <a:pt x="98" y="49"/>
                    </a:lnTo>
                    <a:lnTo>
                      <a:pt x="98" y="47"/>
                    </a:lnTo>
                    <a:lnTo>
                      <a:pt x="97" y="45"/>
                    </a:lnTo>
                    <a:lnTo>
                      <a:pt x="96" y="43"/>
                    </a:lnTo>
                    <a:lnTo>
                      <a:pt x="94" y="40"/>
                    </a:lnTo>
                    <a:lnTo>
                      <a:pt x="92" y="38"/>
                    </a:lnTo>
                    <a:lnTo>
                      <a:pt x="90" y="36"/>
                    </a:lnTo>
                    <a:lnTo>
                      <a:pt x="88" y="35"/>
                    </a:lnTo>
                    <a:lnTo>
                      <a:pt x="26" y="2"/>
                    </a:lnTo>
                    <a:lnTo>
                      <a:pt x="23" y="1"/>
                    </a:lnTo>
                    <a:lnTo>
                      <a:pt x="20" y="0"/>
                    </a:lnTo>
                    <a:lnTo>
                      <a:pt x="18" y="0"/>
                    </a:lnTo>
                    <a:lnTo>
                      <a:pt x="14" y="0"/>
                    </a:lnTo>
                    <a:lnTo>
                      <a:pt x="12" y="0"/>
                    </a:lnTo>
                    <a:lnTo>
                      <a:pt x="9" y="1"/>
                    </a:lnTo>
                    <a:lnTo>
                      <a:pt x="7" y="2"/>
                    </a:lnTo>
                    <a:lnTo>
                      <a:pt x="4" y="3"/>
                    </a:lnTo>
                    <a:lnTo>
                      <a:pt x="3" y="6"/>
                    </a:lnTo>
                    <a:lnTo>
                      <a:pt x="1" y="8"/>
                    </a:lnTo>
                    <a:lnTo>
                      <a:pt x="1" y="10"/>
                    </a:lnTo>
                    <a:lnTo>
                      <a:pt x="0" y="12"/>
                    </a:lnTo>
                    <a:lnTo>
                      <a:pt x="0" y="16"/>
                    </a:lnTo>
                    <a:lnTo>
                      <a:pt x="1" y="18"/>
                    </a:lnTo>
                    <a:lnTo>
                      <a:pt x="2" y="20"/>
                    </a:lnTo>
                    <a:lnTo>
                      <a:pt x="3" y="24"/>
                    </a:lnTo>
                    <a:lnTo>
                      <a:pt x="4" y="26"/>
                    </a:lnTo>
                    <a:lnTo>
                      <a:pt x="7" y="28"/>
                    </a:lnTo>
                    <a:lnTo>
                      <a:pt x="9" y="30"/>
                    </a:lnTo>
                    <a:lnTo>
                      <a:pt x="12" y="33"/>
                    </a:lnTo>
                    <a:lnTo>
                      <a:pt x="72" y="62"/>
                    </a:lnTo>
                    <a:lnTo>
                      <a:pt x="7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83" name="Freeform 1506"/>
              <p:cNvSpPr>
                <a:spLocks/>
              </p:cNvSpPr>
              <p:nvPr/>
            </p:nvSpPr>
            <p:spPr bwMode="auto">
              <a:xfrm flipH="1">
                <a:off x="5538" y="1360"/>
                <a:ext cx="8" cy="4"/>
              </a:xfrm>
              <a:custGeom>
                <a:avLst/>
                <a:gdLst>
                  <a:gd name="T0" fmla="*/ 0 w 67"/>
                  <a:gd name="T1" fmla="*/ 0 h 40"/>
                  <a:gd name="T2" fmla="*/ 0 w 67"/>
                  <a:gd name="T3" fmla="*/ 0 h 40"/>
                  <a:gd name="T4" fmla="*/ 0 w 67"/>
                  <a:gd name="T5" fmla="*/ 0 h 40"/>
                  <a:gd name="T6" fmla="*/ 0 w 67"/>
                  <a:gd name="T7" fmla="*/ 0 h 40"/>
                  <a:gd name="T8" fmla="*/ 0 w 67"/>
                  <a:gd name="T9" fmla="*/ 0 h 40"/>
                  <a:gd name="T10" fmla="*/ 0 w 67"/>
                  <a:gd name="T11" fmla="*/ 0 h 40"/>
                  <a:gd name="T12" fmla="*/ 0 w 67"/>
                  <a:gd name="T13" fmla="*/ 0 h 40"/>
                  <a:gd name="T14" fmla="*/ 0 60000 65536"/>
                  <a:gd name="T15" fmla="*/ 0 60000 65536"/>
                  <a:gd name="T16" fmla="*/ 0 60000 65536"/>
                  <a:gd name="T17" fmla="*/ 0 60000 65536"/>
                  <a:gd name="T18" fmla="*/ 0 60000 65536"/>
                  <a:gd name="T19" fmla="*/ 0 60000 65536"/>
                  <a:gd name="T20" fmla="*/ 0 60000 65536"/>
                  <a:gd name="T21" fmla="*/ 0 w 67"/>
                  <a:gd name="T22" fmla="*/ 0 h 40"/>
                  <a:gd name="T23" fmla="*/ 67 w 67"/>
                  <a:gd name="T24" fmla="*/ 40 h 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7" h="40">
                    <a:moveTo>
                      <a:pt x="62" y="39"/>
                    </a:moveTo>
                    <a:lnTo>
                      <a:pt x="67" y="31"/>
                    </a:lnTo>
                    <a:lnTo>
                      <a:pt x="5" y="0"/>
                    </a:lnTo>
                    <a:lnTo>
                      <a:pt x="0" y="7"/>
                    </a:lnTo>
                    <a:lnTo>
                      <a:pt x="62" y="40"/>
                    </a:lnTo>
                    <a:lnTo>
                      <a:pt x="62" y="3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84" name="Freeform 1507"/>
              <p:cNvSpPr>
                <a:spLocks/>
              </p:cNvSpPr>
              <p:nvPr/>
            </p:nvSpPr>
            <p:spPr bwMode="auto">
              <a:xfrm flipH="1">
                <a:off x="5480" y="1383"/>
                <a:ext cx="12" cy="4"/>
              </a:xfrm>
              <a:custGeom>
                <a:avLst/>
                <a:gdLst>
                  <a:gd name="T0" fmla="*/ 0 w 107"/>
                  <a:gd name="T1" fmla="*/ 0 h 29"/>
                  <a:gd name="T2" fmla="*/ 0 w 107"/>
                  <a:gd name="T3" fmla="*/ 0 h 29"/>
                  <a:gd name="T4" fmla="*/ 0 w 107"/>
                  <a:gd name="T5" fmla="*/ 0 h 29"/>
                  <a:gd name="T6" fmla="*/ 0 w 107"/>
                  <a:gd name="T7" fmla="*/ 0 h 29"/>
                  <a:gd name="T8" fmla="*/ 0 w 107"/>
                  <a:gd name="T9" fmla="*/ 0 h 29"/>
                  <a:gd name="T10" fmla="*/ 0 w 107"/>
                  <a:gd name="T11" fmla="*/ 0 h 29"/>
                  <a:gd name="T12" fmla="*/ 0 w 107"/>
                  <a:gd name="T13" fmla="*/ 0 h 29"/>
                  <a:gd name="T14" fmla="*/ 0 w 107"/>
                  <a:gd name="T15" fmla="*/ 0 h 29"/>
                  <a:gd name="T16" fmla="*/ 0 w 107"/>
                  <a:gd name="T17" fmla="*/ 0 h 29"/>
                  <a:gd name="T18" fmla="*/ 0 w 107"/>
                  <a:gd name="T19" fmla="*/ 0 h 29"/>
                  <a:gd name="T20" fmla="*/ 0 w 107"/>
                  <a:gd name="T21" fmla="*/ 0 h 29"/>
                  <a:gd name="T22" fmla="*/ 0 w 107"/>
                  <a:gd name="T23" fmla="*/ 0 h 29"/>
                  <a:gd name="T24" fmla="*/ 0 w 107"/>
                  <a:gd name="T25" fmla="*/ 0 h 29"/>
                  <a:gd name="T26" fmla="*/ 0 w 107"/>
                  <a:gd name="T27" fmla="*/ 0 h 29"/>
                  <a:gd name="T28" fmla="*/ 0 w 107"/>
                  <a:gd name="T29" fmla="*/ 0 h 29"/>
                  <a:gd name="T30" fmla="*/ 0 w 107"/>
                  <a:gd name="T31" fmla="*/ 0 h 29"/>
                  <a:gd name="T32" fmla="*/ 0 w 107"/>
                  <a:gd name="T33" fmla="*/ 0 h 29"/>
                  <a:gd name="T34" fmla="*/ 0 w 107"/>
                  <a:gd name="T35" fmla="*/ 0 h 29"/>
                  <a:gd name="T36" fmla="*/ 0 w 107"/>
                  <a:gd name="T37" fmla="*/ 0 h 29"/>
                  <a:gd name="T38" fmla="*/ 0 w 107"/>
                  <a:gd name="T39" fmla="*/ 0 h 29"/>
                  <a:gd name="T40" fmla="*/ 0 w 107"/>
                  <a:gd name="T41" fmla="*/ 0 h 29"/>
                  <a:gd name="T42" fmla="*/ 0 w 107"/>
                  <a:gd name="T43" fmla="*/ 0 h 29"/>
                  <a:gd name="T44" fmla="*/ 0 w 107"/>
                  <a:gd name="T45" fmla="*/ 0 h 29"/>
                  <a:gd name="T46" fmla="*/ 0 w 107"/>
                  <a:gd name="T47" fmla="*/ 0 h 29"/>
                  <a:gd name="T48" fmla="*/ 0 w 107"/>
                  <a:gd name="T49" fmla="*/ 0 h 29"/>
                  <a:gd name="T50" fmla="*/ 0 w 107"/>
                  <a:gd name="T51" fmla="*/ 0 h 29"/>
                  <a:gd name="T52" fmla="*/ 0 w 107"/>
                  <a:gd name="T53" fmla="*/ 0 h 29"/>
                  <a:gd name="T54" fmla="*/ 0 w 107"/>
                  <a:gd name="T55" fmla="*/ 0 h 29"/>
                  <a:gd name="T56" fmla="*/ 0 w 107"/>
                  <a:gd name="T57" fmla="*/ 0 h 29"/>
                  <a:gd name="T58" fmla="*/ 0 w 107"/>
                  <a:gd name="T59" fmla="*/ 0 h 29"/>
                  <a:gd name="T60" fmla="*/ 0 w 107"/>
                  <a:gd name="T61" fmla="*/ 0 h 29"/>
                  <a:gd name="T62" fmla="*/ 0 w 107"/>
                  <a:gd name="T63" fmla="*/ 0 h 29"/>
                  <a:gd name="T64" fmla="*/ 0 w 107"/>
                  <a:gd name="T65" fmla="*/ 0 h 29"/>
                  <a:gd name="T66" fmla="*/ 0 w 107"/>
                  <a:gd name="T67" fmla="*/ 0 h 29"/>
                  <a:gd name="T68" fmla="*/ 0 w 107"/>
                  <a:gd name="T69" fmla="*/ 0 h 29"/>
                  <a:gd name="T70" fmla="*/ 0 w 107"/>
                  <a:gd name="T71" fmla="*/ 0 h 29"/>
                  <a:gd name="T72" fmla="*/ 0 w 107"/>
                  <a:gd name="T73" fmla="*/ 0 h 29"/>
                  <a:gd name="T74" fmla="*/ 0 w 107"/>
                  <a:gd name="T75" fmla="*/ 0 h 29"/>
                  <a:gd name="T76" fmla="*/ 0 w 107"/>
                  <a:gd name="T77" fmla="*/ 0 h 29"/>
                  <a:gd name="T78" fmla="*/ 0 w 107"/>
                  <a:gd name="T79" fmla="*/ 0 h 29"/>
                  <a:gd name="T80" fmla="*/ 0 w 107"/>
                  <a:gd name="T81" fmla="*/ 0 h 29"/>
                  <a:gd name="T82" fmla="*/ 0 w 107"/>
                  <a:gd name="T83" fmla="*/ 0 h 29"/>
                  <a:gd name="T84" fmla="*/ 0 w 107"/>
                  <a:gd name="T85" fmla="*/ 0 h 29"/>
                  <a:gd name="T86" fmla="*/ 0 w 107"/>
                  <a:gd name="T87" fmla="*/ 0 h 2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07"/>
                  <a:gd name="T133" fmla="*/ 0 h 29"/>
                  <a:gd name="T134" fmla="*/ 107 w 107"/>
                  <a:gd name="T135" fmla="*/ 29 h 2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07" h="29">
                    <a:moveTo>
                      <a:pt x="86" y="29"/>
                    </a:moveTo>
                    <a:lnTo>
                      <a:pt x="89" y="29"/>
                    </a:lnTo>
                    <a:lnTo>
                      <a:pt x="93" y="29"/>
                    </a:lnTo>
                    <a:lnTo>
                      <a:pt x="96" y="28"/>
                    </a:lnTo>
                    <a:lnTo>
                      <a:pt x="99" y="27"/>
                    </a:lnTo>
                    <a:lnTo>
                      <a:pt x="102" y="25"/>
                    </a:lnTo>
                    <a:lnTo>
                      <a:pt x="104" y="23"/>
                    </a:lnTo>
                    <a:lnTo>
                      <a:pt x="105" y="21"/>
                    </a:lnTo>
                    <a:lnTo>
                      <a:pt x="106" y="19"/>
                    </a:lnTo>
                    <a:lnTo>
                      <a:pt x="107" y="16"/>
                    </a:lnTo>
                    <a:lnTo>
                      <a:pt x="107" y="13"/>
                    </a:lnTo>
                    <a:lnTo>
                      <a:pt x="107" y="11"/>
                    </a:lnTo>
                    <a:lnTo>
                      <a:pt x="106" y="9"/>
                    </a:lnTo>
                    <a:lnTo>
                      <a:pt x="105" y="6"/>
                    </a:lnTo>
                    <a:lnTo>
                      <a:pt x="104" y="4"/>
                    </a:lnTo>
                    <a:lnTo>
                      <a:pt x="102" y="3"/>
                    </a:lnTo>
                    <a:lnTo>
                      <a:pt x="99" y="2"/>
                    </a:lnTo>
                    <a:lnTo>
                      <a:pt x="96" y="1"/>
                    </a:lnTo>
                    <a:lnTo>
                      <a:pt x="93" y="0"/>
                    </a:lnTo>
                    <a:lnTo>
                      <a:pt x="89" y="0"/>
                    </a:lnTo>
                    <a:lnTo>
                      <a:pt x="86" y="0"/>
                    </a:lnTo>
                    <a:lnTo>
                      <a:pt x="18" y="0"/>
                    </a:lnTo>
                    <a:lnTo>
                      <a:pt x="16" y="0"/>
                    </a:lnTo>
                    <a:lnTo>
                      <a:pt x="13" y="0"/>
                    </a:lnTo>
                    <a:lnTo>
                      <a:pt x="10" y="1"/>
                    </a:lnTo>
                    <a:lnTo>
                      <a:pt x="8" y="2"/>
                    </a:lnTo>
                    <a:lnTo>
                      <a:pt x="6" y="3"/>
                    </a:lnTo>
                    <a:lnTo>
                      <a:pt x="4" y="4"/>
                    </a:lnTo>
                    <a:lnTo>
                      <a:pt x="2" y="6"/>
                    </a:lnTo>
                    <a:lnTo>
                      <a:pt x="1" y="9"/>
                    </a:lnTo>
                    <a:lnTo>
                      <a:pt x="0" y="11"/>
                    </a:lnTo>
                    <a:lnTo>
                      <a:pt x="0" y="13"/>
                    </a:lnTo>
                    <a:lnTo>
                      <a:pt x="0" y="16"/>
                    </a:lnTo>
                    <a:lnTo>
                      <a:pt x="1" y="19"/>
                    </a:lnTo>
                    <a:lnTo>
                      <a:pt x="2" y="21"/>
                    </a:lnTo>
                    <a:lnTo>
                      <a:pt x="4" y="23"/>
                    </a:lnTo>
                    <a:lnTo>
                      <a:pt x="6" y="25"/>
                    </a:lnTo>
                    <a:lnTo>
                      <a:pt x="8" y="27"/>
                    </a:lnTo>
                    <a:lnTo>
                      <a:pt x="10" y="28"/>
                    </a:lnTo>
                    <a:lnTo>
                      <a:pt x="13" y="29"/>
                    </a:lnTo>
                    <a:lnTo>
                      <a:pt x="16" y="29"/>
                    </a:lnTo>
                    <a:lnTo>
                      <a:pt x="18" y="29"/>
                    </a:lnTo>
                    <a:lnTo>
                      <a:pt x="86"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85" name="Freeform 1508"/>
              <p:cNvSpPr>
                <a:spLocks/>
              </p:cNvSpPr>
              <p:nvPr/>
            </p:nvSpPr>
            <p:spPr bwMode="auto">
              <a:xfrm flipH="1">
                <a:off x="5525" y="1362"/>
                <a:ext cx="11" cy="7"/>
              </a:xfrm>
              <a:custGeom>
                <a:avLst/>
                <a:gdLst>
                  <a:gd name="T0" fmla="*/ 0 w 98"/>
                  <a:gd name="T1" fmla="*/ 0 h 65"/>
                  <a:gd name="T2" fmla="*/ 0 w 98"/>
                  <a:gd name="T3" fmla="*/ 0 h 65"/>
                  <a:gd name="T4" fmla="*/ 0 w 98"/>
                  <a:gd name="T5" fmla="*/ 0 h 65"/>
                  <a:gd name="T6" fmla="*/ 0 w 98"/>
                  <a:gd name="T7" fmla="*/ 0 h 65"/>
                  <a:gd name="T8" fmla="*/ 0 w 98"/>
                  <a:gd name="T9" fmla="*/ 0 h 65"/>
                  <a:gd name="T10" fmla="*/ 0 w 98"/>
                  <a:gd name="T11" fmla="*/ 0 h 65"/>
                  <a:gd name="T12" fmla="*/ 0 w 98"/>
                  <a:gd name="T13" fmla="*/ 0 h 65"/>
                  <a:gd name="T14" fmla="*/ 0 w 98"/>
                  <a:gd name="T15" fmla="*/ 0 h 65"/>
                  <a:gd name="T16" fmla="*/ 0 w 98"/>
                  <a:gd name="T17" fmla="*/ 0 h 65"/>
                  <a:gd name="T18" fmla="*/ 0 w 98"/>
                  <a:gd name="T19" fmla="*/ 0 h 65"/>
                  <a:gd name="T20" fmla="*/ 0 w 98"/>
                  <a:gd name="T21" fmla="*/ 0 h 65"/>
                  <a:gd name="T22" fmla="*/ 0 w 98"/>
                  <a:gd name="T23" fmla="*/ 0 h 65"/>
                  <a:gd name="T24" fmla="*/ 0 w 98"/>
                  <a:gd name="T25" fmla="*/ 0 h 65"/>
                  <a:gd name="T26" fmla="*/ 0 w 98"/>
                  <a:gd name="T27" fmla="*/ 0 h 65"/>
                  <a:gd name="T28" fmla="*/ 0 w 98"/>
                  <a:gd name="T29" fmla="*/ 0 h 65"/>
                  <a:gd name="T30" fmla="*/ 0 w 98"/>
                  <a:gd name="T31" fmla="*/ 0 h 65"/>
                  <a:gd name="T32" fmla="*/ 0 w 98"/>
                  <a:gd name="T33" fmla="*/ 0 h 65"/>
                  <a:gd name="T34" fmla="*/ 0 w 98"/>
                  <a:gd name="T35" fmla="*/ 0 h 65"/>
                  <a:gd name="T36" fmla="*/ 0 w 98"/>
                  <a:gd name="T37" fmla="*/ 0 h 65"/>
                  <a:gd name="T38" fmla="*/ 0 w 98"/>
                  <a:gd name="T39" fmla="*/ 0 h 65"/>
                  <a:gd name="T40" fmla="*/ 0 w 98"/>
                  <a:gd name="T41" fmla="*/ 0 h 65"/>
                  <a:gd name="T42" fmla="*/ 0 w 98"/>
                  <a:gd name="T43" fmla="*/ 0 h 65"/>
                  <a:gd name="T44" fmla="*/ 0 w 98"/>
                  <a:gd name="T45" fmla="*/ 0 h 65"/>
                  <a:gd name="T46" fmla="*/ 0 w 98"/>
                  <a:gd name="T47" fmla="*/ 0 h 65"/>
                  <a:gd name="T48" fmla="*/ 0 w 98"/>
                  <a:gd name="T49" fmla="*/ 0 h 65"/>
                  <a:gd name="T50" fmla="*/ 0 w 98"/>
                  <a:gd name="T51" fmla="*/ 0 h 65"/>
                  <a:gd name="T52" fmla="*/ 0 w 98"/>
                  <a:gd name="T53" fmla="*/ 0 h 65"/>
                  <a:gd name="T54" fmla="*/ 0 w 98"/>
                  <a:gd name="T55" fmla="*/ 0 h 65"/>
                  <a:gd name="T56" fmla="*/ 0 w 98"/>
                  <a:gd name="T57" fmla="*/ 0 h 65"/>
                  <a:gd name="T58" fmla="*/ 0 w 98"/>
                  <a:gd name="T59" fmla="*/ 0 h 65"/>
                  <a:gd name="T60" fmla="*/ 0 w 98"/>
                  <a:gd name="T61" fmla="*/ 0 h 65"/>
                  <a:gd name="T62" fmla="*/ 0 w 98"/>
                  <a:gd name="T63" fmla="*/ 0 h 65"/>
                  <a:gd name="T64" fmla="*/ 0 w 98"/>
                  <a:gd name="T65" fmla="*/ 0 h 65"/>
                  <a:gd name="T66" fmla="*/ 0 w 98"/>
                  <a:gd name="T67" fmla="*/ 0 h 65"/>
                  <a:gd name="T68" fmla="*/ 0 w 98"/>
                  <a:gd name="T69" fmla="*/ 0 h 65"/>
                  <a:gd name="T70" fmla="*/ 0 w 98"/>
                  <a:gd name="T71" fmla="*/ 0 h 65"/>
                  <a:gd name="T72" fmla="*/ 0 w 98"/>
                  <a:gd name="T73" fmla="*/ 0 h 65"/>
                  <a:gd name="T74" fmla="*/ 0 w 98"/>
                  <a:gd name="T75" fmla="*/ 0 h 65"/>
                  <a:gd name="T76" fmla="*/ 0 w 98"/>
                  <a:gd name="T77" fmla="*/ 0 h 65"/>
                  <a:gd name="T78" fmla="*/ 0 w 98"/>
                  <a:gd name="T79" fmla="*/ 0 h 65"/>
                  <a:gd name="T80" fmla="*/ 0 w 98"/>
                  <a:gd name="T81" fmla="*/ 0 h 65"/>
                  <a:gd name="T82" fmla="*/ 0 w 98"/>
                  <a:gd name="T83" fmla="*/ 0 h 65"/>
                  <a:gd name="T84" fmla="*/ 0 w 98"/>
                  <a:gd name="T85" fmla="*/ 0 h 65"/>
                  <a:gd name="T86" fmla="*/ 0 w 98"/>
                  <a:gd name="T87" fmla="*/ 0 h 65"/>
                  <a:gd name="T88" fmla="*/ 0 w 98"/>
                  <a:gd name="T89" fmla="*/ 0 h 65"/>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98"/>
                  <a:gd name="T136" fmla="*/ 0 h 65"/>
                  <a:gd name="T137" fmla="*/ 98 w 98"/>
                  <a:gd name="T138" fmla="*/ 65 h 65"/>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98" h="65">
                    <a:moveTo>
                      <a:pt x="68" y="62"/>
                    </a:moveTo>
                    <a:lnTo>
                      <a:pt x="73" y="63"/>
                    </a:lnTo>
                    <a:lnTo>
                      <a:pt x="76" y="65"/>
                    </a:lnTo>
                    <a:lnTo>
                      <a:pt x="79" y="65"/>
                    </a:lnTo>
                    <a:lnTo>
                      <a:pt x="82" y="65"/>
                    </a:lnTo>
                    <a:lnTo>
                      <a:pt x="85" y="65"/>
                    </a:lnTo>
                    <a:lnTo>
                      <a:pt x="88" y="63"/>
                    </a:lnTo>
                    <a:lnTo>
                      <a:pt x="90" y="62"/>
                    </a:lnTo>
                    <a:lnTo>
                      <a:pt x="92" y="61"/>
                    </a:lnTo>
                    <a:lnTo>
                      <a:pt x="94" y="59"/>
                    </a:lnTo>
                    <a:lnTo>
                      <a:pt x="97" y="58"/>
                    </a:lnTo>
                    <a:lnTo>
                      <a:pt x="97" y="54"/>
                    </a:lnTo>
                    <a:lnTo>
                      <a:pt x="98" y="52"/>
                    </a:lnTo>
                    <a:lnTo>
                      <a:pt x="97" y="50"/>
                    </a:lnTo>
                    <a:lnTo>
                      <a:pt x="97" y="47"/>
                    </a:lnTo>
                    <a:lnTo>
                      <a:pt x="95" y="44"/>
                    </a:lnTo>
                    <a:lnTo>
                      <a:pt x="94" y="42"/>
                    </a:lnTo>
                    <a:lnTo>
                      <a:pt x="92" y="40"/>
                    </a:lnTo>
                    <a:lnTo>
                      <a:pt x="91" y="36"/>
                    </a:lnTo>
                    <a:lnTo>
                      <a:pt x="89" y="35"/>
                    </a:lnTo>
                    <a:lnTo>
                      <a:pt x="85" y="33"/>
                    </a:lnTo>
                    <a:lnTo>
                      <a:pt x="26" y="3"/>
                    </a:lnTo>
                    <a:lnTo>
                      <a:pt x="23" y="1"/>
                    </a:lnTo>
                    <a:lnTo>
                      <a:pt x="20" y="0"/>
                    </a:lnTo>
                    <a:lnTo>
                      <a:pt x="17" y="0"/>
                    </a:lnTo>
                    <a:lnTo>
                      <a:pt x="14" y="0"/>
                    </a:lnTo>
                    <a:lnTo>
                      <a:pt x="11" y="0"/>
                    </a:lnTo>
                    <a:lnTo>
                      <a:pt x="9" y="1"/>
                    </a:lnTo>
                    <a:lnTo>
                      <a:pt x="6" y="3"/>
                    </a:lnTo>
                    <a:lnTo>
                      <a:pt x="4" y="4"/>
                    </a:lnTo>
                    <a:lnTo>
                      <a:pt x="3" y="6"/>
                    </a:lnTo>
                    <a:lnTo>
                      <a:pt x="2" y="8"/>
                    </a:lnTo>
                    <a:lnTo>
                      <a:pt x="1" y="10"/>
                    </a:lnTo>
                    <a:lnTo>
                      <a:pt x="0" y="13"/>
                    </a:lnTo>
                    <a:lnTo>
                      <a:pt x="0" y="15"/>
                    </a:lnTo>
                    <a:lnTo>
                      <a:pt x="0" y="17"/>
                    </a:lnTo>
                    <a:lnTo>
                      <a:pt x="1" y="21"/>
                    </a:lnTo>
                    <a:lnTo>
                      <a:pt x="2" y="23"/>
                    </a:lnTo>
                    <a:lnTo>
                      <a:pt x="3" y="25"/>
                    </a:lnTo>
                    <a:lnTo>
                      <a:pt x="5" y="27"/>
                    </a:lnTo>
                    <a:lnTo>
                      <a:pt x="8" y="29"/>
                    </a:lnTo>
                    <a:lnTo>
                      <a:pt x="10" y="31"/>
                    </a:lnTo>
                    <a:lnTo>
                      <a:pt x="70" y="62"/>
                    </a:lnTo>
                    <a:lnTo>
                      <a:pt x="68"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86" name="Freeform 1509"/>
              <p:cNvSpPr>
                <a:spLocks/>
              </p:cNvSpPr>
              <p:nvPr/>
            </p:nvSpPr>
            <p:spPr bwMode="auto">
              <a:xfrm flipH="1">
                <a:off x="5528" y="1366"/>
                <a:ext cx="7" cy="4"/>
              </a:xfrm>
              <a:custGeom>
                <a:avLst/>
                <a:gdLst>
                  <a:gd name="T0" fmla="*/ 0 w 66"/>
                  <a:gd name="T1" fmla="*/ 0 h 37"/>
                  <a:gd name="T2" fmla="*/ 0 w 66"/>
                  <a:gd name="T3" fmla="*/ 0 h 37"/>
                  <a:gd name="T4" fmla="*/ 0 w 66"/>
                  <a:gd name="T5" fmla="*/ 0 h 37"/>
                  <a:gd name="T6" fmla="*/ 0 w 66"/>
                  <a:gd name="T7" fmla="*/ 0 h 37"/>
                  <a:gd name="T8" fmla="*/ 0 w 66"/>
                  <a:gd name="T9" fmla="*/ 0 h 37"/>
                  <a:gd name="T10" fmla="*/ 0 w 66"/>
                  <a:gd name="T11" fmla="*/ 0 h 37"/>
                  <a:gd name="T12" fmla="*/ 0 w 66"/>
                  <a:gd name="T13" fmla="*/ 0 h 37"/>
                  <a:gd name="T14" fmla="*/ 0 60000 65536"/>
                  <a:gd name="T15" fmla="*/ 0 60000 65536"/>
                  <a:gd name="T16" fmla="*/ 0 60000 65536"/>
                  <a:gd name="T17" fmla="*/ 0 60000 65536"/>
                  <a:gd name="T18" fmla="*/ 0 60000 65536"/>
                  <a:gd name="T19" fmla="*/ 0 60000 65536"/>
                  <a:gd name="T20" fmla="*/ 0 60000 65536"/>
                  <a:gd name="T21" fmla="*/ 0 w 66"/>
                  <a:gd name="T22" fmla="*/ 0 h 37"/>
                  <a:gd name="T23" fmla="*/ 66 w 66"/>
                  <a:gd name="T24" fmla="*/ 37 h 3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6" h="37">
                    <a:moveTo>
                      <a:pt x="62" y="37"/>
                    </a:moveTo>
                    <a:lnTo>
                      <a:pt x="66" y="33"/>
                    </a:lnTo>
                    <a:lnTo>
                      <a:pt x="4" y="0"/>
                    </a:lnTo>
                    <a:lnTo>
                      <a:pt x="0" y="6"/>
                    </a:lnTo>
                    <a:lnTo>
                      <a:pt x="64" y="37"/>
                    </a:lnTo>
                    <a:lnTo>
                      <a:pt x="62"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87" name="Freeform 1510"/>
              <p:cNvSpPr>
                <a:spLocks/>
              </p:cNvSpPr>
              <p:nvPr/>
            </p:nvSpPr>
            <p:spPr bwMode="auto">
              <a:xfrm flipH="1">
                <a:off x="5514" y="1367"/>
                <a:ext cx="11" cy="8"/>
              </a:xfrm>
              <a:custGeom>
                <a:avLst/>
                <a:gdLst>
                  <a:gd name="T0" fmla="*/ 0 w 98"/>
                  <a:gd name="T1" fmla="*/ 0 h 65"/>
                  <a:gd name="T2" fmla="*/ 0 w 98"/>
                  <a:gd name="T3" fmla="*/ 0 h 65"/>
                  <a:gd name="T4" fmla="*/ 0 w 98"/>
                  <a:gd name="T5" fmla="*/ 0 h 65"/>
                  <a:gd name="T6" fmla="*/ 0 w 98"/>
                  <a:gd name="T7" fmla="*/ 0 h 65"/>
                  <a:gd name="T8" fmla="*/ 0 w 98"/>
                  <a:gd name="T9" fmla="*/ 0 h 65"/>
                  <a:gd name="T10" fmla="*/ 0 w 98"/>
                  <a:gd name="T11" fmla="*/ 0 h 65"/>
                  <a:gd name="T12" fmla="*/ 0 w 98"/>
                  <a:gd name="T13" fmla="*/ 0 h 65"/>
                  <a:gd name="T14" fmla="*/ 0 w 98"/>
                  <a:gd name="T15" fmla="*/ 0 h 65"/>
                  <a:gd name="T16" fmla="*/ 0 w 98"/>
                  <a:gd name="T17" fmla="*/ 0 h 65"/>
                  <a:gd name="T18" fmla="*/ 0 w 98"/>
                  <a:gd name="T19" fmla="*/ 0 h 65"/>
                  <a:gd name="T20" fmla="*/ 0 w 98"/>
                  <a:gd name="T21" fmla="*/ 0 h 65"/>
                  <a:gd name="T22" fmla="*/ 0 w 98"/>
                  <a:gd name="T23" fmla="*/ 0 h 65"/>
                  <a:gd name="T24" fmla="*/ 0 w 98"/>
                  <a:gd name="T25" fmla="*/ 0 h 65"/>
                  <a:gd name="T26" fmla="*/ 0 w 98"/>
                  <a:gd name="T27" fmla="*/ 0 h 65"/>
                  <a:gd name="T28" fmla="*/ 0 w 98"/>
                  <a:gd name="T29" fmla="*/ 0 h 65"/>
                  <a:gd name="T30" fmla="*/ 0 w 98"/>
                  <a:gd name="T31" fmla="*/ 0 h 65"/>
                  <a:gd name="T32" fmla="*/ 0 w 98"/>
                  <a:gd name="T33" fmla="*/ 0 h 65"/>
                  <a:gd name="T34" fmla="*/ 0 w 98"/>
                  <a:gd name="T35" fmla="*/ 0 h 65"/>
                  <a:gd name="T36" fmla="*/ 0 w 98"/>
                  <a:gd name="T37" fmla="*/ 0 h 65"/>
                  <a:gd name="T38" fmla="*/ 0 w 98"/>
                  <a:gd name="T39" fmla="*/ 0 h 65"/>
                  <a:gd name="T40" fmla="*/ 0 w 98"/>
                  <a:gd name="T41" fmla="*/ 0 h 65"/>
                  <a:gd name="T42" fmla="*/ 0 w 98"/>
                  <a:gd name="T43" fmla="*/ 0 h 65"/>
                  <a:gd name="T44" fmla="*/ 0 w 98"/>
                  <a:gd name="T45" fmla="*/ 0 h 65"/>
                  <a:gd name="T46" fmla="*/ 0 w 98"/>
                  <a:gd name="T47" fmla="*/ 0 h 65"/>
                  <a:gd name="T48" fmla="*/ 0 w 98"/>
                  <a:gd name="T49" fmla="*/ 0 h 65"/>
                  <a:gd name="T50" fmla="*/ 0 w 98"/>
                  <a:gd name="T51" fmla="*/ 0 h 65"/>
                  <a:gd name="T52" fmla="*/ 0 w 98"/>
                  <a:gd name="T53" fmla="*/ 0 h 65"/>
                  <a:gd name="T54" fmla="*/ 0 w 98"/>
                  <a:gd name="T55" fmla="*/ 0 h 65"/>
                  <a:gd name="T56" fmla="*/ 0 w 98"/>
                  <a:gd name="T57" fmla="*/ 0 h 65"/>
                  <a:gd name="T58" fmla="*/ 0 w 98"/>
                  <a:gd name="T59" fmla="*/ 0 h 65"/>
                  <a:gd name="T60" fmla="*/ 0 w 98"/>
                  <a:gd name="T61" fmla="*/ 0 h 65"/>
                  <a:gd name="T62" fmla="*/ 0 w 98"/>
                  <a:gd name="T63" fmla="*/ 0 h 65"/>
                  <a:gd name="T64" fmla="*/ 0 w 98"/>
                  <a:gd name="T65" fmla="*/ 0 h 65"/>
                  <a:gd name="T66" fmla="*/ 0 w 98"/>
                  <a:gd name="T67" fmla="*/ 0 h 65"/>
                  <a:gd name="T68" fmla="*/ 0 w 98"/>
                  <a:gd name="T69" fmla="*/ 0 h 65"/>
                  <a:gd name="T70" fmla="*/ 0 w 98"/>
                  <a:gd name="T71" fmla="*/ 0 h 65"/>
                  <a:gd name="T72" fmla="*/ 0 w 98"/>
                  <a:gd name="T73" fmla="*/ 0 h 65"/>
                  <a:gd name="T74" fmla="*/ 0 w 98"/>
                  <a:gd name="T75" fmla="*/ 0 h 65"/>
                  <a:gd name="T76" fmla="*/ 0 w 98"/>
                  <a:gd name="T77" fmla="*/ 0 h 65"/>
                  <a:gd name="T78" fmla="*/ 0 w 98"/>
                  <a:gd name="T79" fmla="*/ 0 h 65"/>
                  <a:gd name="T80" fmla="*/ 0 w 98"/>
                  <a:gd name="T81" fmla="*/ 0 h 65"/>
                  <a:gd name="T82" fmla="*/ 0 w 98"/>
                  <a:gd name="T83" fmla="*/ 0 h 65"/>
                  <a:gd name="T84" fmla="*/ 0 w 98"/>
                  <a:gd name="T85" fmla="*/ 0 h 65"/>
                  <a:gd name="T86" fmla="*/ 0 w 98"/>
                  <a:gd name="T87" fmla="*/ 0 h 6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98"/>
                  <a:gd name="T133" fmla="*/ 0 h 65"/>
                  <a:gd name="T134" fmla="*/ 98 w 98"/>
                  <a:gd name="T135" fmla="*/ 65 h 6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98" h="65">
                    <a:moveTo>
                      <a:pt x="72" y="63"/>
                    </a:moveTo>
                    <a:lnTo>
                      <a:pt x="76" y="64"/>
                    </a:lnTo>
                    <a:lnTo>
                      <a:pt x="78" y="65"/>
                    </a:lnTo>
                    <a:lnTo>
                      <a:pt x="81" y="65"/>
                    </a:lnTo>
                    <a:lnTo>
                      <a:pt x="84" y="65"/>
                    </a:lnTo>
                    <a:lnTo>
                      <a:pt x="87" y="65"/>
                    </a:lnTo>
                    <a:lnTo>
                      <a:pt x="89" y="64"/>
                    </a:lnTo>
                    <a:lnTo>
                      <a:pt x="92" y="63"/>
                    </a:lnTo>
                    <a:lnTo>
                      <a:pt x="94" y="62"/>
                    </a:lnTo>
                    <a:lnTo>
                      <a:pt x="95" y="59"/>
                    </a:lnTo>
                    <a:lnTo>
                      <a:pt x="97" y="58"/>
                    </a:lnTo>
                    <a:lnTo>
                      <a:pt x="98" y="55"/>
                    </a:lnTo>
                    <a:lnTo>
                      <a:pt x="98" y="53"/>
                    </a:lnTo>
                    <a:lnTo>
                      <a:pt x="98" y="49"/>
                    </a:lnTo>
                    <a:lnTo>
                      <a:pt x="98" y="47"/>
                    </a:lnTo>
                    <a:lnTo>
                      <a:pt x="97" y="45"/>
                    </a:lnTo>
                    <a:lnTo>
                      <a:pt x="96" y="41"/>
                    </a:lnTo>
                    <a:lnTo>
                      <a:pt x="94" y="39"/>
                    </a:lnTo>
                    <a:lnTo>
                      <a:pt x="92" y="37"/>
                    </a:lnTo>
                    <a:lnTo>
                      <a:pt x="89" y="36"/>
                    </a:lnTo>
                    <a:lnTo>
                      <a:pt x="86" y="33"/>
                    </a:lnTo>
                    <a:lnTo>
                      <a:pt x="26" y="1"/>
                    </a:lnTo>
                    <a:lnTo>
                      <a:pt x="24" y="0"/>
                    </a:lnTo>
                    <a:lnTo>
                      <a:pt x="21" y="0"/>
                    </a:lnTo>
                    <a:lnTo>
                      <a:pt x="18" y="0"/>
                    </a:lnTo>
                    <a:lnTo>
                      <a:pt x="15" y="0"/>
                    </a:lnTo>
                    <a:lnTo>
                      <a:pt x="13" y="0"/>
                    </a:lnTo>
                    <a:lnTo>
                      <a:pt x="10" y="1"/>
                    </a:lnTo>
                    <a:lnTo>
                      <a:pt x="7" y="2"/>
                    </a:lnTo>
                    <a:lnTo>
                      <a:pt x="6" y="3"/>
                    </a:lnTo>
                    <a:lnTo>
                      <a:pt x="4" y="4"/>
                    </a:lnTo>
                    <a:lnTo>
                      <a:pt x="3" y="6"/>
                    </a:lnTo>
                    <a:lnTo>
                      <a:pt x="1" y="9"/>
                    </a:lnTo>
                    <a:lnTo>
                      <a:pt x="0" y="12"/>
                    </a:lnTo>
                    <a:lnTo>
                      <a:pt x="0" y="14"/>
                    </a:lnTo>
                    <a:lnTo>
                      <a:pt x="1" y="18"/>
                    </a:lnTo>
                    <a:lnTo>
                      <a:pt x="3" y="20"/>
                    </a:lnTo>
                    <a:lnTo>
                      <a:pt x="4" y="22"/>
                    </a:lnTo>
                    <a:lnTo>
                      <a:pt x="6" y="24"/>
                    </a:lnTo>
                    <a:lnTo>
                      <a:pt x="7" y="27"/>
                    </a:lnTo>
                    <a:lnTo>
                      <a:pt x="10" y="29"/>
                    </a:lnTo>
                    <a:lnTo>
                      <a:pt x="13" y="31"/>
                    </a:lnTo>
                    <a:lnTo>
                      <a:pt x="72" y="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88" name="Freeform 1511"/>
              <p:cNvSpPr>
                <a:spLocks/>
              </p:cNvSpPr>
              <p:nvPr/>
            </p:nvSpPr>
            <p:spPr bwMode="auto">
              <a:xfrm flipH="1">
                <a:off x="5517" y="1371"/>
                <a:ext cx="7" cy="5"/>
              </a:xfrm>
              <a:custGeom>
                <a:avLst/>
                <a:gdLst>
                  <a:gd name="T0" fmla="*/ 0 w 68"/>
                  <a:gd name="T1" fmla="*/ 0 h 41"/>
                  <a:gd name="T2" fmla="*/ 0 w 68"/>
                  <a:gd name="T3" fmla="*/ 0 h 41"/>
                  <a:gd name="T4" fmla="*/ 0 w 68"/>
                  <a:gd name="T5" fmla="*/ 0 h 41"/>
                  <a:gd name="T6" fmla="*/ 0 w 68"/>
                  <a:gd name="T7" fmla="*/ 0 h 41"/>
                  <a:gd name="T8" fmla="*/ 0 w 68"/>
                  <a:gd name="T9" fmla="*/ 0 h 41"/>
                  <a:gd name="T10" fmla="*/ 0 w 68"/>
                  <a:gd name="T11" fmla="*/ 0 h 41"/>
                  <a:gd name="T12" fmla="*/ 0 w 68"/>
                  <a:gd name="T13" fmla="*/ 0 h 41"/>
                  <a:gd name="T14" fmla="*/ 0 60000 65536"/>
                  <a:gd name="T15" fmla="*/ 0 60000 65536"/>
                  <a:gd name="T16" fmla="*/ 0 60000 65536"/>
                  <a:gd name="T17" fmla="*/ 0 60000 65536"/>
                  <a:gd name="T18" fmla="*/ 0 60000 65536"/>
                  <a:gd name="T19" fmla="*/ 0 60000 65536"/>
                  <a:gd name="T20" fmla="*/ 0 60000 65536"/>
                  <a:gd name="T21" fmla="*/ 0 w 68"/>
                  <a:gd name="T22" fmla="*/ 0 h 41"/>
                  <a:gd name="T23" fmla="*/ 68 w 68"/>
                  <a:gd name="T24" fmla="*/ 41 h 4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8" h="41">
                    <a:moveTo>
                      <a:pt x="62" y="40"/>
                    </a:moveTo>
                    <a:lnTo>
                      <a:pt x="68" y="32"/>
                    </a:lnTo>
                    <a:lnTo>
                      <a:pt x="6" y="0"/>
                    </a:lnTo>
                    <a:lnTo>
                      <a:pt x="0" y="8"/>
                    </a:lnTo>
                    <a:lnTo>
                      <a:pt x="63" y="41"/>
                    </a:lnTo>
                    <a:lnTo>
                      <a:pt x="62" y="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89" name="Freeform 1512"/>
              <p:cNvSpPr>
                <a:spLocks/>
              </p:cNvSpPr>
              <p:nvPr/>
            </p:nvSpPr>
            <p:spPr bwMode="auto">
              <a:xfrm flipH="1">
                <a:off x="5503" y="1373"/>
                <a:ext cx="12" cy="8"/>
              </a:xfrm>
              <a:custGeom>
                <a:avLst/>
                <a:gdLst>
                  <a:gd name="T0" fmla="*/ 0 w 99"/>
                  <a:gd name="T1" fmla="*/ 0 h 65"/>
                  <a:gd name="T2" fmla="*/ 0 w 99"/>
                  <a:gd name="T3" fmla="*/ 0 h 65"/>
                  <a:gd name="T4" fmla="*/ 0 w 99"/>
                  <a:gd name="T5" fmla="*/ 0 h 65"/>
                  <a:gd name="T6" fmla="*/ 0 w 99"/>
                  <a:gd name="T7" fmla="*/ 0 h 65"/>
                  <a:gd name="T8" fmla="*/ 0 w 99"/>
                  <a:gd name="T9" fmla="*/ 0 h 65"/>
                  <a:gd name="T10" fmla="*/ 0 w 99"/>
                  <a:gd name="T11" fmla="*/ 0 h 65"/>
                  <a:gd name="T12" fmla="*/ 0 w 99"/>
                  <a:gd name="T13" fmla="*/ 0 h 65"/>
                  <a:gd name="T14" fmla="*/ 0 w 99"/>
                  <a:gd name="T15" fmla="*/ 0 h 65"/>
                  <a:gd name="T16" fmla="*/ 0 w 99"/>
                  <a:gd name="T17" fmla="*/ 0 h 65"/>
                  <a:gd name="T18" fmla="*/ 0 w 99"/>
                  <a:gd name="T19" fmla="*/ 0 h 65"/>
                  <a:gd name="T20" fmla="*/ 0 w 99"/>
                  <a:gd name="T21" fmla="*/ 0 h 65"/>
                  <a:gd name="T22" fmla="*/ 0 w 99"/>
                  <a:gd name="T23" fmla="*/ 0 h 65"/>
                  <a:gd name="T24" fmla="*/ 0 w 99"/>
                  <a:gd name="T25" fmla="*/ 0 h 65"/>
                  <a:gd name="T26" fmla="*/ 0 w 99"/>
                  <a:gd name="T27" fmla="*/ 0 h 65"/>
                  <a:gd name="T28" fmla="*/ 0 w 99"/>
                  <a:gd name="T29" fmla="*/ 0 h 65"/>
                  <a:gd name="T30" fmla="*/ 0 w 99"/>
                  <a:gd name="T31" fmla="*/ 0 h 65"/>
                  <a:gd name="T32" fmla="*/ 0 w 99"/>
                  <a:gd name="T33" fmla="*/ 0 h 65"/>
                  <a:gd name="T34" fmla="*/ 0 w 99"/>
                  <a:gd name="T35" fmla="*/ 0 h 65"/>
                  <a:gd name="T36" fmla="*/ 0 w 99"/>
                  <a:gd name="T37" fmla="*/ 0 h 65"/>
                  <a:gd name="T38" fmla="*/ 0 w 99"/>
                  <a:gd name="T39" fmla="*/ 0 h 65"/>
                  <a:gd name="T40" fmla="*/ 0 w 99"/>
                  <a:gd name="T41" fmla="*/ 0 h 65"/>
                  <a:gd name="T42" fmla="*/ 0 w 99"/>
                  <a:gd name="T43" fmla="*/ 0 h 65"/>
                  <a:gd name="T44" fmla="*/ 0 w 99"/>
                  <a:gd name="T45" fmla="*/ 0 h 65"/>
                  <a:gd name="T46" fmla="*/ 0 w 99"/>
                  <a:gd name="T47" fmla="*/ 0 h 65"/>
                  <a:gd name="T48" fmla="*/ 0 w 99"/>
                  <a:gd name="T49" fmla="*/ 0 h 65"/>
                  <a:gd name="T50" fmla="*/ 0 w 99"/>
                  <a:gd name="T51" fmla="*/ 0 h 65"/>
                  <a:gd name="T52" fmla="*/ 0 w 99"/>
                  <a:gd name="T53" fmla="*/ 0 h 65"/>
                  <a:gd name="T54" fmla="*/ 0 w 99"/>
                  <a:gd name="T55" fmla="*/ 0 h 65"/>
                  <a:gd name="T56" fmla="*/ 0 w 99"/>
                  <a:gd name="T57" fmla="*/ 0 h 65"/>
                  <a:gd name="T58" fmla="*/ 0 w 99"/>
                  <a:gd name="T59" fmla="*/ 0 h 65"/>
                  <a:gd name="T60" fmla="*/ 0 w 99"/>
                  <a:gd name="T61" fmla="*/ 0 h 65"/>
                  <a:gd name="T62" fmla="*/ 0 w 99"/>
                  <a:gd name="T63" fmla="*/ 0 h 65"/>
                  <a:gd name="T64" fmla="*/ 0 w 99"/>
                  <a:gd name="T65" fmla="*/ 0 h 65"/>
                  <a:gd name="T66" fmla="*/ 0 w 99"/>
                  <a:gd name="T67" fmla="*/ 0 h 65"/>
                  <a:gd name="T68" fmla="*/ 0 w 99"/>
                  <a:gd name="T69" fmla="*/ 0 h 65"/>
                  <a:gd name="T70" fmla="*/ 0 w 99"/>
                  <a:gd name="T71" fmla="*/ 0 h 65"/>
                  <a:gd name="T72" fmla="*/ 0 w 99"/>
                  <a:gd name="T73" fmla="*/ 0 h 65"/>
                  <a:gd name="T74" fmla="*/ 0 w 99"/>
                  <a:gd name="T75" fmla="*/ 0 h 65"/>
                  <a:gd name="T76" fmla="*/ 0 w 99"/>
                  <a:gd name="T77" fmla="*/ 0 h 65"/>
                  <a:gd name="T78" fmla="*/ 0 w 99"/>
                  <a:gd name="T79" fmla="*/ 0 h 65"/>
                  <a:gd name="T80" fmla="*/ 0 w 99"/>
                  <a:gd name="T81" fmla="*/ 0 h 65"/>
                  <a:gd name="T82" fmla="*/ 0 w 99"/>
                  <a:gd name="T83" fmla="*/ 0 h 65"/>
                  <a:gd name="T84" fmla="*/ 0 w 99"/>
                  <a:gd name="T85" fmla="*/ 0 h 65"/>
                  <a:gd name="T86" fmla="*/ 0 w 99"/>
                  <a:gd name="T87" fmla="*/ 0 h 6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99"/>
                  <a:gd name="T133" fmla="*/ 0 h 65"/>
                  <a:gd name="T134" fmla="*/ 99 w 99"/>
                  <a:gd name="T135" fmla="*/ 65 h 6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99" h="65">
                    <a:moveTo>
                      <a:pt x="71" y="62"/>
                    </a:moveTo>
                    <a:lnTo>
                      <a:pt x="74" y="64"/>
                    </a:lnTo>
                    <a:lnTo>
                      <a:pt x="78" y="64"/>
                    </a:lnTo>
                    <a:lnTo>
                      <a:pt x="80" y="65"/>
                    </a:lnTo>
                    <a:lnTo>
                      <a:pt x="83" y="65"/>
                    </a:lnTo>
                    <a:lnTo>
                      <a:pt x="87" y="65"/>
                    </a:lnTo>
                    <a:lnTo>
                      <a:pt x="89" y="64"/>
                    </a:lnTo>
                    <a:lnTo>
                      <a:pt x="92" y="63"/>
                    </a:lnTo>
                    <a:lnTo>
                      <a:pt x="95" y="61"/>
                    </a:lnTo>
                    <a:lnTo>
                      <a:pt x="97" y="60"/>
                    </a:lnTo>
                    <a:lnTo>
                      <a:pt x="98" y="56"/>
                    </a:lnTo>
                    <a:lnTo>
                      <a:pt x="99" y="55"/>
                    </a:lnTo>
                    <a:lnTo>
                      <a:pt x="99" y="53"/>
                    </a:lnTo>
                    <a:lnTo>
                      <a:pt x="99" y="49"/>
                    </a:lnTo>
                    <a:lnTo>
                      <a:pt x="98" y="47"/>
                    </a:lnTo>
                    <a:lnTo>
                      <a:pt x="97" y="45"/>
                    </a:lnTo>
                    <a:lnTo>
                      <a:pt x="96" y="43"/>
                    </a:lnTo>
                    <a:lnTo>
                      <a:pt x="95" y="40"/>
                    </a:lnTo>
                    <a:lnTo>
                      <a:pt x="92" y="38"/>
                    </a:lnTo>
                    <a:lnTo>
                      <a:pt x="90" y="37"/>
                    </a:lnTo>
                    <a:lnTo>
                      <a:pt x="87" y="35"/>
                    </a:lnTo>
                    <a:lnTo>
                      <a:pt x="28" y="3"/>
                    </a:lnTo>
                    <a:lnTo>
                      <a:pt x="25" y="1"/>
                    </a:lnTo>
                    <a:lnTo>
                      <a:pt x="22" y="1"/>
                    </a:lnTo>
                    <a:lnTo>
                      <a:pt x="18" y="0"/>
                    </a:lnTo>
                    <a:lnTo>
                      <a:pt x="16" y="0"/>
                    </a:lnTo>
                    <a:lnTo>
                      <a:pt x="13" y="1"/>
                    </a:lnTo>
                    <a:lnTo>
                      <a:pt x="9" y="1"/>
                    </a:lnTo>
                    <a:lnTo>
                      <a:pt x="7" y="2"/>
                    </a:lnTo>
                    <a:lnTo>
                      <a:pt x="5" y="4"/>
                    </a:lnTo>
                    <a:lnTo>
                      <a:pt x="2" y="6"/>
                    </a:lnTo>
                    <a:lnTo>
                      <a:pt x="1" y="8"/>
                    </a:lnTo>
                    <a:lnTo>
                      <a:pt x="0" y="10"/>
                    </a:lnTo>
                    <a:lnTo>
                      <a:pt x="0" y="13"/>
                    </a:lnTo>
                    <a:lnTo>
                      <a:pt x="0" y="16"/>
                    </a:lnTo>
                    <a:lnTo>
                      <a:pt x="1" y="18"/>
                    </a:lnTo>
                    <a:lnTo>
                      <a:pt x="1" y="21"/>
                    </a:lnTo>
                    <a:lnTo>
                      <a:pt x="3" y="24"/>
                    </a:lnTo>
                    <a:lnTo>
                      <a:pt x="5" y="26"/>
                    </a:lnTo>
                    <a:lnTo>
                      <a:pt x="7" y="28"/>
                    </a:lnTo>
                    <a:lnTo>
                      <a:pt x="9" y="30"/>
                    </a:lnTo>
                    <a:lnTo>
                      <a:pt x="11" y="33"/>
                    </a:lnTo>
                    <a:lnTo>
                      <a:pt x="7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90" name="Freeform 1513"/>
              <p:cNvSpPr>
                <a:spLocks/>
              </p:cNvSpPr>
              <p:nvPr/>
            </p:nvSpPr>
            <p:spPr bwMode="auto">
              <a:xfrm flipH="1">
                <a:off x="5506" y="1377"/>
                <a:ext cx="8" cy="5"/>
              </a:xfrm>
              <a:custGeom>
                <a:avLst/>
                <a:gdLst>
                  <a:gd name="T0" fmla="*/ 0 w 67"/>
                  <a:gd name="T1" fmla="*/ 0 h 40"/>
                  <a:gd name="T2" fmla="*/ 0 w 67"/>
                  <a:gd name="T3" fmla="*/ 0 h 40"/>
                  <a:gd name="T4" fmla="*/ 0 w 67"/>
                  <a:gd name="T5" fmla="*/ 0 h 40"/>
                  <a:gd name="T6" fmla="*/ 0 w 67"/>
                  <a:gd name="T7" fmla="*/ 0 h 40"/>
                  <a:gd name="T8" fmla="*/ 0 w 67"/>
                  <a:gd name="T9" fmla="*/ 0 h 40"/>
                  <a:gd name="T10" fmla="*/ 0 w 67"/>
                  <a:gd name="T11" fmla="*/ 0 h 40"/>
                  <a:gd name="T12" fmla="*/ 0 w 67"/>
                  <a:gd name="T13" fmla="*/ 0 h 40"/>
                  <a:gd name="T14" fmla="*/ 0 60000 65536"/>
                  <a:gd name="T15" fmla="*/ 0 60000 65536"/>
                  <a:gd name="T16" fmla="*/ 0 60000 65536"/>
                  <a:gd name="T17" fmla="*/ 0 60000 65536"/>
                  <a:gd name="T18" fmla="*/ 0 60000 65536"/>
                  <a:gd name="T19" fmla="*/ 0 60000 65536"/>
                  <a:gd name="T20" fmla="*/ 0 60000 65536"/>
                  <a:gd name="T21" fmla="*/ 0 w 67"/>
                  <a:gd name="T22" fmla="*/ 0 h 40"/>
                  <a:gd name="T23" fmla="*/ 67 w 67"/>
                  <a:gd name="T24" fmla="*/ 40 h 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7" h="40">
                    <a:moveTo>
                      <a:pt x="64" y="39"/>
                    </a:moveTo>
                    <a:lnTo>
                      <a:pt x="67" y="32"/>
                    </a:lnTo>
                    <a:lnTo>
                      <a:pt x="4" y="0"/>
                    </a:lnTo>
                    <a:lnTo>
                      <a:pt x="0" y="7"/>
                    </a:lnTo>
                    <a:lnTo>
                      <a:pt x="64" y="40"/>
                    </a:lnTo>
                    <a:lnTo>
                      <a:pt x="64" y="3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91" name="Freeform 1514"/>
              <p:cNvSpPr>
                <a:spLocks/>
              </p:cNvSpPr>
              <p:nvPr/>
            </p:nvSpPr>
            <p:spPr bwMode="auto">
              <a:xfrm flipH="1">
                <a:off x="5492" y="1379"/>
                <a:ext cx="11" cy="8"/>
              </a:xfrm>
              <a:custGeom>
                <a:avLst/>
                <a:gdLst>
                  <a:gd name="T0" fmla="*/ 0 w 97"/>
                  <a:gd name="T1" fmla="*/ 0 h 66"/>
                  <a:gd name="T2" fmla="*/ 0 w 97"/>
                  <a:gd name="T3" fmla="*/ 0 h 66"/>
                  <a:gd name="T4" fmla="*/ 0 w 97"/>
                  <a:gd name="T5" fmla="*/ 0 h 66"/>
                  <a:gd name="T6" fmla="*/ 0 w 97"/>
                  <a:gd name="T7" fmla="*/ 0 h 66"/>
                  <a:gd name="T8" fmla="*/ 0 w 97"/>
                  <a:gd name="T9" fmla="*/ 0 h 66"/>
                  <a:gd name="T10" fmla="*/ 0 w 97"/>
                  <a:gd name="T11" fmla="*/ 0 h 66"/>
                  <a:gd name="T12" fmla="*/ 0 w 97"/>
                  <a:gd name="T13" fmla="*/ 0 h 66"/>
                  <a:gd name="T14" fmla="*/ 0 w 97"/>
                  <a:gd name="T15" fmla="*/ 0 h 66"/>
                  <a:gd name="T16" fmla="*/ 0 w 97"/>
                  <a:gd name="T17" fmla="*/ 0 h 66"/>
                  <a:gd name="T18" fmla="*/ 0 w 97"/>
                  <a:gd name="T19" fmla="*/ 0 h 66"/>
                  <a:gd name="T20" fmla="*/ 0 w 97"/>
                  <a:gd name="T21" fmla="*/ 0 h 66"/>
                  <a:gd name="T22" fmla="*/ 0 w 97"/>
                  <a:gd name="T23" fmla="*/ 0 h 66"/>
                  <a:gd name="T24" fmla="*/ 0 w 97"/>
                  <a:gd name="T25" fmla="*/ 0 h 66"/>
                  <a:gd name="T26" fmla="*/ 0 w 97"/>
                  <a:gd name="T27" fmla="*/ 0 h 66"/>
                  <a:gd name="T28" fmla="*/ 0 w 97"/>
                  <a:gd name="T29" fmla="*/ 0 h 66"/>
                  <a:gd name="T30" fmla="*/ 0 w 97"/>
                  <a:gd name="T31" fmla="*/ 0 h 66"/>
                  <a:gd name="T32" fmla="*/ 0 w 97"/>
                  <a:gd name="T33" fmla="*/ 0 h 66"/>
                  <a:gd name="T34" fmla="*/ 0 w 97"/>
                  <a:gd name="T35" fmla="*/ 0 h 66"/>
                  <a:gd name="T36" fmla="*/ 0 w 97"/>
                  <a:gd name="T37" fmla="*/ 0 h 66"/>
                  <a:gd name="T38" fmla="*/ 0 w 97"/>
                  <a:gd name="T39" fmla="*/ 0 h 66"/>
                  <a:gd name="T40" fmla="*/ 0 w 97"/>
                  <a:gd name="T41" fmla="*/ 0 h 66"/>
                  <a:gd name="T42" fmla="*/ 0 w 97"/>
                  <a:gd name="T43" fmla="*/ 0 h 66"/>
                  <a:gd name="T44" fmla="*/ 0 w 97"/>
                  <a:gd name="T45" fmla="*/ 0 h 66"/>
                  <a:gd name="T46" fmla="*/ 0 w 97"/>
                  <a:gd name="T47" fmla="*/ 0 h 66"/>
                  <a:gd name="T48" fmla="*/ 0 w 97"/>
                  <a:gd name="T49" fmla="*/ 0 h 66"/>
                  <a:gd name="T50" fmla="*/ 0 w 97"/>
                  <a:gd name="T51" fmla="*/ 0 h 66"/>
                  <a:gd name="T52" fmla="*/ 0 w 97"/>
                  <a:gd name="T53" fmla="*/ 0 h 66"/>
                  <a:gd name="T54" fmla="*/ 0 w 97"/>
                  <a:gd name="T55" fmla="*/ 0 h 66"/>
                  <a:gd name="T56" fmla="*/ 0 w 97"/>
                  <a:gd name="T57" fmla="*/ 0 h 66"/>
                  <a:gd name="T58" fmla="*/ 0 w 97"/>
                  <a:gd name="T59" fmla="*/ 0 h 66"/>
                  <a:gd name="T60" fmla="*/ 0 w 97"/>
                  <a:gd name="T61" fmla="*/ 0 h 66"/>
                  <a:gd name="T62" fmla="*/ 0 w 97"/>
                  <a:gd name="T63" fmla="*/ 0 h 66"/>
                  <a:gd name="T64" fmla="*/ 0 w 97"/>
                  <a:gd name="T65" fmla="*/ 0 h 66"/>
                  <a:gd name="T66" fmla="*/ 0 w 97"/>
                  <a:gd name="T67" fmla="*/ 0 h 66"/>
                  <a:gd name="T68" fmla="*/ 0 w 97"/>
                  <a:gd name="T69" fmla="*/ 0 h 66"/>
                  <a:gd name="T70" fmla="*/ 0 w 97"/>
                  <a:gd name="T71" fmla="*/ 0 h 66"/>
                  <a:gd name="T72" fmla="*/ 0 w 97"/>
                  <a:gd name="T73" fmla="*/ 0 h 66"/>
                  <a:gd name="T74" fmla="*/ 0 w 97"/>
                  <a:gd name="T75" fmla="*/ 0 h 66"/>
                  <a:gd name="T76" fmla="*/ 0 w 97"/>
                  <a:gd name="T77" fmla="*/ 0 h 66"/>
                  <a:gd name="T78" fmla="*/ 0 w 97"/>
                  <a:gd name="T79" fmla="*/ 0 h 66"/>
                  <a:gd name="T80" fmla="*/ 0 w 97"/>
                  <a:gd name="T81" fmla="*/ 0 h 66"/>
                  <a:gd name="T82" fmla="*/ 0 w 97"/>
                  <a:gd name="T83" fmla="*/ 0 h 66"/>
                  <a:gd name="T84" fmla="*/ 0 w 97"/>
                  <a:gd name="T85" fmla="*/ 0 h 66"/>
                  <a:gd name="T86" fmla="*/ 0 w 97"/>
                  <a:gd name="T87" fmla="*/ 0 h 66"/>
                  <a:gd name="T88" fmla="*/ 0 w 97"/>
                  <a:gd name="T89" fmla="*/ 0 h 6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97"/>
                  <a:gd name="T136" fmla="*/ 0 h 66"/>
                  <a:gd name="T137" fmla="*/ 97 w 97"/>
                  <a:gd name="T138" fmla="*/ 66 h 6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97" h="66">
                    <a:moveTo>
                      <a:pt x="71" y="62"/>
                    </a:moveTo>
                    <a:lnTo>
                      <a:pt x="74" y="64"/>
                    </a:lnTo>
                    <a:lnTo>
                      <a:pt x="77" y="64"/>
                    </a:lnTo>
                    <a:lnTo>
                      <a:pt x="80" y="66"/>
                    </a:lnTo>
                    <a:lnTo>
                      <a:pt x="82" y="66"/>
                    </a:lnTo>
                    <a:lnTo>
                      <a:pt x="86" y="64"/>
                    </a:lnTo>
                    <a:lnTo>
                      <a:pt x="88" y="64"/>
                    </a:lnTo>
                    <a:lnTo>
                      <a:pt x="90" y="63"/>
                    </a:lnTo>
                    <a:lnTo>
                      <a:pt x="92" y="61"/>
                    </a:lnTo>
                    <a:lnTo>
                      <a:pt x="95" y="60"/>
                    </a:lnTo>
                    <a:lnTo>
                      <a:pt x="96" y="58"/>
                    </a:lnTo>
                    <a:lnTo>
                      <a:pt x="97" y="55"/>
                    </a:lnTo>
                    <a:lnTo>
                      <a:pt x="97" y="52"/>
                    </a:lnTo>
                    <a:lnTo>
                      <a:pt x="97" y="50"/>
                    </a:lnTo>
                    <a:lnTo>
                      <a:pt x="97" y="48"/>
                    </a:lnTo>
                    <a:lnTo>
                      <a:pt x="96" y="44"/>
                    </a:lnTo>
                    <a:lnTo>
                      <a:pt x="95" y="42"/>
                    </a:lnTo>
                    <a:lnTo>
                      <a:pt x="92" y="40"/>
                    </a:lnTo>
                    <a:lnTo>
                      <a:pt x="90" y="37"/>
                    </a:lnTo>
                    <a:lnTo>
                      <a:pt x="88" y="35"/>
                    </a:lnTo>
                    <a:lnTo>
                      <a:pt x="85" y="33"/>
                    </a:lnTo>
                    <a:lnTo>
                      <a:pt x="26" y="4"/>
                    </a:lnTo>
                    <a:lnTo>
                      <a:pt x="23" y="1"/>
                    </a:lnTo>
                    <a:lnTo>
                      <a:pt x="20" y="1"/>
                    </a:lnTo>
                    <a:lnTo>
                      <a:pt x="17" y="0"/>
                    </a:lnTo>
                    <a:lnTo>
                      <a:pt x="14" y="0"/>
                    </a:lnTo>
                    <a:lnTo>
                      <a:pt x="11" y="0"/>
                    </a:lnTo>
                    <a:lnTo>
                      <a:pt x="9" y="1"/>
                    </a:lnTo>
                    <a:lnTo>
                      <a:pt x="7" y="3"/>
                    </a:lnTo>
                    <a:lnTo>
                      <a:pt x="5" y="5"/>
                    </a:lnTo>
                    <a:lnTo>
                      <a:pt x="2" y="6"/>
                    </a:lnTo>
                    <a:lnTo>
                      <a:pt x="1" y="8"/>
                    </a:lnTo>
                    <a:lnTo>
                      <a:pt x="0" y="10"/>
                    </a:lnTo>
                    <a:lnTo>
                      <a:pt x="0" y="14"/>
                    </a:lnTo>
                    <a:lnTo>
                      <a:pt x="0" y="16"/>
                    </a:lnTo>
                    <a:lnTo>
                      <a:pt x="0" y="18"/>
                    </a:lnTo>
                    <a:lnTo>
                      <a:pt x="1" y="21"/>
                    </a:lnTo>
                    <a:lnTo>
                      <a:pt x="2" y="23"/>
                    </a:lnTo>
                    <a:lnTo>
                      <a:pt x="5" y="25"/>
                    </a:lnTo>
                    <a:lnTo>
                      <a:pt x="7" y="27"/>
                    </a:lnTo>
                    <a:lnTo>
                      <a:pt x="9" y="28"/>
                    </a:lnTo>
                    <a:lnTo>
                      <a:pt x="12" y="31"/>
                    </a:lnTo>
                    <a:lnTo>
                      <a:pt x="71" y="63"/>
                    </a:lnTo>
                    <a:lnTo>
                      <a:pt x="7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92" name="Freeform 1515"/>
              <p:cNvSpPr>
                <a:spLocks/>
              </p:cNvSpPr>
              <p:nvPr/>
            </p:nvSpPr>
            <p:spPr bwMode="auto">
              <a:xfrm flipH="1">
                <a:off x="5495" y="1382"/>
                <a:ext cx="7" cy="5"/>
              </a:xfrm>
              <a:custGeom>
                <a:avLst/>
                <a:gdLst>
                  <a:gd name="T0" fmla="*/ 0 w 64"/>
                  <a:gd name="T1" fmla="*/ 0 h 40"/>
                  <a:gd name="T2" fmla="*/ 0 w 64"/>
                  <a:gd name="T3" fmla="*/ 0 h 40"/>
                  <a:gd name="T4" fmla="*/ 0 w 64"/>
                  <a:gd name="T5" fmla="*/ 0 h 40"/>
                  <a:gd name="T6" fmla="*/ 0 w 64"/>
                  <a:gd name="T7" fmla="*/ 0 h 40"/>
                  <a:gd name="T8" fmla="*/ 0 w 64"/>
                  <a:gd name="T9" fmla="*/ 0 h 40"/>
                  <a:gd name="T10" fmla="*/ 0 w 64"/>
                  <a:gd name="T11" fmla="*/ 0 h 40"/>
                  <a:gd name="T12" fmla="*/ 0 60000 65536"/>
                  <a:gd name="T13" fmla="*/ 0 60000 65536"/>
                  <a:gd name="T14" fmla="*/ 0 60000 65536"/>
                  <a:gd name="T15" fmla="*/ 0 60000 65536"/>
                  <a:gd name="T16" fmla="*/ 0 60000 65536"/>
                  <a:gd name="T17" fmla="*/ 0 60000 65536"/>
                  <a:gd name="T18" fmla="*/ 0 w 64"/>
                  <a:gd name="T19" fmla="*/ 0 h 40"/>
                  <a:gd name="T20" fmla="*/ 64 w 64"/>
                  <a:gd name="T21" fmla="*/ 40 h 40"/>
                </a:gdLst>
                <a:ahLst/>
                <a:cxnLst>
                  <a:cxn ang="T12">
                    <a:pos x="T0" y="T1"/>
                  </a:cxn>
                  <a:cxn ang="T13">
                    <a:pos x="T2" y="T3"/>
                  </a:cxn>
                  <a:cxn ang="T14">
                    <a:pos x="T4" y="T5"/>
                  </a:cxn>
                  <a:cxn ang="T15">
                    <a:pos x="T6" y="T7"/>
                  </a:cxn>
                  <a:cxn ang="T16">
                    <a:pos x="T8" y="T9"/>
                  </a:cxn>
                  <a:cxn ang="T17">
                    <a:pos x="T10" y="T11"/>
                  </a:cxn>
                </a:cxnLst>
                <a:rect l="T18" t="T19" r="T20" b="T21"/>
                <a:pathLst>
                  <a:path w="64" h="40">
                    <a:moveTo>
                      <a:pt x="62" y="40"/>
                    </a:moveTo>
                    <a:lnTo>
                      <a:pt x="64" y="33"/>
                    </a:lnTo>
                    <a:lnTo>
                      <a:pt x="2" y="0"/>
                    </a:lnTo>
                    <a:lnTo>
                      <a:pt x="0" y="8"/>
                    </a:lnTo>
                    <a:lnTo>
                      <a:pt x="62" y="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93" name="Freeform 1516"/>
              <p:cNvSpPr>
                <a:spLocks/>
              </p:cNvSpPr>
              <p:nvPr/>
            </p:nvSpPr>
            <p:spPr bwMode="auto">
              <a:xfrm flipH="1">
                <a:off x="5549" y="1352"/>
                <a:ext cx="7" cy="6"/>
              </a:xfrm>
              <a:custGeom>
                <a:avLst/>
                <a:gdLst>
                  <a:gd name="T0" fmla="*/ 0 w 59"/>
                  <a:gd name="T1" fmla="*/ 0 h 52"/>
                  <a:gd name="T2" fmla="*/ 0 w 59"/>
                  <a:gd name="T3" fmla="*/ 0 h 52"/>
                  <a:gd name="T4" fmla="*/ 0 w 59"/>
                  <a:gd name="T5" fmla="*/ 0 h 52"/>
                  <a:gd name="T6" fmla="*/ 0 w 59"/>
                  <a:gd name="T7" fmla="*/ 0 h 52"/>
                  <a:gd name="T8" fmla="*/ 0 w 59"/>
                  <a:gd name="T9" fmla="*/ 0 h 52"/>
                  <a:gd name="T10" fmla="*/ 0 w 59"/>
                  <a:gd name="T11" fmla="*/ 0 h 52"/>
                  <a:gd name="T12" fmla="*/ 0 w 59"/>
                  <a:gd name="T13" fmla="*/ 0 h 52"/>
                  <a:gd name="T14" fmla="*/ 0 60000 65536"/>
                  <a:gd name="T15" fmla="*/ 0 60000 65536"/>
                  <a:gd name="T16" fmla="*/ 0 60000 65536"/>
                  <a:gd name="T17" fmla="*/ 0 60000 65536"/>
                  <a:gd name="T18" fmla="*/ 0 60000 65536"/>
                  <a:gd name="T19" fmla="*/ 0 60000 65536"/>
                  <a:gd name="T20" fmla="*/ 0 60000 65536"/>
                  <a:gd name="T21" fmla="*/ 0 w 59"/>
                  <a:gd name="T22" fmla="*/ 0 h 52"/>
                  <a:gd name="T23" fmla="*/ 59 w 59"/>
                  <a:gd name="T24" fmla="*/ 52 h 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9" h="52">
                    <a:moveTo>
                      <a:pt x="54" y="51"/>
                    </a:moveTo>
                    <a:lnTo>
                      <a:pt x="59" y="46"/>
                    </a:lnTo>
                    <a:lnTo>
                      <a:pt x="5" y="0"/>
                    </a:lnTo>
                    <a:lnTo>
                      <a:pt x="0" y="8"/>
                    </a:lnTo>
                    <a:lnTo>
                      <a:pt x="54" y="52"/>
                    </a:lnTo>
                    <a:lnTo>
                      <a:pt x="54" y="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94" name="Freeform 1517"/>
              <p:cNvSpPr>
                <a:spLocks/>
              </p:cNvSpPr>
              <p:nvPr/>
            </p:nvSpPr>
            <p:spPr bwMode="auto">
              <a:xfrm flipH="1">
                <a:off x="5467" y="1383"/>
                <a:ext cx="13" cy="4"/>
              </a:xfrm>
              <a:custGeom>
                <a:avLst/>
                <a:gdLst>
                  <a:gd name="T0" fmla="*/ 0 w 106"/>
                  <a:gd name="T1" fmla="*/ 0 h 29"/>
                  <a:gd name="T2" fmla="*/ 0 w 106"/>
                  <a:gd name="T3" fmla="*/ 0 h 29"/>
                  <a:gd name="T4" fmla="*/ 0 w 106"/>
                  <a:gd name="T5" fmla="*/ 0 h 29"/>
                  <a:gd name="T6" fmla="*/ 0 w 106"/>
                  <a:gd name="T7" fmla="*/ 0 h 29"/>
                  <a:gd name="T8" fmla="*/ 0 w 106"/>
                  <a:gd name="T9" fmla="*/ 0 h 29"/>
                  <a:gd name="T10" fmla="*/ 0 w 106"/>
                  <a:gd name="T11" fmla="*/ 0 h 29"/>
                  <a:gd name="T12" fmla="*/ 0 w 106"/>
                  <a:gd name="T13" fmla="*/ 0 h 29"/>
                  <a:gd name="T14" fmla="*/ 0 w 106"/>
                  <a:gd name="T15" fmla="*/ 0 h 29"/>
                  <a:gd name="T16" fmla="*/ 0 w 106"/>
                  <a:gd name="T17" fmla="*/ 0 h 29"/>
                  <a:gd name="T18" fmla="*/ 0 w 106"/>
                  <a:gd name="T19" fmla="*/ 0 h 29"/>
                  <a:gd name="T20" fmla="*/ 0 w 106"/>
                  <a:gd name="T21" fmla="*/ 0 h 29"/>
                  <a:gd name="T22" fmla="*/ 0 w 106"/>
                  <a:gd name="T23" fmla="*/ 0 h 29"/>
                  <a:gd name="T24" fmla="*/ 0 w 106"/>
                  <a:gd name="T25" fmla="*/ 0 h 29"/>
                  <a:gd name="T26" fmla="*/ 0 w 106"/>
                  <a:gd name="T27" fmla="*/ 0 h 29"/>
                  <a:gd name="T28" fmla="*/ 0 w 106"/>
                  <a:gd name="T29" fmla="*/ 0 h 29"/>
                  <a:gd name="T30" fmla="*/ 0 w 106"/>
                  <a:gd name="T31" fmla="*/ 0 h 29"/>
                  <a:gd name="T32" fmla="*/ 0 w 106"/>
                  <a:gd name="T33" fmla="*/ 0 h 29"/>
                  <a:gd name="T34" fmla="*/ 0 w 106"/>
                  <a:gd name="T35" fmla="*/ 0 h 29"/>
                  <a:gd name="T36" fmla="*/ 0 w 106"/>
                  <a:gd name="T37" fmla="*/ 0 h 29"/>
                  <a:gd name="T38" fmla="*/ 0 w 106"/>
                  <a:gd name="T39" fmla="*/ 0 h 29"/>
                  <a:gd name="T40" fmla="*/ 0 w 106"/>
                  <a:gd name="T41" fmla="*/ 0 h 29"/>
                  <a:gd name="T42" fmla="*/ 0 w 106"/>
                  <a:gd name="T43" fmla="*/ 0 h 29"/>
                  <a:gd name="T44" fmla="*/ 0 w 106"/>
                  <a:gd name="T45" fmla="*/ 0 h 29"/>
                  <a:gd name="T46" fmla="*/ 0 w 106"/>
                  <a:gd name="T47" fmla="*/ 0 h 29"/>
                  <a:gd name="T48" fmla="*/ 0 w 106"/>
                  <a:gd name="T49" fmla="*/ 0 h 29"/>
                  <a:gd name="T50" fmla="*/ 0 w 106"/>
                  <a:gd name="T51" fmla="*/ 0 h 29"/>
                  <a:gd name="T52" fmla="*/ 0 w 106"/>
                  <a:gd name="T53" fmla="*/ 0 h 29"/>
                  <a:gd name="T54" fmla="*/ 0 w 106"/>
                  <a:gd name="T55" fmla="*/ 0 h 29"/>
                  <a:gd name="T56" fmla="*/ 0 w 106"/>
                  <a:gd name="T57" fmla="*/ 0 h 29"/>
                  <a:gd name="T58" fmla="*/ 0 w 106"/>
                  <a:gd name="T59" fmla="*/ 0 h 29"/>
                  <a:gd name="T60" fmla="*/ 0 w 106"/>
                  <a:gd name="T61" fmla="*/ 0 h 29"/>
                  <a:gd name="T62" fmla="*/ 0 w 106"/>
                  <a:gd name="T63" fmla="*/ 0 h 29"/>
                  <a:gd name="T64" fmla="*/ 0 w 106"/>
                  <a:gd name="T65" fmla="*/ 0 h 29"/>
                  <a:gd name="T66" fmla="*/ 0 w 106"/>
                  <a:gd name="T67" fmla="*/ 0 h 29"/>
                  <a:gd name="T68" fmla="*/ 0 w 106"/>
                  <a:gd name="T69" fmla="*/ 0 h 29"/>
                  <a:gd name="T70" fmla="*/ 0 w 106"/>
                  <a:gd name="T71" fmla="*/ 0 h 29"/>
                  <a:gd name="T72" fmla="*/ 0 w 106"/>
                  <a:gd name="T73" fmla="*/ 0 h 29"/>
                  <a:gd name="T74" fmla="*/ 0 w 106"/>
                  <a:gd name="T75" fmla="*/ 0 h 29"/>
                  <a:gd name="T76" fmla="*/ 0 w 106"/>
                  <a:gd name="T77" fmla="*/ 0 h 29"/>
                  <a:gd name="T78" fmla="*/ 0 w 106"/>
                  <a:gd name="T79" fmla="*/ 0 h 29"/>
                  <a:gd name="T80" fmla="*/ 0 w 106"/>
                  <a:gd name="T81" fmla="*/ 0 h 29"/>
                  <a:gd name="T82" fmla="*/ 0 w 106"/>
                  <a:gd name="T83" fmla="*/ 0 h 29"/>
                  <a:gd name="T84" fmla="*/ 0 w 106"/>
                  <a:gd name="T85" fmla="*/ 0 h 29"/>
                  <a:gd name="T86" fmla="*/ 0 w 106"/>
                  <a:gd name="T87" fmla="*/ 0 h 2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06"/>
                  <a:gd name="T133" fmla="*/ 0 h 29"/>
                  <a:gd name="T134" fmla="*/ 106 w 106"/>
                  <a:gd name="T135" fmla="*/ 29 h 2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06" h="29">
                    <a:moveTo>
                      <a:pt x="87" y="29"/>
                    </a:moveTo>
                    <a:lnTo>
                      <a:pt x="90" y="29"/>
                    </a:lnTo>
                    <a:lnTo>
                      <a:pt x="94" y="29"/>
                    </a:lnTo>
                    <a:lnTo>
                      <a:pt x="96" y="28"/>
                    </a:lnTo>
                    <a:lnTo>
                      <a:pt x="99" y="27"/>
                    </a:lnTo>
                    <a:lnTo>
                      <a:pt x="102" y="25"/>
                    </a:lnTo>
                    <a:lnTo>
                      <a:pt x="103" y="23"/>
                    </a:lnTo>
                    <a:lnTo>
                      <a:pt x="105" y="21"/>
                    </a:lnTo>
                    <a:lnTo>
                      <a:pt x="106" y="19"/>
                    </a:lnTo>
                    <a:lnTo>
                      <a:pt x="106" y="16"/>
                    </a:lnTo>
                    <a:lnTo>
                      <a:pt x="106" y="13"/>
                    </a:lnTo>
                    <a:lnTo>
                      <a:pt x="106" y="11"/>
                    </a:lnTo>
                    <a:lnTo>
                      <a:pt x="106" y="9"/>
                    </a:lnTo>
                    <a:lnTo>
                      <a:pt x="105" y="6"/>
                    </a:lnTo>
                    <a:lnTo>
                      <a:pt x="103" y="4"/>
                    </a:lnTo>
                    <a:lnTo>
                      <a:pt x="102" y="3"/>
                    </a:lnTo>
                    <a:lnTo>
                      <a:pt x="99" y="2"/>
                    </a:lnTo>
                    <a:lnTo>
                      <a:pt x="96" y="1"/>
                    </a:lnTo>
                    <a:lnTo>
                      <a:pt x="94" y="0"/>
                    </a:lnTo>
                    <a:lnTo>
                      <a:pt x="90" y="0"/>
                    </a:lnTo>
                    <a:lnTo>
                      <a:pt x="87" y="0"/>
                    </a:lnTo>
                    <a:lnTo>
                      <a:pt x="19" y="0"/>
                    </a:lnTo>
                    <a:lnTo>
                      <a:pt x="16" y="0"/>
                    </a:lnTo>
                    <a:lnTo>
                      <a:pt x="14" y="0"/>
                    </a:lnTo>
                    <a:lnTo>
                      <a:pt x="10" y="1"/>
                    </a:lnTo>
                    <a:lnTo>
                      <a:pt x="8" y="2"/>
                    </a:lnTo>
                    <a:lnTo>
                      <a:pt x="6" y="3"/>
                    </a:lnTo>
                    <a:lnTo>
                      <a:pt x="4" y="4"/>
                    </a:lnTo>
                    <a:lnTo>
                      <a:pt x="2" y="6"/>
                    </a:lnTo>
                    <a:lnTo>
                      <a:pt x="1" y="9"/>
                    </a:lnTo>
                    <a:lnTo>
                      <a:pt x="1" y="11"/>
                    </a:lnTo>
                    <a:lnTo>
                      <a:pt x="0" y="13"/>
                    </a:lnTo>
                    <a:lnTo>
                      <a:pt x="1" y="16"/>
                    </a:lnTo>
                    <a:lnTo>
                      <a:pt x="1" y="19"/>
                    </a:lnTo>
                    <a:lnTo>
                      <a:pt x="2" y="21"/>
                    </a:lnTo>
                    <a:lnTo>
                      <a:pt x="4" y="23"/>
                    </a:lnTo>
                    <a:lnTo>
                      <a:pt x="6" y="25"/>
                    </a:lnTo>
                    <a:lnTo>
                      <a:pt x="8" y="27"/>
                    </a:lnTo>
                    <a:lnTo>
                      <a:pt x="10" y="28"/>
                    </a:lnTo>
                    <a:lnTo>
                      <a:pt x="14" y="29"/>
                    </a:lnTo>
                    <a:lnTo>
                      <a:pt x="16" y="29"/>
                    </a:lnTo>
                    <a:lnTo>
                      <a:pt x="19" y="29"/>
                    </a:lnTo>
                    <a:lnTo>
                      <a:pt x="87"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95" name="Freeform 1518"/>
              <p:cNvSpPr>
                <a:spLocks/>
              </p:cNvSpPr>
              <p:nvPr/>
            </p:nvSpPr>
            <p:spPr bwMode="auto">
              <a:xfrm flipH="1">
                <a:off x="5469" y="1387"/>
                <a:ext cx="9" cy="1"/>
              </a:xfrm>
              <a:custGeom>
                <a:avLst/>
                <a:gdLst>
                  <a:gd name="T0" fmla="*/ 0 w 71"/>
                  <a:gd name="T1" fmla="*/ 0 h 8"/>
                  <a:gd name="T2" fmla="*/ 0 w 71"/>
                  <a:gd name="T3" fmla="*/ 0 h 8"/>
                  <a:gd name="T4" fmla="*/ 0 w 71"/>
                  <a:gd name="T5" fmla="*/ 0 h 8"/>
                  <a:gd name="T6" fmla="*/ 0 w 71"/>
                  <a:gd name="T7" fmla="*/ 0 h 8"/>
                  <a:gd name="T8" fmla="*/ 0 w 71"/>
                  <a:gd name="T9" fmla="*/ 0 h 8"/>
                  <a:gd name="T10" fmla="*/ 0 w 71"/>
                  <a:gd name="T11" fmla="*/ 0 h 8"/>
                  <a:gd name="T12" fmla="*/ 0 w 71"/>
                  <a:gd name="T13" fmla="*/ 0 h 8"/>
                  <a:gd name="T14" fmla="*/ 0 60000 65536"/>
                  <a:gd name="T15" fmla="*/ 0 60000 65536"/>
                  <a:gd name="T16" fmla="*/ 0 60000 65536"/>
                  <a:gd name="T17" fmla="*/ 0 60000 65536"/>
                  <a:gd name="T18" fmla="*/ 0 60000 65536"/>
                  <a:gd name="T19" fmla="*/ 0 60000 65536"/>
                  <a:gd name="T20" fmla="*/ 0 60000 65536"/>
                  <a:gd name="T21" fmla="*/ 0 w 71"/>
                  <a:gd name="T22" fmla="*/ 0 h 8"/>
                  <a:gd name="T23" fmla="*/ 71 w 71"/>
                  <a:gd name="T24" fmla="*/ 8 h 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1" h="8">
                    <a:moveTo>
                      <a:pt x="70" y="7"/>
                    </a:moveTo>
                    <a:lnTo>
                      <a:pt x="71" y="0"/>
                    </a:lnTo>
                    <a:lnTo>
                      <a:pt x="0" y="0"/>
                    </a:lnTo>
                    <a:lnTo>
                      <a:pt x="0" y="8"/>
                    </a:lnTo>
                    <a:lnTo>
                      <a:pt x="71" y="8"/>
                    </a:lnTo>
                    <a:lnTo>
                      <a:pt x="7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96" name="Freeform 1519"/>
              <p:cNvSpPr>
                <a:spLocks/>
              </p:cNvSpPr>
              <p:nvPr/>
            </p:nvSpPr>
            <p:spPr bwMode="auto">
              <a:xfrm flipH="1">
                <a:off x="5455" y="1383"/>
                <a:ext cx="12" cy="4"/>
              </a:xfrm>
              <a:custGeom>
                <a:avLst/>
                <a:gdLst>
                  <a:gd name="T0" fmla="*/ 0 w 108"/>
                  <a:gd name="T1" fmla="*/ 0 h 29"/>
                  <a:gd name="T2" fmla="*/ 0 w 108"/>
                  <a:gd name="T3" fmla="*/ 0 h 29"/>
                  <a:gd name="T4" fmla="*/ 0 w 108"/>
                  <a:gd name="T5" fmla="*/ 0 h 29"/>
                  <a:gd name="T6" fmla="*/ 0 w 108"/>
                  <a:gd name="T7" fmla="*/ 0 h 29"/>
                  <a:gd name="T8" fmla="*/ 0 w 108"/>
                  <a:gd name="T9" fmla="*/ 0 h 29"/>
                  <a:gd name="T10" fmla="*/ 0 w 108"/>
                  <a:gd name="T11" fmla="*/ 0 h 29"/>
                  <a:gd name="T12" fmla="*/ 0 w 108"/>
                  <a:gd name="T13" fmla="*/ 0 h 29"/>
                  <a:gd name="T14" fmla="*/ 0 w 108"/>
                  <a:gd name="T15" fmla="*/ 0 h 29"/>
                  <a:gd name="T16" fmla="*/ 0 w 108"/>
                  <a:gd name="T17" fmla="*/ 0 h 29"/>
                  <a:gd name="T18" fmla="*/ 0 w 108"/>
                  <a:gd name="T19" fmla="*/ 0 h 29"/>
                  <a:gd name="T20" fmla="*/ 0 w 108"/>
                  <a:gd name="T21" fmla="*/ 0 h 29"/>
                  <a:gd name="T22" fmla="*/ 0 w 108"/>
                  <a:gd name="T23" fmla="*/ 0 h 29"/>
                  <a:gd name="T24" fmla="*/ 0 w 108"/>
                  <a:gd name="T25" fmla="*/ 0 h 29"/>
                  <a:gd name="T26" fmla="*/ 0 w 108"/>
                  <a:gd name="T27" fmla="*/ 0 h 29"/>
                  <a:gd name="T28" fmla="*/ 0 w 108"/>
                  <a:gd name="T29" fmla="*/ 0 h 29"/>
                  <a:gd name="T30" fmla="*/ 0 w 108"/>
                  <a:gd name="T31" fmla="*/ 0 h 29"/>
                  <a:gd name="T32" fmla="*/ 0 w 108"/>
                  <a:gd name="T33" fmla="*/ 0 h 29"/>
                  <a:gd name="T34" fmla="*/ 0 w 108"/>
                  <a:gd name="T35" fmla="*/ 0 h 29"/>
                  <a:gd name="T36" fmla="*/ 0 w 108"/>
                  <a:gd name="T37" fmla="*/ 0 h 29"/>
                  <a:gd name="T38" fmla="*/ 0 w 108"/>
                  <a:gd name="T39" fmla="*/ 0 h 29"/>
                  <a:gd name="T40" fmla="*/ 0 w 108"/>
                  <a:gd name="T41" fmla="*/ 0 h 29"/>
                  <a:gd name="T42" fmla="*/ 0 w 108"/>
                  <a:gd name="T43" fmla="*/ 0 h 29"/>
                  <a:gd name="T44" fmla="*/ 0 w 108"/>
                  <a:gd name="T45" fmla="*/ 0 h 29"/>
                  <a:gd name="T46" fmla="*/ 0 w 108"/>
                  <a:gd name="T47" fmla="*/ 0 h 29"/>
                  <a:gd name="T48" fmla="*/ 0 w 108"/>
                  <a:gd name="T49" fmla="*/ 0 h 29"/>
                  <a:gd name="T50" fmla="*/ 0 w 108"/>
                  <a:gd name="T51" fmla="*/ 0 h 29"/>
                  <a:gd name="T52" fmla="*/ 0 w 108"/>
                  <a:gd name="T53" fmla="*/ 0 h 29"/>
                  <a:gd name="T54" fmla="*/ 0 w 108"/>
                  <a:gd name="T55" fmla="*/ 0 h 29"/>
                  <a:gd name="T56" fmla="*/ 0 w 108"/>
                  <a:gd name="T57" fmla="*/ 0 h 29"/>
                  <a:gd name="T58" fmla="*/ 0 w 108"/>
                  <a:gd name="T59" fmla="*/ 0 h 29"/>
                  <a:gd name="T60" fmla="*/ 0 w 108"/>
                  <a:gd name="T61" fmla="*/ 0 h 29"/>
                  <a:gd name="T62" fmla="*/ 0 w 108"/>
                  <a:gd name="T63" fmla="*/ 0 h 29"/>
                  <a:gd name="T64" fmla="*/ 0 w 108"/>
                  <a:gd name="T65" fmla="*/ 0 h 29"/>
                  <a:gd name="T66" fmla="*/ 0 w 108"/>
                  <a:gd name="T67" fmla="*/ 0 h 29"/>
                  <a:gd name="T68" fmla="*/ 0 w 108"/>
                  <a:gd name="T69" fmla="*/ 0 h 29"/>
                  <a:gd name="T70" fmla="*/ 0 w 108"/>
                  <a:gd name="T71" fmla="*/ 0 h 29"/>
                  <a:gd name="T72" fmla="*/ 0 w 108"/>
                  <a:gd name="T73" fmla="*/ 0 h 29"/>
                  <a:gd name="T74" fmla="*/ 0 w 108"/>
                  <a:gd name="T75" fmla="*/ 0 h 29"/>
                  <a:gd name="T76" fmla="*/ 0 w 108"/>
                  <a:gd name="T77" fmla="*/ 0 h 29"/>
                  <a:gd name="T78" fmla="*/ 0 w 108"/>
                  <a:gd name="T79" fmla="*/ 0 h 29"/>
                  <a:gd name="T80" fmla="*/ 0 w 108"/>
                  <a:gd name="T81" fmla="*/ 0 h 29"/>
                  <a:gd name="T82" fmla="*/ 0 w 108"/>
                  <a:gd name="T83" fmla="*/ 0 h 29"/>
                  <a:gd name="T84" fmla="*/ 0 w 108"/>
                  <a:gd name="T85" fmla="*/ 0 h 29"/>
                  <a:gd name="T86" fmla="*/ 0 w 108"/>
                  <a:gd name="T87" fmla="*/ 0 h 2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08"/>
                  <a:gd name="T133" fmla="*/ 0 h 29"/>
                  <a:gd name="T134" fmla="*/ 108 w 108"/>
                  <a:gd name="T135" fmla="*/ 29 h 2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08" h="29">
                    <a:moveTo>
                      <a:pt x="89" y="29"/>
                    </a:moveTo>
                    <a:lnTo>
                      <a:pt x="92" y="29"/>
                    </a:lnTo>
                    <a:lnTo>
                      <a:pt x="95" y="29"/>
                    </a:lnTo>
                    <a:lnTo>
                      <a:pt x="98" y="28"/>
                    </a:lnTo>
                    <a:lnTo>
                      <a:pt x="100" y="27"/>
                    </a:lnTo>
                    <a:lnTo>
                      <a:pt x="103" y="25"/>
                    </a:lnTo>
                    <a:lnTo>
                      <a:pt x="105" y="23"/>
                    </a:lnTo>
                    <a:lnTo>
                      <a:pt x="106" y="21"/>
                    </a:lnTo>
                    <a:lnTo>
                      <a:pt x="107" y="19"/>
                    </a:lnTo>
                    <a:lnTo>
                      <a:pt x="108" y="16"/>
                    </a:lnTo>
                    <a:lnTo>
                      <a:pt x="108" y="13"/>
                    </a:lnTo>
                    <a:lnTo>
                      <a:pt x="108" y="11"/>
                    </a:lnTo>
                    <a:lnTo>
                      <a:pt x="107" y="9"/>
                    </a:lnTo>
                    <a:lnTo>
                      <a:pt x="106" y="6"/>
                    </a:lnTo>
                    <a:lnTo>
                      <a:pt x="105" y="4"/>
                    </a:lnTo>
                    <a:lnTo>
                      <a:pt x="103" y="3"/>
                    </a:lnTo>
                    <a:lnTo>
                      <a:pt x="100" y="2"/>
                    </a:lnTo>
                    <a:lnTo>
                      <a:pt x="98" y="1"/>
                    </a:lnTo>
                    <a:lnTo>
                      <a:pt x="95" y="0"/>
                    </a:lnTo>
                    <a:lnTo>
                      <a:pt x="92" y="0"/>
                    </a:lnTo>
                    <a:lnTo>
                      <a:pt x="89" y="0"/>
                    </a:lnTo>
                    <a:lnTo>
                      <a:pt x="21" y="0"/>
                    </a:lnTo>
                    <a:lnTo>
                      <a:pt x="18" y="0"/>
                    </a:lnTo>
                    <a:lnTo>
                      <a:pt x="15" y="0"/>
                    </a:lnTo>
                    <a:lnTo>
                      <a:pt x="12" y="1"/>
                    </a:lnTo>
                    <a:lnTo>
                      <a:pt x="9" y="2"/>
                    </a:lnTo>
                    <a:lnTo>
                      <a:pt x="7" y="3"/>
                    </a:lnTo>
                    <a:lnTo>
                      <a:pt x="5" y="4"/>
                    </a:lnTo>
                    <a:lnTo>
                      <a:pt x="3" y="6"/>
                    </a:lnTo>
                    <a:lnTo>
                      <a:pt x="1" y="9"/>
                    </a:lnTo>
                    <a:lnTo>
                      <a:pt x="1" y="11"/>
                    </a:lnTo>
                    <a:lnTo>
                      <a:pt x="0" y="13"/>
                    </a:lnTo>
                    <a:lnTo>
                      <a:pt x="1" y="16"/>
                    </a:lnTo>
                    <a:lnTo>
                      <a:pt x="1" y="19"/>
                    </a:lnTo>
                    <a:lnTo>
                      <a:pt x="3" y="21"/>
                    </a:lnTo>
                    <a:lnTo>
                      <a:pt x="5" y="23"/>
                    </a:lnTo>
                    <a:lnTo>
                      <a:pt x="7" y="25"/>
                    </a:lnTo>
                    <a:lnTo>
                      <a:pt x="9" y="27"/>
                    </a:lnTo>
                    <a:lnTo>
                      <a:pt x="12" y="28"/>
                    </a:lnTo>
                    <a:lnTo>
                      <a:pt x="15" y="29"/>
                    </a:lnTo>
                    <a:lnTo>
                      <a:pt x="18" y="29"/>
                    </a:lnTo>
                    <a:lnTo>
                      <a:pt x="21" y="29"/>
                    </a:lnTo>
                    <a:lnTo>
                      <a:pt x="89"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97" name="Freeform 1520"/>
              <p:cNvSpPr>
                <a:spLocks/>
              </p:cNvSpPr>
              <p:nvPr/>
            </p:nvSpPr>
            <p:spPr bwMode="auto">
              <a:xfrm flipH="1">
                <a:off x="5457" y="1387"/>
                <a:ext cx="8" cy="1"/>
              </a:xfrm>
              <a:custGeom>
                <a:avLst/>
                <a:gdLst>
                  <a:gd name="T0" fmla="*/ 0 w 71"/>
                  <a:gd name="T1" fmla="*/ 0 h 8"/>
                  <a:gd name="T2" fmla="*/ 0 w 71"/>
                  <a:gd name="T3" fmla="*/ 0 h 8"/>
                  <a:gd name="T4" fmla="*/ 0 w 71"/>
                  <a:gd name="T5" fmla="*/ 0 h 8"/>
                  <a:gd name="T6" fmla="*/ 0 w 71"/>
                  <a:gd name="T7" fmla="*/ 0 h 8"/>
                  <a:gd name="T8" fmla="*/ 0 w 71"/>
                  <a:gd name="T9" fmla="*/ 0 h 8"/>
                  <a:gd name="T10" fmla="*/ 0 w 71"/>
                  <a:gd name="T11" fmla="*/ 0 h 8"/>
                  <a:gd name="T12" fmla="*/ 0 w 71"/>
                  <a:gd name="T13" fmla="*/ 0 h 8"/>
                  <a:gd name="T14" fmla="*/ 0 60000 65536"/>
                  <a:gd name="T15" fmla="*/ 0 60000 65536"/>
                  <a:gd name="T16" fmla="*/ 0 60000 65536"/>
                  <a:gd name="T17" fmla="*/ 0 60000 65536"/>
                  <a:gd name="T18" fmla="*/ 0 60000 65536"/>
                  <a:gd name="T19" fmla="*/ 0 60000 65536"/>
                  <a:gd name="T20" fmla="*/ 0 60000 65536"/>
                  <a:gd name="T21" fmla="*/ 0 w 71"/>
                  <a:gd name="T22" fmla="*/ 0 h 8"/>
                  <a:gd name="T23" fmla="*/ 71 w 71"/>
                  <a:gd name="T24" fmla="*/ 8 h 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1" h="8">
                    <a:moveTo>
                      <a:pt x="70" y="7"/>
                    </a:moveTo>
                    <a:lnTo>
                      <a:pt x="71" y="0"/>
                    </a:lnTo>
                    <a:lnTo>
                      <a:pt x="0" y="0"/>
                    </a:lnTo>
                    <a:lnTo>
                      <a:pt x="0" y="8"/>
                    </a:lnTo>
                    <a:lnTo>
                      <a:pt x="71" y="8"/>
                    </a:lnTo>
                    <a:lnTo>
                      <a:pt x="7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98" name="Freeform 1521"/>
              <p:cNvSpPr>
                <a:spLocks/>
              </p:cNvSpPr>
              <p:nvPr/>
            </p:nvSpPr>
            <p:spPr bwMode="auto">
              <a:xfrm flipH="1">
                <a:off x="5443" y="1383"/>
                <a:ext cx="12" cy="4"/>
              </a:xfrm>
              <a:custGeom>
                <a:avLst/>
                <a:gdLst>
                  <a:gd name="T0" fmla="*/ 0 w 108"/>
                  <a:gd name="T1" fmla="*/ 0 h 29"/>
                  <a:gd name="T2" fmla="*/ 0 w 108"/>
                  <a:gd name="T3" fmla="*/ 0 h 29"/>
                  <a:gd name="T4" fmla="*/ 0 w 108"/>
                  <a:gd name="T5" fmla="*/ 0 h 29"/>
                  <a:gd name="T6" fmla="*/ 0 w 108"/>
                  <a:gd name="T7" fmla="*/ 0 h 29"/>
                  <a:gd name="T8" fmla="*/ 0 w 108"/>
                  <a:gd name="T9" fmla="*/ 0 h 29"/>
                  <a:gd name="T10" fmla="*/ 0 w 108"/>
                  <a:gd name="T11" fmla="*/ 0 h 29"/>
                  <a:gd name="T12" fmla="*/ 0 w 108"/>
                  <a:gd name="T13" fmla="*/ 0 h 29"/>
                  <a:gd name="T14" fmla="*/ 0 w 108"/>
                  <a:gd name="T15" fmla="*/ 0 h 29"/>
                  <a:gd name="T16" fmla="*/ 0 w 108"/>
                  <a:gd name="T17" fmla="*/ 0 h 29"/>
                  <a:gd name="T18" fmla="*/ 0 w 108"/>
                  <a:gd name="T19" fmla="*/ 0 h 29"/>
                  <a:gd name="T20" fmla="*/ 0 w 108"/>
                  <a:gd name="T21" fmla="*/ 0 h 29"/>
                  <a:gd name="T22" fmla="*/ 0 w 108"/>
                  <a:gd name="T23" fmla="*/ 0 h 29"/>
                  <a:gd name="T24" fmla="*/ 0 w 108"/>
                  <a:gd name="T25" fmla="*/ 0 h 29"/>
                  <a:gd name="T26" fmla="*/ 0 w 108"/>
                  <a:gd name="T27" fmla="*/ 0 h 29"/>
                  <a:gd name="T28" fmla="*/ 0 w 108"/>
                  <a:gd name="T29" fmla="*/ 0 h 29"/>
                  <a:gd name="T30" fmla="*/ 0 w 108"/>
                  <a:gd name="T31" fmla="*/ 0 h 29"/>
                  <a:gd name="T32" fmla="*/ 0 w 108"/>
                  <a:gd name="T33" fmla="*/ 0 h 29"/>
                  <a:gd name="T34" fmla="*/ 0 w 108"/>
                  <a:gd name="T35" fmla="*/ 0 h 29"/>
                  <a:gd name="T36" fmla="*/ 0 w 108"/>
                  <a:gd name="T37" fmla="*/ 0 h 29"/>
                  <a:gd name="T38" fmla="*/ 0 w 108"/>
                  <a:gd name="T39" fmla="*/ 0 h 29"/>
                  <a:gd name="T40" fmla="*/ 0 w 108"/>
                  <a:gd name="T41" fmla="*/ 0 h 29"/>
                  <a:gd name="T42" fmla="*/ 0 w 108"/>
                  <a:gd name="T43" fmla="*/ 0 h 29"/>
                  <a:gd name="T44" fmla="*/ 0 w 108"/>
                  <a:gd name="T45" fmla="*/ 0 h 29"/>
                  <a:gd name="T46" fmla="*/ 0 w 108"/>
                  <a:gd name="T47" fmla="*/ 0 h 29"/>
                  <a:gd name="T48" fmla="*/ 0 w 108"/>
                  <a:gd name="T49" fmla="*/ 0 h 29"/>
                  <a:gd name="T50" fmla="*/ 0 w 108"/>
                  <a:gd name="T51" fmla="*/ 0 h 29"/>
                  <a:gd name="T52" fmla="*/ 0 w 108"/>
                  <a:gd name="T53" fmla="*/ 0 h 29"/>
                  <a:gd name="T54" fmla="*/ 0 w 108"/>
                  <a:gd name="T55" fmla="*/ 0 h 29"/>
                  <a:gd name="T56" fmla="*/ 0 w 108"/>
                  <a:gd name="T57" fmla="*/ 0 h 29"/>
                  <a:gd name="T58" fmla="*/ 0 w 108"/>
                  <a:gd name="T59" fmla="*/ 0 h 29"/>
                  <a:gd name="T60" fmla="*/ 0 w 108"/>
                  <a:gd name="T61" fmla="*/ 0 h 29"/>
                  <a:gd name="T62" fmla="*/ 0 w 108"/>
                  <a:gd name="T63" fmla="*/ 0 h 29"/>
                  <a:gd name="T64" fmla="*/ 0 w 108"/>
                  <a:gd name="T65" fmla="*/ 0 h 29"/>
                  <a:gd name="T66" fmla="*/ 0 w 108"/>
                  <a:gd name="T67" fmla="*/ 0 h 29"/>
                  <a:gd name="T68" fmla="*/ 0 w 108"/>
                  <a:gd name="T69" fmla="*/ 0 h 29"/>
                  <a:gd name="T70" fmla="*/ 0 w 108"/>
                  <a:gd name="T71" fmla="*/ 0 h 29"/>
                  <a:gd name="T72" fmla="*/ 0 w 108"/>
                  <a:gd name="T73" fmla="*/ 0 h 29"/>
                  <a:gd name="T74" fmla="*/ 0 w 108"/>
                  <a:gd name="T75" fmla="*/ 0 h 29"/>
                  <a:gd name="T76" fmla="*/ 0 w 108"/>
                  <a:gd name="T77" fmla="*/ 0 h 29"/>
                  <a:gd name="T78" fmla="*/ 0 w 108"/>
                  <a:gd name="T79" fmla="*/ 0 h 29"/>
                  <a:gd name="T80" fmla="*/ 0 w 108"/>
                  <a:gd name="T81" fmla="*/ 0 h 29"/>
                  <a:gd name="T82" fmla="*/ 0 w 108"/>
                  <a:gd name="T83" fmla="*/ 0 h 29"/>
                  <a:gd name="T84" fmla="*/ 0 w 108"/>
                  <a:gd name="T85" fmla="*/ 0 h 29"/>
                  <a:gd name="T86" fmla="*/ 0 w 108"/>
                  <a:gd name="T87" fmla="*/ 0 h 29"/>
                  <a:gd name="T88" fmla="*/ 0 w 108"/>
                  <a:gd name="T89" fmla="*/ 0 h 29"/>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08"/>
                  <a:gd name="T136" fmla="*/ 0 h 29"/>
                  <a:gd name="T137" fmla="*/ 108 w 108"/>
                  <a:gd name="T138" fmla="*/ 29 h 29"/>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08" h="29">
                    <a:moveTo>
                      <a:pt x="86" y="29"/>
                    </a:moveTo>
                    <a:lnTo>
                      <a:pt x="90" y="29"/>
                    </a:lnTo>
                    <a:lnTo>
                      <a:pt x="94" y="29"/>
                    </a:lnTo>
                    <a:lnTo>
                      <a:pt x="96" y="28"/>
                    </a:lnTo>
                    <a:lnTo>
                      <a:pt x="99" y="27"/>
                    </a:lnTo>
                    <a:lnTo>
                      <a:pt x="102" y="25"/>
                    </a:lnTo>
                    <a:lnTo>
                      <a:pt x="104" y="23"/>
                    </a:lnTo>
                    <a:lnTo>
                      <a:pt x="105" y="21"/>
                    </a:lnTo>
                    <a:lnTo>
                      <a:pt x="107" y="19"/>
                    </a:lnTo>
                    <a:lnTo>
                      <a:pt x="108" y="16"/>
                    </a:lnTo>
                    <a:lnTo>
                      <a:pt x="108" y="13"/>
                    </a:lnTo>
                    <a:lnTo>
                      <a:pt x="108" y="11"/>
                    </a:lnTo>
                    <a:lnTo>
                      <a:pt x="107" y="9"/>
                    </a:lnTo>
                    <a:lnTo>
                      <a:pt x="105" y="6"/>
                    </a:lnTo>
                    <a:lnTo>
                      <a:pt x="104" y="4"/>
                    </a:lnTo>
                    <a:lnTo>
                      <a:pt x="102" y="3"/>
                    </a:lnTo>
                    <a:lnTo>
                      <a:pt x="99" y="2"/>
                    </a:lnTo>
                    <a:lnTo>
                      <a:pt x="96" y="1"/>
                    </a:lnTo>
                    <a:lnTo>
                      <a:pt x="94" y="0"/>
                    </a:lnTo>
                    <a:lnTo>
                      <a:pt x="90" y="0"/>
                    </a:lnTo>
                    <a:lnTo>
                      <a:pt x="87" y="0"/>
                    </a:lnTo>
                    <a:lnTo>
                      <a:pt x="19" y="0"/>
                    </a:lnTo>
                    <a:lnTo>
                      <a:pt x="16" y="0"/>
                    </a:lnTo>
                    <a:lnTo>
                      <a:pt x="14" y="0"/>
                    </a:lnTo>
                    <a:lnTo>
                      <a:pt x="10" y="1"/>
                    </a:lnTo>
                    <a:lnTo>
                      <a:pt x="8" y="2"/>
                    </a:lnTo>
                    <a:lnTo>
                      <a:pt x="6" y="3"/>
                    </a:lnTo>
                    <a:lnTo>
                      <a:pt x="4" y="4"/>
                    </a:lnTo>
                    <a:lnTo>
                      <a:pt x="2" y="6"/>
                    </a:lnTo>
                    <a:lnTo>
                      <a:pt x="1" y="9"/>
                    </a:lnTo>
                    <a:lnTo>
                      <a:pt x="0" y="11"/>
                    </a:lnTo>
                    <a:lnTo>
                      <a:pt x="0" y="13"/>
                    </a:lnTo>
                    <a:lnTo>
                      <a:pt x="0" y="16"/>
                    </a:lnTo>
                    <a:lnTo>
                      <a:pt x="1" y="19"/>
                    </a:lnTo>
                    <a:lnTo>
                      <a:pt x="2" y="21"/>
                    </a:lnTo>
                    <a:lnTo>
                      <a:pt x="4" y="23"/>
                    </a:lnTo>
                    <a:lnTo>
                      <a:pt x="6" y="25"/>
                    </a:lnTo>
                    <a:lnTo>
                      <a:pt x="8" y="27"/>
                    </a:lnTo>
                    <a:lnTo>
                      <a:pt x="10" y="28"/>
                    </a:lnTo>
                    <a:lnTo>
                      <a:pt x="14" y="29"/>
                    </a:lnTo>
                    <a:lnTo>
                      <a:pt x="16" y="29"/>
                    </a:lnTo>
                    <a:lnTo>
                      <a:pt x="19" y="29"/>
                    </a:lnTo>
                    <a:lnTo>
                      <a:pt x="87" y="29"/>
                    </a:lnTo>
                    <a:lnTo>
                      <a:pt x="86"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699" name="Freeform 1522"/>
              <p:cNvSpPr>
                <a:spLocks/>
              </p:cNvSpPr>
              <p:nvPr/>
            </p:nvSpPr>
            <p:spPr bwMode="auto">
              <a:xfrm flipH="1">
                <a:off x="5431" y="1383"/>
                <a:ext cx="12" cy="4"/>
              </a:xfrm>
              <a:custGeom>
                <a:avLst/>
                <a:gdLst>
                  <a:gd name="T0" fmla="*/ 0 w 106"/>
                  <a:gd name="T1" fmla="*/ 0 h 29"/>
                  <a:gd name="T2" fmla="*/ 0 w 106"/>
                  <a:gd name="T3" fmla="*/ 0 h 29"/>
                  <a:gd name="T4" fmla="*/ 0 w 106"/>
                  <a:gd name="T5" fmla="*/ 0 h 29"/>
                  <a:gd name="T6" fmla="*/ 0 w 106"/>
                  <a:gd name="T7" fmla="*/ 0 h 29"/>
                  <a:gd name="T8" fmla="*/ 0 w 106"/>
                  <a:gd name="T9" fmla="*/ 0 h 29"/>
                  <a:gd name="T10" fmla="*/ 0 w 106"/>
                  <a:gd name="T11" fmla="*/ 0 h 29"/>
                  <a:gd name="T12" fmla="*/ 0 w 106"/>
                  <a:gd name="T13" fmla="*/ 0 h 29"/>
                  <a:gd name="T14" fmla="*/ 0 w 106"/>
                  <a:gd name="T15" fmla="*/ 0 h 29"/>
                  <a:gd name="T16" fmla="*/ 0 w 106"/>
                  <a:gd name="T17" fmla="*/ 0 h 29"/>
                  <a:gd name="T18" fmla="*/ 0 w 106"/>
                  <a:gd name="T19" fmla="*/ 0 h 29"/>
                  <a:gd name="T20" fmla="*/ 0 w 106"/>
                  <a:gd name="T21" fmla="*/ 0 h 29"/>
                  <a:gd name="T22" fmla="*/ 0 w 106"/>
                  <a:gd name="T23" fmla="*/ 0 h 29"/>
                  <a:gd name="T24" fmla="*/ 0 w 106"/>
                  <a:gd name="T25" fmla="*/ 0 h 29"/>
                  <a:gd name="T26" fmla="*/ 0 w 106"/>
                  <a:gd name="T27" fmla="*/ 0 h 29"/>
                  <a:gd name="T28" fmla="*/ 0 w 106"/>
                  <a:gd name="T29" fmla="*/ 0 h 29"/>
                  <a:gd name="T30" fmla="*/ 0 w 106"/>
                  <a:gd name="T31" fmla="*/ 0 h 29"/>
                  <a:gd name="T32" fmla="*/ 0 w 106"/>
                  <a:gd name="T33" fmla="*/ 0 h 29"/>
                  <a:gd name="T34" fmla="*/ 0 w 106"/>
                  <a:gd name="T35" fmla="*/ 0 h 29"/>
                  <a:gd name="T36" fmla="*/ 0 w 106"/>
                  <a:gd name="T37" fmla="*/ 0 h 29"/>
                  <a:gd name="T38" fmla="*/ 0 w 106"/>
                  <a:gd name="T39" fmla="*/ 0 h 29"/>
                  <a:gd name="T40" fmla="*/ 0 w 106"/>
                  <a:gd name="T41" fmla="*/ 0 h 29"/>
                  <a:gd name="T42" fmla="*/ 0 w 106"/>
                  <a:gd name="T43" fmla="*/ 0 h 29"/>
                  <a:gd name="T44" fmla="*/ 0 w 106"/>
                  <a:gd name="T45" fmla="*/ 0 h 29"/>
                  <a:gd name="T46" fmla="*/ 0 w 106"/>
                  <a:gd name="T47" fmla="*/ 0 h 29"/>
                  <a:gd name="T48" fmla="*/ 0 w 106"/>
                  <a:gd name="T49" fmla="*/ 0 h 29"/>
                  <a:gd name="T50" fmla="*/ 0 w 106"/>
                  <a:gd name="T51" fmla="*/ 0 h 29"/>
                  <a:gd name="T52" fmla="*/ 0 w 106"/>
                  <a:gd name="T53" fmla="*/ 0 h 29"/>
                  <a:gd name="T54" fmla="*/ 0 w 106"/>
                  <a:gd name="T55" fmla="*/ 0 h 29"/>
                  <a:gd name="T56" fmla="*/ 0 w 106"/>
                  <a:gd name="T57" fmla="*/ 0 h 29"/>
                  <a:gd name="T58" fmla="*/ 0 w 106"/>
                  <a:gd name="T59" fmla="*/ 0 h 29"/>
                  <a:gd name="T60" fmla="*/ 0 w 106"/>
                  <a:gd name="T61" fmla="*/ 0 h 29"/>
                  <a:gd name="T62" fmla="*/ 0 w 106"/>
                  <a:gd name="T63" fmla="*/ 0 h 29"/>
                  <a:gd name="T64" fmla="*/ 0 w 106"/>
                  <a:gd name="T65" fmla="*/ 0 h 29"/>
                  <a:gd name="T66" fmla="*/ 0 w 106"/>
                  <a:gd name="T67" fmla="*/ 0 h 29"/>
                  <a:gd name="T68" fmla="*/ 0 w 106"/>
                  <a:gd name="T69" fmla="*/ 0 h 29"/>
                  <a:gd name="T70" fmla="*/ 0 w 106"/>
                  <a:gd name="T71" fmla="*/ 0 h 29"/>
                  <a:gd name="T72" fmla="*/ 0 w 106"/>
                  <a:gd name="T73" fmla="*/ 0 h 29"/>
                  <a:gd name="T74" fmla="*/ 0 w 106"/>
                  <a:gd name="T75" fmla="*/ 0 h 29"/>
                  <a:gd name="T76" fmla="*/ 0 w 106"/>
                  <a:gd name="T77" fmla="*/ 0 h 29"/>
                  <a:gd name="T78" fmla="*/ 0 w 106"/>
                  <a:gd name="T79" fmla="*/ 0 h 29"/>
                  <a:gd name="T80" fmla="*/ 0 w 106"/>
                  <a:gd name="T81" fmla="*/ 0 h 29"/>
                  <a:gd name="T82" fmla="*/ 0 w 106"/>
                  <a:gd name="T83" fmla="*/ 0 h 29"/>
                  <a:gd name="T84" fmla="*/ 0 w 106"/>
                  <a:gd name="T85" fmla="*/ 0 h 29"/>
                  <a:gd name="T86" fmla="*/ 0 w 106"/>
                  <a:gd name="T87" fmla="*/ 0 h 2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06"/>
                  <a:gd name="T133" fmla="*/ 0 h 29"/>
                  <a:gd name="T134" fmla="*/ 106 w 106"/>
                  <a:gd name="T135" fmla="*/ 29 h 2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06" h="29">
                    <a:moveTo>
                      <a:pt x="87" y="29"/>
                    </a:moveTo>
                    <a:lnTo>
                      <a:pt x="91" y="29"/>
                    </a:lnTo>
                    <a:lnTo>
                      <a:pt x="93" y="29"/>
                    </a:lnTo>
                    <a:lnTo>
                      <a:pt x="96" y="28"/>
                    </a:lnTo>
                    <a:lnTo>
                      <a:pt x="98" y="27"/>
                    </a:lnTo>
                    <a:lnTo>
                      <a:pt x="101" y="25"/>
                    </a:lnTo>
                    <a:lnTo>
                      <a:pt x="103" y="23"/>
                    </a:lnTo>
                    <a:lnTo>
                      <a:pt x="104" y="21"/>
                    </a:lnTo>
                    <a:lnTo>
                      <a:pt x="105" y="19"/>
                    </a:lnTo>
                    <a:lnTo>
                      <a:pt x="106" y="16"/>
                    </a:lnTo>
                    <a:lnTo>
                      <a:pt x="106" y="13"/>
                    </a:lnTo>
                    <a:lnTo>
                      <a:pt x="106" y="11"/>
                    </a:lnTo>
                    <a:lnTo>
                      <a:pt x="105" y="9"/>
                    </a:lnTo>
                    <a:lnTo>
                      <a:pt x="104" y="6"/>
                    </a:lnTo>
                    <a:lnTo>
                      <a:pt x="103" y="4"/>
                    </a:lnTo>
                    <a:lnTo>
                      <a:pt x="101" y="3"/>
                    </a:lnTo>
                    <a:lnTo>
                      <a:pt x="98" y="2"/>
                    </a:lnTo>
                    <a:lnTo>
                      <a:pt x="96" y="1"/>
                    </a:lnTo>
                    <a:lnTo>
                      <a:pt x="93" y="0"/>
                    </a:lnTo>
                    <a:lnTo>
                      <a:pt x="91" y="0"/>
                    </a:lnTo>
                    <a:lnTo>
                      <a:pt x="87" y="0"/>
                    </a:lnTo>
                    <a:lnTo>
                      <a:pt x="20" y="0"/>
                    </a:lnTo>
                    <a:lnTo>
                      <a:pt x="16" y="0"/>
                    </a:lnTo>
                    <a:lnTo>
                      <a:pt x="13" y="0"/>
                    </a:lnTo>
                    <a:lnTo>
                      <a:pt x="11" y="1"/>
                    </a:lnTo>
                    <a:lnTo>
                      <a:pt x="7" y="2"/>
                    </a:lnTo>
                    <a:lnTo>
                      <a:pt x="5" y="3"/>
                    </a:lnTo>
                    <a:lnTo>
                      <a:pt x="4" y="4"/>
                    </a:lnTo>
                    <a:lnTo>
                      <a:pt x="2" y="6"/>
                    </a:lnTo>
                    <a:lnTo>
                      <a:pt x="0" y="9"/>
                    </a:lnTo>
                    <a:lnTo>
                      <a:pt x="0" y="11"/>
                    </a:lnTo>
                    <a:lnTo>
                      <a:pt x="0" y="13"/>
                    </a:lnTo>
                    <a:lnTo>
                      <a:pt x="0" y="16"/>
                    </a:lnTo>
                    <a:lnTo>
                      <a:pt x="0" y="19"/>
                    </a:lnTo>
                    <a:lnTo>
                      <a:pt x="2" y="21"/>
                    </a:lnTo>
                    <a:lnTo>
                      <a:pt x="4" y="23"/>
                    </a:lnTo>
                    <a:lnTo>
                      <a:pt x="5" y="25"/>
                    </a:lnTo>
                    <a:lnTo>
                      <a:pt x="7" y="27"/>
                    </a:lnTo>
                    <a:lnTo>
                      <a:pt x="11" y="28"/>
                    </a:lnTo>
                    <a:lnTo>
                      <a:pt x="13" y="29"/>
                    </a:lnTo>
                    <a:lnTo>
                      <a:pt x="16" y="29"/>
                    </a:lnTo>
                    <a:lnTo>
                      <a:pt x="20" y="29"/>
                    </a:lnTo>
                    <a:lnTo>
                      <a:pt x="87"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00" name="Freeform 1523"/>
              <p:cNvSpPr>
                <a:spLocks/>
              </p:cNvSpPr>
              <p:nvPr/>
            </p:nvSpPr>
            <p:spPr bwMode="auto">
              <a:xfrm flipH="1">
                <a:off x="5419" y="1383"/>
                <a:ext cx="12" cy="4"/>
              </a:xfrm>
              <a:custGeom>
                <a:avLst/>
                <a:gdLst>
                  <a:gd name="T0" fmla="*/ 0 w 108"/>
                  <a:gd name="T1" fmla="*/ 0 h 29"/>
                  <a:gd name="T2" fmla="*/ 0 w 108"/>
                  <a:gd name="T3" fmla="*/ 0 h 29"/>
                  <a:gd name="T4" fmla="*/ 0 w 108"/>
                  <a:gd name="T5" fmla="*/ 0 h 29"/>
                  <a:gd name="T6" fmla="*/ 0 w 108"/>
                  <a:gd name="T7" fmla="*/ 0 h 29"/>
                  <a:gd name="T8" fmla="*/ 0 w 108"/>
                  <a:gd name="T9" fmla="*/ 0 h 29"/>
                  <a:gd name="T10" fmla="*/ 0 w 108"/>
                  <a:gd name="T11" fmla="*/ 0 h 29"/>
                  <a:gd name="T12" fmla="*/ 0 w 108"/>
                  <a:gd name="T13" fmla="*/ 0 h 29"/>
                  <a:gd name="T14" fmla="*/ 0 w 108"/>
                  <a:gd name="T15" fmla="*/ 0 h 29"/>
                  <a:gd name="T16" fmla="*/ 0 w 108"/>
                  <a:gd name="T17" fmla="*/ 0 h 29"/>
                  <a:gd name="T18" fmla="*/ 0 w 108"/>
                  <a:gd name="T19" fmla="*/ 0 h 29"/>
                  <a:gd name="T20" fmla="*/ 0 w 108"/>
                  <a:gd name="T21" fmla="*/ 0 h 29"/>
                  <a:gd name="T22" fmla="*/ 0 w 108"/>
                  <a:gd name="T23" fmla="*/ 0 h 29"/>
                  <a:gd name="T24" fmla="*/ 0 w 108"/>
                  <a:gd name="T25" fmla="*/ 0 h 29"/>
                  <a:gd name="T26" fmla="*/ 0 w 108"/>
                  <a:gd name="T27" fmla="*/ 0 h 29"/>
                  <a:gd name="T28" fmla="*/ 0 w 108"/>
                  <a:gd name="T29" fmla="*/ 0 h 29"/>
                  <a:gd name="T30" fmla="*/ 0 w 108"/>
                  <a:gd name="T31" fmla="*/ 0 h 29"/>
                  <a:gd name="T32" fmla="*/ 0 w 108"/>
                  <a:gd name="T33" fmla="*/ 0 h 29"/>
                  <a:gd name="T34" fmla="*/ 0 w 108"/>
                  <a:gd name="T35" fmla="*/ 0 h 29"/>
                  <a:gd name="T36" fmla="*/ 0 w 108"/>
                  <a:gd name="T37" fmla="*/ 0 h 29"/>
                  <a:gd name="T38" fmla="*/ 0 w 108"/>
                  <a:gd name="T39" fmla="*/ 0 h 29"/>
                  <a:gd name="T40" fmla="*/ 0 w 108"/>
                  <a:gd name="T41" fmla="*/ 0 h 29"/>
                  <a:gd name="T42" fmla="*/ 0 w 108"/>
                  <a:gd name="T43" fmla="*/ 0 h 29"/>
                  <a:gd name="T44" fmla="*/ 0 w 108"/>
                  <a:gd name="T45" fmla="*/ 0 h 29"/>
                  <a:gd name="T46" fmla="*/ 0 w 108"/>
                  <a:gd name="T47" fmla="*/ 0 h 29"/>
                  <a:gd name="T48" fmla="*/ 0 w 108"/>
                  <a:gd name="T49" fmla="*/ 0 h 29"/>
                  <a:gd name="T50" fmla="*/ 0 w 108"/>
                  <a:gd name="T51" fmla="*/ 0 h 29"/>
                  <a:gd name="T52" fmla="*/ 0 w 108"/>
                  <a:gd name="T53" fmla="*/ 0 h 29"/>
                  <a:gd name="T54" fmla="*/ 0 w 108"/>
                  <a:gd name="T55" fmla="*/ 0 h 29"/>
                  <a:gd name="T56" fmla="*/ 0 w 108"/>
                  <a:gd name="T57" fmla="*/ 0 h 29"/>
                  <a:gd name="T58" fmla="*/ 0 w 108"/>
                  <a:gd name="T59" fmla="*/ 0 h 29"/>
                  <a:gd name="T60" fmla="*/ 0 w 108"/>
                  <a:gd name="T61" fmla="*/ 0 h 29"/>
                  <a:gd name="T62" fmla="*/ 0 w 108"/>
                  <a:gd name="T63" fmla="*/ 0 h 29"/>
                  <a:gd name="T64" fmla="*/ 0 w 108"/>
                  <a:gd name="T65" fmla="*/ 0 h 29"/>
                  <a:gd name="T66" fmla="*/ 0 w 108"/>
                  <a:gd name="T67" fmla="*/ 0 h 29"/>
                  <a:gd name="T68" fmla="*/ 0 w 108"/>
                  <a:gd name="T69" fmla="*/ 0 h 29"/>
                  <a:gd name="T70" fmla="*/ 0 w 108"/>
                  <a:gd name="T71" fmla="*/ 0 h 29"/>
                  <a:gd name="T72" fmla="*/ 0 w 108"/>
                  <a:gd name="T73" fmla="*/ 0 h 29"/>
                  <a:gd name="T74" fmla="*/ 0 w 108"/>
                  <a:gd name="T75" fmla="*/ 0 h 29"/>
                  <a:gd name="T76" fmla="*/ 0 w 108"/>
                  <a:gd name="T77" fmla="*/ 0 h 29"/>
                  <a:gd name="T78" fmla="*/ 0 w 108"/>
                  <a:gd name="T79" fmla="*/ 0 h 29"/>
                  <a:gd name="T80" fmla="*/ 0 w 108"/>
                  <a:gd name="T81" fmla="*/ 0 h 29"/>
                  <a:gd name="T82" fmla="*/ 0 w 108"/>
                  <a:gd name="T83" fmla="*/ 0 h 29"/>
                  <a:gd name="T84" fmla="*/ 0 w 108"/>
                  <a:gd name="T85" fmla="*/ 0 h 29"/>
                  <a:gd name="T86" fmla="*/ 0 w 108"/>
                  <a:gd name="T87" fmla="*/ 0 h 29"/>
                  <a:gd name="T88" fmla="*/ 0 w 108"/>
                  <a:gd name="T89" fmla="*/ 0 h 29"/>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08"/>
                  <a:gd name="T136" fmla="*/ 0 h 29"/>
                  <a:gd name="T137" fmla="*/ 108 w 108"/>
                  <a:gd name="T138" fmla="*/ 29 h 29"/>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08" h="29">
                    <a:moveTo>
                      <a:pt x="86" y="29"/>
                    </a:moveTo>
                    <a:lnTo>
                      <a:pt x="90" y="29"/>
                    </a:lnTo>
                    <a:lnTo>
                      <a:pt x="93" y="29"/>
                    </a:lnTo>
                    <a:lnTo>
                      <a:pt x="96" y="28"/>
                    </a:lnTo>
                    <a:lnTo>
                      <a:pt x="99" y="27"/>
                    </a:lnTo>
                    <a:lnTo>
                      <a:pt x="102" y="25"/>
                    </a:lnTo>
                    <a:lnTo>
                      <a:pt x="104" y="23"/>
                    </a:lnTo>
                    <a:lnTo>
                      <a:pt x="105" y="21"/>
                    </a:lnTo>
                    <a:lnTo>
                      <a:pt x="106" y="19"/>
                    </a:lnTo>
                    <a:lnTo>
                      <a:pt x="107" y="16"/>
                    </a:lnTo>
                    <a:lnTo>
                      <a:pt x="108" y="13"/>
                    </a:lnTo>
                    <a:lnTo>
                      <a:pt x="107" y="11"/>
                    </a:lnTo>
                    <a:lnTo>
                      <a:pt x="106" y="9"/>
                    </a:lnTo>
                    <a:lnTo>
                      <a:pt x="105" y="6"/>
                    </a:lnTo>
                    <a:lnTo>
                      <a:pt x="104" y="4"/>
                    </a:lnTo>
                    <a:lnTo>
                      <a:pt x="102" y="3"/>
                    </a:lnTo>
                    <a:lnTo>
                      <a:pt x="99" y="2"/>
                    </a:lnTo>
                    <a:lnTo>
                      <a:pt x="96" y="1"/>
                    </a:lnTo>
                    <a:lnTo>
                      <a:pt x="93" y="0"/>
                    </a:lnTo>
                    <a:lnTo>
                      <a:pt x="90" y="0"/>
                    </a:lnTo>
                    <a:lnTo>
                      <a:pt x="87" y="0"/>
                    </a:lnTo>
                    <a:lnTo>
                      <a:pt x="19" y="0"/>
                    </a:lnTo>
                    <a:lnTo>
                      <a:pt x="16" y="0"/>
                    </a:lnTo>
                    <a:lnTo>
                      <a:pt x="13" y="0"/>
                    </a:lnTo>
                    <a:lnTo>
                      <a:pt x="10" y="1"/>
                    </a:lnTo>
                    <a:lnTo>
                      <a:pt x="8" y="2"/>
                    </a:lnTo>
                    <a:lnTo>
                      <a:pt x="6" y="3"/>
                    </a:lnTo>
                    <a:lnTo>
                      <a:pt x="4" y="4"/>
                    </a:lnTo>
                    <a:lnTo>
                      <a:pt x="3" y="6"/>
                    </a:lnTo>
                    <a:lnTo>
                      <a:pt x="1" y="9"/>
                    </a:lnTo>
                    <a:lnTo>
                      <a:pt x="0" y="11"/>
                    </a:lnTo>
                    <a:lnTo>
                      <a:pt x="0" y="13"/>
                    </a:lnTo>
                    <a:lnTo>
                      <a:pt x="0" y="16"/>
                    </a:lnTo>
                    <a:lnTo>
                      <a:pt x="1" y="19"/>
                    </a:lnTo>
                    <a:lnTo>
                      <a:pt x="3" y="21"/>
                    </a:lnTo>
                    <a:lnTo>
                      <a:pt x="4" y="23"/>
                    </a:lnTo>
                    <a:lnTo>
                      <a:pt x="6" y="25"/>
                    </a:lnTo>
                    <a:lnTo>
                      <a:pt x="8" y="27"/>
                    </a:lnTo>
                    <a:lnTo>
                      <a:pt x="10" y="28"/>
                    </a:lnTo>
                    <a:lnTo>
                      <a:pt x="13" y="29"/>
                    </a:lnTo>
                    <a:lnTo>
                      <a:pt x="16" y="29"/>
                    </a:lnTo>
                    <a:lnTo>
                      <a:pt x="19" y="29"/>
                    </a:lnTo>
                    <a:lnTo>
                      <a:pt x="87" y="29"/>
                    </a:lnTo>
                    <a:lnTo>
                      <a:pt x="86"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01" name="Freeform 1524"/>
              <p:cNvSpPr>
                <a:spLocks/>
              </p:cNvSpPr>
              <p:nvPr/>
            </p:nvSpPr>
            <p:spPr bwMode="auto">
              <a:xfrm flipH="1">
                <a:off x="5407" y="1383"/>
                <a:ext cx="12" cy="4"/>
              </a:xfrm>
              <a:custGeom>
                <a:avLst/>
                <a:gdLst>
                  <a:gd name="T0" fmla="*/ 0 w 105"/>
                  <a:gd name="T1" fmla="*/ 0 h 29"/>
                  <a:gd name="T2" fmla="*/ 0 w 105"/>
                  <a:gd name="T3" fmla="*/ 0 h 29"/>
                  <a:gd name="T4" fmla="*/ 0 w 105"/>
                  <a:gd name="T5" fmla="*/ 0 h 29"/>
                  <a:gd name="T6" fmla="*/ 0 w 105"/>
                  <a:gd name="T7" fmla="*/ 0 h 29"/>
                  <a:gd name="T8" fmla="*/ 0 w 105"/>
                  <a:gd name="T9" fmla="*/ 0 h 29"/>
                  <a:gd name="T10" fmla="*/ 0 w 105"/>
                  <a:gd name="T11" fmla="*/ 0 h 29"/>
                  <a:gd name="T12" fmla="*/ 0 w 105"/>
                  <a:gd name="T13" fmla="*/ 0 h 29"/>
                  <a:gd name="T14" fmla="*/ 0 w 105"/>
                  <a:gd name="T15" fmla="*/ 0 h 29"/>
                  <a:gd name="T16" fmla="*/ 0 w 105"/>
                  <a:gd name="T17" fmla="*/ 0 h 29"/>
                  <a:gd name="T18" fmla="*/ 0 w 105"/>
                  <a:gd name="T19" fmla="*/ 0 h 29"/>
                  <a:gd name="T20" fmla="*/ 0 w 105"/>
                  <a:gd name="T21" fmla="*/ 0 h 29"/>
                  <a:gd name="T22" fmla="*/ 0 w 105"/>
                  <a:gd name="T23" fmla="*/ 0 h 29"/>
                  <a:gd name="T24" fmla="*/ 0 w 105"/>
                  <a:gd name="T25" fmla="*/ 0 h 29"/>
                  <a:gd name="T26" fmla="*/ 0 w 105"/>
                  <a:gd name="T27" fmla="*/ 0 h 29"/>
                  <a:gd name="T28" fmla="*/ 0 w 105"/>
                  <a:gd name="T29" fmla="*/ 0 h 29"/>
                  <a:gd name="T30" fmla="*/ 0 w 105"/>
                  <a:gd name="T31" fmla="*/ 0 h 29"/>
                  <a:gd name="T32" fmla="*/ 0 w 105"/>
                  <a:gd name="T33" fmla="*/ 0 h 29"/>
                  <a:gd name="T34" fmla="*/ 0 w 105"/>
                  <a:gd name="T35" fmla="*/ 0 h 29"/>
                  <a:gd name="T36" fmla="*/ 0 w 105"/>
                  <a:gd name="T37" fmla="*/ 0 h 29"/>
                  <a:gd name="T38" fmla="*/ 0 w 105"/>
                  <a:gd name="T39" fmla="*/ 0 h 29"/>
                  <a:gd name="T40" fmla="*/ 0 w 105"/>
                  <a:gd name="T41" fmla="*/ 0 h 29"/>
                  <a:gd name="T42" fmla="*/ 0 w 105"/>
                  <a:gd name="T43" fmla="*/ 0 h 29"/>
                  <a:gd name="T44" fmla="*/ 0 w 105"/>
                  <a:gd name="T45" fmla="*/ 0 h 29"/>
                  <a:gd name="T46" fmla="*/ 0 w 105"/>
                  <a:gd name="T47" fmla="*/ 0 h 29"/>
                  <a:gd name="T48" fmla="*/ 0 w 105"/>
                  <a:gd name="T49" fmla="*/ 0 h 29"/>
                  <a:gd name="T50" fmla="*/ 0 w 105"/>
                  <a:gd name="T51" fmla="*/ 0 h 29"/>
                  <a:gd name="T52" fmla="*/ 0 w 105"/>
                  <a:gd name="T53" fmla="*/ 0 h 29"/>
                  <a:gd name="T54" fmla="*/ 0 w 105"/>
                  <a:gd name="T55" fmla="*/ 0 h 29"/>
                  <a:gd name="T56" fmla="*/ 0 w 105"/>
                  <a:gd name="T57" fmla="*/ 0 h 29"/>
                  <a:gd name="T58" fmla="*/ 0 w 105"/>
                  <a:gd name="T59" fmla="*/ 0 h 29"/>
                  <a:gd name="T60" fmla="*/ 0 w 105"/>
                  <a:gd name="T61" fmla="*/ 0 h 29"/>
                  <a:gd name="T62" fmla="*/ 0 w 105"/>
                  <a:gd name="T63" fmla="*/ 0 h 29"/>
                  <a:gd name="T64" fmla="*/ 0 w 105"/>
                  <a:gd name="T65" fmla="*/ 0 h 29"/>
                  <a:gd name="T66" fmla="*/ 0 w 105"/>
                  <a:gd name="T67" fmla="*/ 0 h 29"/>
                  <a:gd name="T68" fmla="*/ 0 w 105"/>
                  <a:gd name="T69" fmla="*/ 0 h 29"/>
                  <a:gd name="T70" fmla="*/ 0 w 105"/>
                  <a:gd name="T71" fmla="*/ 0 h 29"/>
                  <a:gd name="T72" fmla="*/ 0 w 105"/>
                  <a:gd name="T73" fmla="*/ 0 h 29"/>
                  <a:gd name="T74" fmla="*/ 0 w 105"/>
                  <a:gd name="T75" fmla="*/ 0 h 29"/>
                  <a:gd name="T76" fmla="*/ 0 w 105"/>
                  <a:gd name="T77" fmla="*/ 0 h 29"/>
                  <a:gd name="T78" fmla="*/ 0 w 105"/>
                  <a:gd name="T79" fmla="*/ 0 h 29"/>
                  <a:gd name="T80" fmla="*/ 0 w 105"/>
                  <a:gd name="T81" fmla="*/ 0 h 29"/>
                  <a:gd name="T82" fmla="*/ 0 w 105"/>
                  <a:gd name="T83" fmla="*/ 0 h 29"/>
                  <a:gd name="T84" fmla="*/ 0 w 105"/>
                  <a:gd name="T85" fmla="*/ 0 h 29"/>
                  <a:gd name="T86" fmla="*/ 0 w 105"/>
                  <a:gd name="T87" fmla="*/ 0 h 29"/>
                  <a:gd name="T88" fmla="*/ 0 w 105"/>
                  <a:gd name="T89" fmla="*/ 0 h 29"/>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05"/>
                  <a:gd name="T136" fmla="*/ 0 h 29"/>
                  <a:gd name="T137" fmla="*/ 105 w 105"/>
                  <a:gd name="T138" fmla="*/ 29 h 29"/>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05" h="29">
                    <a:moveTo>
                      <a:pt x="86" y="29"/>
                    </a:moveTo>
                    <a:lnTo>
                      <a:pt x="89" y="29"/>
                    </a:lnTo>
                    <a:lnTo>
                      <a:pt x="93" y="29"/>
                    </a:lnTo>
                    <a:lnTo>
                      <a:pt x="95" y="28"/>
                    </a:lnTo>
                    <a:lnTo>
                      <a:pt x="98" y="27"/>
                    </a:lnTo>
                    <a:lnTo>
                      <a:pt x="101" y="25"/>
                    </a:lnTo>
                    <a:lnTo>
                      <a:pt x="102" y="23"/>
                    </a:lnTo>
                    <a:lnTo>
                      <a:pt x="104" y="21"/>
                    </a:lnTo>
                    <a:lnTo>
                      <a:pt x="105" y="19"/>
                    </a:lnTo>
                    <a:lnTo>
                      <a:pt x="105" y="16"/>
                    </a:lnTo>
                    <a:lnTo>
                      <a:pt x="105" y="13"/>
                    </a:lnTo>
                    <a:lnTo>
                      <a:pt x="105" y="11"/>
                    </a:lnTo>
                    <a:lnTo>
                      <a:pt x="105" y="9"/>
                    </a:lnTo>
                    <a:lnTo>
                      <a:pt x="104" y="6"/>
                    </a:lnTo>
                    <a:lnTo>
                      <a:pt x="102" y="4"/>
                    </a:lnTo>
                    <a:lnTo>
                      <a:pt x="101" y="3"/>
                    </a:lnTo>
                    <a:lnTo>
                      <a:pt x="98" y="2"/>
                    </a:lnTo>
                    <a:lnTo>
                      <a:pt x="95" y="1"/>
                    </a:lnTo>
                    <a:lnTo>
                      <a:pt x="93" y="0"/>
                    </a:lnTo>
                    <a:lnTo>
                      <a:pt x="89" y="0"/>
                    </a:lnTo>
                    <a:lnTo>
                      <a:pt x="87" y="0"/>
                    </a:lnTo>
                    <a:lnTo>
                      <a:pt x="20" y="0"/>
                    </a:lnTo>
                    <a:lnTo>
                      <a:pt x="16" y="0"/>
                    </a:lnTo>
                    <a:lnTo>
                      <a:pt x="13" y="0"/>
                    </a:lnTo>
                    <a:lnTo>
                      <a:pt x="9" y="1"/>
                    </a:lnTo>
                    <a:lnTo>
                      <a:pt x="7" y="2"/>
                    </a:lnTo>
                    <a:lnTo>
                      <a:pt x="5" y="3"/>
                    </a:lnTo>
                    <a:lnTo>
                      <a:pt x="3" y="4"/>
                    </a:lnTo>
                    <a:lnTo>
                      <a:pt x="2" y="6"/>
                    </a:lnTo>
                    <a:lnTo>
                      <a:pt x="0" y="9"/>
                    </a:lnTo>
                    <a:lnTo>
                      <a:pt x="0" y="11"/>
                    </a:lnTo>
                    <a:lnTo>
                      <a:pt x="0" y="13"/>
                    </a:lnTo>
                    <a:lnTo>
                      <a:pt x="0" y="16"/>
                    </a:lnTo>
                    <a:lnTo>
                      <a:pt x="0" y="19"/>
                    </a:lnTo>
                    <a:lnTo>
                      <a:pt x="2" y="21"/>
                    </a:lnTo>
                    <a:lnTo>
                      <a:pt x="3" y="23"/>
                    </a:lnTo>
                    <a:lnTo>
                      <a:pt x="5" y="25"/>
                    </a:lnTo>
                    <a:lnTo>
                      <a:pt x="7" y="27"/>
                    </a:lnTo>
                    <a:lnTo>
                      <a:pt x="9" y="28"/>
                    </a:lnTo>
                    <a:lnTo>
                      <a:pt x="13" y="29"/>
                    </a:lnTo>
                    <a:lnTo>
                      <a:pt x="16" y="29"/>
                    </a:lnTo>
                    <a:lnTo>
                      <a:pt x="20" y="29"/>
                    </a:lnTo>
                    <a:lnTo>
                      <a:pt x="87" y="29"/>
                    </a:lnTo>
                    <a:lnTo>
                      <a:pt x="86"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02" name="Freeform 1525"/>
              <p:cNvSpPr>
                <a:spLocks/>
              </p:cNvSpPr>
              <p:nvPr/>
            </p:nvSpPr>
            <p:spPr bwMode="auto">
              <a:xfrm flipH="1">
                <a:off x="5409" y="1387"/>
                <a:ext cx="8" cy="1"/>
              </a:xfrm>
              <a:custGeom>
                <a:avLst/>
                <a:gdLst>
                  <a:gd name="T0" fmla="*/ 0 w 69"/>
                  <a:gd name="T1" fmla="*/ 0 h 8"/>
                  <a:gd name="T2" fmla="*/ 0 w 69"/>
                  <a:gd name="T3" fmla="*/ 0 h 8"/>
                  <a:gd name="T4" fmla="*/ 0 w 69"/>
                  <a:gd name="T5" fmla="*/ 0 h 8"/>
                  <a:gd name="T6" fmla="*/ 0 w 69"/>
                  <a:gd name="T7" fmla="*/ 0 h 8"/>
                  <a:gd name="T8" fmla="*/ 0 w 69"/>
                  <a:gd name="T9" fmla="*/ 0 h 8"/>
                  <a:gd name="T10" fmla="*/ 0 w 69"/>
                  <a:gd name="T11" fmla="*/ 0 h 8"/>
                  <a:gd name="T12" fmla="*/ 0 w 69"/>
                  <a:gd name="T13" fmla="*/ 0 h 8"/>
                  <a:gd name="T14" fmla="*/ 0 60000 65536"/>
                  <a:gd name="T15" fmla="*/ 0 60000 65536"/>
                  <a:gd name="T16" fmla="*/ 0 60000 65536"/>
                  <a:gd name="T17" fmla="*/ 0 60000 65536"/>
                  <a:gd name="T18" fmla="*/ 0 60000 65536"/>
                  <a:gd name="T19" fmla="*/ 0 60000 65536"/>
                  <a:gd name="T20" fmla="*/ 0 60000 65536"/>
                  <a:gd name="T21" fmla="*/ 0 w 69"/>
                  <a:gd name="T22" fmla="*/ 0 h 8"/>
                  <a:gd name="T23" fmla="*/ 69 w 69"/>
                  <a:gd name="T24" fmla="*/ 8 h 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8">
                    <a:moveTo>
                      <a:pt x="68" y="7"/>
                    </a:moveTo>
                    <a:lnTo>
                      <a:pt x="69" y="0"/>
                    </a:lnTo>
                    <a:lnTo>
                      <a:pt x="0" y="0"/>
                    </a:lnTo>
                    <a:lnTo>
                      <a:pt x="0" y="8"/>
                    </a:lnTo>
                    <a:lnTo>
                      <a:pt x="69" y="8"/>
                    </a:lnTo>
                    <a:lnTo>
                      <a:pt x="68"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03" name="Freeform 1526"/>
              <p:cNvSpPr>
                <a:spLocks/>
              </p:cNvSpPr>
              <p:nvPr/>
            </p:nvSpPr>
            <p:spPr bwMode="auto">
              <a:xfrm flipH="1">
                <a:off x="5394" y="1383"/>
                <a:ext cx="13" cy="4"/>
              </a:xfrm>
              <a:custGeom>
                <a:avLst/>
                <a:gdLst>
                  <a:gd name="T0" fmla="*/ 0 w 108"/>
                  <a:gd name="T1" fmla="*/ 0 h 29"/>
                  <a:gd name="T2" fmla="*/ 0 w 108"/>
                  <a:gd name="T3" fmla="*/ 0 h 29"/>
                  <a:gd name="T4" fmla="*/ 0 w 108"/>
                  <a:gd name="T5" fmla="*/ 0 h 29"/>
                  <a:gd name="T6" fmla="*/ 0 w 108"/>
                  <a:gd name="T7" fmla="*/ 0 h 29"/>
                  <a:gd name="T8" fmla="*/ 0 w 108"/>
                  <a:gd name="T9" fmla="*/ 0 h 29"/>
                  <a:gd name="T10" fmla="*/ 0 w 108"/>
                  <a:gd name="T11" fmla="*/ 0 h 29"/>
                  <a:gd name="T12" fmla="*/ 0 w 108"/>
                  <a:gd name="T13" fmla="*/ 0 h 29"/>
                  <a:gd name="T14" fmla="*/ 0 w 108"/>
                  <a:gd name="T15" fmla="*/ 0 h 29"/>
                  <a:gd name="T16" fmla="*/ 0 w 108"/>
                  <a:gd name="T17" fmla="*/ 0 h 29"/>
                  <a:gd name="T18" fmla="*/ 0 w 108"/>
                  <a:gd name="T19" fmla="*/ 0 h 29"/>
                  <a:gd name="T20" fmla="*/ 0 w 108"/>
                  <a:gd name="T21" fmla="*/ 0 h 29"/>
                  <a:gd name="T22" fmla="*/ 0 w 108"/>
                  <a:gd name="T23" fmla="*/ 0 h 29"/>
                  <a:gd name="T24" fmla="*/ 0 w 108"/>
                  <a:gd name="T25" fmla="*/ 0 h 29"/>
                  <a:gd name="T26" fmla="*/ 0 w 108"/>
                  <a:gd name="T27" fmla="*/ 0 h 29"/>
                  <a:gd name="T28" fmla="*/ 0 w 108"/>
                  <a:gd name="T29" fmla="*/ 0 h 29"/>
                  <a:gd name="T30" fmla="*/ 0 w 108"/>
                  <a:gd name="T31" fmla="*/ 0 h 29"/>
                  <a:gd name="T32" fmla="*/ 0 w 108"/>
                  <a:gd name="T33" fmla="*/ 0 h 29"/>
                  <a:gd name="T34" fmla="*/ 0 w 108"/>
                  <a:gd name="T35" fmla="*/ 0 h 29"/>
                  <a:gd name="T36" fmla="*/ 0 w 108"/>
                  <a:gd name="T37" fmla="*/ 0 h 29"/>
                  <a:gd name="T38" fmla="*/ 0 w 108"/>
                  <a:gd name="T39" fmla="*/ 0 h 29"/>
                  <a:gd name="T40" fmla="*/ 0 w 108"/>
                  <a:gd name="T41" fmla="*/ 0 h 29"/>
                  <a:gd name="T42" fmla="*/ 0 w 108"/>
                  <a:gd name="T43" fmla="*/ 0 h 29"/>
                  <a:gd name="T44" fmla="*/ 0 w 108"/>
                  <a:gd name="T45" fmla="*/ 0 h 29"/>
                  <a:gd name="T46" fmla="*/ 0 w 108"/>
                  <a:gd name="T47" fmla="*/ 0 h 29"/>
                  <a:gd name="T48" fmla="*/ 0 w 108"/>
                  <a:gd name="T49" fmla="*/ 0 h 29"/>
                  <a:gd name="T50" fmla="*/ 0 w 108"/>
                  <a:gd name="T51" fmla="*/ 0 h 29"/>
                  <a:gd name="T52" fmla="*/ 0 w 108"/>
                  <a:gd name="T53" fmla="*/ 0 h 29"/>
                  <a:gd name="T54" fmla="*/ 0 w 108"/>
                  <a:gd name="T55" fmla="*/ 0 h 29"/>
                  <a:gd name="T56" fmla="*/ 0 w 108"/>
                  <a:gd name="T57" fmla="*/ 0 h 29"/>
                  <a:gd name="T58" fmla="*/ 0 w 108"/>
                  <a:gd name="T59" fmla="*/ 0 h 29"/>
                  <a:gd name="T60" fmla="*/ 0 w 108"/>
                  <a:gd name="T61" fmla="*/ 0 h 29"/>
                  <a:gd name="T62" fmla="*/ 0 w 108"/>
                  <a:gd name="T63" fmla="*/ 0 h 29"/>
                  <a:gd name="T64" fmla="*/ 0 w 108"/>
                  <a:gd name="T65" fmla="*/ 0 h 29"/>
                  <a:gd name="T66" fmla="*/ 0 w 108"/>
                  <a:gd name="T67" fmla="*/ 0 h 29"/>
                  <a:gd name="T68" fmla="*/ 0 w 108"/>
                  <a:gd name="T69" fmla="*/ 0 h 29"/>
                  <a:gd name="T70" fmla="*/ 0 w 108"/>
                  <a:gd name="T71" fmla="*/ 0 h 29"/>
                  <a:gd name="T72" fmla="*/ 0 w 108"/>
                  <a:gd name="T73" fmla="*/ 0 h 29"/>
                  <a:gd name="T74" fmla="*/ 0 w 108"/>
                  <a:gd name="T75" fmla="*/ 0 h 29"/>
                  <a:gd name="T76" fmla="*/ 0 w 108"/>
                  <a:gd name="T77" fmla="*/ 0 h 29"/>
                  <a:gd name="T78" fmla="*/ 0 w 108"/>
                  <a:gd name="T79" fmla="*/ 0 h 29"/>
                  <a:gd name="T80" fmla="*/ 0 w 108"/>
                  <a:gd name="T81" fmla="*/ 0 h 29"/>
                  <a:gd name="T82" fmla="*/ 0 w 108"/>
                  <a:gd name="T83" fmla="*/ 0 h 29"/>
                  <a:gd name="T84" fmla="*/ 0 w 108"/>
                  <a:gd name="T85" fmla="*/ 0 h 29"/>
                  <a:gd name="T86" fmla="*/ 0 w 108"/>
                  <a:gd name="T87" fmla="*/ 0 h 29"/>
                  <a:gd name="T88" fmla="*/ 0 w 108"/>
                  <a:gd name="T89" fmla="*/ 0 h 29"/>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08"/>
                  <a:gd name="T136" fmla="*/ 0 h 29"/>
                  <a:gd name="T137" fmla="*/ 108 w 108"/>
                  <a:gd name="T138" fmla="*/ 29 h 29"/>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08" h="29">
                    <a:moveTo>
                      <a:pt x="89" y="29"/>
                    </a:moveTo>
                    <a:lnTo>
                      <a:pt x="93" y="29"/>
                    </a:lnTo>
                    <a:lnTo>
                      <a:pt x="95" y="29"/>
                    </a:lnTo>
                    <a:lnTo>
                      <a:pt x="98" y="28"/>
                    </a:lnTo>
                    <a:lnTo>
                      <a:pt x="101" y="27"/>
                    </a:lnTo>
                    <a:lnTo>
                      <a:pt x="103" y="25"/>
                    </a:lnTo>
                    <a:lnTo>
                      <a:pt x="105" y="23"/>
                    </a:lnTo>
                    <a:lnTo>
                      <a:pt x="106" y="21"/>
                    </a:lnTo>
                    <a:lnTo>
                      <a:pt x="107" y="19"/>
                    </a:lnTo>
                    <a:lnTo>
                      <a:pt x="108" y="16"/>
                    </a:lnTo>
                    <a:lnTo>
                      <a:pt x="108" y="13"/>
                    </a:lnTo>
                    <a:lnTo>
                      <a:pt x="108" y="11"/>
                    </a:lnTo>
                    <a:lnTo>
                      <a:pt x="107" y="9"/>
                    </a:lnTo>
                    <a:lnTo>
                      <a:pt x="106" y="6"/>
                    </a:lnTo>
                    <a:lnTo>
                      <a:pt x="105" y="4"/>
                    </a:lnTo>
                    <a:lnTo>
                      <a:pt x="103" y="3"/>
                    </a:lnTo>
                    <a:lnTo>
                      <a:pt x="101" y="2"/>
                    </a:lnTo>
                    <a:lnTo>
                      <a:pt x="98" y="1"/>
                    </a:lnTo>
                    <a:lnTo>
                      <a:pt x="95" y="0"/>
                    </a:lnTo>
                    <a:lnTo>
                      <a:pt x="93" y="0"/>
                    </a:lnTo>
                    <a:lnTo>
                      <a:pt x="90" y="0"/>
                    </a:lnTo>
                    <a:lnTo>
                      <a:pt x="23" y="0"/>
                    </a:lnTo>
                    <a:lnTo>
                      <a:pt x="18" y="0"/>
                    </a:lnTo>
                    <a:lnTo>
                      <a:pt x="15" y="0"/>
                    </a:lnTo>
                    <a:lnTo>
                      <a:pt x="13" y="1"/>
                    </a:lnTo>
                    <a:lnTo>
                      <a:pt x="9" y="2"/>
                    </a:lnTo>
                    <a:lnTo>
                      <a:pt x="7" y="3"/>
                    </a:lnTo>
                    <a:lnTo>
                      <a:pt x="5" y="4"/>
                    </a:lnTo>
                    <a:lnTo>
                      <a:pt x="4" y="6"/>
                    </a:lnTo>
                    <a:lnTo>
                      <a:pt x="1" y="9"/>
                    </a:lnTo>
                    <a:lnTo>
                      <a:pt x="1" y="11"/>
                    </a:lnTo>
                    <a:lnTo>
                      <a:pt x="0" y="13"/>
                    </a:lnTo>
                    <a:lnTo>
                      <a:pt x="1" y="16"/>
                    </a:lnTo>
                    <a:lnTo>
                      <a:pt x="1" y="19"/>
                    </a:lnTo>
                    <a:lnTo>
                      <a:pt x="4" y="21"/>
                    </a:lnTo>
                    <a:lnTo>
                      <a:pt x="5" y="23"/>
                    </a:lnTo>
                    <a:lnTo>
                      <a:pt x="7" y="25"/>
                    </a:lnTo>
                    <a:lnTo>
                      <a:pt x="9" y="27"/>
                    </a:lnTo>
                    <a:lnTo>
                      <a:pt x="13" y="28"/>
                    </a:lnTo>
                    <a:lnTo>
                      <a:pt x="15" y="29"/>
                    </a:lnTo>
                    <a:lnTo>
                      <a:pt x="18" y="29"/>
                    </a:lnTo>
                    <a:lnTo>
                      <a:pt x="23" y="29"/>
                    </a:lnTo>
                    <a:lnTo>
                      <a:pt x="90" y="29"/>
                    </a:lnTo>
                    <a:lnTo>
                      <a:pt x="89"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04" name="Freeform 1527"/>
              <p:cNvSpPr>
                <a:spLocks/>
              </p:cNvSpPr>
              <p:nvPr/>
            </p:nvSpPr>
            <p:spPr bwMode="auto">
              <a:xfrm flipH="1">
                <a:off x="5383" y="1383"/>
                <a:ext cx="11" cy="4"/>
              </a:xfrm>
              <a:custGeom>
                <a:avLst/>
                <a:gdLst>
                  <a:gd name="T0" fmla="*/ 0 w 106"/>
                  <a:gd name="T1" fmla="*/ 0 h 29"/>
                  <a:gd name="T2" fmla="*/ 0 w 106"/>
                  <a:gd name="T3" fmla="*/ 0 h 29"/>
                  <a:gd name="T4" fmla="*/ 0 w 106"/>
                  <a:gd name="T5" fmla="*/ 0 h 29"/>
                  <a:gd name="T6" fmla="*/ 0 w 106"/>
                  <a:gd name="T7" fmla="*/ 0 h 29"/>
                  <a:gd name="T8" fmla="*/ 0 w 106"/>
                  <a:gd name="T9" fmla="*/ 0 h 29"/>
                  <a:gd name="T10" fmla="*/ 0 w 106"/>
                  <a:gd name="T11" fmla="*/ 0 h 29"/>
                  <a:gd name="T12" fmla="*/ 0 w 106"/>
                  <a:gd name="T13" fmla="*/ 0 h 29"/>
                  <a:gd name="T14" fmla="*/ 0 w 106"/>
                  <a:gd name="T15" fmla="*/ 0 h 29"/>
                  <a:gd name="T16" fmla="*/ 0 w 106"/>
                  <a:gd name="T17" fmla="*/ 0 h 29"/>
                  <a:gd name="T18" fmla="*/ 0 w 106"/>
                  <a:gd name="T19" fmla="*/ 0 h 29"/>
                  <a:gd name="T20" fmla="*/ 0 w 106"/>
                  <a:gd name="T21" fmla="*/ 0 h 29"/>
                  <a:gd name="T22" fmla="*/ 0 w 106"/>
                  <a:gd name="T23" fmla="*/ 0 h 29"/>
                  <a:gd name="T24" fmla="*/ 0 w 106"/>
                  <a:gd name="T25" fmla="*/ 0 h 29"/>
                  <a:gd name="T26" fmla="*/ 0 w 106"/>
                  <a:gd name="T27" fmla="*/ 0 h 29"/>
                  <a:gd name="T28" fmla="*/ 0 w 106"/>
                  <a:gd name="T29" fmla="*/ 0 h 29"/>
                  <a:gd name="T30" fmla="*/ 0 w 106"/>
                  <a:gd name="T31" fmla="*/ 0 h 29"/>
                  <a:gd name="T32" fmla="*/ 0 w 106"/>
                  <a:gd name="T33" fmla="*/ 0 h 29"/>
                  <a:gd name="T34" fmla="*/ 0 w 106"/>
                  <a:gd name="T35" fmla="*/ 0 h 29"/>
                  <a:gd name="T36" fmla="*/ 0 w 106"/>
                  <a:gd name="T37" fmla="*/ 0 h 29"/>
                  <a:gd name="T38" fmla="*/ 0 w 106"/>
                  <a:gd name="T39" fmla="*/ 0 h 29"/>
                  <a:gd name="T40" fmla="*/ 0 w 106"/>
                  <a:gd name="T41" fmla="*/ 0 h 29"/>
                  <a:gd name="T42" fmla="*/ 0 w 106"/>
                  <a:gd name="T43" fmla="*/ 0 h 29"/>
                  <a:gd name="T44" fmla="*/ 0 w 106"/>
                  <a:gd name="T45" fmla="*/ 0 h 29"/>
                  <a:gd name="T46" fmla="*/ 0 w 106"/>
                  <a:gd name="T47" fmla="*/ 0 h 29"/>
                  <a:gd name="T48" fmla="*/ 0 w 106"/>
                  <a:gd name="T49" fmla="*/ 0 h 29"/>
                  <a:gd name="T50" fmla="*/ 0 w 106"/>
                  <a:gd name="T51" fmla="*/ 0 h 29"/>
                  <a:gd name="T52" fmla="*/ 0 w 106"/>
                  <a:gd name="T53" fmla="*/ 0 h 29"/>
                  <a:gd name="T54" fmla="*/ 0 w 106"/>
                  <a:gd name="T55" fmla="*/ 0 h 29"/>
                  <a:gd name="T56" fmla="*/ 0 w 106"/>
                  <a:gd name="T57" fmla="*/ 0 h 29"/>
                  <a:gd name="T58" fmla="*/ 0 w 106"/>
                  <a:gd name="T59" fmla="*/ 0 h 29"/>
                  <a:gd name="T60" fmla="*/ 0 w 106"/>
                  <a:gd name="T61" fmla="*/ 0 h 29"/>
                  <a:gd name="T62" fmla="*/ 0 w 106"/>
                  <a:gd name="T63" fmla="*/ 0 h 29"/>
                  <a:gd name="T64" fmla="*/ 0 w 106"/>
                  <a:gd name="T65" fmla="*/ 0 h 29"/>
                  <a:gd name="T66" fmla="*/ 0 w 106"/>
                  <a:gd name="T67" fmla="*/ 0 h 29"/>
                  <a:gd name="T68" fmla="*/ 0 w 106"/>
                  <a:gd name="T69" fmla="*/ 0 h 29"/>
                  <a:gd name="T70" fmla="*/ 0 w 106"/>
                  <a:gd name="T71" fmla="*/ 0 h 29"/>
                  <a:gd name="T72" fmla="*/ 0 w 106"/>
                  <a:gd name="T73" fmla="*/ 0 h 29"/>
                  <a:gd name="T74" fmla="*/ 0 w 106"/>
                  <a:gd name="T75" fmla="*/ 0 h 29"/>
                  <a:gd name="T76" fmla="*/ 0 w 106"/>
                  <a:gd name="T77" fmla="*/ 0 h 29"/>
                  <a:gd name="T78" fmla="*/ 0 w 106"/>
                  <a:gd name="T79" fmla="*/ 0 h 29"/>
                  <a:gd name="T80" fmla="*/ 0 w 106"/>
                  <a:gd name="T81" fmla="*/ 0 h 29"/>
                  <a:gd name="T82" fmla="*/ 0 w 106"/>
                  <a:gd name="T83" fmla="*/ 0 h 29"/>
                  <a:gd name="T84" fmla="*/ 0 w 106"/>
                  <a:gd name="T85" fmla="*/ 0 h 29"/>
                  <a:gd name="T86" fmla="*/ 0 w 106"/>
                  <a:gd name="T87" fmla="*/ 0 h 2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06"/>
                  <a:gd name="T133" fmla="*/ 0 h 29"/>
                  <a:gd name="T134" fmla="*/ 106 w 106"/>
                  <a:gd name="T135" fmla="*/ 29 h 2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06" h="29">
                    <a:moveTo>
                      <a:pt x="87" y="29"/>
                    </a:moveTo>
                    <a:lnTo>
                      <a:pt x="91" y="29"/>
                    </a:lnTo>
                    <a:lnTo>
                      <a:pt x="94" y="29"/>
                    </a:lnTo>
                    <a:lnTo>
                      <a:pt x="96" y="28"/>
                    </a:lnTo>
                    <a:lnTo>
                      <a:pt x="100" y="27"/>
                    </a:lnTo>
                    <a:lnTo>
                      <a:pt x="102" y="25"/>
                    </a:lnTo>
                    <a:lnTo>
                      <a:pt x="103" y="23"/>
                    </a:lnTo>
                    <a:lnTo>
                      <a:pt x="105" y="21"/>
                    </a:lnTo>
                    <a:lnTo>
                      <a:pt x="105" y="19"/>
                    </a:lnTo>
                    <a:lnTo>
                      <a:pt x="106" y="16"/>
                    </a:lnTo>
                    <a:lnTo>
                      <a:pt x="106" y="13"/>
                    </a:lnTo>
                    <a:lnTo>
                      <a:pt x="106" y="11"/>
                    </a:lnTo>
                    <a:lnTo>
                      <a:pt x="105" y="9"/>
                    </a:lnTo>
                    <a:lnTo>
                      <a:pt x="105" y="6"/>
                    </a:lnTo>
                    <a:lnTo>
                      <a:pt x="103" y="4"/>
                    </a:lnTo>
                    <a:lnTo>
                      <a:pt x="102" y="3"/>
                    </a:lnTo>
                    <a:lnTo>
                      <a:pt x="100" y="2"/>
                    </a:lnTo>
                    <a:lnTo>
                      <a:pt x="96" y="1"/>
                    </a:lnTo>
                    <a:lnTo>
                      <a:pt x="94" y="0"/>
                    </a:lnTo>
                    <a:lnTo>
                      <a:pt x="91" y="0"/>
                    </a:lnTo>
                    <a:lnTo>
                      <a:pt x="87" y="0"/>
                    </a:lnTo>
                    <a:lnTo>
                      <a:pt x="20" y="0"/>
                    </a:lnTo>
                    <a:lnTo>
                      <a:pt x="16" y="0"/>
                    </a:lnTo>
                    <a:lnTo>
                      <a:pt x="14" y="0"/>
                    </a:lnTo>
                    <a:lnTo>
                      <a:pt x="11" y="1"/>
                    </a:lnTo>
                    <a:lnTo>
                      <a:pt x="8" y="2"/>
                    </a:lnTo>
                    <a:lnTo>
                      <a:pt x="6" y="3"/>
                    </a:lnTo>
                    <a:lnTo>
                      <a:pt x="4" y="4"/>
                    </a:lnTo>
                    <a:lnTo>
                      <a:pt x="3" y="6"/>
                    </a:lnTo>
                    <a:lnTo>
                      <a:pt x="2" y="9"/>
                    </a:lnTo>
                    <a:lnTo>
                      <a:pt x="0" y="11"/>
                    </a:lnTo>
                    <a:lnTo>
                      <a:pt x="0" y="13"/>
                    </a:lnTo>
                    <a:lnTo>
                      <a:pt x="0" y="16"/>
                    </a:lnTo>
                    <a:lnTo>
                      <a:pt x="2" y="19"/>
                    </a:lnTo>
                    <a:lnTo>
                      <a:pt x="3" y="21"/>
                    </a:lnTo>
                    <a:lnTo>
                      <a:pt x="4" y="23"/>
                    </a:lnTo>
                    <a:lnTo>
                      <a:pt x="6" y="25"/>
                    </a:lnTo>
                    <a:lnTo>
                      <a:pt x="8" y="27"/>
                    </a:lnTo>
                    <a:lnTo>
                      <a:pt x="11" y="28"/>
                    </a:lnTo>
                    <a:lnTo>
                      <a:pt x="14" y="29"/>
                    </a:lnTo>
                    <a:lnTo>
                      <a:pt x="16" y="29"/>
                    </a:lnTo>
                    <a:lnTo>
                      <a:pt x="20" y="29"/>
                    </a:lnTo>
                    <a:lnTo>
                      <a:pt x="87"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05" name="Freeform 1528"/>
              <p:cNvSpPr>
                <a:spLocks/>
              </p:cNvSpPr>
              <p:nvPr/>
            </p:nvSpPr>
            <p:spPr bwMode="auto">
              <a:xfrm flipH="1">
                <a:off x="5384" y="1387"/>
                <a:ext cx="8" cy="1"/>
              </a:xfrm>
              <a:custGeom>
                <a:avLst/>
                <a:gdLst>
                  <a:gd name="T0" fmla="*/ 0 w 71"/>
                  <a:gd name="T1" fmla="*/ 0 h 8"/>
                  <a:gd name="T2" fmla="*/ 0 w 71"/>
                  <a:gd name="T3" fmla="*/ 0 h 8"/>
                  <a:gd name="T4" fmla="*/ 0 w 71"/>
                  <a:gd name="T5" fmla="*/ 0 h 8"/>
                  <a:gd name="T6" fmla="*/ 0 w 71"/>
                  <a:gd name="T7" fmla="*/ 0 h 8"/>
                  <a:gd name="T8" fmla="*/ 0 w 71"/>
                  <a:gd name="T9" fmla="*/ 0 h 8"/>
                  <a:gd name="T10" fmla="*/ 0 w 71"/>
                  <a:gd name="T11" fmla="*/ 0 h 8"/>
                  <a:gd name="T12" fmla="*/ 0 w 71"/>
                  <a:gd name="T13" fmla="*/ 0 h 8"/>
                  <a:gd name="T14" fmla="*/ 0 60000 65536"/>
                  <a:gd name="T15" fmla="*/ 0 60000 65536"/>
                  <a:gd name="T16" fmla="*/ 0 60000 65536"/>
                  <a:gd name="T17" fmla="*/ 0 60000 65536"/>
                  <a:gd name="T18" fmla="*/ 0 60000 65536"/>
                  <a:gd name="T19" fmla="*/ 0 60000 65536"/>
                  <a:gd name="T20" fmla="*/ 0 60000 65536"/>
                  <a:gd name="T21" fmla="*/ 0 w 71"/>
                  <a:gd name="T22" fmla="*/ 0 h 8"/>
                  <a:gd name="T23" fmla="*/ 71 w 71"/>
                  <a:gd name="T24" fmla="*/ 8 h 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1" h="8">
                    <a:moveTo>
                      <a:pt x="69" y="7"/>
                    </a:moveTo>
                    <a:lnTo>
                      <a:pt x="71" y="0"/>
                    </a:lnTo>
                    <a:lnTo>
                      <a:pt x="0" y="0"/>
                    </a:lnTo>
                    <a:lnTo>
                      <a:pt x="0" y="8"/>
                    </a:lnTo>
                    <a:lnTo>
                      <a:pt x="71" y="8"/>
                    </a:lnTo>
                    <a:lnTo>
                      <a:pt x="69"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06" name="Freeform 1529"/>
              <p:cNvSpPr>
                <a:spLocks/>
              </p:cNvSpPr>
              <p:nvPr/>
            </p:nvSpPr>
            <p:spPr bwMode="auto">
              <a:xfrm flipH="1">
                <a:off x="5370" y="1383"/>
                <a:ext cx="13" cy="4"/>
              </a:xfrm>
              <a:custGeom>
                <a:avLst/>
                <a:gdLst>
                  <a:gd name="T0" fmla="*/ 0 w 108"/>
                  <a:gd name="T1" fmla="*/ 0 h 29"/>
                  <a:gd name="T2" fmla="*/ 0 w 108"/>
                  <a:gd name="T3" fmla="*/ 0 h 29"/>
                  <a:gd name="T4" fmla="*/ 0 w 108"/>
                  <a:gd name="T5" fmla="*/ 0 h 29"/>
                  <a:gd name="T6" fmla="*/ 0 w 108"/>
                  <a:gd name="T7" fmla="*/ 0 h 29"/>
                  <a:gd name="T8" fmla="*/ 0 w 108"/>
                  <a:gd name="T9" fmla="*/ 0 h 29"/>
                  <a:gd name="T10" fmla="*/ 0 w 108"/>
                  <a:gd name="T11" fmla="*/ 0 h 29"/>
                  <a:gd name="T12" fmla="*/ 0 w 108"/>
                  <a:gd name="T13" fmla="*/ 0 h 29"/>
                  <a:gd name="T14" fmla="*/ 0 w 108"/>
                  <a:gd name="T15" fmla="*/ 0 h 29"/>
                  <a:gd name="T16" fmla="*/ 0 w 108"/>
                  <a:gd name="T17" fmla="*/ 0 h 29"/>
                  <a:gd name="T18" fmla="*/ 0 w 108"/>
                  <a:gd name="T19" fmla="*/ 0 h 29"/>
                  <a:gd name="T20" fmla="*/ 0 w 108"/>
                  <a:gd name="T21" fmla="*/ 0 h 29"/>
                  <a:gd name="T22" fmla="*/ 0 w 108"/>
                  <a:gd name="T23" fmla="*/ 0 h 29"/>
                  <a:gd name="T24" fmla="*/ 0 w 108"/>
                  <a:gd name="T25" fmla="*/ 0 h 29"/>
                  <a:gd name="T26" fmla="*/ 0 w 108"/>
                  <a:gd name="T27" fmla="*/ 0 h 29"/>
                  <a:gd name="T28" fmla="*/ 0 w 108"/>
                  <a:gd name="T29" fmla="*/ 0 h 29"/>
                  <a:gd name="T30" fmla="*/ 0 w 108"/>
                  <a:gd name="T31" fmla="*/ 0 h 29"/>
                  <a:gd name="T32" fmla="*/ 0 w 108"/>
                  <a:gd name="T33" fmla="*/ 0 h 29"/>
                  <a:gd name="T34" fmla="*/ 0 w 108"/>
                  <a:gd name="T35" fmla="*/ 0 h 29"/>
                  <a:gd name="T36" fmla="*/ 0 w 108"/>
                  <a:gd name="T37" fmla="*/ 0 h 29"/>
                  <a:gd name="T38" fmla="*/ 0 w 108"/>
                  <a:gd name="T39" fmla="*/ 0 h 29"/>
                  <a:gd name="T40" fmla="*/ 0 w 108"/>
                  <a:gd name="T41" fmla="*/ 0 h 29"/>
                  <a:gd name="T42" fmla="*/ 0 w 108"/>
                  <a:gd name="T43" fmla="*/ 0 h 29"/>
                  <a:gd name="T44" fmla="*/ 0 w 108"/>
                  <a:gd name="T45" fmla="*/ 0 h 29"/>
                  <a:gd name="T46" fmla="*/ 0 w 108"/>
                  <a:gd name="T47" fmla="*/ 0 h 29"/>
                  <a:gd name="T48" fmla="*/ 0 w 108"/>
                  <a:gd name="T49" fmla="*/ 0 h 29"/>
                  <a:gd name="T50" fmla="*/ 0 w 108"/>
                  <a:gd name="T51" fmla="*/ 0 h 29"/>
                  <a:gd name="T52" fmla="*/ 0 w 108"/>
                  <a:gd name="T53" fmla="*/ 0 h 29"/>
                  <a:gd name="T54" fmla="*/ 0 w 108"/>
                  <a:gd name="T55" fmla="*/ 0 h 29"/>
                  <a:gd name="T56" fmla="*/ 0 w 108"/>
                  <a:gd name="T57" fmla="*/ 0 h 29"/>
                  <a:gd name="T58" fmla="*/ 0 w 108"/>
                  <a:gd name="T59" fmla="*/ 0 h 29"/>
                  <a:gd name="T60" fmla="*/ 0 w 108"/>
                  <a:gd name="T61" fmla="*/ 0 h 29"/>
                  <a:gd name="T62" fmla="*/ 0 w 108"/>
                  <a:gd name="T63" fmla="*/ 0 h 29"/>
                  <a:gd name="T64" fmla="*/ 0 w 108"/>
                  <a:gd name="T65" fmla="*/ 0 h 29"/>
                  <a:gd name="T66" fmla="*/ 0 w 108"/>
                  <a:gd name="T67" fmla="*/ 0 h 29"/>
                  <a:gd name="T68" fmla="*/ 0 w 108"/>
                  <a:gd name="T69" fmla="*/ 0 h 29"/>
                  <a:gd name="T70" fmla="*/ 0 w 108"/>
                  <a:gd name="T71" fmla="*/ 0 h 29"/>
                  <a:gd name="T72" fmla="*/ 0 w 108"/>
                  <a:gd name="T73" fmla="*/ 0 h 29"/>
                  <a:gd name="T74" fmla="*/ 0 w 108"/>
                  <a:gd name="T75" fmla="*/ 0 h 29"/>
                  <a:gd name="T76" fmla="*/ 0 w 108"/>
                  <a:gd name="T77" fmla="*/ 0 h 29"/>
                  <a:gd name="T78" fmla="*/ 0 w 108"/>
                  <a:gd name="T79" fmla="*/ 0 h 29"/>
                  <a:gd name="T80" fmla="*/ 0 w 108"/>
                  <a:gd name="T81" fmla="*/ 0 h 29"/>
                  <a:gd name="T82" fmla="*/ 0 w 108"/>
                  <a:gd name="T83" fmla="*/ 0 h 29"/>
                  <a:gd name="T84" fmla="*/ 0 w 108"/>
                  <a:gd name="T85" fmla="*/ 0 h 29"/>
                  <a:gd name="T86" fmla="*/ 0 w 108"/>
                  <a:gd name="T87" fmla="*/ 0 h 2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08"/>
                  <a:gd name="T133" fmla="*/ 0 h 29"/>
                  <a:gd name="T134" fmla="*/ 108 w 108"/>
                  <a:gd name="T135" fmla="*/ 29 h 2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08" h="29">
                    <a:moveTo>
                      <a:pt x="89" y="29"/>
                    </a:moveTo>
                    <a:lnTo>
                      <a:pt x="93" y="29"/>
                    </a:lnTo>
                    <a:lnTo>
                      <a:pt x="95" y="29"/>
                    </a:lnTo>
                    <a:lnTo>
                      <a:pt x="98" y="28"/>
                    </a:lnTo>
                    <a:lnTo>
                      <a:pt x="101" y="27"/>
                    </a:lnTo>
                    <a:lnTo>
                      <a:pt x="103" y="25"/>
                    </a:lnTo>
                    <a:lnTo>
                      <a:pt x="105" y="23"/>
                    </a:lnTo>
                    <a:lnTo>
                      <a:pt x="106" y="21"/>
                    </a:lnTo>
                    <a:lnTo>
                      <a:pt x="107" y="19"/>
                    </a:lnTo>
                    <a:lnTo>
                      <a:pt x="108" y="16"/>
                    </a:lnTo>
                    <a:lnTo>
                      <a:pt x="108" y="13"/>
                    </a:lnTo>
                    <a:lnTo>
                      <a:pt x="108" y="11"/>
                    </a:lnTo>
                    <a:lnTo>
                      <a:pt x="107" y="9"/>
                    </a:lnTo>
                    <a:lnTo>
                      <a:pt x="106" y="6"/>
                    </a:lnTo>
                    <a:lnTo>
                      <a:pt x="105" y="4"/>
                    </a:lnTo>
                    <a:lnTo>
                      <a:pt x="103" y="3"/>
                    </a:lnTo>
                    <a:lnTo>
                      <a:pt x="101" y="2"/>
                    </a:lnTo>
                    <a:lnTo>
                      <a:pt x="98" y="1"/>
                    </a:lnTo>
                    <a:lnTo>
                      <a:pt x="95" y="0"/>
                    </a:lnTo>
                    <a:lnTo>
                      <a:pt x="93" y="0"/>
                    </a:lnTo>
                    <a:lnTo>
                      <a:pt x="89" y="0"/>
                    </a:lnTo>
                    <a:lnTo>
                      <a:pt x="22" y="0"/>
                    </a:lnTo>
                    <a:lnTo>
                      <a:pt x="18" y="0"/>
                    </a:lnTo>
                    <a:lnTo>
                      <a:pt x="15" y="0"/>
                    </a:lnTo>
                    <a:lnTo>
                      <a:pt x="13" y="1"/>
                    </a:lnTo>
                    <a:lnTo>
                      <a:pt x="9" y="2"/>
                    </a:lnTo>
                    <a:lnTo>
                      <a:pt x="7" y="3"/>
                    </a:lnTo>
                    <a:lnTo>
                      <a:pt x="5" y="4"/>
                    </a:lnTo>
                    <a:lnTo>
                      <a:pt x="4" y="6"/>
                    </a:lnTo>
                    <a:lnTo>
                      <a:pt x="1" y="9"/>
                    </a:lnTo>
                    <a:lnTo>
                      <a:pt x="0" y="11"/>
                    </a:lnTo>
                    <a:lnTo>
                      <a:pt x="0" y="13"/>
                    </a:lnTo>
                    <a:lnTo>
                      <a:pt x="0" y="16"/>
                    </a:lnTo>
                    <a:lnTo>
                      <a:pt x="1" y="19"/>
                    </a:lnTo>
                    <a:lnTo>
                      <a:pt x="4" y="21"/>
                    </a:lnTo>
                    <a:lnTo>
                      <a:pt x="5" y="23"/>
                    </a:lnTo>
                    <a:lnTo>
                      <a:pt x="7" y="25"/>
                    </a:lnTo>
                    <a:lnTo>
                      <a:pt x="9" y="27"/>
                    </a:lnTo>
                    <a:lnTo>
                      <a:pt x="13" y="28"/>
                    </a:lnTo>
                    <a:lnTo>
                      <a:pt x="15" y="29"/>
                    </a:lnTo>
                    <a:lnTo>
                      <a:pt x="18" y="29"/>
                    </a:lnTo>
                    <a:lnTo>
                      <a:pt x="22" y="29"/>
                    </a:lnTo>
                    <a:lnTo>
                      <a:pt x="89"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07" name="Freeform 1530"/>
              <p:cNvSpPr>
                <a:spLocks/>
              </p:cNvSpPr>
              <p:nvPr/>
            </p:nvSpPr>
            <p:spPr bwMode="auto">
              <a:xfrm flipH="1">
                <a:off x="5372" y="1387"/>
                <a:ext cx="8" cy="1"/>
              </a:xfrm>
              <a:custGeom>
                <a:avLst/>
                <a:gdLst>
                  <a:gd name="T0" fmla="*/ 0 w 71"/>
                  <a:gd name="T1" fmla="*/ 0 h 8"/>
                  <a:gd name="T2" fmla="*/ 0 w 71"/>
                  <a:gd name="T3" fmla="*/ 0 h 8"/>
                  <a:gd name="T4" fmla="*/ 0 w 71"/>
                  <a:gd name="T5" fmla="*/ 0 h 8"/>
                  <a:gd name="T6" fmla="*/ 0 w 71"/>
                  <a:gd name="T7" fmla="*/ 0 h 8"/>
                  <a:gd name="T8" fmla="*/ 0 w 71"/>
                  <a:gd name="T9" fmla="*/ 0 h 8"/>
                  <a:gd name="T10" fmla="*/ 0 w 71"/>
                  <a:gd name="T11" fmla="*/ 0 h 8"/>
                  <a:gd name="T12" fmla="*/ 0 w 71"/>
                  <a:gd name="T13" fmla="*/ 0 h 8"/>
                  <a:gd name="T14" fmla="*/ 0 60000 65536"/>
                  <a:gd name="T15" fmla="*/ 0 60000 65536"/>
                  <a:gd name="T16" fmla="*/ 0 60000 65536"/>
                  <a:gd name="T17" fmla="*/ 0 60000 65536"/>
                  <a:gd name="T18" fmla="*/ 0 60000 65536"/>
                  <a:gd name="T19" fmla="*/ 0 60000 65536"/>
                  <a:gd name="T20" fmla="*/ 0 60000 65536"/>
                  <a:gd name="T21" fmla="*/ 0 w 71"/>
                  <a:gd name="T22" fmla="*/ 0 h 8"/>
                  <a:gd name="T23" fmla="*/ 71 w 71"/>
                  <a:gd name="T24" fmla="*/ 8 h 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1" h="8">
                    <a:moveTo>
                      <a:pt x="70" y="7"/>
                    </a:moveTo>
                    <a:lnTo>
                      <a:pt x="71" y="0"/>
                    </a:lnTo>
                    <a:lnTo>
                      <a:pt x="0" y="0"/>
                    </a:lnTo>
                    <a:lnTo>
                      <a:pt x="0" y="8"/>
                    </a:lnTo>
                    <a:lnTo>
                      <a:pt x="71" y="8"/>
                    </a:lnTo>
                    <a:lnTo>
                      <a:pt x="7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08" name="Freeform 1531"/>
              <p:cNvSpPr>
                <a:spLocks/>
              </p:cNvSpPr>
              <p:nvPr/>
            </p:nvSpPr>
            <p:spPr bwMode="auto">
              <a:xfrm flipH="1">
                <a:off x="5358" y="1383"/>
                <a:ext cx="12" cy="4"/>
              </a:xfrm>
              <a:custGeom>
                <a:avLst/>
                <a:gdLst>
                  <a:gd name="T0" fmla="*/ 0 w 109"/>
                  <a:gd name="T1" fmla="*/ 0 h 29"/>
                  <a:gd name="T2" fmla="*/ 0 w 109"/>
                  <a:gd name="T3" fmla="*/ 0 h 29"/>
                  <a:gd name="T4" fmla="*/ 0 w 109"/>
                  <a:gd name="T5" fmla="*/ 0 h 29"/>
                  <a:gd name="T6" fmla="*/ 0 w 109"/>
                  <a:gd name="T7" fmla="*/ 0 h 29"/>
                  <a:gd name="T8" fmla="*/ 0 w 109"/>
                  <a:gd name="T9" fmla="*/ 0 h 29"/>
                  <a:gd name="T10" fmla="*/ 0 w 109"/>
                  <a:gd name="T11" fmla="*/ 0 h 29"/>
                  <a:gd name="T12" fmla="*/ 0 w 109"/>
                  <a:gd name="T13" fmla="*/ 0 h 29"/>
                  <a:gd name="T14" fmla="*/ 0 w 109"/>
                  <a:gd name="T15" fmla="*/ 0 h 29"/>
                  <a:gd name="T16" fmla="*/ 0 w 109"/>
                  <a:gd name="T17" fmla="*/ 0 h 29"/>
                  <a:gd name="T18" fmla="*/ 0 w 109"/>
                  <a:gd name="T19" fmla="*/ 0 h 29"/>
                  <a:gd name="T20" fmla="*/ 0 w 109"/>
                  <a:gd name="T21" fmla="*/ 0 h 29"/>
                  <a:gd name="T22" fmla="*/ 0 w 109"/>
                  <a:gd name="T23" fmla="*/ 0 h 29"/>
                  <a:gd name="T24" fmla="*/ 0 w 109"/>
                  <a:gd name="T25" fmla="*/ 0 h 29"/>
                  <a:gd name="T26" fmla="*/ 0 w 109"/>
                  <a:gd name="T27" fmla="*/ 0 h 29"/>
                  <a:gd name="T28" fmla="*/ 0 w 109"/>
                  <a:gd name="T29" fmla="*/ 0 h 29"/>
                  <a:gd name="T30" fmla="*/ 0 w 109"/>
                  <a:gd name="T31" fmla="*/ 0 h 29"/>
                  <a:gd name="T32" fmla="*/ 0 w 109"/>
                  <a:gd name="T33" fmla="*/ 0 h 29"/>
                  <a:gd name="T34" fmla="*/ 0 w 109"/>
                  <a:gd name="T35" fmla="*/ 0 h 29"/>
                  <a:gd name="T36" fmla="*/ 0 w 109"/>
                  <a:gd name="T37" fmla="*/ 0 h 29"/>
                  <a:gd name="T38" fmla="*/ 0 w 109"/>
                  <a:gd name="T39" fmla="*/ 0 h 29"/>
                  <a:gd name="T40" fmla="*/ 0 w 109"/>
                  <a:gd name="T41" fmla="*/ 0 h 29"/>
                  <a:gd name="T42" fmla="*/ 0 w 109"/>
                  <a:gd name="T43" fmla="*/ 0 h 29"/>
                  <a:gd name="T44" fmla="*/ 0 w 109"/>
                  <a:gd name="T45" fmla="*/ 0 h 29"/>
                  <a:gd name="T46" fmla="*/ 0 w 109"/>
                  <a:gd name="T47" fmla="*/ 0 h 29"/>
                  <a:gd name="T48" fmla="*/ 0 w 109"/>
                  <a:gd name="T49" fmla="*/ 0 h 29"/>
                  <a:gd name="T50" fmla="*/ 0 w 109"/>
                  <a:gd name="T51" fmla="*/ 0 h 29"/>
                  <a:gd name="T52" fmla="*/ 0 w 109"/>
                  <a:gd name="T53" fmla="*/ 0 h 29"/>
                  <a:gd name="T54" fmla="*/ 0 w 109"/>
                  <a:gd name="T55" fmla="*/ 0 h 29"/>
                  <a:gd name="T56" fmla="*/ 0 w 109"/>
                  <a:gd name="T57" fmla="*/ 0 h 29"/>
                  <a:gd name="T58" fmla="*/ 0 w 109"/>
                  <a:gd name="T59" fmla="*/ 0 h 29"/>
                  <a:gd name="T60" fmla="*/ 0 w 109"/>
                  <a:gd name="T61" fmla="*/ 0 h 29"/>
                  <a:gd name="T62" fmla="*/ 0 w 109"/>
                  <a:gd name="T63" fmla="*/ 0 h 29"/>
                  <a:gd name="T64" fmla="*/ 0 w 109"/>
                  <a:gd name="T65" fmla="*/ 0 h 29"/>
                  <a:gd name="T66" fmla="*/ 0 w 109"/>
                  <a:gd name="T67" fmla="*/ 0 h 29"/>
                  <a:gd name="T68" fmla="*/ 0 w 109"/>
                  <a:gd name="T69" fmla="*/ 0 h 29"/>
                  <a:gd name="T70" fmla="*/ 0 w 109"/>
                  <a:gd name="T71" fmla="*/ 0 h 29"/>
                  <a:gd name="T72" fmla="*/ 0 w 109"/>
                  <a:gd name="T73" fmla="*/ 0 h 29"/>
                  <a:gd name="T74" fmla="*/ 0 w 109"/>
                  <a:gd name="T75" fmla="*/ 0 h 29"/>
                  <a:gd name="T76" fmla="*/ 0 w 109"/>
                  <a:gd name="T77" fmla="*/ 0 h 29"/>
                  <a:gd name="T78" fmla="*/ 0 w 109"/>
                  <a:gd name="T79" fmla="*/ 0 h 29"/>
                  <a:gd name="T80" fmla="*/ 0 w 109"/>
                  <a:gd name="T81" fmla="*/ 0 h 29"/>
                  <a:gd name="T82" fmla="*/ 0 w 109"/>
                  <a:gd name="T83" fmla="*/ 0 h 29"/>
                  <a:gd name="T84" fmla="*/ 0 w 109"/>
                  <a:gd name="T85" fmla="*/ 0 h 29"/>
                  <a:gd name="T86" fmla="*/ 0 w 109"/>
                  <a:gd name="T87" fmla="*/ 0 h 29"/>
                  <a:gd name="T88" fmla="*/ 0 w 109"/>
                  <a:gd name="T89" fmla="*/ 0 h 29"/>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09"/>
                  <a:gd name="T136" fmla="*/ 0 h 29"/>
                  <a:gd name="T137" fmla="*/ 109 w 109"/>
                  <a:gd name="T138" fmla="*/ 29 h 29"/>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09" h="29">
                    <a:moveTo>
                      <a:pt x="86" y="29"/>
                    </a:moveTo>
                    <a:lnTo>
                      <a:pt x="91" y="29"/>
                    </a:lnTo>
                    <a:lnTo>
                      <a:pt x="94" y="29"/>
                    </a:lnTo>
                    <a:lnTo>
                      <a:pt x="96" y="28"/>
                    </a:lnTo>
                    <a:lnTo>
                      <a:pt x="100" y="27"/>
                    </a:lnTo>
                    <a:lnTo>
                      <a:pt x="102" y="25"/>
                    </a:lnTo>
                    <a:lnTo>
                      <a:pt x="104" y="23"/>
                    </a:lnTo>
                    <a:lnTo>
                      <a:pt x="105" y="21"/>
                    </a:lnTo>
                    <a:lnTo>
                      <a:pt x="107" y="19"/>
                    </a:lnTo>
                    <a:lnTo>
                      <a:pt x="107" y="16"/>
                    </a:lnTo>
                    <a:lnTo>
                      <a:pt x="109" y="13"/>
                    </a:lnTo>
                    <a:lnTo>
                      <a:pt x="107" y="11"/>
                    </a:lnTo>
                    <a:lnTo>
                      <a:pt x="107" y="9"/>
                    </a:lnTo>
                    <a:lnTo>
                      <a:pt x="105" y="6"/>
                    </a:lnTo>
                    <a:lnTo>
                      <a:pt x="104" y="4"/>
                    </a:lnTo>
                    <a:lnTo>
                      <a:pt x="102" y="3"/>
                    </a:lnTo>
                    <a:lnTo>
                      <a:pt x="100" y="2"/>
                    </a:lnTo>
                    <a:lnTo>
                      <a:pt x="96" y="1"/>
                    </a:lnTo>
                    <a:lnTo>
                      <a:pt x="94" y="0"/>
                    </a:lnTo>
                    <a:lnTo>
                      <a:pt x="91" y="0"/>
                    </a:lnTo>
                    <a:lnTo>
                      <a:pt x="87" y="0"/>
                    </a:lnTo>
                    <a:lnTo>
                      <a:pt x="20" y="0"/>
                    </a:lnTo>
                    <a:lnTo>
                      <a:pt x="16" y="0"/>
                    </a:lnTo>
                    <a:lnTo>
                      <a:pt x="14" y="0"/>
                    </a:lnTo>
                    <a:lnTo>
                      <a:pt x="11" y="1"/>
                    </a:lnTo>
                    <a:lnTo>
                      <a:pt x="8" y="2"/>
                    </a:lnTo>
                    <a:lnTo>
                      <a:pt x="6" y="3"/>
                    </a:lnTo>
                    <a:lnTo>
                      <a:pt x="4" y="4"/>
                    </a:lnTo>
                    <a:lnTo>
                      <a:pt x="3" y="6"/>
                    </a:lnTo>
                    <a:lnTo>
                      <a:pt x="2" y="9"/>
                    </a:lnTo>
                    <a:lnTo>
                      <a:pt x="0" y="11"/>
                    </a:lnTo>
                    <a:lnTo>
                      <a:pt x="0" y="13"/>
                    </a:lnTo>
                    <a:lnTo>
                      <a:pt x="0" y="16"/>
                    </a:lnTo>
                    <a:lnTo>
                      <a:pt x="2" y="19"/>
                    </a:lnTo>
                    <a:lnTo>
                      <a:pt x="3" y="21"/>
                    </a:lnTo>
                    <a:lnTo>
                      <a:pt x="4" y="23"/>
                    </a:lnTo>
                    <a:lnTo>
                      <a:pt x="6" y="25"/>
                    </a:lnTo>
                    <a:lnTo>
                      <a:pt x="8" y="27"/>
                    </a:lnTo>
                    <a:lnTo>
                      <a:pt x="11" y="28"/>
                    </a:lnTo>
                    <a:lnTo>
                      <a:pt x="14" y="29"/>
                    </a:lnTo>
                    <a:lnTo>
                      <a:pt x="16" y="29"/>
                    </a:lnTo>
                    <a:lnTo>
                      <a:pt x="20" y="29"/>
                    </a:lnTo>
                    <a:lnTo>
                      <a:pt x="87" y="29"/>
                    </a:lnTo>
                    <a:lnTo>
                      <a:pt x="86"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09" name="Freeform 1532"/>
              <p:cNvSpPr>
                <a:spLocks/>
              </p:cNvSpPr>
              <p:nvPr/>
            </p:nvSpPr>
            <p:spPr bwMode="auto">
              <a:xfrm flipH="1">
                <a:off x="5346" y="1383"/>
                <a:ext cx="12" cy="4"/>
              </a:xfrm>
              <a:custGeom>
                <a:avLst/>
                <a:gdLst>
                  <a:gd name="T0" fmla="*/ 0 w 106"/>
                  <a:gd name="T1" fmla="*/ 0 h 29"/>
                  <a:gd name="T2" fmla="*/ 0 w 106"/>
                  <a:gd name="T3" fmla="*/ 0 h 29"/>
                  <a:gd name="T4" fmla="*/ 0 w 106"/>
                  <a:gd name="T5" fmla="*/ 0 h 29"/>
                  <a:gd name="T6" fmla="*/ 0 w 106"/>
                  <a:gd name="T7" fmla="*/ 0 h 29"/>
                  <a:gd name="T8" fmla="*/ 0 w 106"/>
                  <a:gd name="T9" fmla="*/ 0 h 29"/>
                  <a:gd name="T10" fmla="*/ 0 w 106"/>
                  <a:gd name="T11" fmla="*/ 0 h 29"/>
                  <a:gd name="T12" fmla="*/ 0 w 106"/>
                  <a:gd name="T13" fmla="*/ 0 h 29"/>
                  <a:gd name="T14" fmla="*/ 0 w 106"/>
                  <a:gd name="T15" fmla="*/ 0 h 29"/>
                  <a:gd name="T16" fmla="*/ 0 w 106"/>
                  <a:gd name="T17" fmla="*/ 0 h 29"/>
                  <a:gd name="T18" fmla="*/ 0 w 106"/>
                  <a:gd name="T19" fmla="*/ 0 h 29"/>
                  <a:gd name="T20" fmla="*/ 0 w 106"/>
                  <a:gd name="T21" fmla="*/ 0 h 29"/>
                  <a:gd name="T22" fmla="*/ 0 w 106"/>
                  <a:gd name="T23" fmla="*/ 0 h 29"/>
                  <a:gd name="T24" fmla="*/ 0 w 106"/>
                  <a:gd name="T25" fmla="*/ 0 h 29"/>
                  <a:gd name="T26" fmla="*/ 0 w 106"/>
                  <a:gd name="T27" fmla="*/ 0 h 29"/>
                  <a:gd name="T28" fmla="*/ 0 w 106"/>
                  <a:gd name="T29" fmla="*/ 0 h 29"/>
                  <a:gd name="T30" fmla="*/ 0 w 106"/>
                  <a:gd name="T31" fmla="*/ 0 h 29"/>
                  <a:gd name="T32" fmla="*/ 0 w 106"/>
                  <a:gd name="T33" fmla="*/ 0 h 29"/>
                  <a:gd name="T34" fmla="*/ 0 w 106"/>
                  <a:gd name="T35" fmla="*/ 0 h 29"/>
                  <a:gd name="T36" fmla="*/ 0 w 106"/>
                  <a:gd name="T37" fmla="*/ 0 h 29"/>
                  <a:gd name="T38" fmla="*/ 0 w 106"/>
                  <a:gd name="T39" fmla="*/ 0 h 29"/>
                  <a:gd name="T40" fmla="*/ 0 w 106"/>
                  <a:gd name="T41" fmla="*/ 0 h 29"/>
                  <a:gd name="T42" fmla="*/ 0 w 106"/>
                  <a:gd name="T43" fmla="*/ 0 h 29"/>
                  <a:gd name="T44" fmla="*/ 0 w 106"/>
                  <a:gd name="T45" fmla="*/ 0 h 29"/>
                  <a:gd name="T46" fmla="*/ 0 w 106"/>
                  <a:gd name="T47" fmla="*/ 0 h 29"/>
                  <a:gd name="T48" fmla="*/ 0 w 106"/>
                  <a:gd name="T49" fmla="*/ 0 h 29"/>
                  <a:gd name="T50" fmla="*/ 0 w 106"/>
                  <a:gd name="T51" fmla="*/ 0 h 29"/>
                  <a:gd name="T52" fmla="*/ 0 w 106"/>
                  <a:gd name="T53" fmla="*/ 0 h 29"/>
                  <a:gd name="T54" fmla="*/ 0 w 106"/>
                  <a:gd name="T55" fmla="*/ 0 h 29"/>
                  <a:gd name="T56" fmla="*/ 0 w 106"/>
                  <a:gd name="T57" fmla="*/ 0 h 29"/>
                  <a:gd name="T58" fmla="*/ 0 w 106"/>
                  <a:gd name="T59" fmla="*/ 0 h 29"/>
                  <a:gd name="T60" fmla="*/ 0 w 106"/>
                  <a:gd name="T61" fmla="*/ 0 h 29"/>
                  <a:gd name="T62" fmla="*/ 0 w 106"/>
                  <a:gd name="T63" fmla="*/ 0 h 29"/>
                  <a:gd name="T64" fmla="*/ 0 w 106"/>
                  <a:gd name="T65" fmla="*/ 0 h 29"/>
                  <a:gd name="T66" fmla="*/ 0 w 106"/>
                  <a:gd name="T67" fmla="*/ 0 h 29"/>
                  <a:gd name="T68" fmla="*/ 0 w 106"/>
                  <a:gd name="T69" fmla="*/ 0 h 29"/>
                  <a:gd name="T70" fmla="*/ 0 w 106"/>
                  <a:gd name="T71" fmla="*/ 0 h 29"/>
                  <a:gd name="T72" fmla="*/ 0 w 106"/>
                  <a:gd name="T73" fmla="*/ 0 h 29"/>
                  <a:gd name="T74" fmla="*/ 0 w 106"/>
                  <a:gd name="T75" fmla="*/ 0 h 29"/>
                  <a:gd name="T76" fmla="*/ 0 w 106"/>
                  <a:gd name="T77" fmla="*/ 0 h 29"/>
                  <a:gd name="T78" fmla="*/ 0 w 106"/>
                  <a:gd name="T79" fmla="*/ 0 h 29"/>
                  <a:gd name="T80" fmla="*/ 0 w 106"/>
                  <a:gd name="T81" fmla="*/ 0 h 29"/>
                  <a:gd name="T82" fmla="*/ 0 w 106"/>
                  <a:gd name="T83" fmla="*/ 0 h 29"/>
                  <a:gd name="T84" fmla="*/ 0 w 106"/>
                  <a:gd name="T85" fmla="*/ 0 h 29"/>
                  <a:gd name="T86" fmla="*/ 0 w 106"/>
                  <a:gd name="T87" fmla="*/ 0 h 29"/>
                  <a:gd name="T88" fmla="*/ 0 w 106"/>
                  <a:gd name="T89" fmla="*/ 0 h 29"/>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06"/>
                  <a:gd name="T136" fmla="*/ 0 h 29"/>
                  <a:gd name="T137" fmla="*/ 106 w 106"/>
                  <a:gd name="T138" fmla="*/ 29 h 29"/>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06" h="29">
                    <a:moveTo>
                      <a:pt x="85" y="29"/>
                    </a:moveTo>
                    <a:lnTo>
                      <a:pt x="89" y="29"/>
                    </a:lnTo>
                    <a:lnTo>
                      <a:pt x="92" y="29"/>
                    </a:lnTo>
                    <a:lnTo>
                      <a:pt x="95" y="28"/>
                    </a:lnTo>
                    <a:lnTo>
                      <a:pt x="98" y="27"/>
                    </a:lnTo>
                    <a:lnTo>
                      <a:pt x="100" y="25"/>
                    </a:lnTo>
                    <a:lnTo>
                      <a:pt x="101" y="23"/>
                    </a:lnTo>
                    <a:lnTo>
                      <a:pt x="103" y="21"/>
                    </a:lnTo>
                    <a:lnTo>
                      <a:pt x="104" y="19"/>
                    </a:lnTo>
                    <a:lnTo>
                      <a:pt x="104" y="16"/>
                    </a:lnTo>
                    <a:lnTo>
                      <a:pt x="106" y="13"/>
                    </a:lnTo>
                    <a:lnTo>
                      <a:pt x="104" y="11"/>
                    </a:lnTo>
                    <a:lnTo>
                      <a:pt x="104" y="9"/>
                    </a:lnTo>
                    <a:lnTo>
                      <a:pt x="103" y="6"/>
                    </a:lnTo>
                    <a:lnTo>
                      <a:pt x="101" y="4"/>
                    </a:lnTo>
                    <a:lnTo>
                      <a:pt x="100" y="3"/>
                    </a:lnTo>
                    <a:lnTo>
                      <a:pt x="98" y="2"/>
                    </a:lnTo>
                    <a:lnTo>
                      <a:pt x="95" y="1"/>
                    </a:lnTo>
                    <a:lnTo>
                      <a:pt x="92" y="0"/>
                    </a:lnTo>
                    <a:lnTo>
                      <a:pt x="89" y="0"/>
                    </a:lnTo>
                    <a:lnTo>
                      <a:pt x="86" y="0"/>
                    </a:lnTo>
                    <a:lnTo>
                      <a:pt x="19" y="0"/>
                    </a:lnTo>
                    <a:lnTo>
                      <a:pt x="15" y="0"/>
                    </a:lnTo>
                    <a:lnTo>
                      <a:pt x="12" y="0"/>
                    </a:lnTo>
                    <a:lnTo>
                      <a:pt x="9" y="1"/>
                    </a:lnTo>
                    <a:lnTo>
                      <a:pt x="6" y="2"/>
                    </a:lnTo>
                    <a:lnTo>
                      <a:pt x="4" y="3"/>
                    </a:lnTo>
                    <a:lnTo>
                      <a:pt x="3" y="4"/>
                    </a:lnTo>
                    <a:lnTo>
                      <a:pt x="1" y="6"/>
                    </a:lnTo>
                    <a:lnTo>
                      <a:pt x="0" y="9"/>
                    </a:lnTo>
                    <a:lnTo>
                      <a:pt x="0" y="11"/>
                    </a:lnTo>
                    <a:lnTo>
                      <a:pt x="0" y="13"/>
                    </a:lnTo>
                    <a:lnTo>
                      <a:pt x="0" y="16"/>
                    </a:lnTo>
                    <a:lnTo>
                      <a:pt x="0" y="19"/>
                    </a:lnTo>
                    <a:lnTo>
                      <a:pt x="1" y="21"/>
                    </a:lnTo>
                    <a:lnTo>
                      <a:pt x="3" y="23"/>
                    </a:lnTo>
                    <a:lnTo>
                      <a:pt x="4" y="25"/>
                    </a:lnTo>
                    <a:lnTo>
                      <a:pt x="6" y="27"/>
                    </a:lnTo>
                    <a:lnTo>
                      <a:pt x="9" y="28"/>
                    </a:lnTo>
                    <a:lnTo>
                      <a:pt x="12" y="29"/>
                    </a:lnTo>
                    <a:lnTo>
                      <a:pt x="15" y="29"/>
                    </a:lnTo>
                    <a:lnTo>
                      <a:pt x="19" y="29"/>
                    </a:lnTo>
                    <a:lnTo>
                      <a:pt x="86" y="29"/>
                    </a:lnTo>
                    <a:lnTo>
                      <a:pt x="85"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10" name="Freeform 1533"/>
              <p:cNvSpPr>
                <a:spLocks/>
              </p:cNvSpPr>
              <p:nvPr/>
            </p:nvSpPr>
            <p:spPr bwMode="auto">
              <a:xfrm flipH="1">
                <a:off x="5334" y="1383"/>
                <a:ext cx="12" cy="4"/>
              </a:xfrm>
              <a:custGeom>
                <a:avLst/>
                <a:gdLst>
                  <a:gd name="T0" fmla="*/ 0 w 108"/>
                  <a:gd name="T1" fmla="*/ 0 h 29"/>
                  <a:gd name="T2" fmla="*/ 0 w 108"/>
                  <a:gd name="T3" fmla="*/ 0 h 29"/>
                  <a:gd name="T4" fmla="*/ 0 w 108"/>
                  <a:gd name="T5" fmla="*/ 0 h 29"/>
                  <a:gd name="T6" fmla="*/ 0 w 108"/>
                  <a:gd name="T7" fmla="*/ 0 h 29"/>
                  <a:gd name="T8" fmla="*/ 0 w 108"/>
                  <a:gd name="T9" fmla="*/ 0 h 29"/>
                  <a:gd name="T10" fmla="*/ 0 w 108"/>
                  <a:gd name="T11" fmla="*/ 0 h 29"/>
                  <a:gd name="T12" fmla="*/ 0 w 108"/>
                  <a:gd name="T13" fmla="*/ 0 h 29"/>
                  <a:gd name="T14" fmla="*/ 0 w 108"/>
                  <a:gd name="T15" fmla="*/ 0 h 29"/>
                  <a:gd name="T16" fmla="*/ 0 w 108"/>
                  <a:gd name="T17" fmla="*/ 0 h 29"/>
                  <a:gd name="T18" fmla="*/ 0 w 108"/>
                  <a:gd name="T19" fmla="*/ 0 h 29"/>
                  <a:gd name="T20" fmla="*/ 0 w 108"/>
                  <a:gd name="T21" fmla="*/ 0 h 29"/>
                  <a:gd name="T22" fmla="*/ 0 w 108"/>
                  <a:gd name="T23" fmla="*/ 0 h 29"/>
                  <a:gd name="T24" fmla="*/ 0 w 108"/>
                  <a:gd name="T25" fmla="*/ 0 h 29"/>
                  <a:gd name="T26" fmla="*/ 0 w 108"/>
                  <a:gd name="T27" fmla="*/ 0 h 29"/>
                  <a:gd name="T28" fmla="*/ 0 w 108"/>
                  <a:gd name="T29" fmla="*/ 0 h 29"/>
                  <a:gd name="T30" fmla="*/ 0 w 108"/>
                  <a:gd name="T31" fmla="*/ 0 h 29"/>
                  <a:gd name="T32" fmla="*/ 0 w 108"/>
                  <a:gd name="T33" fmla="*/ 0 h 29"/>
                  <a:gd name="T34" fmla="*/ 0 w 108"/>
                  <a:gd name="T35" fmla="*/ 0 h 29"/>
                  <a:gd name="T36" fmla="*/ 0 w 108"/>
                  <a:gd name="T37" fmla="*/ 0 h 29"/>
                  <a:gd name="T38" fmla="*/ 0 w 108"/>
                  <a:gd name="T39" fmla="*/ 0 h 29"/>
                  <a:gd name="T40" fmla="*/ 0 w 108"/>
                  <a:gd name="T41" fmla="*/ 0 h 29"/>
                  <a:gd name="T42" fmla="*/ 0 w 108"/>
                  <a:gd name="T43" fmla="*/ 0 h 29"/>
                  <a:gd name="T44" fmla="*/ 0 w 108"/>
                  <a:gd name="T45" fmla="*/ 0 h 29"/>
                  <a:gd name="T46" fmla="*/ 0 w 108"/>
                  <a:gd name="T47" fmla="*/ 0 h 29"/>
                  <a:gd name="T48" fmla="*/ 0 w 108"/>
                  <a:gd name="T49" fmla="*/ 0 h 29"/>
                  <a:gd name="T50" fmla="*/ 0 w 108"/>
                  <a:gd name="T51" fmla="*/ 0 h 29"/>
                  <a:gd name="T52" fmla="*/ 0 w 108"/>
                  <a:gd name="T53" fmla="*/ 0 h 29"/>
                  <a:gd name="T54" fmla="*/ 0 w 108"/>
                  <a:gd name="T55" fmla="*/ 0 h 29"/>
                  <a:gd name="T56" fmla="*/ 0 w 108"/>
                  <a:gd name="T57" fmla="*/ 0 h 29"/>
                  <a:gd name="T58" fmla="*/ 0 w 108"/>
                  <a:gd name="T59" fmla="*/ 0 h 29"/>
                  <a:gd name="T60" fmla="*/ 0 w 108"/>
                  <a:gd name="T61" fmla="*/ 0 h 29"/>
                  <a:gd name="T62" fmla="*/ 0 w 108"/>
                  <a:gd name="T63" fmla="*/ 0 h 29"/>
                  <a:gd name="T64" fmla="*/ 0 w 108"/>
                  <a:gd name="T65" fmla="*/ 0 h 29"/>
                  <a:gd name="T66" fmla="*/ 0 w 108"/>
                  <a:gd name="T67" fmla="*/ 0 h 29"/>
                  <a:gd name="T68" fmla="*/ 0 w 108"/>
                  <a:gd name="T69" fmla="*/ 0 h 29"/>
                  <a:gd name="T70" fmla="*/ 0 w 108"/>
                  <a:gd name="T71" fmla="*/ 0 h 29"/>
                  <a:gd name="T72" fmla="*/ 0 w 108"/>
                  <a:gd name="T73" fmla="*/ 0 h 29"/>
                  <a:gd name="T74" fmla="*/ 0 w 108"/>
                  <a:gd name="T75" fmla="*/ 0 h 29"/>
                  <a:gd name="T76" fmla="*/ 0 w 108"/>
                  <a:gd name="T77" fmla="*/ 0 h 29"/>
                  <a:gd name="T78" fmla="*/ 0 w 108"/>
                  <a:gd name="T79" fmla="*/ 0 h 29"/>
                  <a:gd name="T80" fmla="*/ 0 w 108"/>
                  <a:gd name="T81" fmla="*/ 0 h 29"/>
                  <a:gd name="T82" fmla="*/ 0 w 108"/>
                  <a:gd name="T83" fmla="*/ 0 h 29"/>
                  <a:gd name="T84" fmla="*/ 0 w 108"/>
                  <a:gd name="T85" fmla="*/ 0 h 29"/>
                  <a:gd name="T86" fmla="*/ 0 w 108"/>
                  <a:gd name="T87" fmla="*/ 0 h 2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08"/>
                  <a:gd name="T133" fmla="*/ 0 h 29"/>
                  <a:gd name="T134" fmla="*/ 108 w 108"/>
                  <a:gd name="T135" fmla="*/ 29 h 2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08" h="29">
                    <a:moveTo>
                      <a:pt x="85" y="29"/>
                    </a:moveTo>
                    <a:lnTo>
                      <a:pt x="89" y="29"/>
                    </a:lnTo>
                    <a:lnTo>
                      <a:pt x="92" y="29"/>
                    </a:lnTo>
                    <a:lnTo>
                      <a:pt x="95" y="28"/>
                    </a:lnTo>
                    <a:lnTo>
                      <a:pt x="99" y="27"/>
                    </a:lnTo>
                    <a:lnTo>
                      <a:pt x="101" y="25"/>
                    </a:lnTo>
                    <a:lnTo>
                      <a:pt x="103" y="23"/>
                    </a:lnTo>
                    <a:lnTo>
                      <a:pt x="104" y="21"/>
                    </a:lnTo>
                    <a:lnTo>
                      <a:pt x="105" y="19"/>
                    </a:lnTo>
                    <a:lnTo>
                      <a:pt x="107" y="16"/>
                    </a:lnTo>
                    <a:lnTo>
                      <a:pt x="108" y="13"/>
                    </a:lnTo>
                    <a:lnTo>
                      <a:pt x="107" y="11"/>
                    </a:lnTo>
                    <a:lnTo>
                      <a:pt x="105" y="9"/>
                    </a:lnTo>
                    <a:lnTo>
                      <a:pt x="104" y="6"/>
                    </a:lnTo>
                    <a:lnTo>
                      <a:pt x="103" y="4"/>
                    </a:lnTo>
                    <a:lnTo>
                      <a:pt x="101" y="3"/>
                    </a:lnTo>
                    <a:lnTo>
                      <a:pt x="99" y="2"/>
                    </a:lnTo>
                    <a:lnTo>
                      <a:pt x="95" y="1"/>
                    </a:lnTo>
                    <a:lnTo>
                      <a:pt x="92" y="0"/>
                    </a:lnTo>
                    <a:lnTo>
                      <a:pt x="89" y="0"/>
                    </a:lnTo>
                    <a:lnTo>
                      <a:pt x="85" y="0"/>
                    </a:lnTo>
                    <a:lnTo>
                      <a:pt x="18" y="0"/>
                    </a:lnTo>
                    <a:lnTo>
                      <a:pt x="15" y="0"/>
                    </a:lnTo>
                    <a:lnTo>
                      <a:pt x="12" y="0"/>
                    </a:lnTo>
                    <a:lnTo>
                      <a:pt x="10" y="1"/>
                    </a:lnTo>
                    <a:lnTo>
                      <a:pt x="7" y="2"/>
                    </a:lnTo>
                    <a:lnTo>
                      <a:pt x="5" y="3"/>
                    </a:lnTo>
                    <a:lnTo>
                      <a:pt x="3" y="4"/>
                    </a:lnTo>
                    <a:lnTo>
                      <a:pt x="2" y="6"/>
                    </a:lnTo>
                    <a:lnTo>
                      <a:pt x="1" y="9"/>
                    </a:lnTo>
                    <a:lnTo>
                      <a:pt x="0" y="11"/>
                    </a:lnTo>
                    <a:lnTo>
                      <a:pt x="0" y="13"/>
                    </a:lnTo>
                    <a:lnTo>
                      <a:pt x="0" y="16"/>
                    </a:lnTo>
                    <a:lnTo>
                      <a:pt x="1" y="19"/>
                    </a:lnTo>
                    <a:lnTo>
                      <a:pt x="2" y="21"/>
                    </a:lnTo>
                    <a:lnTo>
                      <a:pt x="3" y="23"/>
                    </a:lnTo>
                    <a:lnTo>
                      <a:pt x="5" y="25"/>
                    </a:lnTo>
                    <a:lnTo>
                      <a:pt x="7" y="27"/>
                    </a:lnTo>
                    <a:lnTo>
                      <a:pt x="10" y="28"/>
                    </a:lnTo>
                    <a:lnTo>
                      <a:pt x="12" y="29"/>
                    </a:lnTo>
                    <a:lnTo>
                      <a:pt x="15" y="29"/>
                    </a:lnTo>
                    <a:lnTo>
                      <a:pt x="18" y="29"/>
                    </a:lnTo>
                    <a:lnTo>
                      <a:pt x="85"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11" name="Freeform 1534"/>
              <p:cNvSpPr>
                <a:spLocks/>
              </p:cNvSpPr>
              <p:nvPr/>
            </p:nvSpPr>
            <p:spPr bwMode="auto">
              <a:xfrm flipH="1">
                <a:off x="5336" y="1387"/>
                <a:ext cx="8" cy="1"/>
              </a:xfrm>
              <a:custGeom>
                <a:avLst/>
                <a:gdLst>
                  <a:gd name="T0" fmla="*/ 0 w 71"/>
                  <a:gd name="T1" fmla="*/ 0 h 8"/>
                  <a:gd name="T2" fmla="*/ 0 w 71"/>
                  <a:gd name="T3" fmla="*/ 0 h 8"/>
                  <a:gd name="T4" fmla="*/ 0 w 71"/>
                  <a:gd name="T5" fmla="*/ 0 h 8"/>
                  <a:gd name="T6" fmla="*/ 0 w 71"/>
                  <a:gd name="T7" fmla="*/ 0 h 8"/>
                  <a:gd name="T8" fmla="*/ 0 w 71"/>
                  <a:gd name="T9" fmla="*/ 0 h 8"/>
                  <a:gd name="T10" fmla="*/ 0 w 71"/>
                  <a:gd name="T11" fmla="*/ 0 h 8"/>
                  <a:gd name="T12" fmla="*/ 0 w 71"/>
                  <a:gd name="T13" fmla="*/ 0 h 8"/>
                  <a:gd name="T14" fmla="*/ 0 60000 65536"/>
                  <a:gd name="T15" fmla="*/ 0 60000 65536"/>
                  <a:gd name="T16" fmla="*/ 0 60000 65536"/>
                  <a:gd name="T17" fmla="*/ 0 60000 65536"/>
                  <a:gd name="T18" fmla="*/ 0 60000 65536"/>
                  <a:gd name="T19" fmla="*/ 0 60000 65536"/>
                  <a:gd name="T20" fmla="*/ 0 60000 65536"/>
                  <a:gd name="T21" fmla="*/ 0 w 71"/>
                  <a:gd name="T22" fmla="*/ 0 h 8"/>
                  <a:gd name="T23" fmla="*/ 71 w 71"/>
                  <a:gd name="T24" fmla="*/ 8 h 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1" h="8">
                    <a:moveTo>
                      <a:pt x="69" y="7"/>
                    </a:moveTo>
                    <a:lnTo>
                      <a:pt x="71" y="0"/>
                    </a:lnTo>
                    <a:lnTo>
                      <a:pt x="0" y="0"/>
                    </a:lnTo>
                    <a:lnTo>
                      <a:pt x="0" y="8"/>
                    </a:lnTo>
                    <a:lnTo>
                      <a:pt x="71" y="8"/>
                    </a:lnTo>
                    <a:lnTo>
                      <a:pt x="69"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12" name="Freeform 1535"/>
              <p:cNvSpPr>
                <a:spLocks/>
              </p:cNvSpPr>
              <p:nvPr/>
            </p:nvSpPr>
            <p:spPr bwMode="auto">
              <a:xfrm flipH="1">
                <a:off x="5321" y="1383"/>
                <a:ext cx="13" cy="4"/>
              </a:xfrm>
              <a:custGeom>
                <a:avLst/>
                <a:gdLst>
                  <a:gd name="T0" fmla="*/ 0 w 104"/>
                  <a:gd name="T1" fmla="*/ 0 h 29"/>
                  <a:gd name="T2" fmla="*/ 0 w 104"/>
                  <a:gd name="T3" fmla="*/ 0 h 29"/>
                  <a:gd name="T4" fmla="*/ 0 w 104"/>
                  <a:gd name="T5" fmla="*/ 0 h 29"/>
                  <a:gd name="T6" fmla="*/ 0 w 104"/>
                  <a:gd name="T7" fmla="*/ 0 h 29"/>
                  <a:gd name="T8" fmla="*/ 0 w 104"/>
                  <a:gd name="T9" fmla="*/ 0 h 29"/>
                  <a:gd name="T10" fmla="*/ 0 w 104"/>
                  <a:gd name="T11" fmla="*/ 0 h 29"/>
                  <a:gd name="T12" fmla="*/ 0 w 104"/>
                  <a:gd name="T13" fmla="*/ 0 h 29"/>
                  <a:gd name="T14" fmla="*/ 0 w 104"/>
                  <a:gd name="T15" fmla="*/ 0 h 29"/>
                  <a:gd name="T16" fmla="*/ 0 w 104"/>
                  <a:gd name="T17" fmla="*/ 0 h 29"/>
                  <a:gd name="T18" fmla="*/ 0 w 104"/>
                  <a:gd name="T19" fmla="*/ 0 h 29"/>
                  <a:gd name="T20" fmla="*/ 0 w 104"/>
                  <a:gd name="T21" fmla="*/ 0 h 29"/>
                  <a:gd name="T22" fmla="*/ 0 w 104"/>
                  <a:gd name="T23" fmla="*/ 0 h 29"/>
                  <a:gd name="T24" fmla="*/ 0 w 104"/>
                  <a:gd name="T25" fmla="*/ 0 h 29"/>
                  <a:gd name="T26" fmla="*/ 0 w 104"/>
                  <a:gd name="T27" fmla="*/ 0 h 29"/>
                  <a:gd name="T28" fmla="*/ 0 w 104"/>
                  <a:gd name="T29" fmla="*/ 0 h 29"/>
                  <a:gd name="T30" fmla="*/ 0 w 104"/>
                  <a:gd name="T31" fmla="*/ 0 h 29"/>
                  <a:gd name="T32" fmla="*/ 0 w 104"/>
                  <a:gd name="T33" fmla="*/ 0 h 29"/>
                  <a:gd name="T34" fmla="*/ 0 w 104"/>
                  <a:gd name="T35" fmla="*/ 0 h 29"/>
                  <a:gd name="T36" fmla="*/ 0 w 104"/>
                  <a:gd name="T37" fmla="*/ 0 h 29"/>
                  <a:gd name="T38" fmla="*/ 0 w 104"/>
                  <a:gd name="T39" fmla="*/ 0 h 29"/>
                  <a:gd name="T40" fmla="*/ 0 w 104"/>
                  <a:gd name="T41" fmla="*/ 0 h 29"/>
                  <a:gd name="T42" fmla="*/ 0 w 104"/>
                  <a:gd name="T43" fmla="*/ 0 h 29"/>
                  <a:gd name="T44" fmla="*/ 0 w 104"/>
                  <a:gd name="T45" fmla="*/ 0 h 29"/>
                  <a:gd name="T46" fmla="*/ 0 w 104"/>
                  <a:gd name="T47" fmla="*/ 0 h 29"/>
                  <a:gd name="T48" fmla="*/ 0 w 104"/>
                  <a:gd name="T49" fmla="*/ 0 h 29"/>
                  <a:gd name="T50" fmla="*/ 0 w 104"/>
                  <a:gd name="T51" fmla="*/ 0 h 29"/>
                  <a:gd name="T52" fmla="*/ 0 w 104"/>
                  <a:gd name="T53" fmla="*/ 0 h 29"/>
                  <a:gd name="T54" fmla="*/ 0 w 104"/>
                  <a:gd name="T55" fmla="*/ 0 h 29"/>
                  <a:gd name="T56" fmla="*/ 0 w 104"/>
                  <a:gd name="T57" fmla="*/ 0 h 29"/>
                  <a:gd name="T58" fmla="*/ 0 w 104"/>
                  <a:gd name="T59" fmla="*/ 0 h 29"/>
                  <a:gd name="T60" fmla="*/ 0 w 104"/>
                  <a:gd name="T61" fmla="*/ 0 h 29"/>
                  <a:gd name="T62" fmla="*/ 0 w 104"/>
                  <a:gd name="T63" fmla="*/ 0 h 29"/>
                  <a:gd name="T64" fmla="*/ 0 w 104"/>
                  <a:gd name="T65" fmla="*/ 0 h 29"/>
                  <a:gd name="T66" fmla="*/ 0 w 104"/>
                  <a:gd name="T67" fmla="*/ 0 h 29"/>
                  <a:gd name="T68" fmla="*/ 0 w 104"/>
                  <a:gd name="T69" fmla="*/ 0 h 29"/>
                  <a:gd name="T70" fmla="*/ 0 w 104"/>
                  <a:gd name="T71" fmla="*/ 0 h 29"/>
                  <a:gd name="T72" fmla="*/ 0 w 104"/>
                  <a:gd name="T73" fmla="*/ 0 h 29"/>
                  <a:gd name="T74" fmla="*/ 0 w 104"/>
                  <a:gd name="T75" fmla="*/ 0 h 29"/>
                  <a:gd name="T76" fmla="*/ 0 w 104"/>
                  <a:gd name="T77" fmla="*/ 0 h 29"/>
                  <a:gd name="T78" fmla="*/ 0 w 104"/>
                  <a:gd name="T79" fmla="*/ 0 h 29"/>
                  <a:gd name="T80" fmla="*/ 0 w 104"/>
                  <a:gd name="T81" fmla="*/ 0 h 29"/>
                  <a:gd name="T82" fmla="*/ 0 w 104"/>
                  <a:gd name="T83" fmla="*/ 0 h 29"/>
                  <a:gd name="T84" fmla="*/ 0 w 104"/>
                  <a:gd name="T85" fmla="*/ 0 h 29"/>
                  <a:gd name="T86" fmla="*/ 0 w 104"/>
                  <a:gd name="T87" fmla="*/ 0 h 2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04"/>
                  <a:gd name="T133" fmla="*/ 0 h 29"/>
                  <a:gd name="T134" fmla="*/ 104 w 104"/>
                  <a:gd name="T135" fmla="*/ 29 h 2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04" h="29">
                    <a:moveTo>
                      <a:pt x="85" y="29"/>
                    </a:moveTo>
                    <a:lnTo>
                      <a:pt x="89" y="29"/>
                    </a:lnTo>
                    <a:lnTo>
                      <a:pt x="92" y="29"/>
                    </a:lnTo>
                    <a:lnTo>
                      <a:pt x="94" y="28"/>
                    </a:lnTo>
                    <a:lnTo>
                      <a:pt x="98" y="27"/>
                    </a:lnTo>
                    <a:lnTo>
                      <a:pt x="100" y="25"/>
                    </a:lnTo>
                    <a:lnTo>
                      <a:pt x="101" y="23"/>
                    </a:lnTo>
                    <a:lnTo>
                      <a:pt x="103" y="21"/>
                    </a:lnTo>
                    <a:lnTo>
                      <a:pt x="104" y="19"/>
                    </a:lnTo>
                    <a:lnTo>
                      <a:pt x="104" y="16"/>
                    </a:lnTo>
                    <a:lnTo>
                      <a:pt x="104" y="13"/>
                    </a:lnTo>
                    <a:lnTo>
                      <a:pt x="104" y="11"/>
                    </a:lnTo>
                    <a:lnTo>
                      <a:pt x="104" y="9"/>
                    </a:lnTo>
                    <a:lnTo>
                      <a:pt x="103" y="6"/>
                    </a:lnTo>
                    <a:lnTo>
                      <a:pt x="101" y="4"/>
                    </a:lnTo>
                    <a:lnTo>
                      <a:pt x="100" y="3"/>
                    </a:lnTo>
                    <a:lnTo>
                      <a:pt x="98" y="2"/>
                    </a:lnTo>
                    <a:lnTo>
                      <a:pt x="94" y="1"/>
                    </a:lnTo>
                    <a:lnTo>
                      <a:pt x="92" y="0"/>
                    </a:lnTo>
                    <a:lnTo>
                      <a:pt x="89" y="0"/>
                    </a:lnTo>
                    <a:lnTo>
                      <a:pt x="85" y="0"/>
                    </a:lnTo>
                    <a:lnTo>
                      <a:pt x="18" y="0"/>
                    </a:lnTo>
                    <a:lnTo>
                      <a:pt x="14" y="0"/>
                    </a:lnTo>
                    <a:lnTo>
                      <a:pt x="12" y="0"/>
                    </a:lnTo>
                    <a:lnTo>
                      <a:pt x="9" y="1"/>
                    </a:lnTo>
                    <a:lnTo>
                      <a:pt x="6" y="2"/>
                    </a:lnTo>
                    <a:lnTo>
                      <a:pt x="4" y="3"/>
                    </a:lnTo>
                    <a:lnTo>
                      <a:pt x="2" y="4"/>
                    </a:lnTo>
                    <a:lnTo>
                      <a:pt x="1" y="6"/>
                    </a:lnTo>
                    <a:lnTo>
                      <a:pt x="0" y="9"/>
                    </a:lnTo>
                    <a:lnTo>
                      <a:pt x="0" y="11"/>
                    </a:lnTo>
                    <a:lnTo>
                      <a:pt x="0" y="13"/>
                    </a:lnTo>
                    <a:lnTo>
                      <a:pt x="0" y="16"/>
                    </a:lnTo>
                    <a:lnTo>
                      <a:pt x="0" y="19"/>
                    </a:lnTo>
                    <a:lnTo>
                      <a:pt x="1" y="21"/>
                    </a:lnTo>
                    <a:lnTo>
                      <a:pt x="2" y="23"/>
                    </a:lnTo>
                    <a:lnTo>
                      <a:pt x="4" y="25"/>
                    </a:lnTo>
                    <a:lnTo>
                      <a:pt x="6" y="27"/>
                    </a:lnTo>
                    <a:lnTo>
                      <a:pt x="9" y="28"/>
                    </a:lnTo>
                    <a:lnTo>
                      <a:pt x="12" y="29"/>
                    </a:lnTo>
                    <a:lnTo>
                      <a:pt x="14" y="29"/>
                    </a:lnTo>
                    <a:lnTo>
                      <a:pt x="18" y="29"/>
                    </a:lnTo>
                    <a:lnTo>
                      <a:pt x="85"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13" name="Freeform 1536"/>
              <p:cNvSpPr>
                <a:spLocks/>
              </p:cNvSpPr>
              <p:nvPr/>
            </p:nvSpPr>
            <p:spPr bwMode="auto">
              <a:xfrm flipH="1">
                <a:off x="5323" y="1387"/>
                <a:ext cx="9" cy="1"/>
              </a:xfrm>
              <a:custGeom>
                <a:avLst/>
                <a:gdLst>
                  <a:gd name="T0" fmla="*/ 0 w 71"/>
                  <a:gd name="T1" fmla="*/ 0 h 8"/>
                  <a:gd name="T2" fmla="*/ 0 w 71"/>
                  <a:gd name="T3" fmla="*/ 0 h 8"/>
                  <a:gd name="T4" fmla="*/ 0 w 71"/>
                  <a:gd name="T5" fmla="*/ 0 h 8"/>
                  <a:gd name="T6" fmla="*/ 0 w 71"/>
                  <a:gd name="T7" fmla="*/ 0 h 8"/>
                  <a:gd name="T8" fmla="*/ 0 w 71"/>
                  <a:gd name="T9" fmla="*/ 0 h 8"/>
                  <a:gd name="T10" fmla="*/ 0 w 71"/>
                  <a:gd name="T11" fmla="*/ 0 h 8"/>
                  <a:gd name="T12" fmla="*/ 0 w 71"/>
                  <a:gd name="T13" fmla="*/ 0 h 8"/>
                  <a:gd name="T14" fmla="*/ 0 60000 65536"/>
                  <a:gd name="T15" fmla="*/ 0 60000 65536"/>
                  <a:gd name="T16" fmla="*/ 0 60000 65536"/>
                  <a:gd name="T17" fmla="*/ 0 60000 65536"/>
                  <a:gd name="T18" fmla="*/ 0 60000 65536"/>
                  <a:gd name="T19" fmla="*/ 0 60000 65536"/>
                  <a:gd name="T20" fmla="*/ 0 60000 65536"/>
                  <a:gd name="T21" fmla="*/ 0 w 71"/>
                  <a:gd name="T22" fmla="*/ 0 h 8"/>
                  <a:gd name="T23" fmla="*/ 71 w 71"/>
                  <a:gd name="T24" fmla="*/ 8 h 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1" h="8">
                    <a:moveTo>
                      <a:pt x="70" y="7"/>
                    </a:moveTo>
                    <a:lnTo>
                      <a:pt x="71" y="0"/>
                    </a:lnTo>
                    <a:lnTo>
                      <a:pt x="0" y="0"/>
                    </a:lnTo>
                    <a:lnTo>
                      <a:pt x="0" y="8"/>
                    </a:lnTo>
                    <a:lnTo>
                      <a:pt x="71" y="8"/>
                    </a:lnTo>
                    <a:lnTo>
                      <a:pt x="7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14" name="Freeform 1537"/>
              <p:cNvSpPr>
                <a:spLocks/>
              </p:cNvSpPr>
              <p:nvPr/>
            </p:nvSpPr>
            <p:spPr bwMode="auto">
              <a:xfrm flipH="1">
                <a:off x="5309" y="1383"/>
                <a:ext cx="12" cy="4"/>
              </a:xfrm>
              <a:custGeom>
                <a:avLst/>
                <a:gdLst>
                  <a:gd name="T0" fmla="*/ 0 w 109"/>
                  <a:gd name="T1" fmla="*/ 0 h 29"/>
                  <a:gd name="T2" fmla="*/ 0 w 109"/>
                  <a:gd name="T3" fmla="*/ 0 h 29"/>
                  <a:gd name="T4" fmla="*/ 0 w 109"/>
                  <a:gd name="T5" fmla="*/ 0 h 29"/>
                  <a:gd name="T6" fmla="*/ 0 w 109"/>
                  <a:gd name="T7" fmla="*/ 0 h 29"/>
                  <a:gd name="T8" fmla="*/ 0 w 109"/>
                  <a:gd name="T9" fmla="*/ 0 h 29"/>
                  <a:gd name="T10" fmla="*/ 0 w 109"/>
                  <a:gd name="T11" fmla="*/ 0 h 29"/>
                  <a:gd name="T12" fmla="*/ 0 w 109"/>
                  <a:gd name="T13" fmla="*/ 0 h 29"/>
                  <a:gd name="T14" fmla="*/ 0 w 109"/>
                  <a:gd name="T15" fmla="*/ 0 h 29"/>
                  <a:gd name="T16" fmla="*/ 0 w 109"/>
                  <a:gd name="T17" fmla="*/ 0 h 29"/>
                  <a:gd name="T18" fmla="*/ 0 w 109"/>
                  <a:gd name="T19" fmla="*/ 0 h 29"/>
                  <a:gd name="T20" fmla="*/ 0 w 109"/>
                  <a:gd name="T21" fmla="*/ 0 h 29"/>
                  <a:gd name="T22" fmla="*/ 0 w 109"/>
                  <a:gd name="T23" fmla="*/ 0 h 29"/>
                  <a:gd name="T24" fmla="*/ 0 w 109"/>
                  <a:gd name="T25" fmla="*/ 0 h 29"/>
                  <a:gd name="T26" fmla="*/ 0 w 109"/>
                  <a:gd name="T27" fmla="*/ 0 h 29"/>
                  <a:gd name="T28" fmla="*/ 0 w 109"/>
                  <a:gd name="T29" fmla="*/ 0 h 29"/>
                  <a:gd name="T30" fmla="*/ 0 w 109"/>
                  <a:gd name="T31" fmla="*/ 0 h 29"/>
                  <a:gd name="T32" fmla="*/ 0 w 109"/>
                  <a:gd name="T33" fmla="*/ 0 h 29"/>
                  <a:gd name="T34" fmla="*/ 0 w 109"/>
                  <a:gd name="T35" fmla="*/ 0 h 29"/>
                  <a:gd name="T36" fmla="*/ 0 w 109"/>
                  <a:gd name="T37" fmla="*/ 0 h 29"/>
                  <a:gd name="T38" fmla="*/ 0 w 109"/>
                  <a:gd name="T39" fmla="*/ 0 h 29"/>
                  <a:gd name="T40" fmla="*/ 0 w 109"/>
                  <a:gd name="T41" fmla="*/ 0 h 29"/>
                  <a:gd name="T42" fmla="*/ 0 w 109"/>
                  <a:gd name="T43" fmla="*/ 0 h 29"/>
                  <a:gd name="T44" fmla="*/ 0 w 109"/>
                  <a:gd name="T45" fmla="*/ 0 h 29"/>
                  <a:gd name="T46" fmla="*/ 0 w 109"/>
                  <a:gd name="T47" fmla="*/ 0 h 29"/>
                  <a:gd name="T48" fmla="*/ 0 w 109"/>
                  <a:gd name="T49" fmla="*/ 0 h 29"/>
                  <a:gd name="T50" fmla="*/ 0 w 109"/>
                  <a:gd name="T51" fmla="*/ 0 h 29"/>
                  <a:gd name="T52" fmla="*/ 0 w 109"/>
                  <a:gd name="T53" fmla="*/ 0 h 29"/>
                  <a:gd name="T54" fmla="*/ 0 w 109"/>
                  <a:gd name="T55" fmla="*/ 0 h 29"/>
                  <a:gd name="T56" fmla="*/ 0 w 109"/>
                  <a:gd name="T57" fmla="*/ 0 h 29"/>
                  <a:gd name="T58" fmla="*/ 0 w 109"/>
                  <a:gd name="T59" fmla="*/ 0 h 29"/>
                  <a:gd name="T60" fmla="*/ 0 w 109"/>
                  <a:gd name="T61" fmla="*/ 0 h 29"/>
                  <a:gd name="T62" fmla="*/ 0 w 109"/>
                  <a:gd name="T63" fmla="*/ 0 h 29"/>
                  <a:gd name="T64" fmla="*/ 0 w 109"/>
                  <a:gd name="T65" fmla="*/ 0 h 29"/>
                  <a:gd name="T66" fmla="*/ 0 w 109"/>
                  <a:gd name="T67" fmla="*/ 0 h 29"/>
                  <a:gd name="T68" fmla="*/ 0 w 109"/>
                  <a:gd name="T69" fmla="*/ 0 h 29"/>
                  <a:gd name="T70" fmla="*/ 0 w 109"/>
                  <a:gd name="T71" fmla="*/ 0 h 29"/>
                  <a:gd name="T72" fmla="*/ 0 w 109"/>
                  <a:gd name="T73" fmla="*/ 0 h 29"/>
                  <a:gd name="T74" fmla="*/ 0 w 109"/>
                  <a:gd name="T75" fmla="*/ 0 h 29"/>
                  <a:gd name="T76" fmla="*/ 0 w 109"/>
                  <a:gd name="T77" fmla="*/ 0 h 29"/>
                  <a:gd name="T78" fmla="*/ 0 w 109"/>
                  <a:gd name="T79" fmla="*/ 0 h 29"/>
                  <a:gd name="T80" fmla="*/ 0 w 109"/>
                  <a:gd name="T81" fmla="*/ 0 h 29"/>
                  <a:gd name="T82" fmla="*/ 0 w 109"/>
                  <a:gd name="T83" fmla="*/ 0 h 29"/>
                  <a:gd name="T84" fmla="*/ 0 w 109"/>
                  <a:gd name="T85" fmla="*/ 0 h 29"/>
                  <a:gd name="T86" fmla="*/ 0 w 109"/>
                  <a:gd name="T87" fmla="*/ 0 h 2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09"/>
                  <a:gd name="T133" fmla="*/ 0 h 29"/>
                  <a:gd name="T134" fmla="*/ 109 w 109"/>
                  <a:gd name="T135" fmla="*/ 29 h 2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09" h="29">
                    <a:moveTo>
                      <a:pt x="89" y="29"/>
                    </a:moveTo>
                    <a:lnTo>
                      <a:pt x="93" y="29"/>
                    </a:lnTo>
                    <a:lnTo>
                      <a:pt x="95" y="29"/>
                    </a:lnTo>
                    <a:lnTo>
                      <a:pt x="98" y="28"/>
                    </a:lnTo>
                    <a:lnTo>
                      <a:pt x="101" y="27"/>
                    </a:lnTo>
                    <a:lnTo>
                      <a:pt x="103" y="25"/>
                    </a:lnTo>
                    <a:lnTo>
                      <a:pt x="105" y="23"/>
                    </a:lnTo>
                    <a:lnTo>
                      <a:pt x="106" y="21"/>
                    </a:lnTo>
                    <a:lnTo>
                      <a:pt x="107" y="19"/>
                    </a:lnTo>
                    <a:lnTo>
                      <a:pt x="109" y="16"/>
                    </a:lnTo>
                    <a:lnTo>
                      <a:pt x="109" y="13"/>
                    </a:lnTo>
                    <a:lnTo>
                      <a:pt x="109" y="11"/>
                    </a:lnTo>
                    <a:lnTo>
                      <a:pt x="107" y="9"/>
                    </a:lnTo>
                    <a:lnTo>
                      <a:pt x="106" y="6"/>
                    </a:lnTo>
                    <a:lnTo>
                      <a:pt x="105" y="4"/>
                    </a:lnTo>
                    <a:lnTo>
                      <a:pt x="103" y="3"/>
                    </a:lnTo>
                    <a:lnTo>
                      <a:pt x="101" y="2"/>
                    </a:lnTo>
                    <a:lnTo>
                      <a:pt x="98" y="1"/>
                    </a:lnTo>
                    <a:lnTo>
                      <a:pt x="95" y="0"/>
                    </a:lnTo>
                    <a:lnTo>
                      <a:pt x="93" y="0"/>
                    </a:lnTo>
                    <a:lnTo>
                      <a:pt x="89" y="0"/>
                    </a:lnTo>
                    <a:lnTo>
                      <a:pt x="22" y="0"/>
                    </a:lnTo>
                    <a:lnTo>
                      <a:pt x="18" y="0"/>
                    </a:lnTo>
                    <a:lnTo>
                      <a:pt x="15" y="0"/>
                    </a:lnTo>
                    <a:lnTo>
                      <a:pt x="13" y="1"/>
                    </a:lnTo>
                    <a:lnTo>
                      <a:pt x="9" y="2"/>
                    </a:lnTo>
                    <a:lnTo>
                      <a:pt x="7" y="3"/>
                    </a:lnTo>
                    <a:lnTo>
                      <a:pt x="5" y="4"/>
                    </a:lnTo>
                    <a:lnTo>
                      <a:pt x="4" y="6"/>
                    </a:lnTo>
                    <a:lnTo>
                      <a:pt x="2" y="9"/>
                    </a:lnTo>
                    <a:lnTo>
                      <a:pt x="2" y="11"/>
                    </a:lnTo>
                    <a:lnTo>
                      <a:pt x="0" y="13"/>
                    </a:lnTo>
                    <a:lnTo>
                      <a:pt x="2" y="16"/>
                    </a:lnTo>
                    <a:lnTo>
                      <a:pt x="2" y="19"/>
                    </a:lnTo>
                    <a:lnTo>
                      <a:pt x="4" y="21"/>
                    </a:lnTo>
                    <a:lnTo>
                      <a:pt x="5" y="23"/>
                    </a:lnTo>
                    <a:lnTo>
                      <a:pt x="7" y="25"/>
                    </a:lnTo>
                    <a:lnTo>
                      <a:pt x="9" y="27"/>
                    </a:lnTo>
                    <a:lnTo>
                      <a:pt x="13" y="28"/>
                    </a:lnTo>
                    <a:lnTo>
                      <a:pt x="15" y="29"/>
                    </a:lnTo>
                    <a:lnTo>
                      <a:pt x="18" y="29"/>
                    </a:lnTo>
                    <a:lnTo>
                      <a:pt x="22" y="29"/>
                    </a:lnTo>
                    <a:lnTo>
                      <a:pt x="89"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15" name="Freeform 1538"/>
              <p:cNvSpPr>
                <a:spLocks/>
              </p:cNvSpPr>
              <p:nvPr/>
            </p:nvSpPr>
            <p:spPr bwMode="auto">
              <a:xfrm flipH="1">
                <a:off x="5311" y="1387"/>
                <a:ext cx="8" cy="1"/>
              </a:xfrm>
              <a:custGeom>
                <a:avLst/>
                <a:gdLst>
                  <a:gd name="T0" fmla="*/ 0 w 71"/>
                  <a:gd name="T1" fmla="*/ 0 h 8"/>
                  <a:gd name="T2" fmla="*/ 0 w 71"/>
                  <a:gd name="T3" fmla="*/ 0 h 8"/>
                  <a:gd name="T4" fmla="*/ 0 w 71"/>
                  <a:gd name="T5" fmla="*/ 0 h 8"/>
                  <a:gd name="T6" fmla="*/ 0 w 71"/>
                  <a:gd name="T7" fmla="*/ 0 h 8"/>
                  <a:gd name="T8" fmla="*/ 0 w 71"/>
                  <a:gd name="T9" fmla="*/ 0 h 8"/>
                  <a:gd name="T10" fmla="*/ 0 w 71"/>
                  <a:gd name="T11" fmla="*/ 0 h 8"/>
                  <a:gd name="T12" fmla="*/ 0 w 71"/>
                  <a:gd name="T13" fmla="*/ 0 h 8"/>
                  <a:gd name="T14" fmla="*/ 0 60000 65536"/>
                  <a:gd name="T15" fmla="*/ 0 60000 65536"/>
                  <a:gd name="T16" fmla="*/ 0 60000 65536"/>
                  <a:gd name="T17" fmla="*/ 0 60000 65536"/>
                  <a:gd name="T18" fmla="*/ 0 60000 65536"/>
                  <a:gd name="T19" fmla="*/ 0 60000 65536"/>
                  <a:gd name="T20" fmla="*/ 0 60000 65536"/>
                  <a:gd name="T21" fmla="*/ 0 w 71"/>
                  <a:gd name="T22" fmla="*/ 0 h 8"/>
                  <a:gd name="T23" fmla="*/ 71 w 71"/>
                  <a:gd name="T24" fmla="*/ 8 h 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1" h="8">
                    <a:moveTo>
                      <a:pt x="70" y="7"/>
                    </a:moveTo>
                    <a:lnTo>
                      <a:pt x="71" y="0"/>
                    </a:lnTo>
                    <a:lnTo>
                      <a:pt x="0" y="0"/>
                    </a:lnTo>
                    <a:lnTo>
                      <a:pt x="0" y="8"/>
                    </a:lnTo>
                    <a:lnTo>
                      <a:pt x="71" y="8"/>
                    </a:lnTo>
                    <a:lnTo>
                      <a:pt x="7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16" name="Freeform 1539"/>
              <p:cNvSpPr>
                <a:spLocks/>
              </p:cNvSpPr>
              <p:nvPr/>
            </p:nvSpPr>
            <p:spPr bwMode="auto">
              <a:xfrm flipH="1">
                <a:off x="5297" y="1383"/>
                <a:ext cx="12" cy="4"/>
              </a:xfrm>
              <a:custGeom>
                <a:avLst/>
                <a:gdLst>
                  <a:gd name="T0" fmla="*/ 0 w 108"/>
                  <a:gd name="T1" fmla="*/ 0 h 29"/>
                  <a:gd name="T2" fmla="*/ 0 w 108"/>
                  <a:gd name="T3" fmla="*/ 0 h 29"/>
                  <a:gd name="T4" fmla="*/ 0 w 108"/>
                  <a:gd name="T5" fmla="*/ 0 h 29"/>
                  <a:gd name="T6" fmla="*/ 0 w 108"/>
                  <a:gd name="T7" fmla="*/ 0 h 29"/>
                  <a:gd name="T8" fmla="*/ 0 w 108"/>
                  <a:gd name="T9" fmla="*/ 0 h 29"/>
                  <a:gd name="T10" fmla="*/ 0 w 108"/>
                  <a:gd name="T11" fmla="*/ 0 h 29"/>
                  <a:gd name="T12" fmla="*/ 0 w 108"/>
                  <a:gd name="T13" fmla="*/ 0 h 29"/>
                  <a:gd name="T14" fmla="*/ 0 w 108"/>
                  <a:gd name="T15" fmla="*/ 0 h 29"/>
                  <a:gd name="T16" fmla="*/ 0 w 108"/>
                  <a:gd name="T17" fmla="*/ 0 h 29"/>
                  <a:gd name="T18" fmla="*/ 0 w 108"/>
                  <a:gd name="T19" fmla="*/ 0 h 29"/>
                  <a:gd name="T20" fmla="*/ 0 w 108"/>
                  <a:gd name="T21" fmla="*/ 0 h 29"/>
                  <a:gd name="T22" fmla="*/ 0 w 108"/>
                  <a:gd name="T23" fmla="*/ 0 h 29"/>
                  <a:gd name="T24" fmla="*/ 0 w 108"/>
                  <a:gd name="T25" fmla="*/ 0 h 29"/>
                  <a:gd name="T26" fmla="*/ 0 w 108"/>
                  <a:gd name="T27" fmla="*/ 0 h 29"/>
                  <a:gd name="T28" fmla="*/ 0 w 108"/>
                  <a:gd name="T29" fmla="*/ 0 h 29"/>
                  <a:gd name="T30" fmla="*/ 0 w 108"/>
                  <a:gd name="T31" fmla="*/ 0 h 29"/>
                  <a:gd name="T32" fmla="*/ 0 w 108"/>
                  <a:gd name="T33" fmla="*/ 0 h 29"/>
                  <a:gd name="T34" fmla="*/ 0 w 108"/>
                  <a:gd name="T35" fmla="*/ 0 h 29"/>
                  <a:gd name="T36" fmla="*/ 0 w 108"/>
                  <a:gd name="T37" fmla="*/ 0 h 29"/>
                  <a:gd name="T38" fmla="*/ 0 w 108"/>
                  <a:gd name="T39" fmla="*/ 0 h 29"/>
                  <a:gd name="T40" fmla="*/ 0 w 108"/>
                  <a:gd name="T41" fmla="*/ 0 h 29"/>
                  <a:gd name="T42" fmla="*/ 0 w 108"/>
                  <a:gd name="T43" fmla="*/ 0 h 29"/>
                  <a:gd name="T44" fmla="*/ 0 w 108"/>
                  <a:gd name="T45" fmla="*/ 0 h 29"/>
                  <a:gd name="T46" fmla="*/ 0 w 108"/>
                  <a:gd name="T47" fmla="*/ 0 h 29"/>
                  <a:gd name="T48" fmla="*/ 0 w 108"/>
                  <a:gd name="T49" fmla="*/ 0 h 29"/>
                  <a:gd name="T50" fmla="*/ 0 w 108"/>
                  <a:gd name="T51" fmla="*/ 0 h 29"/>
                  <a:gd name="T52" fmla="*/ 0 w 108"/>
                  <a:gd name="T53" fmla="*/ 0 h 29"/>
                  <a:gd name="T54" fmla="*/ 0 w 108"/>
                  <a:gd name="T55" fmla="*/ 0 h 29"/>
                  <a:gd name="T56" fmla="*/ 0 w 108"/>
                  <a:gd name="T57" fmla="*/ 0 h 29"/>
                  <a:gd name="T58" fmla="*/ 0 w 108"/>
                  <a:gd name="T59" fmla="*/ 0 h 29"/>
                  <a:gd name="T60" fmla="*/ 0 w 108"/>
                  <a:gd name="T61" fmla="*/ 0 h 29"/>
                  <a:gd name="T62" fmla="*/ 0 w 108"/>
                  <a:gd name="T63" fmla="*/ 0 h 29"/>
                  <a:gd name="T64" fmla="*/ 0 w 108"/>
                  <a:gd name="T65" fmla="*/ 0 h 29"/>
                  <a:gd name="T66" fmla="*/ 0 w 108"/>
                  <a:gd name="T67" fmla="*/ 0 h 29"/>
                  <a:gd name="T68" fmla="*/ 0 w 108"/>
                  <a:gd name="T69" fmla="*/ 0 h 29"/>
                  <a:gd name="T70" fmla="*/ 0 w 108"/>
                  <a:gd name="T71" fmla="*/ 0 h 29"/>
                  <a:gd name="T72" fmla="*/ 0 w 108"/>
                  <a:gd name="T73" fmla="*/ 0 h 29"/>
                  <a:gd name="T74" fmla="*/ 0 w 108"/>
                  <a:gd name="T75" fmla="*/ 0 h 29"/>
                  <a:gd name="T76" fmla="*/ 0 w 108"/>
                  <a:gd name="T77" fmla="*/ 0 h 29"/>
                  <a:gd name="T78" fmla="*/ 0 w 108"/>
                  <a:gd name="T79" fmla="*/ 0 h 29"/>
                  <a:gd name="T80" fmla="*/ 0 w 108"/>
                  <a:gd name="T81" fmla="*/ 0 h 29"/>
                  <a:gd name="T82" fmla="*/ 0 w 108"/>
                  <a:gd name="T83" fmla="*/ 0 h 29"/>
                  <a:gd name="T84" fmla="*/ 0 w 108"/>
                  <a:gd name="T85" fmla="*/ 0 h 29"/>
                  <a:gd name="T86" fmla="*/ 0 w 108"/>
                  <a:gd name="T87" fmla="*/ 0 h 2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08"/>
                  <a:gd name="T133" fmla="*/ 0 h 29"/>
                  <a:gd name="T134" fmla="*/ 108 w 108"/>
                  <a:gd name="T135" fmla="*/ 29 h 2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08" h="29">
                    <a:moveTo>
                      <a:pt x="86" y="29"/>
                    </a:moveTo>
                    <a:lnTo>
                      <a:pt x="90" y="29"/>
                    </a:lnTo>
                    <a:lnTo>
                      <a:pt x="93" y="29"/>
                    </a:lnTo>
                    <a:lnTo>
                      <a:pt x="95" y="28"/>
                    </a:lnTo>
                    <a:lnTo>
                      <a:pt x="99" y="27"/>
                    </a:lnTo>
                    <a:lnTo>
                      <a:pt x="101" y="25"/>
                    </a:lnTo>
                    <a:lnTo>
                      <a:pt x="103" y="23"/>
                    </a:lnTo>
                    <a:lnTo>
                      <a:pt x="104" y="21"/>
                    </a:lnTo>
                    <a:lnTo>
                      <a:pt x="107" y="19"/>
                    </a:lnTo>
                    <a:lnTo>
                      <a:pt x="108" y="16"/>
                    </a:lnTo>
                    <a:lnTo>
                      <a:pt x="108" y="13"/>
                    </a:lnTo>
                    <a:lnTo>
                      <a:pt x="108" y="11"/>
                    </a:lnTo>
                    <a:lnTo>
                      <a:pt x="107" y="9"/>
                    </a:lnTo>
                    <a:lnTo>
                      <a:pt x="104" y="6"/>
                    </a:lnTo>
                    <a:lnTo>
                      <a:pt x="103" y="4"/>
                    </a:lnTo>
                    <a:lnTo>
                      <a:pt x="101" y="3"/>
                    </a:lnTo>
                    <a:lnTo>
                      <a:pt x="99" y="2"/>
                    </a:lnTo>
                    <a:lnTo>
                      <a:pt x="95" y="1"/>
                    </a:lnTo>
                    <a:lnTo>
                      <a:pt x="93" y="0"/>
                    </a:lnTo>
                    <a:lnTo>
                      <a:pt x="90" y="0"/>
                    </a:lnTo>
                    <a:lnTo>
                      <a:pt x="86" y="0"/>
                    </a:lnTo>
                    <a:lnTo>
                      <a:pt x="19" y="0"/>
                    </a:lnTo>
                    <a:lnTo>
                      <a:pt x="15" y="0"/>
                    </a:lnTo>
                    <a:lnTo>
                      <a:pt x="13" y="0"/>
                    </a:lnTo>
                    <a:lnTo>
                      <a:pt x="10" y="1"/>
                    </a:lnTo>
                    <a:lnTo>
                      <a:pt x="8" y="2"/>
                    </a:lnTo>
                    <a:lnTo>
                      <a:pt x="5" y="3"/>
                    </a:lnTo>
                    <a:lnTo>
                      <a:pt x="3" y="4"/>
                    </a:lnTo>
                    <a:lnTo>
                      <a:pt x="2" y="6"/>
                    </a:lnTo>
                    <a:lnTo>
                      <a:pt x="1" y="9"/>
                    </a:lnTo>
                    <a:lnTo>
                      <a:pt x="0" y="11"/>
                    </a:lnTo>
                    <a:lnTo>
                      <a:pt x="0" y="13"/>
                    </a:lnTo>
                    <a:lnTo>
                      <a:pt x="0" y="16"/>
                    </a:lnTo>
                    <a:lnTo>
                      <a:pt x="1" y="19"/>
                    </a:lnTo>
                    <a:lnTo>
                      <a:pt x="2" y="21"/>
                    </a:lnTo>
                    <a:lnTo>
                      <a:pt x="3" y="23"/>
                    </a:lnTo>
                    <a:lnTo>
                      <a:pt x="5" y="25"/>
                    </a:lnTo>
                    <a:lnTo>
                      <a:pt x="8" y="27"/>
                    </a:lnTo>
                    <a:lnTo>
                      <a:pt x="10" y="28"/>
                    </a:lnTo>
                    <a:lnTo>
                      <a:pt x="13" y="29"/>
                    </a:lnTo>
                    <a:lnTo>
                      <a:pt x="15" y="29"/>
                    </a:lnTo>
                    <a:lnTo>
                      <a:pt x="19" y="29"/>
                    </a:lnTo>
                    <a:lnTo>
                      <a:pt x="86"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17" name="Freeform 1540"/>
              <p:cNvSpPr>
                <a:spLocks/>
              </p:cNvSpPr>
              <p:nvPr/>
            </p:nvSpPr>
            <p:spPr bwMode="auto">
              <a:xfrm flipH="1">
                <a:off x="5285" y="1383"/>
                <a:ext cx="12" cy="4"/>
              </a:xfrm>
              <a:custGeom>
                <a:avLst/>
                <a:gdLst>
                  <a:gd name="T0" fmla="*/ 0 w 106"/>
                  <a:gd name="T1" fmla="*/ 0 h 29"/>
                  <a:gd name="T2" fmla="*/ 0 w 106"/>
                  <a:gd name="T3" fmla="*/ 0 h 29"/>
                  <a:gd name="T4" fmla="*/ 0 w 106"/>
                  <a:gd name="T5" fmla="*/ 0 h 29"/>
                  <a:gd name="T6" fmla="*/ 0 w 106"/>
                  <a:gd name="T7" fmla="*/ 0 h 29"/>
                  <a:gd name="T8" fmla="*/ 0 w 106"/>
                  <a:gd name="T9" fmla="*/ 0 h 29"/>
                  <a:gd name="T10" fmla="*/ 0 w 106"/>
                  <a:gd name="T11" fmla="*/ 0 h 29"/>
                  <a:gd name="T12" fmla="*/ 0 w 106"/>
                  <a:gd name="T13" fmla="*/ 0 h 29"/>
                  <a:gd name="T14" fmla="*/ 0 w 106"/>
                  <a:gd name="T15" fmla="*/ 0 h 29"/>
                  <a:gd name="T16" fmla="*/ 0 w 106"/>
                  <a:gd name="T17" fmla="*/ 0 h 29"/>
                  <a:gd name="T18" fmla="*/ 0 w 106"/>
                  <a:gd name="T19" fmla="*/ 0 h 29"/>
                  <a:gd name="T20" fmla="*/ 0 w 106"/>
                  <a:gd name="T21" fmla="*/ 0 h 29"/>
                  <a:gd name="T22" fmla="*/ 0 w 106"/>
                  <a:gd name="T23" fmla="*/ 0 h 29"/>
                  <a:gd name="T24" fmla="*/ 0 w 106"/>
                  <a:gd name="T25" fmla="*/ 0 h 29"/>
                  <a:gd name="T26" fmla="*/ 0 w 106"/>
                  <a:gd name="T27" fmla="*/ 0 h 29"/>
                  <a:gd name="T28" fmla="*/ 0 w 106"/>
                  <a:gd name="T29" fmla="*/ 0 h 29"/>
                  <a:gd name="T30" fmla="*/ 0 w 106"/>
                  <a:gd name="T31" fmla="*/ 0 h 29"/>
                  <a:gd name="T32" fmla="*/ 0 w 106"/>
                  <a:gd name="T33" fmla="*/ 0 h 29"/>
                  <a:gd name="T34" fmla="*/ 0 w 106"/>
                  <a:gd name="T35" fmla="*/ 0 h 29"/>
                  <a:gd name="T36" fmla="*/ 0 w 106"/>
                  <a:gd name="T37" fmla="*/ 0 h 29"/>
                  <a:gd name="T38" fmla="*/ 0 w 106"/>
                  <a:gd name="T39" fmla="*/ 0 h 29"/>
                  <a:gd name="T40" fmla="*/ 0 w 106"/>
                  <a:gd name="T41" fmla="*/ 0 h 29"/>
                  <a:gd name="T42" fmla="*/ 0 w 106"/>
                  <a:gd name="T43" fmla="*/ 0 h 29"/>
                  <a:gd name="T44" fmla="*/ 0 w 106"/>
                  <a:gd name="T45" fmla="*/ 0 h 29"/>
                  <a:gd name="T46" fmla="*/ 0 w 106"/>
                  <a:gd name="T47" fmla="*/ 0 h 29"/>
                  <a:gd name="T48" fmla="*/ 0 w 106"/>
                  <a:gd name="T49" fmla="*/ 0 h 29"/>
                  <a:gd name="T50" fmla="*/ 0 w 106"/>
                  <a:gd name="T51" fmla="*/ 0 h 29"/>
                  <a:gd name="T52" fmla="*/ 0 w 106"/>
                  <a:gd name="T53" fmla="*/ 0 h 29"/>
                  <a:gd name="T54" fmla="*/ 0 w 106"/>
                  <a:gd name="T55" fmla="*/ 0 h 29"/>
                  <a:gd name="T56" fmla="*/ 0 w 106"/>
                  <a:gd name="T57" fmla="*/ 0 h 29"/>
                  <a:gd name="T58" fmla="*/ 0 w 106"/>
                  <a:gd name="T59" fmla="*/ 0 h 29"/>
                  <a:gd name="T60" fmla="*/ 0 w 106"/>
                  <a:gd name="T61" fmla="*/ 0 h 29"/>
                  <a:gd name="T62" fmla="*/ 0 w 106"/>
                  <a:gd name="T63" fmla="*/ 0 h 29"/>
                  <a:gd name="T64" fmla="*/ 0 w 106"/>
                  <a:gd name="T65" fmla="*/ 0 h 29"/>
                  <a:gd name="T66" fmla="*/ 0 w 106"/>
                  <a:gd name="T67" fmla="*/ 0 h 29"/>
                  <a:gd name="T68" fmla="*/ 0 w 106"/>
                  <a:gd name="T69" fmla="*/ 0 h 29"/>
                  <a:gd name="T70" fmla="*/ 0 w 106"/>
                  <a:gd name="T71" fmla="*/ 0 h 29"/>
                  <a:gd name="T72" fmla="*/ 0 w 106"/>
                  <a:gd name="T73" fmla="*/ 0 h 29"/>
                  <a:gd name="T74" fmla="*/ 0 w 106"/>
                  <a:gd name="T75" fmla="*/ 0 h 29"/>
                  <a:gd name="T76" fmla="*/ 0 w 106"/>
                  <a:gd name="T77" fmla="*/ 0 h 29"/>
                  <a:gd name="T78" fmla="*/ 0 w 106"/>
                  <a:gd name="T79" fmla="*/ 0 h 29"/>
                  <a:gd name="T80" fmla="*/ 0 w 106"/>
                  <a:gd name="T81" fmla="*/ 0 h 29"/>
                  <a:gd name="T82" fmla="*/ 0 w 106"/>
                  <a:gd name="T83" fmla="*/ 0 h 29"/>
                  <a:gd name="T84" fmla="*/ 0 w 106"/>
                  <a:gd name="T85" fmla="*/ 0 h 29"/>
                  <a:gd name="T86" fmla="*/ 0 w 106"/>
                  <a:gd name="T87" fmla="*/ 0 h 2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06"/>
                  <a:gd name="T133" fmla="*/ 0 h 29"/>
                  <a:gd name="T134" fmla="*/ 106 w 106"/>
                  <a:gd name="T135" fmla="*/ 29 h 2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06" h="29">
                    <a:moveTo>
                      <a:pt x="87" y="29"/>
                    </a:moveTo>
                    <a:lnTo>
                      <a:pt x="90" y="29"/>
                    </a:lnTo>
                    <a:lnTo>
                      <a:pt x="92" y="29"/>
                    </a:lnTo>
                    <a:lnTo>
                      <a:pt x="96" y="28"/>
                    </a:lnTo>
                    <a:lnTo>
                      <a:pt x="98" y="27"/>
                    </a:lnTo>
                    <a:lnTo>
                      <a:pt x="100" y="25"/>
                    </a:lnTo>
                    <a:lnTo>
                      <a:pt x="102" y="23"/>
                    </a:lnTo>
                    <a:lnTo>
                      <a:pt x="103" y="21"/>
                    </a:lnTo>
                    <a:lnTo>
                      <a:pt x="105" y="19"/>
                    </a:lnTo>
                    <a:lnTo>
                      <a:pt x="106" y="16"/>
                    </a:lnTo>
                    <a:lnTo>
                      <a:pt x="106" y="13"/>
                    </a:lnTo>
                    <a:lnTo>
                      <a:pt x="106" y="11"/>
                    </a:lnTo>
                    <a:lnTo>
                      <a:pt x="105" y="9"/>
                    </a:lnTo>
                    <a:lnTo>
                      <a:pt x="103" y="6"/>
                    </a:lnTo>
                    <a:lnTo>
                      <a:pt x="102" y="4"/>
                    </a:lnTo>
                    <a:lnTo>
                      <a:pt x="100" y="3"/>
                    </a:lnTo>
                    <a:lnTo>
                      <a:pt x="98" y="2"/>
                    </a:lnTo>
                    <a:lnTo>
                      <a:pt x="96" y="1"/>
                    </a:lnTo>
                    <a:lnTo>
                      <a:pt x="92" y="0"/>
                    </a:lnTo>
                    <a:lnTo>
                      <a:pt x="90" y="0"/>
                    </a:lnTo>
                    <a:lnTo>
                      <a:pt x="87" y="0"/>
                    </a:lnTo>
                    <a:lnTo>
                      <a:pt x="19" y="0"/>
                    </a:lnTo>
                    <a:lnTo>
                      <a:pt x="16" y="0"/>
                    </a:lnTo>
                    <a:lnTo>
                      <a:pt x="12" y="0"/>
                    </a:lnTo>
                    <a:lnTo>
                      <a:pt x="10" y="1"/>
                    </a:lnTo>
                    <a:lnTo>
                      <a:pt x="7" y="2"/>
                    </a:lnTo>
                    <a:lnTo>
                      <a:pt x="4" y="3"/>
                    </a:lnTo>
                    <a:lnTo>
                      <a:pt x="3" y="4"/>
                    </a:lnTo>
                    <a:lnTo>
                      <a:pt x="1" y="6"/>
                    </a:lnTo>
                    <a:lnTo>
                      <a:pt x="0" y="9"/>
                    </a:lnTo>
                    <a:lnTo>
                      <a:pt x="0" y="11"/>
                    </a:lnTo>
                    <a:lnTo>
                      <a:pt x="0" y="13"/>
                    </a:lnTo>
                    <a:lnTo>
                      <a:pt x="0" y="16"/>
                    </a:lnTo>
                    <a:lnTo>
                      <a:pt x="0" y="19"/>
                    </a:lnTo>
                    <a:lnTo>
                      <a:pt x="1" y="21"/>
                    </a:lnTo>
                    <a:lnTo>
                      <a:pt x="3" y="23"/>
                    </a:lnTo>
                    <a:lnTo>
                      <a:pt x="4" y="25"/>
                    </a:lnTo>
                    <a:lnTo>
                      <a:pt x="7" y="27"/>
                    </a:lnTo>
                    <a:lnTo>
                      <a:pt x="10" y="28"/>
                    </a:lnTo>
                    <a:lnTo>
                      <a:pt x="12" y="29"/>
                    </a:lnTo>
                    <a:lnTo>
                      <a:pt x="16" y="29"/>
                    </a:lnTo>
                    <a:lnTo>
                      <a:pt x="19" y="29"/>
                    </a:lnTo>
                    <a:lnTo>
                      <a:pt x="87"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18" name="Freeform 1541"/>
              <p:cNvSpPr>
                <a:spLocks/>
              </p:cNvSpPr>
              <p:nvPr/>
            </p:nvSpPr>
            <p:spPr bwMode="auto">
              <a:xfrm flipH="1">
                <a:off x="5273" y="1383"/>
                <a:ext cx="12" cy="4"/>
              </a:xfrm>
              <a:custGeom>
                <a:avLst/>
                <a:gdLst>
                  <a:gd name="T0" fmla="*/ 0 w 108"/>
                  <a:gd name="T1" fmla="*/ 0 h 29"/>
                  <a:gd name="T2" fmla="*/ 0 w 108"/>
                  <a:gd name="T3" fmla="*/ 0 h 29"/>
                  <a:gd name="T4" fmla="*/ 0 w 108"/>
                  <a:gd name="T5" fmla="*/ 0 h 29"/>
                  <a:gd name="T6" fmla="*/ 0 w 108"/>
                  <a:gd name="T7" fmla="*/ 0 h 29"/>
                  <a:gd name="T8" fmla="*/ 0 w 108"/>
                  <a:gd name="T9" fmla="*/ 0 h 29"/>
                  <a:gd name="T10" fmla="*/ 0 w 108"/>
                  <a:gd name="T11" fmla="*/ 0 h 29"/>
                  <a:gd name="T12" fmla="*/ 0 w 108"/>
                  <a:gd name="T13" fmla="*/ 0 h 29"/>
                  <a:gd name="T14" fmla="*/ 0 w 108"/>
                  <a:gd name="T15" fmla="*/ 0 h 29"/>
                  <a:gd name="T16" fmla="*/ 0 w 108"/>
                  <a:gd name="T17" fmla="*/ 0 h 29"/>
                  <a:gd name="T18" fmla="*/ 0 w 108"/>
                  <a:gd name="T19" fmla="*/ 0 h 29"/>
                  <a:gd name="T20" fmla="*/ 0 w 108"/>
                  <a:gd name="T21" fmla="*/ 0 h 29"/>
                  <a:gd name="T22" fmla="*/ 0 w 108"/>
                  <a:gd name="T23" fmla="*/ 0 h 29"/>
                  <a:gd name="T24" fmla="*/ 0 w 108"/>
                  <a:gd name="T25" fmla="*/ 0 h 29"/>
                  <a:gd name="T26" fmla="*/ 0 w 108"/>
                  <a:gd name="T27" fmla="*/ 0 h 29"/>
                  <a:gd name="T28" fmla="*/ 0 w 108"/>
                  <a:gd name="T29" fmla="*/ 0 h 29"/>
                  <a:gd name="T30" fmla="*/ 0 w 108"/>
                  <a:gd name="T31" fmla="*/ 0 h 29"/>
                  <a:gd name="T32" fmla="*/ 0 w 108"/>
                  <a:gd name="T33" fmla="*/ 0 h 29"/>
                  <a:gd name="T34" fmla="*/ 0 w 108"/>
                  <a:gd name="T35" fmla="*/ 0 h 29"/>
                  <a:gd name="T36" fmla="*/ 0 w 108"/>
                  <a:gd name="T37" fmla="*/ 0 h 29"/>
                  <a:gd name="T38" fmla="*/ 0 w 108"/>
                  <a:gd name="T39" fmla="*/ 0 h 29"/>
                  <a:gd name="T40" fmla="*/ 0 w 108"/>
                  <a:gd name="T41" fmla="*/ 0 h 29"/>
                  <a:gd name="T42" fmla="*/ 0 w 108"/>
                  <a:gd name="T43" fmla="*/ 0 h 29"/>
                  <a:gd name="T44" fmla="*/ 0 w 108"/>
                  <a:gd name="T45" fmla="*/ 0 h 29"/>
                  <a:gd name="T46" fmla="*/ 0 w 108"/>
                  <a:gd name="T47" fmla="*/ 0 h 29"/>
                  <a:gd name="T48" fmla="*/ 0 w 108"/>
                  <a:gd name="T49" fmla="*/ 0 h 29"/>
                  <a:gd name="T50" fmla="*/ 0 w 108"/>
                  <a:gd name="T51" fmla="*/ 0 h 29"/>
                  <a:gd name="T52" fmla="*/ 0 w 108"/>
                  <a:gd name="T53" fmla="*/ 0 h 29"/>
                  <a:gd name="T54" fmla="*/ 0 w 108"/>
                  <a:gd name="T55" fmla="*/ 0 h 29"/>
                  <a:gd name="T56" fmla="*/ 0 w 108"/>
                  <a:gd name="T57" fmla="*/ 0 h 29"/>
                  <a:gd name="T58" fmla="*/ 0 w 108"/>
                  <a:gd name="T59" fmla="*/ 0 h 29"/>
                  <a:gd name="T60" fmla="*/ 0 w 108"/>
                  <a:gd name="T61" fmla="*/ 0 h 29"/>
                  <a:gd name="T62" fmla="*/ 0 w 108"/>
                  <a:gd name="T63" fmla="*/ 0 h 29"/>
                  <a:gd name="T64" fmla="*/ 0 w 108"/>
                  <a:gd name="T65" fmla="*/ 0 h 29"/>
                  <a:gd name="T66" fmla="*/ 0 w 108"/>
                  <a:gd name="T67" fmla="*/ 0 h 29"/>
                  <a:gd name="T68" fmla="*/ 0 w 108"/>
                  <a:gd name="T69" fmla="*/ 0 h 29"/>
                  <a:gd name="T70" fmla="*/ 0 w 108"/>
                  <a:gd name="T71" fmla="*/ 0 h 29"/>
                  <a:gd name="T72" fmla="*/ 0 w 108"/>
                  <a:gd name="T73" fmla="*/ 0 h 29"/>
                  <a:gd name="T74" fmla="*/ 0 w 108"/>
                  <a:gd name="T75" fmla="*/ 0 h 29"/>
                  <a:gd name="T76" fmla="*/ 0 w 108"/>
                  <a:gd name="T77" fmla="*/ 0 h 29"/>
                  <a:gd name="T78" fmla="*/ 0 w 108"/>
                  <a:gd name="T79" fmla="*/ 0 h 29"/>
                  <a:gd name="T80" fmla="*/ 0 w 108"/>
                  <a:gd name="T81" fmla="*/ 0 h 29"/>
                  <a:gd name="T82" fmla="*/ 0 w 108"/>
                  <a:gd name="T83" fmla="*/ 0 h 29"/>
                  <a:gd name="T84" fmla="*/ 0 w 108"/>
                  <a:gd name="T85" fmla="*/ 0 h 29"/>
                  <a:gd name="T86" fmla="*/ 0 w 108"/>
                  <a:gd name="T87" fmla="*/ 0 h 29"/>
                  <a:gd name="T88" fmla="*/ 0 w 108"/>
                  <a:gd name="T89" fmla="*/ 0 h 29"/>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08"/>
                  <a:gd name="T136" fmla="*/ 0 h 29"/>
                  <a:gd name="T137" fmla="*/ 108 w 108"/>
                  <a:gd name="T138" fmla="*/ 29 h 29"/>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08" h="29">
                    <a:moveTo>
                      <a:pt x="85" y="29"/>
                    </a:moveTo>
                    <a:lnTo>
                      <a:pt x="90" y="29"/>
                    </a:lnTo>
                    <a:lnTo>
                      <a:pt x="92" y="29"/>
                    </a:lnTo>
                    <a:lnTo>
                      <a:pt x="95" y="28"/>
                    </a:lnTo>
                    <a:lnTo>
                      <a:pt x="99" y="27"/>
                    </a:lnTo>
                    <a:lnTo>
                      <a:pt x="101" y="25"/>
                    </a:lnTo>
                    <a:lnTo>
                      <a:pt x="103" y="23"/>
                    </a:lnTo>
                    <a:lnTo>
                      <a:pt x="104" y="21"/>
                    </a:lnTo>
                    <a:lnTo>
                      <a:pt x="106" y="19"/>
                    </a:lnTo>
                    <a:lnTo>
                      <a:pt x="107" y="16"/>
                    </a:lnTo>
                    <a:lnTo>
                      <a:pt x="108" y="13"/>
                    </a:lnTo>
                    <a:lnTo>
                      <a:pt x="107" y="11"/>
                    </a:lnTo>
                    <a:lnTo>
                      <a:pt x="106" y="9"/>
                    </a:lnTo>
                    <a:lnTo>
                      <a:pt x="104" y="6"/>
                    </a:lnTo>
                    <a:lnTo>
                      <a:pt x="103" y="4"/>
                    </a:lnTo>
                    <a:lnTo>
                      <a:pt x="101" y="3"/>
                    </a:lnTo>
                    <a:lnTo>
                      <a:pt x="99" y="2"/>
                    </a:lnTo>
                    <a:lnTo>
                      <a:pt x="95" y="1"/>
                    </a:lnTo>
                    <a:lnTo>
                      <a:pt x="92" y="0"/>
                    </a:lnTo>
                    <a:lnTo>
                      <a:pt x="90" y="0"/>
                    </a:lnTo>
                    <a:lnTo>
                      <a:pt x="86" y="0"/>
                    </a:lnTo>
                    <a:lnTo>
                      <a:pt x="19" y="0"/>
                    </a:lnTo>
                    <a:lnTo>
                      <a:pt x="15" y="0"/>
                    </a:lnTo>
                    <a:lnTo>
                      <a:pt x="12" y="0"/>
                    </a:lnTo>
                    <a:lnTo>
                      <a:pt x="10" y="1"/>
                    </a:lnTo>
                    <a:lnTo>
                      <a:pt x="8" y="2"/>
                    </a:lnTo>
                    <a:lnTo>
                      <a:pt x="5" y="3"/>
                    </a:lnTo>
                    <a:lnTo>
                      <a:pt x="3" y="4"/>
                    </a:lnTo>
                    <a:lnTo>
                      <a:pt x="2" y="6"/>
                    </a:lnTo>
                    <a:lnTo>
                      <a:pt x="1" y="9"/>
                    </a:lnTo>
                    <a:lnTo>
                      <a:pt x="0" y="11"/>
                    </a:lnTo>
                    <a:lnTo>
                      <a:pt x="0" y="13"/>
                    </a:lnTo>
                    <a:lnTo>
                      <a:pt x="0" y="16"/>
                    </a:lnTo>
                    <a:lnTo>
                      <a:pt x="1" y="19"/>
                    </a:lnTo>
                    <a:lnTo>
                      <a:pt x="2" y="21"/>
                    </a:lnTo>
                    <a:lnTo>
                      <a:pt x="3" y="23"/>
                    </a:lnTo>
                    <a:lnTo>
                      <a:pt x="5" y="25"/>
                    </a:lnTo>
                    <a:lnTo>
                      <a:pt x="8" y="27"/>
                    </a:lnTo>
                    <a:lnTo>
                      <a:pt x="10" y="28"/>
                    </a:lnTo>
                    <a:lnTo>
                      <a:pt x="12" y="29"/>
                    </a:lnTo>
                    <a:lnTo>
                      <a:pt x="15" y="29"/>
                    </a:lnTo>
                    <a:lnTo>
                      <a:pt x="19" y="29"/>
                    </a:lnTo>
                    <a:lnTo>
                      <a:pt x="86" y="29"/>
                    </a:lnTo>
                    <a:lnTo>
                      <a:pt x="85"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19" name="Freeform 1542"/>
              <p:cNvSpPr>
                <a:spLocks/>
              </p:cNvSpPr>
              <p:nvPr/>
            </p:nvSpPr>
            <p:spPr bwMode="auto">
              <a:xfrm flipH="1">
                <a:off x="5261" y="1383"/>
                <a:ext cx="12" cy="4"/>
              </a:xfrm>
              <a:custGeom>
                <a:avLst/>
                <a:gdLst>
                  <a:gd name="T0" fmla="*/ 0 w 105"/>
                  <a:gd name="T1" fmla="*/ 0 h 29"/>
                  <a:gd name="T2" fmla="*/ 0 w 105"/>
                  <a:gd name="T3" fmla="*/ 0 h 29"/>
                  <a:gd name="T4" fmla="*/ 0 w 105"/>
                  <a:gd name="T5" fmla="*/ 0 h 29"/>
                  <a:gd name="T6" fmla="*/ 0 w 105"/>
                  <a:gd name="T7" fmla="*/ 0 h 29"/>
                  <a:gd name="T8" fmla="*/ 0 w 105"/>
                  <a:gd name="T9" fmla="*/ 0 h 29"/>
                  <a:gd name="T10" fmla="*/ 0 w 105"/>
                  <a:gd name="T11" fmla="*/ 0 h 29"/>
                  <a:gd name="T12" fmla="*/ 0 w 105"/>
                  <a:gd name="T13" fmla="*/ 0 h 29"/>
                  <a:gd name="T14" fmla="*/ 0 w 105"/>
                  <a:gd name="T15" fmla="*/ 0 h 29"/>
                  <a:gd name="T16" fmla="*/ 0 w 105"/>
                  <a:gd name="T17" fmla="*/ 0 h 29"/>
                  <a:gd name="T18" fmla="*/ 0 w 105"/>
                  <a:gd name="T19" fmla="*/ 0 h 29"/>
                  <a:gd name="T20" fmla="*/ 0 w 105"/>
                  <a:gd name="T21" fmla="*/ 0 h 29"/>
                  <a:gd name="T22" fmla="*/ 0 w 105"/>
                  <a:gd name="T23" fmla="*/ 0 h 29"/>
                  <a:gd name="T24" fmla="*/ 0 w 105"/>
                  <a:gd name="T25" fmla="*/ 0 h 29"/>
                  <a:gd name="T26" fmla="*/ 0 w 105"/>
                  <a:gd name="T27" fmla="*/ 0 h 29"/>
                  <a:gd name="T28" fmla="*/ 0 w 105"/>
                  <a:gd name="T29" fmla="*/ 0 h 29"/>
                  <a:gd name="T30" fmla="*/ 0 w 105"/>
                  <a:gd name="T31" fmla="*/ 0 h 29"/>
                  <a:gd name="T32" fmla="*/ 0 w 105"/>
                  <a:gd name="T33" fmla="*/ 0 h 29"/>
                  <a:gd name="T34" fmla="*/ 0 w 105"/>
                  <a:gd name="T35" fmla="*/ 0 h 29"/>
                  <a:gd name="T36" fmla="*/ 0 w 105"/>
                  <a:gd name="T37" fmla="*/ 0 h 29"/>
                  <a:gd name="T38" fmla="*/ 0 w 105"/>
                  <a:gd name="T39" fmla="*/ 0 h 29"/>
                  <a:gd name="T40" fmla="*/ 0 w 105"/>
                  <a:gd name="T41" fmla="*/ 0 h 29"/>
                  <a:gd name="T42" fmla="*/ 0 w 105"/>
                  <a:gd name="T43" fmla="*/ 0 h 29"/>
                  <a:gd name="T44" fmla="*/ 0 w 105"/>
                  <a:gd name="T45" fmla="*/ 0 h 29"/>
                  <a:gd name="T46" fmla="*/ 0 w 105"/>
                  <a:gd name="T47" fmla="*/ 0 h 29"/>
                  <a:gd name="T48" fmla="*/ 0 w 105"/>
                  <a:gd name="T49" fmla="*/ 0 h 29"/>
                  <a:gd name="T50" fmla="*/ 0 w 105"/>
                  <a:gd name="T51" fmla="*/ 0 h 29"/>
                  <a:gd name="T52" fmla="*/ 0 w 105"/>
                  <a:gd name="T53" fmla="*/ 0 h 29"/>
                  <a:gd name="T54" fmla="*/ 0 w 105"/>
                  <a:gd name="T55" fmla="*/ 0 h 29"/>
                  <a:gd name="T56" fmla="*/ 0 w 105"/>
                  <a:gd name="T57" fmla="*/ 0 h 29"/>
                  <a:gd name="T58" fmla="*/ 0 w 105"/>
                  <a:gd name="T59" fmla="*/ 0 h 29"/>
                  <a:gd name="T60" fmla="*/ 0 w 105"/>
                  <a:gd name="T61" fmla="*/ 0 h 29"/>
                  <a:gd name="T62" fmla="*/ 0 w 105"/>
                  <a:gd name="T63" fmla="*/ 0 h 29"/>
                  <a:gd name="T64" fmla="*/ 0 w 105"/>
                  <a:gd name="T65" fmla="*/ 0 h 29"/>
                  <a:gd name="T66" fmla="*/ 0 w 105"/>
                  <a:gd name="T67" fmla="*/ 0 h 29"/>
                  <a:gd name="T68" fmla="*/ 0 w 105"/>
                  <a:gd name="T69" fmla="*/ 0 h 29"/>
                  <a:gd name="T70" fmla="*/ 0 w 105"/>
                  <a:gd name="T71" fmla="*/ 0 h 29"/>
                  <a:gd name="T72" fmla="*/ 0 w 105"/>
                  <a:gd name="T73" fmla="*/ 0 h 29"/>
                  <a:gd name="T74" fmla="*/ 0 w 105"/>
                  <a:gd name="T75" fmla="*/ 0 h 29"/>
                  <a:gd name="T76" fmla="*/ 0 w 105"/>
                  <a:gd name="T77" fmla="*/ 0 h 29"/>
                  <a:gd name="T78" fmla="*/ 0 w 105"/>
                  <a:gd name="T79" fmla="*/ 0 h 29"/>
                  <a:gd name="T80" fmla="*/ 0 w 105"/>
                  <a:gd name="T81" fmla="*/ 0 h 29"/>
                  <a:gd name="T82" fmla="*/ 0 w 105"/>
                  <a:gd name="T83" fmla="*/ 0 h 29"/>
                  <a:gd name="T84" fmla="*/ 0 w 105"/>
                  <a:gd name="T85" fmla="*/ 0 h 29"/>
                  <a:gd name="T86" fmla="*/ 0 w 105"/>
                  <a:gd name="T87" fmla="*/ 0 h 29"/>
                  <a:gd name="T88" fmla="*/ 0 w 105"/>
                  <a:gd name="T89" fmla="*/ 0 h 29"/>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05"/>
                  <a:gd name="T136" fmla="*/ 0 h 29"/>
                  <a:gd name="T137" fmla="*/ 105 w 105"/>
                  <a:gd name="T138" fmla="*/ 29 h 29"/>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05" h="29">
                    <a:moveTo>
                      <a:pt x="85" y="29"/>
                    </a:moveTo>
                    <a:lnTo>
                      <a:pt x="89" y="29"/>
                    </a:lnTo>
                    <a:lnTo>
                      <a:pt x="92" y="29"/>
                    </a:lnTo>
                    <a:lnTo>
                      <a:pt x="94" y="28"/>
                    </a:lnTo>
                    <a:lnTo>
                      <a:pt x="98" y="27"/>
                    </a:lnTo>
                    <a:lnTo>
                      <a:pt x="100" y="25"/>
                    </a:lnTo>
                    <a:lnTo>
                      <a:pt x="101" y="23"/>
                    </a:lnTo>
                    <a:lnTo>
                      <a:pt x="103" y="21"/>
                    </a:lnTo>
                    <a:lnTo>
                      <a:pt x="105" y="19"/>
                    </a:lnTo>
                    <a:lnTo>
                      <a:pt x="105" y="16"/>
                    </a:lnTo>
                    <a:lnTo>
                      <a:pt x="105" y="13"/>
                    </a:lnTo>
                    <a:lnTo>
                      <a:pt x="105" y="11"/>
                    </a:lnTo>
                    <a:lnTo>
                      <a:pt x="105" y="9"/>
                    </a:lnTo>
                    <a:lnTo>
                      <a:pt x="103" y="6"/>
                    </a:lnTo>
                    <a:lnTo>
                      <a:pt x="101" y="4"/>
                    </a:lnTo>
                    <a:lnTo>
                      <a:pt x="100" y="3"/>
                    </a:lnTo>
                    <a:lnTo>
                      <a:pt x="98" y="2"/>
                    </a:lnTo>
                    <a:lnTo>
                      <a:pt x="94" y="1"/>
                    </a:lnTo>
                    <a:lnTo>
                      <a:pt x="92" y="0"/>
                    </a:lnTo>
                    <a:lnTo>
                      <a:pt x="89" y="0"/>
                    </a:lnTo>
                    <a:lnTo>
                      <a:pt x="87" y="0"/>
                    </a:lnTo>
                    <a:lnTo>
                      <a:pt x="19" y="0"/>
                    </a:lnTo>
                    <a:lnTo>
                      <a:pt x="16" y="0"/>
                    </a:lnTo>
                    <a:lnTo>
                      <a:pt x="12" y="0"/>
                    </a:lnTo>
                    <a:lnTo>
                      <a:pt x="9" y="1"/>
                    </a:lnTo>
                    <a:lnTo>
                      <a:pt x="7" y="2"/>
                    </a:lnTo>
                    <a:lnTo>
                      <a:pt x="4" y="3"/>
                    </a:lnTo>
                    <a:lnTo>
                      <a:pt x="2" y="4"/>
                    </a:lnTo>
                    <a:lnTo>
                      <a:pt x="1" y="6"/>
                    </a:lnTo>
                    <a:lnTo>
                      <a:pt x="0" y="9"/>
                    </a:lnTo>
                    <a:lnTo>
                      <a:pt x="0" y="11"/>
                    </a:lnTo>
                    <a:lnTo>
                      <a:pt x="0" y="13"/>
                    </a:lnTo>
                    <a:lnTo>
                      <a:pt x="0" y="16"/>
                    </a:lnTo>
                    <a:lnTo>
                      <a:pt x="0" y="19"/>
                    </a:lnTo>
                    <a:lnTo>
                      <a:pt x="1" y="21"/>
                    </a:lnTo>
                    <a:lnTo>
                      <a:pt x="2" y="23"/>
                    </a:lnTo>
                    <a:lnTo>
                      <a:pt x="4" y="25"/>
                    </a:lnTo>
                    <a:lnTo>
                      <a:pt x="7" y="27"/>
                    </a:lnTo>
                    <a:lnTo>
                      <a:pt x="9" y="28"/>
                    </a:lnTo>
                    <a:lnTo>
                      <a:pt x="12" y="29"/>
                    </a:lnTo>
                    <a:lnTo>
                      <a:pt x="16" y="29"/>
                    </a:lnTo>
                    <a:lnTo>
                      <a:pt x="19" y="29"/>
                    </a:lnTo>
                    <a:lnTo>
                      <a:pt x="87" y="29"/>
                    </a:lnTo>
                    <a:lnTo>
                      <a:pt x="85"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20" name="Freeform 1543"/>
              <p:cNvSpPr>
                <a:spLocks/>
              </p:cNvSpPr>
              <p:nvPr/>
            </p:nvSpPr>
            <p:spPr bwMode="auto">
              <a:xfrm flipH="1">
                <a:off x="5248" y="1383"/>
                <a:ext cx="13" cy="4"/>
              </a:xfrm>
              <a:custGeom>
                <a:avLst/>
                <a:gdLst>
                  <a:gd name="T0" fmla="*/ 0 w 108"/>
                  <a:gd name="T1" fmla="*/ 0 h 29"/>
                  <a:gd name="T2" fmla="*/ 0 w 108"/>
                  <a:gd name="T3" fmla="*/ 0 h 29"/>
                  <a:gd name="T4" fmla="*/ 0 w 108"/>
                  <a:gd name="T5" fmla="*/ 0 h 29"/>
                  <a:gd name="T6" fmla="*/ 0 w 108"/>
                  <a:gd name="T7" fmla="*/ 0 h 29"/>
                  <a:gd name="T8" fmla="*/ 0 w 108"/>
                  <a:gd name="T9" fmla="*/ 0 h 29"/>
                  <a:gd name="T10" fmla="*/ 0 w 108"/>
                  <a:gd name="T11" fmla="*/ 0 h 29"/>
                  <a:gd name="T12" fmla="*/ 0 w 108"/>
                  <a:gd name="T13" fmla="*/ 0 h 29"/>
                  <a:gd name="T14" fmla="*/ 0 w 108"/>
                  <a:gd name="T15" fmla="*/ 0 h 29"/>
                  <a:gd name="T16" fmla="*/ 0 w 108"/>
                  <a:gd name="T17" fmla="*/ 0 h 29"/>
                  <a:gd name="T18" fmla="*/ 0 w 108"/>
                  <a:gd name="T19" fmla="*/ 0 h 29"/>
                  <a:gd name="T20" fmla="*/ 0 w 108"/>
                  <a:gd name="T21" fmla="*/ 0 h 29"/>
                  <a:gd name="T22" fmla="*/ 0 w 108"/>
                  <a:gd name="T23" fmla="*/ 0 h 29"/>
                  <a:gd name="T24" fmla="*/ 0 w 108"/>
                  <a:gd name="T25" fmla="*/ 0 h 29"/>
                  <a:gd name="T26" fmla="*/ 0 w 108"/>
                  <a:gd name="T27" fmla="*/ 0 h 29"/>
                  <a:gd name="T28" fmla="*/ 0 w 108"/>
                  <a:gd name="T29" fmla="*/ 0 h 29"/>
                  <a:gd name="T30" fmla="*/ 0 w 108"/>
                  <a:gd name="T31" fmla="*/ 0 h 29"/>
                  <a:gd name="T32" fmla="*/ 0 w 108"/>
                  <a:gd name="T33" fmla="*/ 0 h 29"/>
                  <a:gd name="T34" fmla="*/ 0 w 108"/>
                  <a:gd name="T35" fmla="*/ 0 h 29"/>
                  <a:gd name="T36" fmla="*/ 0 w 108"/>
                  <a:gd name="T37" fmla="*/ 0 h 29"/>
                  <a:gd name="T38" fmla="*/ 0 w 108"/>
                  <a:gd name="T39" fmla="*/ 0 h 29"/>
                  <a:gd name="T40" fmla="*/ 0 w 108"/>
                  <a:gd name="T41" fmla="*/ 0 h 29"/>
                  <a:gd name="T42" fmla="*/ 0 w 108"/>
                  <a:gd name="T43" fmla="*/ 0 h 29"/>
                  <a:gd name="T44" fmla="*/ 0 w 108"/>
                  <a:gd name="T45" fmla="*/ 0 h 29"/>
                  <a:gd name="T46" fmla="*/ 0 w 108"/>
                  <a:gd name="T47" fmla="*/ 0 h 29"/>
                  <a:gd name="T48" fmla="*/ 0 w 108"/>
                  <a:gd name="T49" fmla="*/ 0 h 29"/>
                  <a:gd name="T50" fmla="*/ 0 w 108"/>
                  <a:gd name="T51" fmla="*/ 0 h 29"/>
                  <a:gd name="T52" fmla="*/ 0 w 108"/>
                  <a:gd name="T53" fmla="*/ 0 h 29"/>
                  <a:gd name="T54" fmla="*/ 0 w 108"/>
                  <a:gd name="T55" fmla="*/ 0 h 29"/>
                  <a:gd name="T56" fmla="*/ 0 w 108"/>
                  <a:gd name="T57" fmla="*/ 0 h 29"/>
                  <a:gd name="T58" fmla="*/ 0 w 108"/>
                  <a:gd name="T59" fmla="*/ 0 h 29"/>
                  <a:gd name="T60" fmla="*/ 0 w 108"/>
                  <a:gd name="T61" fmla="*/ 0 h 29"/>
                  <a:gd name="T62" fmla="*/ 0 w 108"/>
                  <a:gd name="T63" fmla="*/ 0 h 29"/>
                  <a:gd name="T64" fmla="*/ 0 w 108"/>
                  <a:gd name="T65" fmla="*/ 0 h 29"/>
                  <a:gd name="T66" fmla="*/ 0 w 108"/>
                  <a:gd name="T67" fmla="*/ 0 h 29"/>
                  <a:gd name="T68" fmla="*/ 0 w 108"/>
                  <a:gd name="T69" fmla="*/ 0 h 29"/>
                  <a:gd name="T70" fmla="*/ 0 w 108"/>
                  <a:gd name="T71" fmla="*/ 0 h 29"/>
                  <a:gd name="T72" fmla="*/ 0 w 108"/>
                  <a:gd name="T73" fmla="*/ 0 h 29"/>
                  <a:gd name="T74" fmla="*/ 0 w 108"/>
                  <a:gd name="T75" fmla="*/ 0 h 29"/>
                  <a:gd name="T76" fmla="*/ 0 w 108"/>
                  <a:gd name="T77" fmla="*/ 0 h 29"/>
                  <a:gd name="T78" fmla="*/ 0 w 108"/>
                  <a:gd name="T79" fmla="*/ 0 h 29"/>
                  <a:gd name="T80" fmla="*/ 0 w 108"/>
                  <a:gd name="T81" fmla="*/ 0 h 29"/>
                  <a:gd name="T82" fmla="*/ 0 w 108"/>
                  <a:gd name="T83" fmla="*/ 0 h 29"/>
                  <a:gd name="T84" fmla="*/ 0 w 108"/>
                  <a:gd name="T85" fmla="*/ 0 h 29"/>
                  <a:gd name="T86" fmla="*/ 0 w 108"/>
                  <a:gd name="T87" fmla="*/ 0 h 29"/>
                  <a:gd name="T88" fmla="*/ 0 w 108"/>
                  <a:gd name="T89" fmla="*/ 0 h 29"/>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08"/>
                  <a:gd name="T136" fmla="*/ 0 h 29"/>
                  <a:gd name="T137" fmla="*/ 108 w 108"/>
                  <a:gd name="T138" fmla="*/ 29 h 29"/>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08" h="29">
                    <a:moveTo>
                      <a:pt x="89" y="29"/>
                    </a:moveTo>
                    <a:lnTo>
                      <a:pt x="92" y="29"/>
                    </a:lnTo>
                    <a:lnTo>
                      <a:pt x="94" y="29"/>
                    </a:lnTo>
                    <a:lnTo>
                      <a:pt x="98" y="28"/>
                    </a:lnTo>
                    <a:lnTo>
                      <a:pt x="100" y="27"/>
                    </a:lnTo>
                    <a:lnTo>
                      <a:pt x="102" y="25"/>
                    </a:lnTo>
                    <a:lnTo>
                      <a:pt x="104" y="23"/>
                    </a:lnTo>
                    <a:lnTo>
                      <a:pt x="106" y="21"/>
                    </a:lnTo>
                    <a:lnTo>
                      <a:pt x="107" y="19"/>
                    </a:lnTo>
                    <a:lnTo>
                      <a:pt x="108" y="16"/>
                    </a:lnTo>
                    <a:lnTo>
                      <a:pt x="108" y="13"/>
                    </a:lnTo>
                    <a:lnTo>
                      <a:pt x="108" y="11"/>
                    </a:lnTo>
                    <a:lnTo>
                      <a:pt x="107" y="9"/>
                    </a:lnTo>
                    <a:lnTo>
                      <a:pt x="106" y="6"/>
                    </a:lnTo>
                    <a:lnTo>
                      <a:pt x="104" y="4"/>
                    </a:lnTo>
                    <a:lnTo>
                      <a:pt x="102" y="3"/>
                    </a:lnTo>
                    <a:lnTo>
                      <a:pt x="100" y="2"/>
                    </a:lnTo>
                    <a:lnTo>
                      <a:pt x="98" y="1"/>
                    </a:lnTo>
                    <a:lnTo>
                      <a:pt x="94" y="0"/>
                    </a:lnTo>
                    <a:lnTo>
                      <a:pt x="92" y="0"/>
                    </a:lnTo>
                    <a:lnTo>
                      <a:pt x="90" y="0"/>
                    </a:lnTo>
                    <a:lnTo>
                      <a:pt x="22" y="0"/>
                    </a:lnTo>
                    <a:lnTo>
                      <a:pt x="18" y="0"/>
                    </a:lnTo>
                    <a:lnTo>
                      <a:pt x="14" y="0"/>
                    </a:lnTo>
                    <a:lnTo>
                      <a:pt x="12" y="1"/>
                    </a:lnTo>
                    <a:lnTo>
                      <a:pt x="9" y="2"/>
                    </a:lnTo>
                    <a:lnTo>
                      <a:pt x="6" y="3"/>
                    </a:lnTo>
                    <a:lnTo>
                      <a:pt x="4" y="4"/>
                    </a:lnTo>
                    <a:lnTo>
                      <a:pt x="3" y="6"/>
                    </a:lnTo>
                    <a:lnTo>
                      <a:pt x="1" y="9"/>
                    </a:lnTo>
                    <a:lnTo>
                      <a:pt x="1" y="11"/>
                    </a:lnTo>
                    <a:lnTo>
                      <a:pt x="0" y="13"/>
                    </a:lnTo>
                    <a:lnTo>
                      <a:pt x="1" y="16"/>
                    </a:lnTo>
                    <a:lnTo>
                      <a:pt x="1" y="19"/>
                    </a:lnTo>
                    <a:lnTo>
                      <a:pt x="3" y="21"/>
                    </a:lnTo>
                    <a:lnTo>
                      <a:pt x="4" y="23"/>
                    </a:lnTo>
                    <a:lnTo>
                      <a:pt x="6" y="25"/>
                    </a:lnTo>
                    <a:lnTo>
                      <a:pt x="9" y="27"/>
                    </a:lnTo>
                    <a:lnTo>
                      <a:pt x="12" y="28"/>
                    </a:lnTo>
                    <a:lnTo>
                      <a:pt x="14" y="29"/>
                    </a:lnTo>
                    <a:lnTo>
                      <a:pt x="18" y="29"/>
                    </a:lnTo>
                    <a:lnTo>
                      <a:pt x="22" y="29"/>
                    </a:lnTo>
                    <a:lnTo>
                      <a:pt x="90" y="29"/>
                    </a:lnTo>
                    <a:lnTo>
                      <a:pt x="89"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21" name="Freeform 1544"/>
              <p:cNvSpPr>
                <a:spLocks/>
              </p:cNvSpPr>
              <p:nvPr/>
            </p:nvSpPr>
            <p:spPr bwMode="auto">
              <a:xfrm flipH="1">
                <a:off x="5237" y="1383"/>
                <a:ext cx="11" cy="4"/>
              </a:xfrm>
              <a:custGeom>
                <a:avLst/>
                <a:gdLst>
                  <a:gd name="T0" fmla="*/ 0 w 106"/>
                  <a:gd name="T1" fmla="*/ 0 h 29"/>
                  <a:gd name="T2" fmla="*/ 0 w 106"/>
                  <a:gd name="T3" fmla="*/ 0 h 29"/>
                  <a:gd name="T4" fmla="*/ 0 w 106"/>
                  <a:gd name="T5" fmla="*/ 0 h 29"/>
                  <a:gd name="T6" fmla="*/ 0 w 106"/>
                  <a:gd name="T7" fmla="*/ 0 h 29"/>
                  <a:gd name="T8" fmla="*/ 0 w 106"/>
                  <a:gd name="T9" fmla="*/ 0 h 29"/>
                  <a:gd name="T10" fmla="*/ 0 w 106"/>
                  <a:gd name="T11" fmla="*/ 0 h 29"/>
                  <a:gd name="T12" fmla="*/ 0 w 106"/>
                  <a:gd name="T13" fmla="*/ 0 h 29"/>
                  <a:gd name="T14" fmla="*/ 0 w 106"/>
                  <a:gd name="T15" fmla="*/ 0 h 29"/>
                  <a:gd name="T16" fmla="*/ 0 w 106"/>
                  <a:gd name="T17" fmla="*/ 0 h 29"/>
                  <a:gd name="T18" fmla="*/ 0 w 106"/>
                  <a:gd name="T19" fmla="*/ 0 h 29"/>
                  <a:gd name="T20" fmla="*/ 0 w 106"/>
                  <a:gd name="T21" fmla="*/ 0 h 29"/>
                  <a:gd name="T22" fmla="*/ 0 w 106"/>
                  <a:gd name="T23" fmla="*/ 0 h 29"/>
                  <a:gd name="T24" fmla="*/ 0 w 106"/>
                  <a:gd name="T25" fmla="*/ 0 h 29"/>
                  <a:gd name="T26" fmla="*/ 0 w 106"/>
                  <a:gd name="T27" fmla="*/ 0 h 29"/>
                  <a:gd name="T28" fmla="*/ 0 w 106"/>
                  <a:gd name="T29" fmla="*/ 0 h 29"/>
                  <a:gd name="T30" fmla="*/ 0 w 106"/>
                  <a:gd name="T31" fmla="*/ 0 h 29"/>
                  <a:gd name="T32" fmla="*/ 0 w 106"/>
                  <a:gd name="T33" fmla="*/ 0 h 29"/>
                  <a:gd name="T34" fmla="*/ 0 w 106"/>
                  <a:gd name="T35" fmla="*/ 0 h 29"/>
                  <a:gd name="T36" fmla="*/ 0 w 106"/>
                  <a:gd name="T37" fmla="*/ 0 h 29"/>
                  <a:gd name="T38" fmla="*/ 0 w 106"/>
                  <a:gd name="T39" fmla="*/ 0 h 29"/>
                  <a:gd name="T40" fmla="*/ 0 w 106"/>
                  <a:gd name="T41" fmla="*/ 0 h 29"/>
                  <a:gd name="T42" fmla="*/ 0 w 106"/>
                  <a:gd name="T43" fmla="*/ 0 h 29"/>
                  <a:gd name="T44" fmla="*/ 0 w 106"/>
                  <a:gd name="T45" fmla="*/ 0 h 29"/>
                  <a:gd name="T46" fmla="*/ 0 w 106"/>
                  <a:gd name="T47" fmla="*/ 0 h 29"/>
                  <a:gd name="T48" fmla="*/ 0 w 106"/>
                  <a:gd name="T49" fmla="*/ 0 h 29"/>
                  <a:gd name="T50" fmla="*/ 0 w 106"/>
                  <a:gd name="T51" fmla="*/ 0 h 29"/>
                  <a:gd name="T52" fmla="*/ 0 w 106"/>
                  <a:gd name="T53" fmla="*/ 0 h 29"/>
                  <a:gd name="T54" fmla="*/ 0 w 106"/>
                  <a:gd name="T55" fmla="*/ 0 h 29"/>
                  <a:gd name="T56" fmla="*/ 0 w 106"/>
                  <a:gd name="T57" fmla="*/ 0 h 29"/>
                  <a:gd name="T58" fmla="*/ 0 w 106"/>
                  <a:gd name="T59" fmla="*/ 0 h 29"/>
                  <a:gd name="T60" fmla="*/ 0 w 106"/>
                  <a:gd name="T61" fmla="*/ 0 h 29"/>
                  <a:gd name="T62" fmla="*/ 0 w 106"/>
                  <a:gd name="T63" fmla="*/ 0 h 29"/>
                  <a:gd name="T64" fmla="*/ 0 w 106"/>
                  <a:gd name="T65" fmla="*/ 0 h 29"/>
                  <a:gd name="T66" fmla="*/ 0 w 106"/>
                  <a:gd name="T67" fmla="*/ 0 h 29"/>
                  <a:gd name="T68" fmla="*/ 0 w 106"/>
                  <a:gd name="T69" fmla="*/ 0 h 29"/>
                  <a:gd name="T70" fmla="*/ 0 w 106"/>
                  <a:gd name="T71" fmla="*/ 0 h 29"/>
                  <a:gd name="T72" fmla="*/ 0 w 106"/>
                  <a:gd name="T73" fmla="*/ 0 h 29"/>
                  <a:gd name="T74" fmla="*/ 0 w 106"/>
                  <a:gd name="T75" fmla="*/ 0 h 29"/>
                  <a:gd name="T76" fmla="*/ 0 w 106"/>
                  <a:gd name="T77" fmla="*/ 0 h 29"/>
                  <a:gd name="T78" fmla="*/ 0 w 106"/>
                  <a:gd name="T79" fmla="*/ 0 h 29"/>
                  <a:gd name="T80" fmla="*/ 0 w 106"/>
                  <a:gd name="T81" fmla="*/ 0 h 29"/>
                  <a:gd name="T82" fmla="*/ 0 w 106"/>
                  <a:gd name="T83" fmla="*/ 0 h 29"/>
                  <a:gd name="T84" fmla="*/ 0 w 106"/>
                  <a:gd name="T85" fmla="*/ 0 h 29"/>
                  <a:gd name="T86" fmla="*/ 0 w 106"/>
                  <a:gd name="T87" fmla="*/ 0 h 2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06"/>
                  <a:gd name="T133" fmla="*/ 0 h 29"/>
                  <a:gd name="T134" fmla="*/ 106 w 106"/>
                  <a:gd name="T135" fmla="*/ 29 h 2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06" h="29">
                    <a:moveTo>
                      <a:pt x="87" y="29"/>
                    </a:moveTo>
                    <a:lnTo>
                      <a:pt x="90" y="29"/>
                    </a:lnTo>
                    <a:lnTo>
                      <a:pt x="93" y="29"/>
                    </a:lnTo>
                    <a:lnTo>
                      <a:pt x="96" y="28"/>
                    </a:lnTo>
                    <a:lnTo>
                      <a:pt x="99" y="27"/>
                    </a:lnTo>
                    <a:lnTo>
                      <a:pt x="101" y="25"/>
                    </a:lnTo>
                    <a:lnTo>
                      <a:pt x="102" y="23"/>
                    </a:lnTo>
                    <a:lnTo>
                      <a:pt x="105" y="21"/>
                    </a:lnTo>
                    <a:lnTo>
                      <a:pt x="105" y="19"/>
                    </a:lnTo>
                    <a:lnTo>
                      <a:pt x="106" y="16"/>
                    </a:lnTo>
                    <a:lnTo>
                      <a:pt x="106" y="13"/>
                    </a:lnTo>
                    <a:lnTo>
                      <a:pt x="106" y="11"/>
                    </a:lnTo>
                    <a:lnTo>
                      <a:pt x="105" y="9"/>
                    </a:lnTo>
                    <a:lnTo>
                      <a:pt x="105" y="6"/>
                    </a:lnTo>
                    <a:lnTo>
                      <a:pt x="102" y="4"/>
                    </a:lnTo>
                    <a:lnTo>
                      <a:pt x="101" y="3"/>
                    </a:lnTo>
                    <a:lnTo>
                      <a:pt x="99" y="2"/>
                    </a:lnTo>
                    <a:lnTo>
                      <a:pt x="96" y="1"/>
                    </a:lnTo>
                    <a:lnTo>
                      <a:pt x="93" y="0"/>
                    </a:lnTo>
                    <a:lnTo>
                      <a:pt x="90" y="0"/>
                    </a:lnTo>
                    <a:lnTo>
                      <a:pt x="87" y="0"/>
                    </a:lnTo>
                    <a:lnTo>
                      <a:pt x="19" y="0"/>
                    </a:lnTo>
                    <a:lnTo>
                      <a:pt x="16" y="0"/>
                    </a:lnTo>
                    <a:lnTo>
                      <a:pt x="13" y="0"/>
                    </a:lnTo>
                    <a:lnTo>
                      <a:pt x="10" y="1"/>
                    </a:lnTo>
                    <a:lnTo>
                      <a:pt x="8" y="2"/>
                    </a:lnTo>
                    <a:lnTo>
                      <a:pt x="5" y="3"/>
                    </a:lnTo>
                    <a:lnTo>
                      <a:pt x="3" y="4"/>
                    </a:lnTo>
                    <a:lnTo>
                      <a:pt x="2" y="6"/>
                    </a:lnTo>
                    <a:lnTo>
                      <a:pt x="1" y="9"/>
                    </a:lnTo>
                    <a:lnTo>
                      <a:pt x="0" y="11"/>
                    </a:lnTo>
                    <a:lnTo>
                      <a:pt x="0" y="13"/>
                    </a:lnTo>
                    <a:lnTo>
                      <a:pt x="0" y="16"/>
                    </a:lnTo>
                    <a:lnTo>
                      <a:pt x="1" y="19"/>
                    </a:lnTo>
                    <a:lnTo>
                      <a:pt x="2" y="21"/>
                    </a:lnTo>
                    <a:lnTo>
                      <a:pt x="3" y="23"/>
                    </a:lnTo>
                    <a:lnTo>
                      <a:pt x="5" y="25"/>
                    </a:lnTo>
                    <a:lnTo>
                      <a:pt x="8" y="27"/>
                    </a:lnTo>
                    <a:lnTo>
                      <a:pt x="10" y="28"/>
                    </a:lnTo>
                    <a:lnTo>
                      <a:pt x="13" y="29"/>
                    </a:lnTo>
                    <a:lnTo>
                      <a:pt x="16" y="29"/>
                    </a:lnTo>
                    <a:lnTo>
                      <a:pt x="19" y="29"/>
                    </a:lnTo>
                    <a:lnTo>
                      <a:pt x="87"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22" name="Freeform 1545"/>
              <p:cNvSpPr>
                <a:spLocks/>
              </p:cNvSpPr>
              <p:nvPr/>
            </p:nvSpPr>
            <p:spPr bwMode="auto">
              <a:xfrm flipH="1">
                <a:off x="5238" y="1387"/>
                <a:ext cx="8" cy="1"/>
              </a:xfrm>
              <a:custGeom>
                <a:avLst/>
                <a:gdLst>
                  <a:gd name="T0" fmla="*/ 0 w 71"/>
                  <a:gd name="T1" fmla="*/ 0 h 8"/>
                  <a:gd name="T2" fmla="*/ 0 w 71"/>
                  <a:gd name="T3" fmla="*/ 0 h 8"/>
                  <a:gd name="T4" fmla="*/ 0 w 71"/>
                  <a:gd name="T5" fmla="*/ 0 h 8"/>
                  <a:gd name="T6" fmla="*/ 0 w 71"/>
                  <a:gd name="T7" fmla="*/ 0 h 8"/>
                  <a:gd name="T8" fmla="*/ 0 w 71"/>
                  <a:gd name="T9" fmla="*/ 0 h 8"/>
                  <a:gd name="T10" fmla="*/ 0 w 71"/>
                  <a:gd name="T11" fmla="*/ 0 h 8"/>
                  <a:gd name="T12" fmla="*/ 0 w 71"/>
                  <a:gd name="T13" fmla="*/ 0 h 8"/>
                  <a:gd name="T14" fmla="*/ 0 60000 65536"/>
                  <a:gd name="T15" fmla="*/ 0 60000 65536"/>
                  <a:gd name="T16" fmla="*/ 0 60000 65536"/>
                  <a:gd name="T17" fmla="*/ 0 60000 65536"/>
                  <a:gd name="T18" fmla="*/ 0 60000 65536"/>
                  <a:gd name="T19" fmla="*/ 0 60000 65536"/>
                  <a:gd name="T20" fmla="*/ 0 60000 65536"/>
                  <a:gd name="T21" fmla="*/ 0 w 71"/>
                  <a:gd name="T22" fmla="*/ 0 h 8"/>
                  <a:gd name="T23" fmla="*/ 71 w 71"/>
                  <a:gd name="T24" fmla="*/ 8 h 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1" h="8">
                    <a:moveTo>
                      <a:pt x="70" y="7"/>
                    </a:moveTo>
                    <a:lnTo>
                      <a:pt x="71" y="0"/>
                    </a:lnTo>
                    <a:lnTo>
                      <a:pt x="0" y="0"/>
                    </a:lnTo>
                    <a:lnTo>
                      <a:pt x="0" y="8"/>
                    </a:lnTo>
                    <a:lnTo>
                      <a:pt x="71" y="8"/>
                    </a:lnTo>
                    <a:lnTo>
                      <a:pt x="7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23" name="Freeform 1546"/>
              <p:cNvSpPr>
                <a:spLocks/>
              </p:cNvSpPr>
              <p:nvPr/>
            </p:nvSpPr>
            <p:spPr bwMode="auto">
              <a:xfrm flipH="1">
                <a:off x="5224" y="1383"/>
                <a:ext cx="13" cy="4"/>
              </a:xfrm>
              <a:custGeom>
                <a:avLst/>
                <a:gdLst>
                  <a:gd name="T0" fmla="*/ 0 w 108"/>
                  <a:gd name="T1" fmla="*/ 0 h 29"/>
                  <a:gd name="T2" fmla="*/ 0 w 108"/>
                  <a:gd name="T3" fmla="*/ 0 h 29"/>
                  <a:gd name="T4" fmla="*/ 0 w 108"/>
                  <a:gd name="T5" fmla="*/ 0 h 29"/>
                  <a:gd name="T6" fmla="*/ 0 w 108"/>
                  <a:gd name="T7" fmla="*/ 0 h 29"/>
                  <a:gd name="T8" fmla="*/ 0 w 108"/>
                  <a:gd name="T9" fmla="*/ 0 h 29"/>
                  <a:gd name="T10" fmla="*/ 0 w 108"/>
                  <a:gd name="T11" fmla="*/ 0 h 29"/>
                  <a:gd name="T12" fmla="*/ 0 w 108"/>
                  <a:gd name="T13" fmla="*/ 0 h 29"/>
                  <a:gd name="T14" fmla="*/ 0 w 108"/>
                  <a:gd name="T15" fmla="*/ 0 h 29"/>
                  <a:gd name="T16" fmla="*/ 0 w 108"/>
                  <a:gd name="T17" fmla="*/ 0 h 29"/>
                  <a:gd name="T18" fmla="*/ 0 w 108"/>
                  <a:gd name="T19" fmla="*/ 0 h 29"/>
                  <a:gd name="T20" fmla="*/ 0 w 108"/>
                  <a:gd name="T21" fmla="*/ 0 h 29"/>
                  <a:gd name="T22" fmla="*/ 0 w 108"/>
                  <a:gd name="T23" fmla="*/ 0 h 29"/>
                  <a:gd name="T24" fmla="*/ 0 w 108"/>
                  <a:gd name="T25" fmla="*/ 0 h 29"/>
                  <a:gd name="T26" fmla="*/ 0 w 108"/>
                  <a:gd name="T27" fmla="*/ 0 h 29"/>
                  <a:gd name="T28" fmla="*/ 0 w 108"/>
                  <a:gd name="T29" fmla="*/ 0 h 29"/>
                  <a:gd name="T30" fmla="*/ 0 w 108"/>
                  <a:gd name="T31" fmla="*/ 0 h 29"/>
                  <a:gd name="T32" fmla="*/ 0 w 108"/>
                  <a:gd name="T33" fmla="*/ 0 h 29"/>
                  <a:gd name="T34" fmla="*/ 0 w 108"/>
                  <a:gd name="T35" fmla="*/ 0 h 29"/>
                  <a:gd name="T36" fmla="*/ 0 w 108"/>
                  <a:gd name="T37" fmla="*/ 0 h 29"/>
                  <a:gd name="T38" fmla="*/ 0 w 108"/>
                  <a:gd name="T39" fmla="*/ 0 h 29"/>
                  <a:gd name="T40" fmla="*/ 0 w 108"/>
                  <a:gd name="T41" fmla="*/ 0 h 29"/>
                  <a:gd name="T42" fmla="*/ 0 w 108"/>
                  <a:gd name="T43" fmla="*/ 0 h 29"/>
                  <a:gd name="T44" fmla="*/ 0 w 108"/>
                  <a:gd name="T45" fmla="*/ 0 h 29"/>
                  <a:gd name="T46" fmla="*/ 0 w 108"/>
                  <a:gd name="T47" fmla="*/ 0 h 29"/>
                  <a:gd name="T48" fmla="*/ 0 w 108"/>
                  <a:gd name="T49" fmla="*/ 0 h 29"/>
                  <a:gd name="T50" fmla="*/ 0 w 108"/>
                  <a:gd name="T51" fmla="*/ 0 h 29"/>
                  <a:gd name="T52" fmla="*/ 0 w 108"/>
                  <a:gd name="T53" fmla="*/ 0 h 29"/>
                  <a:gd name="T54" fmla="*/ 0 w 108"/>
                  <a:gd name="T55" fmla="*/ 0 h 29"/>
                  <a:gd name="T56" fmla="*/ 0 w 108"/>
                  <a:gd name="T57" fmla="*/ 0 h 29"/>
                  <a:gd name="T58" fmla="*/ 0 w 108"/>
                  <a:gd name="T59" fmla="*/ 0 h 29"/>
                  <a:gd name="T60" fmla="*/ 0 w 108"/>
                  <a:gd name="T61" fmla="*/ 0 h 29"/>
                  <a:gd name="T62" fmla="*/ 0 w 108"/>
                  <a:gd name="T63" fmla="*/ 0 h 29"/>
                  <a:gd name="T64" fmla="*/ 0 w 108"/>
                  <a:gd name="T65" fmla="*/ 0 h 29"/>
                  <a:gd name="T66" fmla="*/ 0 w 108"/>
                  <a:gd name="T67" fmla="*/ 0 h 29"/>
                  <a:gd name="T68" fmla="*/ 0 w 108"/>
                  <a:gd name="T69" fmla="*/ 0 h 29"/>
                  <a:gd name="T70" fmla="*/ 0 w 108"/>
                  <a:gd name="T71" fmla="*/ 0 h 29"/>
                  <a:gd name="T72" fmla="*/ 0 w 108"/>
                  <a:gd name="T73" fmla="*/ 0 h 29"/>
                  <a:gd name="T74" fmla="*/ 0 w 108"/>
                  <a:gd name="T75" fmla="*/ 0 h 29"/>
                  <a:gd name="T76" fmla="*/ 0 w 108"/>
                  <a:gd name="T77" fmla="*/ 0 h 29"/>
                  <a:gd name="T78" fmla="*/ 0 w 108"/>
                  <a:gd name="T79" fmla="*/ 0 h 29"/>
                  <a:gd name="T80" fmla="*/ 0 w 108"/>
                  <a:gd name="T81" fmla="*/ 0 h 29"/>
                  <a:gd name="T82" fmla="*/ 0 w 108"/>
                  <a:gd name="T83" fmla="*/ 0 h 29"/>
                  <a:gd name="T84" fmla="*/ 0 w 108"/>
                  <a:gd name="T85" fmla="*/ 0 h 29"/>
                  <a:gd name="T86" fmla="*/ 0 w 108"/>
                  <a:gd name="T87" fmla="*/ 0 h 2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08"/>
                  <a:gd name="T133" fmla="*/ 0 h 29"/>
                  <a:gd name="T134" fmla="*/ 108 w 108"/>
                  <a:gd name="T135" fmla="*/ 29 h 2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08" h="29">
                    <a:moveTo>
                      <a:pt x="89" y="29"/>
                    </a:moveTo>
                    <a:lnTo>
                      <a:pt x="92" y="29"/>
                    </a:lnTo>
                    <a:lnTo>
                      <a:pt x="94" y="29"/>
                    </a:lnTo>
                    <a:lnTo>
                      <a:pt x="98" y="28"/>
                    </a:lnTo>
                    <a:lnTo>
                      <a:pt x="100" y="27"/>
                    </a:lnTo>
                    <a:lnTo>
                      <a:pt x="102" y="25"/>
                    </a:lnTo>
                    <a:lnTo>
                      <a:pt x="104" y="23"/>
                    </a:lnTo>
                    <a:lnTo>
                      <a:pt x="106" y="21"/>
                    </a:lnTo>
                    <a:lnTo>
                      <a:pt x="107" y="19"/>
                    </a:lnTo>
                    <a:lnTo>
                      <a:pt x="108" y="16"/>
                    </a:lnTo>
                    <a:lnTo>
                      <a:pt x="108" y="13"/>
                    </a:lnTo>
                    <a:lnTo>
                      <a:pt x="108" y="11"/>
                    </a:lnTo>
                    <a:lnTo>
                      <a:pt x="107" y="9"/>
                    </a:lnTo>
                    <a:lnTo>
                      <a:pt x="106" y="6"/>
                    </a:lnTo>
                    <a:lnTo>
                      <a:pt x="104" y="4"/>
                    </a:lnTo>
                    <a:lnTo>
                      <a:pt x="102" y="3"/>
                    </a:lnTo>
                    <a:lnTo>
                      <a:pt x="100" y="2"/>
                    </a:lnTo>
                    <a:lnTo>
                      <a:pt x="98" y="1"/>
                    </a:lnTo>
                    <a:lnTo>
                      <a:pt x="94" y="0"/>
                    </a:lnTo>
                    <a:lnTo>
                      <a:pt x="92" y="0"/>
                    </a:lnTo>
                    <a:lnTo>
                      <a:pt x="89" y="0"/>
                    </a:lnTo>
                    <a:lnTo>
                      <a:pt x="21" y="0"/>
                    </a:lnTo>
                    <a:lnTo>
                      <a:pt x="18" y="0"/>
                    </a:lnTo>
                    <a:lnTo>
                      <a:pt x="14" y="0"/>
                    </a:lnTo>
                    <a:lnTo>
                      <a:pt x="12" y="1"/>
                    </a:lnTo>
                    <a:lnTo>
                      <a:pt x="9" y="2"/>
                    </a:lnTo>
                    <a:lnTo>
                      <a:pt x="6" y="3"/>
                    </a:lnTo>
                    <a:lnTo>
                      <a:pt x="4" y="4"/>
                    </a:lnTo>
                    <a:lnTo>
                      <a:pt x="3" y="6"/>
                    </a:lnTo>
                    <a:lnTo>
                      <a:pt x="1" y="9"/>
                    </a:lnTo>
                    <a:lnTo>
                      <a:pt x="0" y="11"/>
                    </a:lnTo>
                    <a:lnTo>
                      <a:pt x="0" y="13"/>
                    </a:lnTo>
                    <a:lnTo>
                      <a:pt x="0" y="16"/>
                    </a:lnTo>
                    <a:lnTo>
                      <a:pt x="1" y="19"/>
                    </a:lnTo>
                    <a:lnTo>
                      <a:pt x="3" y="21"/>
                    </a:lnTo>
                    <a:lnTo>
                      <a:pt x="4" y="23"/>
                    </a:lnTo>
                    <a:lnTo>
                      <a:pt x="6" y="25"/>
                    </a:lnTo>
                    <a:lnTo>
                      <a:pt x="9" y="27"/>
                    </a:lnTo>
                    <a:lnTo>
                      <a:pt x="12" y="28"/>
                    </a:lnTo>
                    <a:lnTo>
                      <a:pt x="14" y="29"/>
                    </a:lnTo>
                    <a:lnTo>
                      <a:pt x="18" y="29"/>
                    </a:lnTo>
                    <a:lnTo>
                      <a:pt x="21" y="29"/>
                    </a:lnTo>
                    <a:lnTo>
                      <a:pt x="89"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24" name="Freeform 1547"/>
              <p:cNvSpPr>
                <a:spLocks/>
              </p:cNvSpPr>
              <p:nvPr/>
            </p:nvSpPr>
            <p:spPr bwMode="auto">
              <a:xfrm flipH="1">
                <a:off x="5226" y="1387"/>
                <a:ext cx="8" cy="1"/>
              </a:xfrm>
              <a:custGeom>
                <a:avLst/>
                <a:gdLst>
                  <a:gd name="T0" fmla="*/ 0 w 71"/>
                  <a:gd name="T1" fmla="*/ 0 h 8"/>
                  <a:gd name="T2" fmla="*/ 0 w 71"/>
                  <a:gd name="T3" fmla="*/ 0 h 8"/>
                  <a:gd name="T4" fmla="*/ 0 w 71"/>
                  <a:gd name="T5" fmla="*/ 0 h 8"/>
                  <a:gd name="T6" fmla="*/ 0 w 71"/>
                  <a:gd name="T7" fmla="*/ 0 h 8"/>
                  <a:gd name="T8" fmla="*/ 0 w 71"/>
                  <a:gd name="T9" fmla="*/ 0 h 8"/>
                  <a:gd name="T10" fmla="*/ 0 w 71"/>
                  <a:gd name="T11" fmla="*/ 0 h 8"/>
                  <a:gd name="T12" fmla="*/ 0 w 71"/>
                  <a:gd name="T13" fmla="*/ 0 h 8"/>
                  <a:gd name="T14" fmla="*/ 0 60000 65536"/>
                  <a:gd name="T15" fmla="*/ 0 60000 65536"/>
                  <a:gd name="T16" fmla="*/ 0 60000 65536"/>
                  <a:gd name="T17" fmla="*/ 0 60000 65536"/>
                  <a:gd name="T18" fmla="*/ 0 60000 65536"/>
                  <a:gd name="T19" fmla="*/ 0 60000 65536"/>
                  <a:gd name="T20" fmla="*/ 0 60000 65536"/>
                  <a:gd name="T21" fmla="*/ 0 w 71"/>
                  <a:gd name="T22" fmla="*/ 0 h 8"/>
                  <a:gd name="T23" fmla="*/ 71 w 71"/>
                  <a:gd name="T24" fmla="*/ 8 h 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1" h="8">
                    <a:moveTo>
                      <a:pt x="70" y="7"/>
                    </a:moveTo>
                    <a:lnTo>
                      <a:pt x="71" y="0"/>
                    </a:lnTo>
                    <a:lnTo>
                      <a:pt x="0" y="0"/>
                    </a:lnTo>
                    <a:lnTo>
                      <a:pt x="0" y="8"/>
                    </a:lnTo>
                    <a:lnTo>
                      <a:pt x="71" y="8"/>
                    </a:lnTo>
                    <a:lnTo>
                      <a:pt x="7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25" name="Freeform 1548"/>
              <p:cNvSpPr>
                <a:spLocks/>
              </p:cNvSpPr>
              <p:nvPr/>
            </p:nvSpPr>
            <p:spPr bwMode="auto">
              <a:xfrm flipH="1">
                <a:off x="5211" y="1383"/>
                <a:ext cx="13" cy="4"/>
              </a:xfrm>
              <a:custGeom>
                <a:avLst/>
                <a:gdLst>
                  <a:gd name="T0" fmla="*/ 0 w 108"/>
                  <a:gd name="T1" fmla="*/ 0 h 29"/>
                  <a:gd name="T2" fmla="*/ 0 w 108"/>
                  <a:gd name="T3" fmla="*/ 0 h 29"/>
                  <a:gd name="T4" fmla="*/ 0 w 108"/>
                  <a:gd name="T5" fmla="*/ 0 h 29"/>
                  <a:gd name="T6" fmla="*/ 0 w 108"/>
                  <a:gd name="T7" fmla="*/ 0 h 29"/>
                  <a:gd name="T8" fmla="*/ 0 w 108"/>
                  <a:gd name="T9" fmla="*/ 0 h 29"/>
                  <a:gd name="T10" fmla="*/ 0 w 108"/>
                  <a:gd name="T11" fmla="*/ 0 h 29"/>
                  <a:gd name="T12" fmla="*/ 0 w 108"/>
                  <a:gd name="T13" fmla="*/ 0 h 29"/>
                  <a:gd name="T14" fmla="*/ 0 w 108"/>
                  <a:gd name="T15" fmla="*/ 0 h 29"/>
                  <a:gd name="T16" fmla="*/ 0 w 108"/>
                  <a:gd name="T17" fmla="*/ 0 h 29"/>
                  <a:gd name="T18" fmla="*/ 0 w 108"/>
                  <a:gd name="T19" fmla="*/ 0 h 29"/>
                  <a:gd name="T20" fmla="*/ 0 w 108"/>
                  <a:gd name="T21" fmla="*/ 0 h 29"/>
                  <a:gd name="T22" fmla="*/ 0 w 108"/>
                  <a:gd name="T23" fmla="*/ 0 h 29"/>
                  <a:gd name="T24" fmla="*/ 0 w 108"/>
                  <a:gd name="T25" fmla="*/ 0 h 29"/>
                  <a:gd name="T26" fmla="*/ 0 w 108"/>
                  <a:gd name="T27" fmla="*/ 0 h 29"/>
                  <a:gd name="T28" fmla="*/ 0 w 108"/>
                  <a:gd name="T29" fmla="*/ 0 h 29"/>
                  <a:gd name="T30" fmla="*/ 0 w 108"/>
                  <a:gd name="T31" fmla="*/ 0 h 29"/>
                  <a:gd name="T32" fmla="*/ 0 w 108"/>
                  <a:gd name="T33" fmla="*/ 0 h 29"/>
                  <a:gd name="T34" fmla="*/ 0 w 108"/>
                  <a:gd name="T35" fmla="*/ 0 h 29"/>
                  <a:gd name="T36" fmla="*/ 0 w 108"/>
                  <a:gd name="T37" fmla="*/ 0 h 29"/>
                  <a:gd name="T38" fmla="*/ 0 w 108"/>
                  <a:gd name="T39" fmla="*/ 0 h 29"/>
                  <a:gd name="T40" fmla="*/ 0 w 108"/>
                  <a:gd name="T41" fmla="*/ 0 h 29"/>
                  <a:gd name="T42" fmla="*/ 0 w 108"/>
                  <a:gd name="T43" fmla="*/ 0 h 29"/>
                  <a:gd name="T44" fmla="*/ 0 w 108"/>
                  <a:gd name="T45" fmla="*/ 0 h 29"/>
                  <a:gd name="T46" fmla="*/ 0 w 108"/>
                  <a:gd name="T47" fmla="*/ 0 h 29"/>
                  <a:gd name="T48" fmla="*/ 0 w 108"/>
                  <a:gd name="T49" fmla="*/ 0 h 29"/>
                  <a:gd name="T50" fmla="*/ 0 w 108"/>
                  <a:gd name="T51" fmla="*/ 0 h 29"/>
                  <a:gd name="T52" fmla="*/ 0 w 108"/>
                  <a:gd name="T53" fmla="*/ 0 h 29"/>
                  <a:gd name="T54" fmla="*/ 0 w 108"/>
                  <a:gd name="T55" fmla="*/ 0 h 29"/>
                  <a:gd name="T56" fmla="*/ 0 w 108"/>
                  <a:gd name="T57" fmla="*/ 0 h 29"/>
                  <a:gd name="T58" fmla="*/ 0 w 108"/>
                  <a:gd name="T59" fmla="*/ 0 h 29"/>
                  <a:gd name="T60" fmla="*/ 0 w 108"/>
                  <a:gd name="T61" fmla="*/ 0 h 29"/>
                  <a:gd name="T62" fmla="*/ 0 w 108"/>
                  <a:gd name="T63" fmla="*/ 0 h 29"/>
                  <a:gd name="T64" fmla="*/ 0 w 108"/>
                  <a:gd name="T65" fmla="*/ 0 h 29"/>
                  <a:gd name="T66" fmla="*/ 0 w 108"/>
                  <a:gd name="T67" fmla="*/ 0 h 29"/>
                  <a:gd name="T68" fmla="*/ 0 w 108"/>
                  <a:gd name="T69" fmla="*/ 0 h 29"/>
                  <a:gd name="T70" fmla="*/ 0 w 108"/>
                  <a:gd name="T71" fmla="*/ 0 h 29"/>
                  <a:gd name="T72" fmla="*/ 0 w 108"/>
                  <a:gd name="T73" fmla="*/ 0 h 29"/>
                  <a:gd name="T74" fmla="*/ 0 w 108"/>
                  <a:gd name="T75" fmla="*/ 0 h 29"/>
                  <a:gd name="T76" fmla="*/ 0 w 108"/>
                  <a:gd name="T77" fmla="*/ 0 h 29"/>
                  <a:gd name="T78" fmla="*/ 0 w 108"/>
                  <a:gd name="T79" fmla="*/ 0 h 29"/>
                  <a:gd name="T80" fmla="*/ 0 w 108"/>
                  <a:gd name="T81" fmla="*/ 0 h 29"/>
                  <a:gd name="T82" fmla="*/ 0 w 108"/>
                  <a:gd name="T83" fmla="*/ 0 h 29"/>
                  <a:gd name="T84" fmla="*/ 0 w 108"/>
                  <a:gd name="T85" fmla="*/ 0 h 29"/>
                  <a:gd name="T86" fmla="*/ 0 w 108"/>
                  <a:gd name="T87" fmla="*/ 0 h 29"/>
                  <a:gd name="T88" fmla="*/ 0 w 108"/>
                  <a:gd name="T89" fmla="*/ 0 h 29"/>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08"/>
                  <a:gd name="T136" fmla="*/ 0 h 29"/>
                  <a:gd name="T137" fmla="*/ 108 w 108"/>
                  <a:gd name="T138" fmla="*/ 29 h 29"/>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08" h="29">
                    <a:moveTo>
                      <a:pt x="85" y="29"/>
                    </a:moveTo>
                    <a:lnTo>
                      <a:pt x="90" y="29"/>
                    </a:lnTo>
                    <a:lnTo>
                      <a:pt x="93" y="29"/>
                    </a:lnTo>
                    <a:lnTo>
                      <a:pt x="96" y="28"/>
                    </a:lnTo>
                    <a:lnTo>
                      <a:pt x="99" y="27"/>
                    </a:lnTo>
                    <a:lnTo>
                      <a:pt x="101" y="25"/>
                    </a:lnTo>
                    <a:lnTo>
                      <a:pt x="103" y="23"/>
                    </a:lnTo>
                    <a:lnTo>
                      <a:pt x="105" y="21"/>
                    </a:lnTo>
                    <a:lnTo>
                      <a:pt x="107" y="19"/>
                    </a:lnTo>
                    <a:lnTo>
                      <a:pt x="107" y="16"/>
                    </a:lnTo>
                    <a:lnTo>
                      <a:pt x="108" y="13"/>
                    </a:lnTo>
                    <a:lnTo>
                      <a:pt x="107" y="11"/>
                    </a:lnTo>
                    <a:lnTo>
                      <a:pt x="107" y="9"/>
                    </a:lnTo>
                    <a:lnTo>
                      <a:pt x="105" y="6"/>
                    </a:lnTo>
                    <a:lnTo>
                      <a:pt x="103" y="4"/>
                    </a:lnTo>
                    <a:lnTo>
                      <a:pt x="101" y="3"/>
                    </a:lnTo>
                    <a:lnTo>
                      <a:pt x="99" y="2"/>
                    </a:lnTo>
                    <a:lnTo>
                      <a:pt x="96" y="1"/>
                    </a:lnTo>
                    <a:lnTo>
                      <a:pt x="93" y="0"/>
                    </a:lnTo>
                    <a:lnTo>
                      <a:pt x="90" y="0"/>
                    </a:lnTo>
                    <a:lnTo>
                      <a:pt x="87" y="0"/>
                    </a:lnTo>
                    <a:lnTo>
                      <a:pt x="19" y="0"/>
                    </a:lnTo>
                    <a:lnTo>
                      <a:pt x="16" y="0"/>
                    </a:lnTo>
                    <a:lnTo>
                      <a:pt x="13" y="0"/>
                    </a:lnTo>
                    <a:lnTo>
                      <a:pt x="10" y="1"/>
                    </a:lnTo>
                    <a:lnTo>
                      <a:pt x="8" y="2"/>
                    </a:lnTo>
                    <a:lnTo>
                      <a:pt x="5" y="3"/>
                    </a:lnTo>
                    <a:lnTo>
                      <a:pt x="3" y="4"/>
                    </a:lnTo>
                    <a:lnTo>
                      <a:pt x="2" y="6"/>
                    </a:lnTo>
                    <a:lnTo>
                      <a:pt x="1" y="9"/>
                    </a:lnTo>
                    <a:lnTo>
                      <a:pt x="0" y="11"/>
                    </a:lnTo>
                    <a:lnTo>
                      <a:pt x="0" y="13"/>
                    </a:lnTo>
                    <a:lnTo>
                      <a:pt x="0" y="16"/>
                    </a:lnTo>
                    <a:lnTo>
                      <a:pt x="1" y="19"/>
                    </a:lnTo>
                    <a:lnTo>
                      <a:pt x="2" y="21"/>
                    </a:lnTo>
                    <a:lnTo>
                      <a:pt x="3" y="23"/>
                    </a:lnTo>
                    <a:lnTo>
                      <a:pt x="5" y="25"/>
                    </a:lnTo>
                    <a:lnTo>
                      <a:pt x="8" y="27"/>
                    </a:lnTo>
                    <a:lnTo>
                      <a:pt x="10" y="28"/>
                    </a:lnTo>
                    <a:lnTo>
                      <a:pt x="13" y="29"/>
                    </a:lnTo>
                    <a:lnTo>
                      <a:pt x="16" y="29"/>
                    </a:lnTo>
                    <a:lnTo>
                      <a:pt x="19" y="29"/>
                    </a:lnTo>
                    <a:lnTo>
                      <a:pt x="87" y="29"/>
                    </a:lnTo>
                    <a:lnTo>
                      <a:pt x="85"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26" name="Freeform 1549"/>
              <p:cNvSpPr>
                <a:spLocks/>
              </p:cNvSpPr>
              <p:nvPr/>
            </p:nvSpPr>
            <p:spPr bwMode="auto">
              <a:xfrm flipH="1">
                <a:off x="5200" y="1379"/>
                <a:ext cx="12" cy="7"/>
              </a:xfrm>
              <a:custGeom>
                <a:avLst/>
                <a:gdLst>
                  <a:gd name="T0" fmla="*/ 0 w 104"/>
                  <a:gd name="T1" fmla="*/ 0 h 53"/>
                  <a:gd name="T2" fmla="*/ 0 w 104"/>
                  <a:gd name="T3" fmla="*/ 0 h 53"/>
                  <a:gd name="T4" fmla="*/ 0 w 104"/>
                  <a:gd name="T5" fmla="*/ 0 h 53"/>
                  <a:gd name="T6" fmla="*/ 0 w 104"/>
                  <a:gd name="T7" fmla="*/ 0 h 53"/>
                  <a:gd name="T8" fmla="*/ 0 w 104"/>
                  <a:gd name="T9" fmla="*/ 0 h 53"/>
                  <a:gd name="T10" fmla="*/ 0 w 104"/>
                  <a:gd name="T11" fmla="*/ 0 h 53"/>
                  <a:gd name="T12" fmla="*/ 0 w 104"/>
                  <a:gd name="T13" fmla="*/ 0 h 53"/>
                  <a:gd name="T14" fmla="*/ 0 w 104"/>
                  <a:gd name="T15" fmla="*/ 0 h 53"/>
                  <a:gd name="T16" fmla="*/ 0 w 104"/>
                  <a:gd name="T17" fmla="*/ 0 h 53"/>
                  <a:gd name="T18" fmla="*/ 0 w 104"/>
                  <a:gd name="T19" fmla="*/ 0 h 53"/>
                  <a:gd name="T20" fmla="*/ 0 w 104"/>
                  <a:gd name="T21" fmla="*/ 0 h 53"/>
                  <a:gd name="T22" fmla="*/ 0 w 104"/>
                  <a:gd name="T23" fmla="*/ 0 h 53"/>
                  <a:gd name="T24" fmla="*/ 0 w 104"/>
                  <a:gd name="T25" fmla="*/ 0 h 53"/>
                  <a:gd name="T26" fmla="*/ 0 w 104"/>
                  <a:gd name="T27" fmla="*/ 0 h 53"/>
                  <a:gd name="T28" fmla="*/ 0 w 104"/>
                  <a:gd name="T29" fmla="*/ 0 h 53"/>
                  <a:gd name="T30" fmla="*/ 0 w 104"/>
                  <a:gd name="T31" fmla="*/ 0 h 53"/>
                  <a:gd name="T32" fmla="*/ 0 w 104"/>
                  <a:gd name="T33" fmla="*/ 0 h 53"/>
                  <a:gd name="T34" fmla="*/ 0 w 104"/>
                  <a:gd name="T35" fmla="*/ 0 h 53"/>
                  <a:gd name="T36" fmla="*/ 0 w 104"/>
                  <a:gd name="T37" fmla="*/ 0 h 53"/>
                  <a:gd name="T38" fmla="*/ 0 w 104"/>
                  <a:gd name="T39" fmla="*/ 0 h 53"/>
                  <a:gd name="T40" fmla="*/ 0 w 104"/>
                  <a:gd name="T41" fmla="*/ 0 h 53"/>
                  <a:gd name="T42" fmla="*/ 0 w 104"/>
                  <a:gd name="T43" fmla="*/ 0 h 53"/>
                  <a:gd name="T44" fmla="*/ 0 w 104"/>
                  <a:gd name="T45" fmla="*/ 0 h 53"/>
                  <a:gd name="T46" fmla="*/ 0 w 104"/>
                  <a:gd name="T47" fmla="*/ 0 h 53"/>
                  <a:gd name="T48" fmla="*/ 0 w 104"/>
                  <a:gd name="T49" fmla="*/ 0 h 53"/>
                  <a:gd name="T50" fmla="*/ 0 w 104"/>
                  <a:gd name="T51" fmla="*/ 0 h 53"/>
                  <a:gd name="T52" fmla="*/ 0 w 104"/>
                  <a:gd name="T53" fmla="*/ 0 h 53"/>
                  <a:gd name="T54" fmla="*/ 0 w 104"/>
                  <a:gd name="T55" fmla="*/ 0 h 53"/>
                  <a:gd name="T56" fmla="*/ 0 w 104"/>
                  <a:gd name="T57" fmla="*/ 0 h 53"/>
                  <a:gd name="T58" fmla="*/ 0 w 104"/>
                  <a:gd name="T59" fmla="*/ 0 h 53"/>
                  <a:gd name="T60" fmla="*/ 0 w 104"/>
                  <a:gd name="T61" fmla="*/ 0 h 53"/>
                  <a:gd name="T62" fmla="*/ 0 w 104"/>
                  <a:gd name="T63" fmla="*/ 0 h 53"/>
                  <a:gd name="T64" fmla="*/ 0 w 104"/>
                  <a:gd name="T65" fmla="*/ 0 h 53"/>
                  <a:gd name="T66" fmla="*/ 0 w 104"/>
                  <a:gd name="T67" fmla="*/ 0 h 53"/>
                  <a:gd name="T68" fmla="*/ 0 w 104"/>
                  <a:gd name="T69" fmla="*/ 0 h 53"/>
                  <a:gd name="T70" fmla="*/ 0 w 104"/>
                  <a:gd name="T71" fmla="*/ 0 h 53"/>
                  <a:gd name="T72" fmla="*/ 0 w 104"/>
                  <a:gd name="T73" fmla="*/ 0 h 53"/>
                  <a:gd name="T74" fmla="*/ 0 w 104"/>
                  <a:gd name="T75" fmla="*/ 0 h 53"/>
                  <a:gd name="T76" fmla="*/ 0 w 104"/>
                  <a:gd name="T77" fmla="*/ 0 h 53"/>
                  <a:gd name="T78" fmla="*/ 0 w 104"/>
                  <a:gd name="T79" fmla="*/ 0 h 53"/>
                  <a:gd name="T80" fmla="*/ 0 w 104"/>
                  <a:gd name="T81" fmla="*/ 0 h 53"/>
                  <a:gd name="T82" fmla="*/ 0 w 104"/>
                  <a:gd name="T83" fmla="*/ 0 h 53"/>
                  <a:gd name="T84" fmla="*/ 0 w 104"/>
                  <a:gd name="T85" fmla="*/ 0 h 53"/>
                  <a:gd name="T86" fmla="*/ 0 w 104"/>
                  <a:gd name="T87" fmla="*/ 0 h 53"/>
                  <a:gd name="T88" fmla="*/ 0 w 104"/>
                  <a:gd name="T89" fmla="*/ 0 h 53"/>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04"/>
                  <a:gd name="T136" fmla="*/ 0 h 53"/>
                  <a:gd name="T137" fmla="*/ 104 w 104"/>
                  <a:gd name="T138" fmla="*/ 53 h 53"/>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04" h="53">
                    <a:moveTo>
                      <a:pt x="87" y="33"/>
                    </a:moveTo>
                    <a:lnTo>
                      <a:pt x="91" y="32"/>
                    </a:lnTo>
                    <a:lnTo>
                      <a:pt x="93" y="31"/>
                    </a:lnTo>
                    <a:lnTo>
                      <a:pt x="96" y="28"/>
                    </a:lnTo>
                    <a:lnTo>
                      <a:pt x="98" y="26"/>
                    </a:lnTo>
                    <a:lnTo>
                      <a:pt x="100" y="24"/>
                    </a:lnTo>
                    <a:lnTo>
                      <a:pt x="101" y="22"/>
                    </a:lnTo>
                    <a:lnTo>
                      <a:pt x="102" y="19"/>
                    </a:lnTo>
                    <a:lnTo>
                      <a:pt x="104" y="17"/>
                    </a:lnTo>
                    <a:lnTo>
                      <a:pt x="104" y="14"/>
                    </a:lnTo>
                    <a:lnTo>
                      <a:pt x="104" y="11"/>
                    </a:lnTo>
                    <a:lnTo>
                      <a:pt x="102" y="9"/>
                    </a:lnTo>
                    <a:lnTo>
                      <a:pt x="100" y="7"/>
                    </a:lnTo>
                    <a:lnTo>
                      <a:pt x="99" y="5"/>
                    </a:lnTo>
                    <a:lnTo>
                      <a:pt x="97" y="4"/>
                    </a:lnTo>
                    <a:lnTo>
                      <a:pt x="93" y="2"/>
                    </a:lnTo>
                    <a:lnTo>
                      <a:pt x="91" y="1"/>
                    </a:lnTo>
                    <a:lnTo>
                      <a:pt x="88" y="0"/>
                    </a:lnTo>
                    <a:lnTo>
                      <a:pt x="86" y="0"/>
                    </a:lnTo>
                    <a:lnTo>
                      <a:pt x="82" y="0"/>
                    </a:lnTo>
                    <a:lnTo>
                      <a:pt x="80" y="0"/>
                    </a:lnTo>
                    <a:lnTo>
                      <a:pt x="15" y="23"/>
                    </a:lnTo>
                    <a:lnTo>
                      <a:pt x="11" y="23"/>
                    </a:lnTo>
                    <a:lnTo>
                      <a:pt x="9" y="24"/>
                    </a:lnTo>
                    <a:lnTo>
                      <a:pt x="7" y="26"/>
                    </a:lnTo>
                    <a:lnTo>
                      <a:pt x="4" y="27"/>
                    </a:lnTo>
                    <a:lnTo>
                      <a:pt x="2" y="29"/>
                    </a:lnTo>
                    <a:lnTo>
                      <a:pt x="1" y="32"/>
                    </a:lnTo>
                    <a:lnTo>
                      <a:pt x="0" y="34"/>
                    </a:lnTo>
                    <a:lnTo>
                      <a:pt x="0" y="36"/>
                    </a:lnTo>
                    <a:lnTo>
                      <a:pt x="0" y="38"/>
                    </a:lnTo>
                    <a:lnTo>
                      <a:pt x="1" y="42"/>
                    </a:lnTo>
                    <a:lnTo>
                      <a:pt x="2" y="44"/>
                    </a:lnTo>
                    <a:lnTo>
                      <a:pt x="3" y="46"/>
                    </a:lnTo>
                    <a:lnTo>
                      <a:pt x="4" y="49"/>
                    </a:lnTo>
                    <a:lnTo>
                      <a:pt x="7" y="50"/>
                    </a:lnTo>
                    <a:lnTo>
                      <a:pt x="9" y="51"/>
                    </a:lnTo>
                    <a:lnTo>
                      <a:pt x="11" y="52"/>
                    </a:lnTo>
                    <a:lnTo>
                      <a:pt x="13" y="53"/>
                    </a:lnTo>
                    <a:lnTo>
                      <a:pt x="17" y="53"/>
                    </a:lnTo>
                    <a:lnTo>
                      <a:pt x="20" y="53"/>
                    </a:lnTo>
                    <a:lnTo>
                      <a:pt x="22" y="52"/>
                    </a:lnTo>
                    <a:lnTo>
                      <a:pt x="88" y="33"/>
                    </a:lnTo>
                    <a:lnTo>
                      <a:pt x="87" y="3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27" name="Freeform 1550"/>
              <p:cNvSpPr>
                <a:spLocks/>
              </p:cNvSpPr>
              <p:nvPr/>
            </p:nvSpPr>
            <p:spPr bwMode="auto">
              <a:xfrm flipH="1">
                <a:off x="5201" y="1384"/>
                <a:ext cx="8" cy="3"/>
              </a:xfrm>
              <a:custGeom>
                <a:avLst/>
                <a:gdLst>
                  <a:gd name="T0" fmla="*/ 0 w 71"/>
                  <a:gd name="T1" fmla="*/ 0 h 27"/>
                  <a:gd name="T2" fmla="*/ 0 w 71"/>
                  <a:gd name="T3" fmla="*/ 0 h 27"/>
                  <a:gd name="T4" fmla="*/ 0 w 71"/>
                  <a:gd name="T5" fmla="*/ 0 h 27"/>
                  <a:gd name="T6" fmla="*/ 0 w 71"/>
                  <a:gd name="T7" fmla="*/ 0 h 27"/>
                  <a:gd name="T8" fmla="*/ 0 w 71"/>
                  <a:gd name="T9" fmla="*/ 0 h 27"/>
                  <a:gd name="T10" fmla="*/ 0 w 71"/>
                  <a:gd name="T11" fmla="*/ 0 h 27"/>
                  <a:gd name="T12" fmla="*/ 0 w 71"/>
                  <a:gd name="T13" fmla="*/ 0 h 27"/>
                  <a:gd name="T14" fmla="*/ 0 60000 65536"/>
                  <a:gd name="T15" fmla="*/ 0 60000 65536"/>
                  <a:gd name="T16" fmla="*/ 0 60000 65536"/>
                  <a:gd name="T17" fmla="*/ 0 60000 65536"/>
                  <a:gd name="T18" fmla="*/ 0 60000 65536"/>
                  <a:gd name="T19" fmla="*/ 0 60000 65536"/>
                  <a:gd name="T20" fmla="*/ 0 60000 65536"/>
                  <a:gd name="T21" fmla="*/ 0 w 71"/>
                  <a:gd name="T22" fmla="*/ 0 h 27"/>
                  <a:gd name="T23" fmla="*/ 71 w 71"/>
                  <a:gd name="T24" fmla="*/ 27 h 2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1" h="27">
                    <a:moveTo>
                      <a:pt x="70" y="8"/>
                    </a:moveTo>
                    <a:lnTo>
                      <a:pt x="68" y="0"/>
                    </a:lnTo>
                    <a:lnTo>
                      <a:pt x="0" y="19"/>
                    </a:lnTo>
                    <a:lnTo>
                      <a:pt x="4" y="27"/>
                    </a:lnTo>
                    <a:lnTo>
                      <a:pt x="71" y="9"/>
                    </a:lnTo>
                    <a:lnTo>
                      <a:pt x="70" y="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28" name="Freeform 1551"/>
              <p:cNvSpPr>
                <a:spLocks/>
              </p:cNvSpPr>
              <p:nvPr/>
            </p:nvSpPr>
            <p:spPr bwMode="auto">
              <a:xfrm flipH="1">
                <a:off x="5189" y="1376"/>
                <a:ext cx="11" cy="6"/>
              </a:xfrm>
              <a:custGeom>
                <a:avLst/>
                <a:gdLst>
                  <a:gd name="T0" fmla="*/ 0 w 104"/>
                  <a:gd name="T1" fmla="*/ 0 h 50"/>
                  <a:gd name="T2" fmla="*/ 0 w 104"/>
                  <a:gd name="T3" fmla="*/ 0 h 50"/>
                  <a:gd name="T4" fmla="*/ 0 w 104"/>
                  <a:gd name="T5" fmla="*/ 0 h 50"/>
                  <a:gd name="T6" fmla="*/ 0 w 104"/>
                  <a:gd name="T7" fmla="*/ 0 h 50"/>
                  <a:gd name="T8" fmla="*/ 0 w 104"/>
                  <a:gd name="T9" fmla="*/ 0 h 50"/>
                  <a:gd name="T10" fmla="*/ 0 w 104"/>
                  <a:gd name="T11" fmla="*/ 0 h 50"/>
                  <a:gd name="T12" fmla="*/ 0 w 104"/>
                  <a:gd name="T13" fmla="*/ 0 h 50"/>
                  <a:gd name="T14" fmla="*/ 0 w 104"/>
                  <a:gd name="T15" fmla="*/ 0 h 50"/>
                  <a:gd name="T16" fmla="*/ 0 w 104"/>
                  <a:gd name="T17" fmla="*/ 0 h 50"/>
                  <a:gd name="T18" fmla="*/ 0 w 104"/>
                  <a:gd name="T19" fmla="*/ 0 h 50"/>
                  <a:gd name="T20" fmla="*/ 0 w 104"/>
                  <a:gd name="T21" fmla="*/ 0 h 50"/>
                  <a:gd name="T22" fmla="*/ 0 w 104"/>
                  <a:gd name="T23" fmla="*/ 0 h 50"/>
                  <a:gd name="T24" fmla="*/ 0 w 104"/>
                  <a:gd name="T25" fmla="*/ 0 h 50"/>
                  <a:gd name="T26" fmla="*/ 0 w 104"/>
                  <a:gd name="T27" fmla="*/ 0 h 50"/>
                  <a:gd name="T28" fmla="*/ 0 w 104"/>
                  <a:gd name="T29" fmla="*/ 0 h 50"/>
                  <a:gd name="T30" fmla="*/ 0 w 104"/>
                  <a:gd name="T31" fmla="*/ 0 h 50"/>
                  <a:gd name="T32" fmla="*/ 0 w 104"/>
                  <a:gd name="T33" fmla="*/ 0 h 50"/>
                  <a:gd name="T34" fmla="*/ 0 w 104"/>
                  <a:gd name="T35" fmla="*/ 0 h 50"/>
                  <a:gd name="T36" fmla="*/ 0 w 104"/>
                  <a:gd name="T37" fmla="*/ 0 h 50"/>
                  <a:gd name="T38" fmla="*/ 0 w 104"/>
                  <a:gd name="T39" fmla="*/ 0 h 50"/>
                  <a:gd name="T40" fmla="*/ 0 w 104"/>
                  <a:gd name="T41" fmla="*/ 0 h 50"/>
                  <a:gd name="T42" fmla="*/ 0 w 104"/>
                  <a:gd name="T43" fmla="*/ 0 h 50"/>
                  <a:gd name="T44" fmla="*/ 0 w 104"/>
                  <a:gd name="T45" fmla="*/ 0 h 50"/>
                  <a:gd name="T46" fmla="*/ 0 w 104"/>
                  <a:gd name="T47" fmla="*/ 0 h 50"/>
                  <a:gd name="T48" fmla="*/ 0 w 104"/>
                  <a:gd name="T49" fmla="*/ 0 h 50"/>
                  <a:gd name="T50" fmla="*/ 0 w 104"/>
                  <a:gd name="T51" fmla="*/ 0 h 50"/>
                  <a:gd name="T52" fmla="*/ 0 w 104"/>
                  <a:gd name="T53" fmla="*/ 0 h 50"/>
                  <a:gd name="T54" fmla="*/ 0 w 104"/>
                  <a:gd name="T55" fmla="*/ 0 h 50"/>
                  <a:gd name="T56" fmla="*/ 0 w 104"/>
                  <a:gd name="T57" fmla="*/ 0 h 50"/>
                  <a:gd name="T58" fmla="*/ 0 w 104"/>
                  <a:gd name="T59" fmla="*/ 0 h 50"/>
                  <a:gd name="T60" fmla="*/ 0 w 104"/>
                  <a:gd name="T61" fmla="*/ 0 h 50"/>
                  <a:gd name="T62" fmla="*/ 0 w 104"/>
                  <a:gd name="T63" fmla="*/ 0 h 50"/>
                  <a:gd name="T64" fmla="*/ 0 w 104"/>
                  <a:gd name="T65" fmla="*/ 0 h 50"/>
                  <a:gd name="T66" fmla="*/ 0 w 104"/>
                  <a:gd name="T67" fmla="*/ 0 h 50"/>
                  <a:gd name="T68" fmla="*/ 0 w 104"/>
                  <a:gd name="T69" fmla="*/ 0 h 50"/>
                  <a:gd name="T70" fmla="*/ 0 w 104"/>
                  <a:gd name="T71" fmla="*/ 0 h 50"/>
                  <a:gd name="T72" fmla="*/ 0 w 104"/>
                  <a:gd name="T73" fmla="*/ 0 h 50"/>
                  <a:gd name="T74" fmla="*/ 0 w 104"/>
                  <a:gd name="T75" fmla="*/ 0 h 50"/>
                  <a:gd name="T76" fmla="*/ 0 w 104"/>
                  <a:gd name="T77" fmla="*/ 0 h 50"/>
                  <a:gd name="T78" fmla="*/ 0 w 104"/>
                  <a:gd name="T79" fmla="*/ 0 h 50"/>
                  <a:gd name="T80" fmla="*/ 0 w 104"/>
                  <a:gd name="T81" fmla="*/ 0 h 50"/>
                  <a:gd name="T82" fmla="*/ 0 w 104"/>
                  <a:gd name="T83" fmla="*/ 0 h 50"/>
                  <a:gd name="T84" fmla="*/ 0 w 104"/>
                  <a:gd name="T85" fmla="*/ 0 h 50"/>
                  <a:gd name="T86" fmla="*/ 0 w 104"/>
                  <a:gd name="T87" fmla="*/ 0 h 50"/>
                  <a:gd name="T88" fmla="*/ 0 w 104"/>
                  <a:gd name="T89" fmla="*/ 0 h 5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04"/>
                  <a:gd name="T136" fmla="*/ 0 h 50"/>
                  <a:gd name="T137" fmla="*/ 104 w 104"/>
                  <a:gd name="T138" fmla="*/ 50 h 5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04" h="50">
                    <a:moveTo>
                      <a:pt x="89" y="30"/>
                    </a:moveTo>
                    <a:lnTo>
                      <a:pt x="92" y="29"/>
                    </a:lnTo>
                    <a:lnTo>
                      <a:pt x="95" y="28"/>
                    </a:lnTo>
                    <a:lnTo>
                      <a:pt x="97" y="27"/>
                    </a:lnTo>
                    <a:lnTo>
                      <a:pt x="99" y="24"/>
                    </a:lnTo>
                    <a:lnTo>
                      <a:pt x="101" y="22"/>
                    </a:lnTo>
                    <a:lnTo>
                      <a:pt x="102" y="20"/>
                    </a:lnTo>
                    <a:lnTo>
                      <a:pt x="102" y="16"/>
                    </a:lnTo>
                    <a:lnTo>
                      <a:pt x="104" y="14"/>
                    </a:lnTo>
                    <a:lnTo>
                      <a:pt x="104" y="11"/>
                    </a:lnTo>
                    <a:lnTo>
                      <a:pt x="104" y="9"/>
                    </a:lnTo>
                    <a:lnTo>
                      <a:pt x="102" y="6"/>
                    </a:lnTo>
                    <a:lnTo>
                      <a:pt x="100" y="4"/>
                    </a:lnTo>
                    <a:lnTo>
                      <a:pt x="99" y="3"/>
                    </a:lnTo>
                    <a:lnTo>
                      <a:pt x="97" y="2"/>
                    </a:lnTo>
                    <a:lnTo>
                      <a:pt x="95" y="1"/>
                    </a:lnTo>
                    <a:lnTo>
                      <a:pt x="91" y="0"/>
                    </a:lnTo>
                    <a:lnTo>
                      <a:pt x="89" y="0"/>
                    </a:lnTo>
                    <a:lnTo>
                      <a:pt x="86" y="0"/>
                    </a:lnTo>
                    <a:lnTo>
                      <a:pt x="82" y="0"/>
                    </a:lnTo>
                    <a:lnTo>
                      <a:pt x="79" y="1"/>
                    </a:lnTo>
                    <a:lnTo>
                      <a:pt x="13" y="20"/>
                    </a:lnTo>
                    <a:lnTo>
                      <a:pt x="11" y="21"/>
                    </a:lnTo>
                    <a:lnTo>
                      <a:pt x="9" y="22"/>
                    </a:lnTo>
                    <a:lnTo>
                      <a:pt x="7" y="23"/>
                    </a:lnTo>
                    <a:lnTo>
                      <a:pt x="4" y="25"/>
                    </a:lnTo>
                    <a:lnTo>
                      <a:pt x="2" y="28"/>
                    </a:lnTo>
                    <a:lnTo>
                      <a:pt x="1" y="30"/>
                    </a:lnTo>
                    <a:lnTo>
                      <a:pt x="0" y="33"/>
                    </a:lnTo>
                    <a:lnTo>
                      <a:pt x="0" y="36"/>
                    </a:lnTo>
                    <a:lnTo>
                      <a:pt x="0" y="38"/>
                    </a:lnTo>
                    <a:lnTo>
                      <a:pt x="0" y="41"/>
                    </a:lnTo>
                    <a:lnTo>
                      <a:pt x="1" y="43"/>
                    </a:lnTo>
                    <a:lnTo>
                      <a:pt x="3" y="46"/>
                    </a:lnTo>
                    <a:lnTo>
                      <a:pt x="4" y="47"/>
                    </a:lnTo>
                    <a:lnTo>
                      <a:pt x="7" y="48"/>
                    </a:lnTo>
                    <a:lnTo>
                      <a:pt x="9" y="49"/>
                    </a:lnTo>
                    <a:lnTo>
                      <a:pt x="12" y="50"/>
                    </a:lnTo>
                    <a:lnTo>
                      <a:pt x="15" y="50"/>
                    </a:lnTo>
                    <a:lnTo>
                      <a:pt x="18" y="50"/>
                    </a:lnTo>
                    <a:lnTo>
                      <a:pt x="21" y="50"/>
                    </a:lnTo>
                    <a:lnTo>
                      <a:pt x="25" y="49"/>
                    </a:lnTo>
                    <a:lnTo>
                      <a:pt x="90" y="30"/>
                    </a:lnTo>
                    <a:lnTo>
                      <a:pt x="89" y="3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29" name="Freeform 1552"/>
              <p:cNvSpPr>
                <a:spLocks/>
              </p:cNvSpPr>
              <p:nvPr/>
            </p:nvSpPr>
            <p:spPr bwMode="auto">
              <a:xfrm flipH="1">
                <a:off x="5190" y="1379"/>
                <a:ext cx="8" cy="4"/>
              </a:xfrm>
              <a:custGeom>
                <a:avLst/>
                <a:gdLst>
                  <a:gd name="T0" fmla="*/ 0 w 70"/>
                  <a:gd name="T1" fmla="*/ 0 h 29"/>
                  <a:gd name="T2" fmla="*/ 0 w 70"/>
                  <a:gd name="T3" fmla="*/ 0 h 29"/>
                  <a:gd name="T4" fmla="*/ 0 w 70"/>
                  <a:gd name="T5" fmla="*/ 0 h 29"/>
                  <a:gd name="T6" fmla="*/ 0 w 70"/>
                  <a:gd name="T7" fmla="*/ 0 h 29"/>
                  <a:gd name="T8" fmla="*/ 0 w 70"/>
                  <a:gd name="T9" fmla="*/ 0 h 29"/>
                  <a:gd name="T10" fmla="*/ 0 w 70"/>
                  <a:gd name="T11" fmla="*/ 0 h 29"/>
                  <a:gd name="T12" fmla="*/ 0 60000 65536"/>
                  <a:gd name="T13" fmla="*/ 0 60000 65536"/>
                  <a:gd name="T14" fmla="*/ 0 60000 65536"/>
                  <a:gd name="T15" fmla="*/ 0 60000 65536"/>
                  <a:gd name="T16" fmla="*/ 0 60000 65536"/>
                  <a:gd name="T17" fmla="*/ 0 60000 65536"/>
                  <a:gd name="T18" fmla="*/ 0 w 70"/>
                  <a:gd name="T19" fmla="*/ 0 h 29"/>
                  <a:gd name="T20" fmla="*/ 70 w 70"/>
                  <a:gd name="T21" fmla="*/ 29 h 29"/>
                </a:gdLst>
                <a:ahLst/>
                <a:cxnLst>
                  <a:cxn ang="T12">
                    <a:pos x="T0" y="T1"/>
                  </a:cxn>
                  <a:cxn ang="T13">
                    <a:pos x="T2" y="T3"/>
                  </a:cxn>
                  <a:cxn ang="T14">
                    <a:pos x="T4" y="T5"/>
                  </a:cxn>
                  <a:cxn ang="T15">
                    <a:pos x="T6" y="T7"/>
                  </a:cxn>
                  <a:cxn ang="T16">
                    <a:pos x="T8" y="T9"/>
                  </a:cxn>
                  <a:cxn ang="T17">
                    <a:pos x="T10" y="T11"/>
                  </a:cxn>
                </a:cxnLst>
                <a:rect l="T18" t="T19" r="T20" b="T21"/>
                <a:pathLst>
                  <a:path w="70" h="29">
                    <a:moveTo>
                      <a:pt x="70" y="8"/>
                    </a:moveTo>
                    <a:lnTo>
                      <a:pt x="67" y="0"/>
                    </a:lnTo>
                    <a:lnTo>
                      <a:pt x="0" y="21"/>
                    </a:lnTo>
                    <a:lnTo>
                      <a:pt x="2" y="29"/>
                    </a:lnTo>
                    <a:lnTo>
                      <a:pt x="70" y="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30" name="Freeform 1553"/>
              <p:cNvSpPr>
                <a:spLocks/>
              </p:cNvSpPr>
              <p:nvPr/>
            </p:nvSpPr>
            <p:spPr bwMode="auto">
              <a:xfrm flipH="1">
                <a:off x="5178" y="1372"/>
                <a:ext cx="12" cy="6"/>
              </a:xfrm>
              <a:custGeom>
                <a:avLst/>
                <a:gdLst>
                  <a:gd name="T0" fmla="*/ 0 w 103"/>
                  <a:gd name="T1" fmla="*/ 0 h 53"/>
                  <a:gd name="T2" fmla="*/ 0 w 103"/>
                  <a:gd name="T3" fmla="*/ 0 h 53"/>
                  <a:gd name="T4" fmla="*/ 0 w 103"/>
                  <a:gd name="T5" fmla="*/ 0 h 53"/>
                  <a:gd name="T6" fmla="*/ 0 w 103"/>
                  <a:gd name="T7" fmla="*/ 0 h 53"/>
                  <a:gd name="T8" fmla="*/ 0 w 103"/>
                  <a:gd name="T9" fmla="*/ 0 h 53"/>
                  <a:gd name="T10" fmla="*/ 0 w 103"/>
                  <a:gd name="T11" fmla="*/ 0 h 53"/>
                  <a:gd name="T12" fmla="*/ 0 w 103"/>
                  <a:gd name="T13" fmla="*/ 0 h 53"/>
                  <a:gd name="T14" fmla="*/ 0 w 103"/>
                  <a:gd name="T15" fmla="*/ 0 h 53"/>
                  <a:gd name="T16" fmla="*/ 0 w 103"/>
                  <a:gd name="T17" fmla="*/ 0 h 53"/>
                  <a:gd name="T18" fmla="*/ 0 w 103"/>
                  <a:gd name="T19" fmla="*/ 0 h 53"/>
                  <a:gd name="T20" fmla="*/ 0 w 103"/>
                  <a:gd name="T21" fmla="*/ 0 h 53"/>
                  <a:gd name="T22" fmla="*/ 0 w 103"/>
                  <a:gd name="T23" fmla="*/ 0 h 53"/>
                  <a:gd name="T24" fmla="*/ 0 w 103"/>
                  <a:gd name="T25" fmla="*/ 0 h 53"/>
                  <a:gd name="T26" fmla="*/ 0 w 103"/>
                  <a:gd name="T27" fmla="*/ 0 h 53"/>
                  <a:gd name="T28" fmla="*/ 0 w 103"/>
                  <a:gd name="T29" fmla="*/ 0 h 53"/>
                  <a:gd name="T30" fmla="*/ 0 w 103"/>
                  <a:gd name="T31" fmla="*/ 0 h 53"/>
                  <a:gd name="T32" fmla="*/ 0 w 103"/>
                  <a:gd name="T33" fmla="*/ 0 h 53"/>
                  <a:gd name="T34" fmla="*/ 0 w 103"/>
                  <a:gd name="T35" fmla="*/ 0 h 53"/>
                  <a:gd name="T36" fmla="*/ 0 w 103"/>
                  <a:gd name="T37" fmla="*/ 0 h 53"/>
                  <a:gd name="T38" fmla="*/ 0 w 103"/>
                  <a:gd name="T39" fmla="*/ 0 h 53"/>
                  <a:gd name="T40" fmla="*/ 0 w 103"/>
                  <a:gd name="T41" fmla="*/ 0 h 53"/>
                  <a:gd name="T42" fmla="*/ 0 w 103"/>
                  <a:gd name="T43" fmla="*/ 0 h 53"/>
                  <a:gd name="T44" fmla="*/ 0 w 103"/>
                  <a:gd name="T45" fmla="*/ 0 h 53"/>
                  <a:gd name="T46" fmla="*/ 0 w 103"/>
                  <a:gd name="T47" fmla="*/ 0 h 53"/>
                  <a:gd name="T48" fmla="*/ 0 w 103"/>
                  <a:gd name="T49" fmla="*/ 0 h 53"/>
                  <a:gd name="T50" fmla="*/ 0 w 103"/>
                  <a:gd name="T51" fmla="*/ 0 h 53"/>
                  <a:gd name="T52" fmla="*/ 0 w 103"/>
                  <a:gd name="T53" fmla="*/ 0 h 53"/>
                  <a:gd name="T54" fmla="*/ 0 w 103"/>
                  <a:gd name="T55" fmla="*/ 0 h 53"/>
                  <a:gd name="T56" fmla="*/ 0 w 103"/>
                  <a:gd name="T57" fmla="*/ 0 h 53"/>
                  <a:gd name="T58" fmla="*/ 0 w 103"/>
                  <a:gd name="T59" fmla="*/ 0 h 53"/>
                  <a:gd name="T60" fmla="*/ 0 w 103"/>
                  <a:gd name="T61" fmla="*/ 0 h 53"/>
                  <a:gd name="T62" fmla="*/ 0 w 103"/>
                  <a:gd name="T63" fmla="*/ 0 h 53"/>
                  <a:gd name="T64" fmla="*/ 0 w 103"/>
                  <a:gd name="T65" fmla="*/ 0 h 53"/>
                  <a:gd name="T66" fmla="*/ 0 w 103"/>
                  <a:gd name="T67" fmla="*/ 0 h 53"/>
                  <a:gd name="T68" fmla="*/ 0 w 103"/>
                  <a:gd name="T69" fmla="*/ 0 h 53"/>
                  <a:gd name="T70" fmla="*/ 0 w 103"/>
                  <a:gd name="T71" fmla="*/ 0 h 53"/>
                  <a:gd name="T72" fmla="*/ 0 w 103"/>
                  <a:gd name="T73" fmla="*/ 0 h 53"/>
                  <a:gd name="T74" fmla="*/ 0 w 103"/>
                  <a:gd name="T75" fmla="*/ 0 h 53"/>
                  <a:gd name="T76" fmla="*/ 0 w 103"/>
                  <a:gd name="T77" fmla="*/ 0 h 53"/>
                  <a:gd name="T78" fmla="*/ 0 w 103"/>
                  <a:gd name="T79" fmla="*/ 0 h 53"/>
                  <a:gd name="T80" fmla="*/ 0 w 103"/>
                  <a:gd name="T81" fmla="*/ 0 h 53"/>
                  <a:gd name="T82" fmla="*/ 0 w 103"/>
                  <a:gd name="T83" fmla="*/ 0 h 53"/>
                  <a:gd name="T84" fmla="*/ 0 w 103"/>
                  <a:gd name="T85" fmla="*/ 0 h 53"/>
                  <a:gd name="T86" fmla="*/ 0 w 103"/>
                  <a:gd name="T87" fmla="*/ 0 h 5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03"/>
                  <a:gd name="T133" fmla="*/ 0 h 53"/>
                  <a:gd name="T134" fmla="*/ 103 w 103"/>
                  <a:gd name="T135" fmla="*/ 53 h 5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03" h="53">
                    <a:moveTo>
                      <a:pt x="88" y="32"/>
                    </a:moveTo>
                    <a:lnTo>
                      <a:pt x="91" y="31"/>
                    </a:lnTo>
                    <a:lnTo>
                      <a:pt x="94" y="30"/>
                    </a:lnTo>
                    <a:lnTo>
                      <a:pt x="96" y="28"/>
                    </a:lnTo>
                    <a:lnTo>
                      <a:pt x="98" y="26"/>
                    </a:lnTo>
                    <a:lnTo>
                      <a:pt x="100" y="23"/>
                    </a:lnTo>
                    <a:lnTo>
                      <a:pt x="101" y="21"/>
                    </a:lnTo>
                    <a:lnTo>
                      <a:pt x="103" y="19"/>
                    </a:lnTo>
                    <a:lnTo>
                      <a:pt x="103" y="17"/>
                    </a:lnTo>
                    <a:lnTo>
                      <a:pt x="103" y="13"/>
                    </a:lnTo>
                    <a:lnTo>
                      <a:pt x="101" y="11"/>
                    </a:lnTo>
                    <a:lnTo>
                      <a:pt x="100" y="9"/>
                    </a:lnTo>
                    <a:lnTo>
                      <a:pt x="99" y="6"/>
                    </a:lnTo>
                    <a:lnTo>
                      <a:pt x="98" y="4"/>
                    </a:lnTo>
                    <a:lnTo>
                      <a:pt x="96" y="3"/>
                    </a:lnTo>
                    <a:lnTo>
                      <a:pt x="94" y="2"/>
                    </a:lnTo>
                    <a:lnTo>
                      <a:pt x="91" y="1"/>
                    </a:lnTo>
                    <a:lnTo>
                      <a:pt x="88" y="0"/>
                    </a:lnTo>
                    <a:lnTo>
                      <a:pt x="86" y="0"/>
                    </a:lnTo>
                    <a:lnTo>
                      <a:pt x="82" y="0"/>
                    </a:lnTo>
                    <a:lnTo>
                      <a:pt x="80" y="0"/>
                    </a:lnTo>
                    <a:lnTo>
                      <a:pt x="15" y="22"/>
                    </a:lnTo>
                    <a:lnTo>
                      <a:pt x="11" y="22"/>
                    </a:lnTo>
                    <a:lnTo>
                      <a:pt x="9" y="23"/>
                    </a:lnTo>
                    <a:lnTo>
                      <a:pt x="7" y="26"/>
                    </a:lnTo>
                    <a:lnTo>
                      <a:pt x="5" y="27"/>
                    </a:lnTo>
                    <a:lnTo>
                      <a:pt x="2" y="29"/>
                    </a:lnTo>
                    <a:lnTo>
                      <a:pt x="1" y="31"/>
                    </a:lnTo>
                    <a:lnTo>
                      <a:pt x="0" y="33"/>
                    </a:lnTo>
                    <a:lnTo>
                      <a:pt x="0" y="36"/>
                    </a:lnTo>
                    <a:lnTo>
                      <a:pt x="0" y="38"/>
                    </a:lnTo>
                    <a:lnTo>
                      <a:pt x="1" y="41"/>
                    </a:lnTo>
                    <a:lnTo>
                      <a:pt x="2" y="44"/>
                    </a:lnTo>
                    <a:lnTo>
                      <a:pt x="3" y="46"/>
                    </a:lnTo>
                    <a:lnTo>
                      <a:pt x="5" y="48"/>
                    </a:lnTo>
                    <a:lnTo>
                      <a:pt x="7" y="49"/>
                    </a:lnTo>
                    <a:lnTo>
                      <a:pt x="9" y="50"/>
                    </a:lnTo>
                    <a:lnTo>
                      <a:pt x="11" y="51"/>
                    </a:lnTo>
                    <a:lnTo>
                      <a:pt x="14" y="53"/>
                    </a:lnTo>
                    <a:lnTo>
                      <a:pt x="17" y="53"/>
                    </a:lnTo>
                    <a:lnTo>
                      <a:pt x="20" y="53"/>
                    </a:lnTo>
                    <a:lnTo>
                      <a:pt x="23" y="51"/>
                    </a:lnTo>
                    <a:lnTo>
                      <a:pt x="88" y="3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31" name="Freeform 1554"/>
              <p:cNvSpPr>
                <a:spLocks/>
              </p:cNvSpPr>
              <p:nvPr/>
            </p:nvSpPr>
            <p:spPr bwMode="auto">
              <a:xfrm flipH="1">
                <a:off x="5179" y="1376"/>
                <a:ext cx="8" cy="3"/>
              </a:xfrm>
              <a:custGeom>
                <a:avLst/>
                <a:gdLst>
                  <a:gd name="T0" fmla="*/ 0 w 71"/>
                  <a:gd name="T1" fmla="*/ 0 h 27"/>
                  <a:gd name="T2" fmla="*/ 0 w 71"/>
                  <a:gd name="T3" fmla="*/ 0 h 27"/>
                  <a:gd name="T4" fmla="*/ 0 w 71"/>
                  <a:gd name="T5" fmla="*/ 0 h 27"/>
                  <a:gd name="T6" fmla="*/ 0 w 71"/>
                  <a:gd name="T7" fmla="*/ 0 h 27"/>
                  <a:gd name="T8" fmla="*/ 0 w 71"/>
                  <a:gd name="T9" fmla="*/ 0 h 27"/>
                  <a:gd name="T10" fmla="*/ 0 w 71"/>
                  <a:gd name="T11" fmla="*/ 0 h 27"/>
                  <a:gd name="T12" fmla="*/ 0 w 71"/>
                  <a:gd name="T13" fmla="*/ 0 h 27"/>
                  <a:gd name="T14" fmla="*/ 0 60000 65536"/>
                  <a:gd name="T15" fmla="*/ 0 60000 65536"/>
                  <a:gd name="T16" fmla="*/ 0 60000 65536"/>
                  <a:gd name="T17" fmla="*/ 0 60000 65536"/>
                  <a:gd name="T18" fmla="*/ 0 60000 65536"/>
                  <a:gd name="T19" fmla="*/ 0 60000 65536"/>
                  <a:gd name="T20" fmla="*/ 0 60000 65536"/>
                  <a:gd name="T21" fmla="*/ 0 w 71"/>
                  <a:gd name="T22" fmla="*/ 0 h 27"/>
                  <a:gd name="T23" fmla="*/ 71 w 71"/>
                  <a:gd name="T24" fmla="*/ 27 h 2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1" h="27">
                    <a:moveTo>
                      <a:pt x="69" y="8"/>
                    </a:moveTo>
                    <a:lnTo>
                      <a:pt x="67" y="0"/>
                    </a:lnTo>
                    <a:lnTo>
                      <a:pt x="0" y="19"/>
                    </a:lnTo>
                    <a:lnTo>
                      <a:pt x="3" y="27"/>
                    </a:lnTo>
                    <a:lnTo>
                      <a:pt x="71" y="9"/>
                    </a:lnTo>
                    <a:lnTo>
                      <a:pt x="69" y="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32" name="Freeform 1555"/>
              <p:cNvSpPr>
                <a:spLocks/>
              </p:cNvSpPr>
              <p:nvPr/>
            </p:nvSpPr>
            <p:spPr bwMode="auto">
              <a:xfrm flipH="1">
                <a:off x="5166" y="1368"/>
                <a:ext cx="12" cy="6"/>
              </a:xfrm>
              <a:custGeom>
                <a:avLst/>
                <a:gdLst>
                  <a:gd name="T0" fmla="*/ 0 w 104"/>
                  <a:gd name="T1" fmla="*/ 0 h 51"/>
                  <a:gd name="T2" fmla="*/ 0 w 104"/>
                  <a:gd name="T3" fmla="*/ 0 h 51"/>
                  <a:gd name="T4" fmla="*/ 0 w 104"/>
                  <a:gd name="T5" fmla="*/ 0 h 51"/>
                  <a:gd name="T6" fmla="*/ 0 w 104"/>
                  <a:gd name="T7" fmla="*/ 0 h 51"/>
                  <a:gd name="T8" fmla="*/ 0 w 104"/>
                  <a:gd name="T9" fmla="*/ 0 h 51"/>
                  <a:gd name="T10" fmla="*/ 0 w 104"/>
                  <a:gd name="T11" fmla="*/ 0 h 51"/>
                  <a:gd name="T12" fmla="*/ 0 w 104"/>
                  <a:gd name="T13" fmla="*/ 0 h 51"/>
                  <a:gd name="T14" fmla="*/ 0 w 104"/>
                  <a:gd name="T15" fmla="*/ 0 h 51"/>
                  <a:gd name="T16" fmla="*/ 0 w 104"/>
                  <a:gd name="T17" fmla="*/ 0 h 51"/>
                  <a:gd name="T18" fmla="*/ 0 w 104"/>
                  <a:gd name="T19" fmla="*/ 0 h 51"/>
                  <a:gd name="T20" fmla="*/ 0 w 104"/>
                  <a:gd name="T21" fmla="*/ 0 h 51"/>
                  <a:gd name="T22" fmla="*/ 0 w 104"/>
                  <a:gd name="T23" fmla="*/ 0 h 51"/>
                  <a:gd name="T24" fmla="*/ 0 w 104"/>
                  <a:gd name="T25" fmla="*/ 0 h 51"/>
                  <a:gd name="T26" fmla="*/ 0 w 104"/>
                  <a:gd name="T27" fmla="*/ 0 h 51"/>
                  <a:gd name="T28" fmla="*/ 0 w 104"/>
                  <a:gd name="T29" fmla="*/ 0 h 51"/>
                  <a:gd name="T30" fmla="*/ 0 w 104"/>
                  <a:gd name="T31" fmla="*/ 0 h 51"/>
                  <a:gd name="T32" fmla="*/ 0 w 104"/>
                  <a:gd name="T33" fmla="*/ 0 h 51"/>
                  <a:gd name="T34" fmla="*/ 0 w 104"/>
                  <a:gd name="T35" fmla="*/ 0 h 51"/>
                  <a:gd name="T36" fmla="*/ 0 w 104"/>
                  <a:gd name="T37" fmla="*/ 0 h 51"/>
                  <a:gd name="T38" fmla="*/ 0 w 104"/>
                  <a:gd name="T39" fmla="*/ 0 h 51"/>
                  <a:gd name="T40" fmla="*/ 0 w 104"/>
                  <a:gd name="T41" fmla="*/ 0 h 51"/>
                  <a:gd name="T42" fmla="*/ 0 w 104"/>
                  <a:gd name="T43" fmla="*/ 0 h 51"/>
                  <a:gd name="T44" fmla="*/ 0 w 104"/>
                  <a:gd name="T45" fmla="*/ 0 h 51"/>
                  <a:gd name="T46" fmla="*/ 0 w 104"/>
                  <a:gd name="T47" fmla="*/ 0 h 51"/>
                  <a:gd name="T48" fmla="*/ 0 w 104"/>
                  <a:gd name="T49" fmla="*/ 0 h 51"/>
                  <a:gd name="T50" fmla="*/ 0 w 104"/>
                  <a:gd name="T51" fmla="*/ 0 h 51"/>
                  <a:gd name="T52" fmla="*/ 0 w 104"/>
                  <a:gd name="T53" fmla="*/ 0 h 51"/>
                  <a:gd name="T54" fmla="*/ 0 w 104"/>
                  <a:gd name="T55" fmla="*/ 0 h 51"/>
                  <a:gd name="T56" fmla="*/ 0 w 104"/>
                  <a:gd name="T57" fmla="*/ 0 h 51"/>
                  <a:gd name="T58" fmla="*/ 0 w 104"/>
                  <a:gd name="T59" fmla="*/ 0 h 51"/>
                  <a:gd name="T60" fmla="*/ 0 w 104"/>
                  <a:gd name="T61" fmla="*/ 0 h 51"/>
                  <a:gd name="T62" fmla="*/ 0 w 104"/>
                  <a:gd name="T63" fmla="*/ 0 h 51"/>
                  <a:gd name="T64" fmla="*/ 0 w 104"/>
                  <a:gd name="T65" fmla="*/ 0 h 51"/>
                  <a:gd name="T66" fmla="*/ 0 w 104"/>
                  <a:gd name="T67" fmla="*/ 0 h 51"/>
                  <a:gd name="T68" fmla="*/ 0 w 104"/>
                  <a:gd name="T69" fmla="*/ 0 h 51"/>
                  <a:gd name="T70" fmla="*/ 0 w 104"/>
                  <a:gd name="T71" fmla="*/ 0 h 51"/>
                  <a:gd name="T72" fmla="*/ 0 w 104"/>
                  <a:gd name="T73" fmla="*/ 0 h 51"/>
                  <a:gd name="T74" fmla="*/ 0 w 104"/>
                  <a:gd name="T75" fmla="*/ 0 h 51"/>
                  <a:gd name="T76" fmla="*/ 0 w 104"/>
                  <a:gd name="T77" fmla="*/ 0 h 51"/>
                  <a:gd name="T78" fmla="*/ 0 w 104"/>
                  <a:gd name="T79" fmla="*/ 0 h 51"/>
                  <a:gd name="T80" fmla="*/ 0 w 104"/>
                  <a:gd name="T81" fmla="*/ 0 h 51"/>
                  <a:gd name="T82" fmla="*/ 0 w 104"/>
                  <a:gd name="T83" fmla="*/ 0 h 51"/>
                  <a:gd name="T84" fmla="*/ 0 w 104"/>
                  <a:gd name="T85" fmla="*/ 0 h 51"/>
                  <a:gd name="T86" fmla="*/ 0 w 104"/>
                  <a:gd name="T87" fmla="*/ 0 h 51"/>
                  <a:gd name="T88" fmla="*/ 0 w 104"/>
                  <a:gd name="T89" fmla="*/ 0 h 51"/>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04"/>
                  <a:gd name="T136" fmla="*/ 0 h 51"/>
                  <a:gd name="T137" fmla="*/ 104 w 104"/>
                  <a:gd name="T138" fmla="*/ 51 h 51"/>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04" h="51">
                    <a:moveTo>
                      <a:pt x="89" y="30"/>
                    </a:moveTo>
                    <a:lnTo>
                      <a:pt x="92" y="29"/>
                    </a:lnTo>
                    <a:lnTo>
                      <a:pt x="95" y="28"/>
                    </a:lnTo>
                    <a:lnTo>
                      <a:pt x="97" y="27"/>
                    </a:lnTo>
                    <a:lnTo>
                      <a:pt x="99" y="25"/>
                    </a:lnTo>
                    <a:lnTo>
                      <a:pt x="101" y="23"/>
                    </a:lnTo>
                    <a:lnTo>
                      <a:pt x="103" y="20"/>
                    </a:lnTo>
                    <a:lnTo>
                      <a:pt x="104" y="17"/>
                    </a:lnTo>
                    <a:lnTo>
                      <a:pt x="104" y="15"/>
                    </a:lnTo>
                    <a:lnTo>
                      <a:pt x="104" y="11"/>
                    </a:lnTo>
                    <a:lnTo>
                      <a:pt x="104" y="9"/>
                    </a:lnTo>
                    <a:lnTo>
                      <a:pt x="103" y="7"/>
                    </a:lnTo>
                    <a:lnTo>
                      <a:pt x="100" y="5"/>
                    </a:lnTo>
                    <a:lnTo>
                      <a:pt x="99" y="3"/>
                    </a:lnTo>
                    <a:lnTo>
                      <a:pt x="97" y="2"/>
                    </a:lnTo>
                    <a:lnTo>
                      <a:pt x="95" y="1"/>
                    </a:lnTo>
                    <a:lnTo>
                      <a:pt x="91" y="0"/>
                    </a:lnTo>
                    <a:lnTo>
                      <a:pt x="89" y="0"/>
                    </a:lnTo>
                    <a:lnTo>
                      <a:pt x="86" y="0"/>
                    </a:lnTo>
                    <a:lnTo>
                      <a:pt x="82" y="0"/>
                    </a:lnTo>
                    <a:lnTo>
                      <a:pt x="79" y="1"/>
                    </a:lnTo>
                    <a:lnTo>
                      <a:pt x="15" y="19"/>
                    </a:lnTo>
                    <a:lnTo>
                      <a:pt x="11" y="21"/>
                    </a:lnTo>
                    <a:lnTo>
                      <a:pt x="9" y="23"/>
                    </a:lnTo>
                    <a:lnTo>
                      <a:pt x="7" y="24"/>
                    </a:lnTo>
                    <a:lnTo>
                      <a:pt x="5" y="26"/>
                    </a:lnTo>
                    <a:lnTo>
                      <a:pt x="2" y="28"/>
                    </a:lnTo>
                    <a:lnTo>
                      <a:pt x="1" y="30"/>
                    </a:lnTo>
                    <a:lnTo>
                      <a:pt x="0" y="34"/>
                    </a:lnTo>
                    <a:lnTo>
                      <a:pt x="0" y="36"/>
                    </a:lnTo>
                    <a:lnTo>
                      <a:pt x="0" y="38"/>
                    </a:lnTo>
                    <a:lnTo>
                      <a:pt x="1" y="42"/>
                    </a:lnTo>
                    <a:lnTo>
                      <a:pt x="1" y="44"/>
                    </a:lnTo>
                    <a:lnTo>
                      <a:pt x="3" y="46"/>
                    </a:lnTo>
                    <a:lnTo>
                      <a:pt x="5" y="47"/>
                    </a:lnTo>
                    <a:lnTo>
                      <a:pt x="7" y="48"/>
                    </a:lnTo>
                    <a:lnTo>
                      <a:pt x="9" y="50"/>
                    </a:lnTo>
                    <a:lnTo>
                      <a:pt x="12" y="51"/>
                    </a:lnTo>
                    <a:lnTo>
                      <a:pt x="15" y="51"/>
                    </a:lnTo>
                    <a:lnTo>
                      <a:pt x="18" y="51"/>
                    </a:lnTo>
                    <a:lnTo>
                      <a:pt x="21" y="51"/>
                    </a:lnTo>
                    <a:lnTo>
                      <a:pt x="25" y="50"/>
                    </a:lnTo>
                    <a:lnTo>
                      <a:pt x="90" y="30"/>
                    </a:lnTo>
                    <a:lnTo>
                      <a:pt x="89" y="3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33" name="Freeform 1556"/>
              <p:cNvSpPr>
                <a:spLocks/>
              </p:cNvSpPr>
              <p:nvPr/>
            </p:nvSpPr>
            <p:spPr bwMode="auto">
              <a:xfrm flipH="1">
                <a:off x="5168" y="1372"/>
                <a:ext cx="7" cy="3"/>
              </a:xfrm>
              <a:custGeom>
                <a:avLst/>
                <a:gdLst>
                  <a:gd name="T0" fmla="*/ 0 w 71"/>
                  <a:gd name="T1" fmla="*/ 0 h 30"/>
                  <a:gd name="T2" fmla="*/ 0 w 71"/>
                  <a:gd name="T3" fmla="*/ 0 h 30"/>
                  <a:gd name="T4" fmla="*/ 0 w 71"/>
                  <a:gd name="T5" fmla="*/ 0 h 30"/>
                  <a:gd name="T6" fmla="*/ 0 w 71"/>
                  <a:gd name="T7" fmla="*/ 0 h 30"/>
                  <a:gd name="T8" fmla="*/ 0 w 71"/>
                  <a:gd name="T9" fmla="*/ 0 h 30"/>
                  <a:gd name="T10" fmla="*/ 0 w 71"/>
                  <a:gd name="T11" fmla="*/ 0 h 30"/>
                  <a:gd name="T12" fmla="*/ 0 w 71"/>
                  <a:gd name="T13" fmla="*/ 0 h 30"/>
                  <a:gd name="T14" fmla="*/ 0 60000 65536"/>
                  <a:gd name="T15" fmla="*/ 0 60000 65536"/>
                  <a:gd name="T16" fmla="*/ 0 60000 65536"/>
                  <a:gd name="T17" fmla="*/ 0 60000 65536"/>
                  <a:gd name="T18" fmla="*/ 0 60000 65536"/>
                  <a:gd name="T19" fmla="*/ 0 60000 65536"/>
                  <a:gd name="T20" fmla="*/ 0 60000 65536"/>
                  <a:gd name="T21" fmla="*/ 0 w 71"/>
                  <a:gd name="T22" fmla="*/ 0 h 30"/>
                  <a:gd name="T23" fmla="*/ 71 w 71"/>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1" h="30">
                    <a:moveTo>
                      <a:pt x="70" y="8"/>
                    </a:moveTo>
                    <a:lnTo>
                      <a:pt x="67" y="0"/>
                    </a:lnTo>
                    <a:lnTo>
                      <a:pt x="0" y="22"/>
                    </a:lnTo>
                    <a:lnTo>
                      <a:pt x="3" y="30"/>
                    </a:lnTo>
                    <a:lnTo>
                      <a:pt x="71" y="8"/>
                    </a:lnTo>
                    <a:lnTo>
                      <a:pt x="70" y="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34" name="Freeform 1557"/>
              <p:cNvSpPr>
                <a:spLocks/>
              </p:cNvSpPr>
              <p:nvPr/>
            </p:nvSpPr>
            <p:spPr bwMode="auto">
              <a:xfrm flipH="1">
                <a:off x="5155" y="1364"/>
                <a:ext cx="12" cy="6"/>
              </a:xfrm>
              <a:custGeom>
                <a:avLst/>
                <a:gdLst>
                  <a:gd name="T0" fmla="*/ 0 w 104"/>
                  <a:gd name="T1" fmla="*/ 0 h 53"/>
                  <a:gd name="T2" fmla="*/ 0 w 104"/>
                  <a:gd name="T3" fmla="*/ 0 h 53"/>
                  <a:gd name="T4" fmla="*/ 0 w 104"/>
                  <a:gd name="T5" fmla="*/ 0 h 53"/>
                  <a:gd name="T6" fmla="*/ 0 w 104"/>
                  <a:gd name="T7" fmla="*/ 0 h 53"/>
                  <a:gd name="T8" fmla="*/ 0 w 104"/>
                  <a:gd name="T9" fmla="*/ 0 h 53"/>
                  <a:gd name="T10" fmla="*/ 0 w 104"/>
                  <a:gd name="T11" fmla="*/ 0 h 53"/>
                  <a:gd name="T12" fmla="*/ 0 w 104"/>
                  <a:gd name="T13" fmla="*/ 0 h 53"/>
                  <a:gd name="T14" fmla="*/ 0 w 104"/>
                  <a:gd name="T15" fmla="*/ 0 h 53"/>
                  <a:gd name="T16" fmla="*/ 0 w 104"/>
                  <a:gd name="T17" fmla="*/ 0 h 53"/>
                  <a:gd name="T18" fmla="*/ 0 w 104"/>
                  <a:gd name="T19" fmla="*/ 0 h 53"/>
                  <a:gd name="T20" fmla="*/ 0 w 104"/>
                  <a:gd name="T21" fmla="*/ 0 h 53"/>
                  <a:gd name="T22" fmla="*/ 0 w 104"/>
                  <a:gd name="T23" fmla="*/ 0 h 53"/>
                  <a:gd name="T24" fmla="*/ 0 w 104"/>
                  <a:gd name="T25" fmla="*/ 0 h 53"/>
                  <a:gd name="T26" fmla="*/ 0 w 104"/>
                  <a:gd name="T27" fmla="*/ 0 h 53"/>
                  <a:gd name="T28" fmla="*/ 0 w 104"/>
                  <a:gd name="T29" fmla="*/ 0 h 53"/>
                  <a:gd name="T30" fmla="*/ 0 w 104"/>
                  <a:gd name="T31" fmla="*/ 0 h 53"/>
                  <a:gd name="T32" fmla="*/ 0 w 104"/>
                  <a:gd name="T33" fmla="*/ 0 h 53"/>
                  <a:gd name="T34" fmla="*/ 0 w 104"/>
                  <a:gd name="T35" fmla="*/ 0 h 53"/>
                  <a:gd name="T36" fmla="*/ 0 w 104"/>
                  <a:gd name="T37" fmla="*/ 0 h 53"/>
                  <a:gd name="T38" fmla="*/ 0 w 104"/>
                  <a:gd name="T39" fmla="*/ 0 h 53"/>
                  <a:gd name="T40" fmla="*/ 0 w 104"/>
                  <a:gd name="T41" fmla="*/ 0 h 53"/>
                  <a:gd name="T42" fmla="*/ 0 w 104"/>
                  <a:gd name="T43" fmla="*/ 0 h 53"/>
                  <a:gd name="T44" fmla="*/ 0 w 104"/>
                  <a:gd name="T45" fmla="*/ 0 h 53"/>
                  <a:gd name="T46" fmla="*/ 0 w 104"/>
                  <a:gd name="T47" fmla="*/ 0 h 53"/>
                  <a:gd name="T48" fmla="*/ 0 w 104"/>
                  <a:gd name="T49" fmla="*/ 0 h 53"/>
                  <a:gd name="T50" fmla="*/ 0 w 104"/>
                  <a:gd name="T51" fmla="*/ 0 h 53"/>
                  <a:gd name="T52" fmla="*/ 0 w 104"/>
                  <a:gd name="T53" fmla="*/ 0 h 53"/>
                  <a:gd name="T54" fmla="*/ 0 w 104"/>
                  <a:gd name="T55" fmla="*/ 0 h 53"/>
                  <a:gd name="T56" fmla="*/ 0 w 104"/>
                  <a:gd name="T57" fmla="*/ 0 h 53"/>
                  <a:gd name="T58" fmla="*/ 0 w 104"/>
                  <a:gd name="T59" fmla="*/ 0 h 53"/>
                  <a:gd name="T60" fmla="*/ 0 w 104"/>
                  <a:gd name="T61" fmla="*/ 0 h 53"/>
                  <a:gd name="T62" fmla="*/ 0 w 104"/>
                  <a:gd name="T63" fmla="*/ 0 h 53"/>
                  <a:gd name="T64" fmla="*/ 0 w 104"/>
                  <a:gd name="T65" fmla="*/ 0 h 53"/>
                  <a:gd name="T66" fmla="*/ 0 w 104"/>
                  <a:gd name="T67" fmla="*/ 0 h 53"/>
                  <a:gd name="T68" fmla="*/ 0 w 104"/>
                  <a:gd name="T69" fmla="*/ 0 h 53"/>
                  <a:gd name="T70" fmla="*/ 0 w 104"/>
                  <a:gd name="T71" fmla="*/ 0 h 53"/>
                  <a:gd name="T72" fmla="*/ 0 w 104"/>
                  <a:gd name="T73" fmla="*/ 0 h 53"/>
                  <a:gd name="T74" fmla="*/ 0 w 104"/>
                  <a:gd name="T75" fmla="*/ 0 h 53"/>
                  <a:gd name="T76" fmla="*/ 0 w 104"/>
                  <a:gd name="T77" fmla="*/ 0 h 53"/>
                  <a:gd name="T78" fmla="*/ 0 w 104"/>
                  <a:gd name="T79" fmla="*/ 0 h 53"/>
                  <a:gd name="T80" fmla="*/ 0 w 104"/>
                  <a:gd name="T81" fmla="*/ 0 h 53"/>
                  <a:gd name="T82" fmla="*/ 0 w 104"/>
                  <a:gd name="T83" fmla="*/ 0 h 53"/>
                  <a:gd name="T84" fmla="*/ 0 w 104"/>
                  <a:gd name="T85" fmla="*/ 0 h 53"/>
                  <a:gd name="T86" fmla="*/ 0 w 104"/>
                  <a:gd name="T87" fmla="*/ 0 h 5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04"/>
                  <a:gd name="T133" fmla="*/ 0 h 53"/>
                  <a:gd name="T134" fmla="*/ 104 w 104"/>
                  <a:gd name="T135" fmla="*/ 53 h 5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04" h="53">
                    <a:moveTo>
                      <a:pt x="89" y="33"/>
                    </a:moveTo>
                    <a:lnTo>
                      <a:pt x="92" y="32"/>
                    </a:lnTo>
                    <a:lnTo>
                      <a:pt x="95" y="31"/>
                    </a:lnTo>
                    <a:lnTo>
                      <a:pt x="97" y="28"/>
                    </a:lnTo>
                    <a:lnTo>
                      <a:pt x="99" y="26"/>
                    </a:lnTo>
                    <a:lnTo>
                      <a:pt x="101" y="24"/>
                    </a:lnTo>
                    <a:lnTo>
                      <a:pt x="103" y="22"/>
                    </a:lnTo>
                    <a:lnTo>
                      <a:pt x="104" y="19"/>
                    </a:lnTo>
                    <a:lnTo>
                      <a:pt x="104" y="17"/>
                    </a:lnTo>
                    <a:lnTo>
                      <a:pt x="104" y="14"/>
                    </a:lnTo>
                    <a:lnTo>
                      <a:pt x="103" y="11"/>
                    </a:lnTo>
                    <a:lnTo>
                      <a:pt x="101" y="9"/>
                    </a:lnTo>
                    <a:lnTo>
                      <a:pt x="100" y="7"/>
                    </a:lnTo>
                    <a:lnTo>
                      <a:pt x="99" y="5"/>
                    </a:lnTo>
                    <a:lnTo>
                      <a:pt x="97" y="3"/>
                    </a:lnTo>
                    <a:lnTo>
                      <a:pt x="95" y="2"/>
                    </a:lnTo>
                    <a:lnTo>
                      <a:pt x="92" y="1"/>
                    </a:lnTo>
                    <a:lnTo>
                      <a:pt x="90" y="0"/>
                    </a:lnTo>
                    <a:lnTo>
                      <a:pt x="87" y="0"/>
                    </a:lnTo>
                    <a:lnTo>
                      <a:pt x="83" y="0"/>
                    </a:lnTo>
                    <a:lnTo>
                      <a:pt x="81" y="0"/>
                    </a:lnTo>
                    <a:lnTo>
                      <a:pt x="16" y="23"/>
                    </a:lnTo>
                    <a:lnTo>
                      <a:pt x="12" y="23"/>
                    </a:lnTo>
                    <a:lnTo>
                      <a:pt x="10" y="24"/>
                    </a:lnTo>
                    <a:lnTo>
                      <a:pt x="8" y="26"/>
                    </a:lnTo>
                    <a:lnTo>
                      <a:pt x="6" y="27"/>
                    </a:lnTo>
                    <a:lnTo>
                      <a:pt x="3" y="29"/>
                    </a:lnTo>
                    <a:lnTo>
                      <a:pt x="2" y="32"/>
                    </a:lnTo>
                    <a:lnTo>
                      <a:pt x="1" y="34"/>
                    </a:lnTo>
                    <a:lnTo>
                      <a:pt x="0" y="36"/>
                    </a:lnTo>
                    <a:lnTo>
                      <a:pt x="0" y="38"/>
                    </a:lnTo>
                    <a:lnTo>
                      <a:pt x="0" y="42"/>
                    </a:lnTo>
                    <a:lnTo>
                      <a:pt x="1" y="44"/>
                    </a:lnTo>
                    <a:lnTo>
                      <a:pt x="3" y="46"/>
                    </a:lnTo>
                    <a:lnTo>
                      <a:pt x="5" y="49"/>
                    </a:lnTo>
                    <a:lnTo>
                      <a:pt x="7" y="50"/>
                    </a:lnTo>
                    <a:lnTo>
                      <a:pt x="10" y="51"/>
                    </a:lnTo>
                    <a:lnTo>
                      <a:pt x="12" y="52"/>
                    </a:lnTo>
                    <a:lnTo>
                      <a:pt x="16" y="53"/>
                    </a:lnTo>
                    <a:lnTo>
                      <a:pt x="18" y="53"/>
                    </a:lnTo>
                    <a:lnTo>
                      <a:pt x="21" y="53"/>
                    </a:lnTo>
                    <a:lnTo>
                      <a:pt x="25" y="52"/>
                    </a:lnTo>
                    <a:lnTo>
                      <a:pt x="89" y="3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35" name="Freeform 1558"/>
              <p:cNvSpPr>
                <a:spLocks/>
              </p:cNvSpPr>
              <p:nvPr/>
            </p:nvSpPr>
            <p:spPr bwMode="auto">
              <a:xfrm flipH="1">
                <a:off x="5156" y="1367"/>
                <a:ext cx="8" cy="4"/>
              </a:xfrm>
              <a:custGeom>
                <a:avLst/>
                <a:gdLst>
                  <a:gd name="T0" fmla="*/ 0 w 70"/>
                  <a:gd name="T1" fmla="*/ 0 h 27"/>
                  <a:gd name="T2" fmla="*/ 0 w 70"/>
                  <a:gd name="T3" fmla="*/ 0 h 27"/>
                  <a:gd name="T4" fmla="*/ 0 w 70"/>
                  <a:gd name="T5" fmla="*/ 0 h 27"/>
                  <a:gd name="T6" fmla="*/ 0 w 70"/>
                  <a:gd name="T7" fmla="*/ 0 h 27"/>
                  <a:gd name="T8" fmla="*/ 0 w 70"/>
                  <a:gd name="T9" fmla="*/ 0 h 27"/>
                  <a:gd name="T10" fmla="*/ 0 w 70"/>
                  <a:gd name="T11" fmla="*/ 0 h 27"/>
                  <a:gd name="T12" fmla="*/ 0 w 70"/>
                  <a:gd name="T13" fmla="*/ 0 h 27"/>
                  <a:gd name="T14" fmla="*/ 0 60000 65536"/>
                  <a:gd name="T15" fmla="*/ 0 60000 65536"/>
                  <a:gd name="T16" fmla="*/ 0 60000 65536"/>
                  <a:gd name="T17" fmla="*/ 0 60000 65536"/>
                  <a:gd name="T18" fmla="*/ 0 60000 65536"/>
                  <a:gd name="T19" fmla="*/ 0 60000 65536"/>
                  <a:gd name="T20" fmla="*/ 0 60000 65536"/>
                  <a:gd name="T21" fmla="*/ 0 w 70"/>
                  <a:gd name="T22" fmla="*/ 0 h 27"/>
                  <a:gd name="T23" fmla="*/ 70 w 70"/>
                  <a:gd name="T24" fmla="*/ 27 h 2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0" h="27">
                    <a:moveTo>
                      <a:pt x="70" y="8"/>
                    </a:moveTo>
                    <a:lnTo>
                      <a:pt x="67" y="0"/>
                    </a:lnTo>
                    <a:lnTo>
                      <a:pt x="0" y="19"/>
                    </a:lnTo>
                    <a:lnTo>
                      <a:pt x="2" y="27"/>
                    </a:lnTo>
                    <a:lnTo>
                      <a:pt x="70" y="9"/>
                    </a:lnTo>
                    <a:lnTo>
                      <a:pt x="70" y="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36" name="Text Box 1559"/>
              <p:cNvSpPr txBox="1">
                <a:spLocks noChangeArrowheads="1"/>
              </p:cNvSpPr>
              <p:nvPr/>
            </p:nvSpPr>
            <p:spPr bwMode="auto">
              <a:xfrm>
                <a:off x="2040" y="2072"/>
                <a:ext cx="522" cy="179"/>
              </a:xfrm>
              <a:prstGeom prst="rect">
                <a:avLst/>
              </a:prstGeom>
              <a:solidFill>
                <a:schemeClr val="bg1"/>
              </a:solidFill>
              <a:ln w="9525">
                <a:solidFill>
                  <a:schemeClr val="tx1"/>
                </a:solidFill>
                <a:miter lim="800000"/>
                <a:headEnd/>
                <a:tailEnd/>
              </a:ln>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MX" altLang="es-CL" sz="1200"/>
                  <a:t>BAT. 105</a:t>
                </a:r>
              </a:p>
            </p:txBody>
          </p:sp>
          <p:sp>
            <p:nvSpPr>
              <p:cNvPr id="16737" name="Text Box 1560"/>
              <p:cNvSpPr txBox="1">
                <a:spLocks noChangeArrowheads="1"/>
              </p:cNvSpPr>
              <p:nvPr/>
            </p:nvSpPr>
            <p:spPr bwMode="auto">
              <a:xfrm>
                <a:off x="426" y="2540"/>
                <a:ext cx="277" cy="179"/>
              </a:xfrm>
              <a:prstGeom prst="rect">
                <a:avLst/>
              </a:prstGeom>
              <a:solidFill>
                <a:schemeClr val="bg1"/>
              </a:solidFill>
              <a:ln w="9525">
                <a:solidFill>
                  <a:schemeClr val="tx1"/>
                </a:solidFill>
                <a:miter lim="800000"/>
                <a:headEnd/>
                <a:tailEnd/>
              </a:ln>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MX" altLang="es-CL" sz="1200"/>
                  <a:t>A/A</a:t>
                </a:r>
              </a:p>
            </p:txBody>
          </p:sp>
          <p:sp>
            <p:nvSpPr>
              <p:cNvPr id="16738" name="Text Box 1561"/>
              <p:cNvSpPr txBox="1">
                <a:spLocks noChangeArrowheads="1"/>
              </p:cNvSpPr>
              <p:nvPr/>
            </p:nvSpPr>
            <p:spPr bwMode="auto">
              <a:xfrm>
                <a:off x="4036" y="2024"/>
                <a:ext cx="383" cy="179"/>
              </a:xfrm>
              <a:prstGeom prst="rect">
                <a:avLst/>
              </a:prstGeom>
              <a:solidFill>
                <a:schemeClr val="bg1"/>
              </a:solidFill>
              <a:ln w="9525">
                <a:solidFill>
                  <a:schemeClr val="tx1"/>
                </a:solidFill>
                <a:miter lim="800000"/>
                <a:headEnd/>
                <a:tailEnd/>
              </a:ln>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MX" altLang="es-CL" sz="1200"/>
                  <a:t>CCFA</a:t>
                </a:r>
              </a:p>
            </p:txBody>
          </p:sp>
          <p:sp>
            <p:nvSpPr>
              <p:cNvPr id="16739" name="Freeform 1562"/>
              <p:cNvSpPr>
                <a:spLocks/>
              </p:cNvSpPr>
              <p:nvPr/>
            </p:nvSpPr>
            <p:spPr bwMode="auto">
              <a:xfrm>
                <a:off x="5394" y="3065"/>
                <a:ext cx="162" cy="320"/>
              </a:xfrm>
              <a:custGeom>
                <a:avLst/>
                <a:gdLst>
                  <a:gd name="T0" fmla="*/ 0 w 1820"/>
                  <a:gd name="T1" fmla="*/ 0 h 3594"/>
                  <a:gd name="T2" fmla="*/ 0 w 1820"/>
                  <a:gd name="T3" fmla="*/ 0 h 3594"/>
                  <a:gd name="T4" fmla="*/ 0 w 1820"/>
                  <a:gd name="T5" fmla="*/ 0 h 3594"/>
                  <a:gd name="T6" fmla="*/ 0 w 1820"/>
                  <a:gd name="T7" fmla="*/ 0 h 3594"/>
                  <a:gd name="T8" fmla="*/ 0 w 1820"/>
                  <a:gd name="T9" fmla="*/ 0 h 3594"/>
                  <a:gd name="T10" fmla="*/ 0 w 1820"/>
                  <a:gd name="T11" fmla="*/ 0 h 3594"/>
                  <a:gd name="T12" fmla="*/ 0 w 1820"/>
                  <a:gd name="T13" fmla="*/ 0 h 3594"/>
                  <a:gd name="T14" fmla="*/ 0 w 1820"/>
                  <a:gd name="T15" fmla="*/ 0 h 3594"/>
                  <a:gd name="T16" fmla="*/ 0 w 1820"/>
                  <a:gd name="T17" fmla="*/ 0 h 3594"/>
                  <a:gd name="T18" fmla="*/ 0 w 1820"/>
                  <a:gd name="T19" fmla="*/ 0 h 3594"/>
                  <a:gd name="T20" fmla="*/ 0 w 1820"/>
                  <a:gd name="T21" fmla="*/ 0 h 3594"/>
                  <a:gd name="T22" fmla="*/ 0 w 1820"/>
                  <a:gd name="T23" fmla="*/ 0 h 3594"/>
                  <a:gd name="T24" fmla="*/ 0 w 1820"/>
                  <a:gd name="T25" fmla="*/ 0 h 3594"/>
                  <a:gd name="T26" fmla="*/ 0 w 1820"/>
                  <a:gd name="T27" fmla="*/ 0 h 3594"/>
                  <a:gd name="T28" fmla="*/ 0 w 1820"/>
                  <a:gd name="T29" fmla="*/ 0 h 3594"/>
                  <a:gd name="T30" fmla="*/ 0 w 1820"/>
                  <a:gd name="T31" fmla="*/ 0 h 3594"/>
                  <a:gd name="T32" fmla="*/ 0 w 1820"/>
                  <a:gd name="T33" fmla="*/ 0 h 3594"/>
                  <a:gd name="T34" fmla="*/ 0 w 1820"/>
                  <a:gd name="T35" fmla="*/ 0 h 3594"/>
                  <a:gd name="T36" fmla="*/ 0 w 1820"/>
                  <a:gd name="T37" fmla="*/ 0 h 3594"/>
                  <a:gd name="T38" fmla="*/ 0 w 1820"/>
                  <a:gd name="T39" fmla="*/ 0 h 3594"/>
                  <a:gd name="T40" fmla="*/ 0 w 1820"/>
                  <a:gd name="T41" fmla="*/ 0 h 3594"/>
                  <a:gd name="T42" fmla="*/ 0 w 1820"/>
                  <a:gd name="T43" fmla="*/ 0 h 3594"/>
                  <a:gd name="T44" fmla="*/ 0 w 1820"/>
                  <a:gd name="T45" fmla="*/ 0 h 3594"/>
                  <a:gd name="T46" fmla="*/ 0 w 1820"/>
                  <a:gd name="T47" fmla="*/ 0 h 3594"/>
                  <a:gd name="T48" fmla="*/ 0 w 1820"/>
                  <a:gd name="T49" fmla="*/ 0 h 3594"/>
                  <a:gd name="T50" fmla="*/ 0 w 1820"/>
                  <a:gd name="T51" fmla="*/ 0 h 3594"/>
                  <a:gd name="T52" fmla="*/ 0 w 1820"/>
                  <a:gd name="T53" fmla="*/ 0 h 3594"/>
                  <a:gd name="T54" fmla="*/ 0 w 1820"/>
                  <a:gd name="T55" fmla="*/ 0 h 3594"/>
                  <a:gd name="T56" fmla="*/ 0 w 1820"/>
                  <a:gd name="T57" fmla="*/ 0 h 3594"/>
                  <a:gd name="T58" fmla="*/ 0 w 1820"/>
                  <a:gd name="T59" fmla="*/ 0 h 3594"/>
                  <a:gd name="T60" fmla="*/ 0 w 1820"/>
                  <a:gd name="T61" fmla="*/ 0 h 3594"/>
                  <a:gd name="T62" fmla="*/ 0 w 1820"/>
                  <a:gd name="T63" fmla="*/ 0 h 3594"/>
                  <a:gd name="T64" fmla="*/ 0 w 1820"/>
                  <a:gd name="T65" fmla="*/ 0 h 3594"/>
                  <a:gd name="T66" fmla="*/ 0 w 1820"/>
                  <a:gd name="T67" fmla="*/ 0 h 3594"/>
                  <a:gd name="T68" fmla="*/ 0 w 1820"/>
                  <a:gd name="T69" fmla="*/ 0 h 3594"/>
                  <a:gd name="T70" fmla="*/ 0 w 1820"/>
                  <a:gd name="T71" fmla="*/ 0 h 3594"/>
                  <a:gd name="T72" fmla="*/ 0 w 1820"/>
                  <a:gd name="T73" fmla="*/ 0 h 3594"/>
                  <a:gd name="T74" fmla="*/ 0 w 1820"/>
                  <a:gd name="T75" fmla="*/ 0 h 3594"/>
                  <a:gd name="T76" fmla="*/ 0 w 1820"/>
                  <a:gd name="T77" fmla="*/ 0 h 3594"/>
                  <a:gd name="T78" fmla="*/ 0 w 1820"/>
                  <a:gd name="T79" fmla="*/ 0 h 3594"/>
                  <a:gd name="T80" fmla="*/ 0 w 1820"/>
                  <a:gd name="T81" fmla="*/ 0 h 3594"/>
                  <a:gd name="T82" fmla="*/ 0 w 1820"/>
                  <a:gd name="T83" fmla="*/ 0 h 3594"/>
                  <a:gd name="T84" fmla="*/ 0 w 1820"/>
                  <a:gd name="T85" fmla="*/ 0 h 3594"/>
                  <a:gd name="T86" fmla="*/ 0 w 1820"/>
                  <a:gd name="T87" fmla="*/ 0 h 3594"/>
                  <a:gd name="T88" fmla="*/ 0 w 1820"/>
                  <a:gd name="T89" fmla="*/ 0 h 3594"/>
                  <a:gd name="T90" fmla="*/ 0 w 1820"/>
                  <a:gd name="T91" fmla="*/ 0 h 3594"/>
                  <a:gd name="T92" fmla="*/ 0 w 1820"/>
                  <a:gd name="T93" fmla="*/ 0 h 3594"/>
                  <a:gd name="T94" fmla="*/ 0 w 1820"/>
                  <a:gd name="T95" fmla="*/ 0 h 3594"/>
                  <a:gd name="T96" fmla="*/ 0 w 1820"/>
                  <a:gd name="T97" fmla="*/ 0 h 3594"/>
                  <a:gd name="T98" fmla="*/ 0 w 1820"/>
                  <a:gd name="T99" fmla="*/ 0 h 3594"/>
                  <a:gd name="T100" fmla="*/ 0 w 1820"/>
                  <a:gd name="T101" fmla="*/ 0 h 3594"/>
                  <a:gd name="T102" fmla="*/ 0 w 1820"/>
                  <a:gd name="T103" fmla="*/ 0 h 3594"/>
                  <a:gd name="T104" fmla="*/ 0 w 1820"/>
                  <a:gd name="T105" fmla="*/ 0 h 3594"/>
                  <a:gd name="T106" fmla="*/ 0 w 1820"/>
                  <a:gd name="T107" fmla="*/ 0 h 3594"/>
                  <a:gd name="T108" fmla="*/ 0 w 1820"/>
                  <a:gd name="T109" fmla="*/ 0 h 3594"/>
                  <a:gd name="T110" fmla="*/ 0 w 1820"/>
                  <a:gd name="T111" fmla="*/ 0 h 3594"/>
                  <a:gd name="T112" fmla="*/ 0 w 1820"/>
                  <a:gd name="T113" fmla="*/ 0 h 3594"/>
                  <a:gd name="T114" fmla="*/ 0 w 1820"/>
                  <a:gd name="T115" fmla="*/ 0 h 3594"/>
                  <a:gd name="T116" fmla="*/ 0 w 1820"/>
                  <a:gd name="T117" fmla="*/ 0 h 3594"/>
                  <a:gd name="T118" fmla="*/ 0 w 1820"/>
                  <a:gd name="T119" fmla="*/ 0 h 3594"/>
                  <a:gd name="T120" fmla="*/ 0 w 1820"/>
                  <a:gd name="T121" fmla="*/ 0 h 3594"/>
                  <a:gd name="T122" fmla="*/ 0 w 1820"/>
                  <a:gd name="T123" fmla="*/ 0 h 3594"/>
                  <a:gd name="T124" fmla="*/ 0 w 1820"/>
                  <a:gd name="T125" fmla="*/ 0 h 359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820"/>
                  <a:gd name="T190" fmla="*/ 0 h 3594"/>
                  <a:gd name="T191" fmla="*/ 1820 w 1820"/>
                  <a:gd name="T192" fmla="*/ 3594 h 359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820" h="3594">
                    <a:moveTo>
                      <a:pt x="1802" y="357"/>
                    </a:moveTo>
                    <a:lnTo>
                      <a:pt x="1803" y="357"/>
                    </a:lnTo>
                    <a:lnTo>
                      <a:pt x="1799" y="358"/>
                    </a:lnTo>
                    <a:lnTo>
                      <a:pt x="1791" y="359"/>
                    </a:lnTo>
                    <a:lnTo>
                      <a:pt x="1779" y="361"/>
                    </a:lnTo>
                    <a:lnTo>
                      <a:pt x="1765" y="365"/>
                    </a:lnTo>
                    <a:lnTo>
                      <a:pt x="1749" y="368"/>
                    </a:lnTo>
                    <a:lnTo>
                      <a:pt x="1734" y="371"/>
                    </a:lnTo>
                    <a:lnTo>
                      <a:pt x="1720" y="373"/>
                    </a:lnTo>
                    <a:lnTo>
                      <a:pt x="1708" y="375"/>
                    </a:lnTo>
                    <a:lnTo>
                      <a:pt x="1700" y="378"/>
                    </a:lnTo>
                    <a:lnTo>
                      <a:pt x="1698" y="378"/>
                    </a:lnTo>
                    <a:lnTo>
                      <a:pt x="1697" y="378"/>
                    </a:lnTo>
                    <a:lnTo>
                      <a:pt x="1696" y="378"/>
                    </a:lnTo>
                    <a:lnTo>
                      <a:pt x="1695" y="378"/>
                    </a:lnTo>
                    <a:lnTo>
                      <a:pt x="1694" y="379"/>
                    </a:lnTo>
                    <a:lnTo>
                      <a:pt x="1693" y="380"/>
                    </a:lnTo>
                    <a:lnTo>
                      <a:pt x="1692" y="380"/>
                    </a:lnTo>
                    <a:lnTo>
                      <a:pt x="1691" y="381"/>
                    </a:lnTo>
                    <a:lnTo>
                      <a:pt x="1690" y="383"/>
                    </a:lnTo>
                    <a:lnTo>
                      <a:pt x="1689" y="384"/>
                    </a:lnTo>
                    <a:lnTo>
                      <a:pt x="1687" y="385"/>
                    </a:lnTo>
                    <a:lnTo>
                      <a:pt x="1471" y="424"/>
                    </a:lnTo>
                    <a:lnTo>
                      <a:pt x="1472" y="418"/>
                    </a:lnTo>
                    <a:lnTo>
                      <a:pt x="1472" y="411"/>
                    </a:lnTo>
                    <a:lnTo>
                      <a:pt x="1473" y="405"/>
                    </a:lnTo>
                    <a:lnTo>
                      <a:pt x="1474" y="398"/>
                    </a:lnTo>
                    <a:lnTo>
                      <a:pt x="1474" y="392"/>
                    </a:lnTo>
                    <a:lnTo>
                      <a:pt x="1475" y="385"/>
                    </a:lnTo>
                    <a:lnTo>
                      <a:pt x="1476" y="379"/>
                    </a:lnTo>
                    <a:lnTo>
                      <a:pt x="1478" y="372"/>
                    </a:lnTo>
                    <a:lnTo>
                      <a:pt x="1478" y="366"/>
                    </a:lnTo>
                    <a:lnTo>
                      <a:pt x="1479" y="359"/>
                    </a:lnTo>
                    <a:lnTo>
                      <a:pt x="1413" y="370"/>
                    </a:lnTo>
                    <a:lnTo>
                      <a:pt x="1408" y="432"/>
                    </a:lnTo>
                    <a:lnTo>
                      <a:pt x="1408" y="433"/>
                    </a:lnTo>
                    <a:lnTo>
                      <a:pt x="1407" y="433"/>
                    </a:lnTo>
                    <a:lnTo>
                      <a:pt x="1408" y="433"/>
                    </a:lnTo>
                    <a:lnTo>
                      <a:pt x="1408" y="432"/>
                    </a:lnTo>
                    <a:lnTo>
                      <a:pt x="1408" y="433"/>
                    </a:lnTo>
                    <a:lnTo>
                      <a:pt x="1407" y="433"/>
                    </a:lnTo>
                    <a:lnTo>
                      <a:pt x="1408" y="433"/>
                    </a:lnTo>
                    <a:lnTo>
                      <a:pt x="1408" y="432"/>
                    </a:lnTo>
                    <a:lnTo>
                      <a:pt x="1408" y="433"/>
                    </a:lnTo>
                    <a:lnTo>
                      <a:pt x="1407" y="433"/>
                    </a:lnTo>
                    <a:lnTo>
                      <a:pt x="1408" y="433"/>
                    </a:lnTo>
                    <a:lnTo>
                      <a:pt x="1408" y="432"/>
                    </a:lnTo>
                    <a:lnTo>
                      <a:pt x="1408" y="433"/>
                    </a:lnTo>
                    <a:lnTo>
                      <a:pt x="1407" y="434"/>
                    </a:lnTo>
                    <a:lnTo>
                      <a:pt x="1406" y="435"/>
                    </a:lnTo>
                    <a:lnTo>
                      <a:pt x="1407" y="435"/>
                    </a:lnTo>
                    <a:lnTo>
                      <a:pt x="1406" y="435"/>
                    </a:lnTo>
                    <a:lnTo>
                      <a:pt x="1407" y="435"/>
                    </a:lnTo>
                    <a:lnTo>
                      <a:pt x="1406" y="435"/>
                    </a:lnTo>
                    <a:lnTo>
                      <a:pt x="1406" y="436"/>
                    </a:lnTo>
                    <a:lnTo>
                      <a:pt x="1407" y="436"/>
                    </a:lnTo>
                    <a:lnTo>
                      <a:pt x="1406" y="436"/>
                    </a:lnTo>
                    <a:lnTo>
                      <a:pt x="1406" y="437"/>
                    </a:lnTo>
                    <a:lnTo>
                      <a:pt x="1406" y="439"/>
                    </a:lnTo>
                    <a:lnTo>
                      <a:pt x="1406" y="437"/>
                    </a:lnTo>
                    <a:lnTo>
                      <a:pt x="1406" y="439"/>
                    </a:lnTo>
                    <a:lnTo>
                      <a:pt x="1406" y="440"/>
                    </a:lnTo>
                    <a:lnTo>
                      <a:pt x="1406" y="441"/>
                    </a:lnTo>
                    <a:lnTo>
                      <a:pt x="1406" y="442"/>
                    </a:lnTo>
                    <a:lnTo>
                      <a:pt x="1406" y="443"/>
                    </a:lnTo>
                    <a:lnTo>
                      <a:pt x="1400" y="443"/>
                    </a:lnTo>
                    <a:lnTo>
                      <a:pt x="1396" y="443"/>
                    </a:lnTo>
                    <a:lnTo>
                      <a:pt x="1391" y="443"/>
                    </a:lnTo>
                    <a:lnTo>
                      <a:pt x="1386" y="443"/>
                    </a:lnTo>
                    <a:lnTo>
                      <a:pt x="1383" y="443"/>
                    </a:lnTo>
                    <a:lnTo>
                      <a:pt x="1379" y="443"/>
                    </a:lnTo>
                    <a:lnTo>
                      <a:pt x="1376" y="443"/>
                    </a:lnTo>
                    <a:lnTo>
                      <a:pt x="1373" y="443"/>
                    </a:lnTo>
                    <a:lnTo>
                      <a:pt x="1372" y="443"/>
                    </a:lnTo>
                    <a:lnTo>
                      <a:pt x="1371" y="443"/>
                    </a:lnTo>
                    <a:lnTo>
                      <a:pt x="1370" y="444"/>
                    </a:lnTo>
                    <a:lnTo>
                      <a:pt x="1369" y="444"/>
                    </a:lnTo>
                    <a:lnTo>
                      <a:pt x="1368" y="444"/>
                    </a:lnTo>
                    <a:lnTo>
                      <a:pt x="1367" y="443"/>
                    </a:lnTo>
                    <a:lnTo>
                      <a:pt x="1366" y="442"/>
                    </a:lnTo>
                    <a:lnTo>
                      <a:pt x="1364" y="440"/>
                    </a:lnTo>
                    <a:lnTo>
                      <a:pt x="1364" y="436"/>
                    </a:lnTo>
                    <a:lnTo>
                      <a:pt x="1364" y="432"/>
                    </a:lnTo>
                    <a:lnTo>
                      <a:pt x="1364" y="427"/>
                    </a:lnTo>
                    <a:lnTo>
                      <a:pt x="1364" y="421"/>
                    </a:lnTo>
                    <a:lnTo>
                      <a:pt x="1366" y="415"/>
                    </a:lnTo>
                    <a:lnTo>
                      <a:pt x="1366" y="408"/>
                    </a:lnTo>
                    <a:lnTo>
                      <a:pt x="1366" y="403"/>
                    </a:lnTo>
                    <a:lnTo>
                      <a:pt x="1366" y="397"/>
                    </a:lnTo>
                    <a:lnTo>
                      <a:pt x="1367" y="393"/>
                    </a:lnTo>
                    <a:lnTo>
                      <a:pt x="1367" y="389"/>
                    </a:lnTo>
                    <a:lnTo>
                      <a:pt x="1367" y="386"/>
                    </a:lnTo>
                    <a:lnTo>
                      <a:pt x="1367" y="385"/>
                    </a:lnTo>
                    <a:lnTo>
                      <a:pt x="1408" y="307"/>
                    </a:lnTo>
                    <a:lnTo>
                      <a:pt x="1421" y="305"/>
                    </a:lnTo>
                    <a:lnTo>
                      <a:pt x="1413" y="370"/>
                    </a:lnTo>
                    <a:lnTo>
                      <a:pt x="1479" y="359"/>
                    </a:lnTo>
                    <a:lnTo>
                      <a:pt x="1480" y="352"/>
                    </a:lnTo>
                    <a:lnTo>
                      <a:pt x="1481" y="343"/>
                    </a:lnTo>
                    <a:lnTo>
                      <a:pt x="1481" y="335"/>
                    </a:lnTo>
                    <a:lnTo>
                      <a:pt x="1482" y="328"/>
                    </a:lnTo>
                    <a:lnTo>
                      <a:pt x="1482" y="321"/>
                    </a:lnTo>
                    <a:lnTo>
                      <a:pt x="1483" y="313"/>
                    </a:lnTo>
                    <a:lnTo>
                      <a:pt x="1483" y="307"/>
                    </a:lnTo>
                    <a:lnTo>
                      <a:pt x="1484" y="302"/>
                    </a:lnTo>
                    <a:lnTo>
                      <a:pt x="1484" y="296"/>
                    </a:lnTo>
                    <a:lnTo>
                      <a:pt x="1484" y="292"/>
                    </a:lnTo>
                    <a:lnTo>
                      <a:pt x="1484" y="278"/>
                    </a:lnTo>
                    <a:lnTo>
                      <a:pt x="1481" y="268"/>
                    </a:lnTo>
                    <a:lnTo>
                      <a:pt x="1475" y="261"/>
                    </a:lnTo>
                    <a:lnTo>
                      <a:pt x="1469" y="257"/>
                    </a:lnTo>
                    <a:lnTo>
                      <a:pt x="1461" y="254"/>
                    </a:lnTo>
                    <a:lnTo>
                      <a:pt x="1454" y="253"/>
                    </a:lnTo>
                    <a:lnTo>
                      <a:pt x="1446" y="254"/>
                    </a:lnTo>
                    <a:lnTo>
                      <a:pt x="1439" y="254"/>
                    </a:lnTo>
                    <a:lnTo>
                      <a:pt x="1436" y="255"/>
                    </a:lnTo>
                    <a:lnTo>
                      <a:pt x="1434" y="255"/>
                    </a:lnTo>
                    <a:lnTo>
                      <a:pt x="1434" y="256"/>
                    </a:lnTo>
                    <a:lnTo>
                      <a:pt x="1434" y="257"/>
                    </a:lnTo>
                    <a:lnTo>
                      <a:pt x="1434" y="258"/>
                    </a:lnTo>
                    <a:lnTo>
                      <a:pt x="1432" y="253"/>
                    </a:lnTo>
                    <a:lnTo>
                      <a:pt x="1429" y="249"/>
                    </a:lnTo>
                    <a:lnTo>
                      <a:pt x="1425" y="247"/>
                    </a:lnTo>
                    <a:lnTo>
                      <a:pt x="1422" y="246"/>
                    </a:lnTo>
                    <a:lnTo>
                      <a:pt x="1419" y="245"/>
                    </a:lnTo>
                    <a:lnTo>
                      <a:pt x="1416" y="246"/>
                    </a:lnTo>
                    <a:lnTo>
                      <a:pt x="1412" y="246"/>
                    </a:lnTo>
                    <a:lnTo>
                      <a:pt x="1410" y="246"/>
                    </a:lnTo>
                    <a:lnTo>
                      <a:pt x="1409" y="247"/>
                    </a:lnTo>
                    <a:lnTo>
                      <a:pt x="1408" y="247"/>
                    </a:lnTo>
                    <a:lnTo>
                      <a:pt x="1322" y="396"/>
                    </a:lnTo>
                    <a:lnTo>
                      <a:pt x="882" y="451"/>
                    </a:lnTo>
                    <a:lnTo>
                      <a:pt x="880" y="449"/>
                    </a:lnTo>
                    <a:lnTo>
                      <a:pt x="879" y="447"/>
                    </a:lnTo>
                    <a:lnTo>
                      <a:pt x="878" y="445"/>
                    </a:lnTo>
                    <a:lnTo>
                      <a:pt x="878" y="443"/>
                    </a:lnTo>
                    <a:lnTo>
                      <a:pt x="877" y="441"/>
                    </a:lnTo>
                    <a:lnTo>
                      <a:pt x="876" y="439"/>
                    </a:lnTo>
                    <a:lnTo>
                      <a:pt x="875" y="436"/>
                    </a:lnTo>
                    <a:lnTo>
                      <a:pt x="874" y="434"/>
                    </a:lnTo>
                    <a:lnTo>
                      <a:pt x="872" y="432"/>
                    </a:lnTo>
                    <a:lnTo>
                      <a:pt x="871" y="430"/>
                    </a:lnTo>
                    <a:lnTo>
                      <a:pt x="821" y="448"/>
                    </a:lnTo>
                    <a:lnTo>
                      <a:pt x="821" y="461"/>
                    </a:lnTo>
                    <a:lnTo>
                      <a:pt x="817" y="461"/>
                    </a:lnTo>
                    <a:lnTo>
                      <a:pt x="813" y="462"/>
                    </a:lnTo>
                    <a:lnTo>
                      <a:pt x="808" y="462"/>
                    </a:lnTo>
                    <a:lnTo>
                      <a:pt x="800" y="464"/>
                    </a:lnTo>
                    <a:lnTo>
                      <a:pt x="792" y="465"/>
                    </a:lnTo>
                    <a:lnTo>
                      <a:pt x="784" y="466"/>
                    </a:lnTo>
                    <a:lnTo>
                      <a:pt x="774" y="467"/>
                    </a:lnTo>
                    <a:lnTo>
                      <a:pt x="763" y="468"/>
                    </a:lnTo>
                    <a:lnTo>
                      <a:pt x="752" y="470"/>
                    </a:lnTo>
                    <a:lnTo>
                      <a:pt x="740" y="472"/>
                    </a:lnTo>
                    <a:lnTo>
                      <a:pt x="740" y="471"/>
                    </a:lnTo>
                    <a:lnTo>
                      <a:pt x="740" y="470"/>
                    </a:lnTo>
                    <a:lnTo>
                      <a:pt x="741" y="469"/>
                    </a:lnTo>
                    <a:lnTo>
                      <a:pt x="741" y="468"/>
                    </a:lnTo>
                    <a:lnTo>
                      <a:pt x="741" y="467"/>
                    </a:lnTo>
                    <a:lnTo>
                      <a:pt x="741" y="466"/>
                    </a:lnTo>
                    <a:lnTo>
                      <a:pt x="742" y="465"/>
                    </a:lnTo>
                    <a:lnTo>
                      <a:pt x="742" y="464"/>
                    </a:lnTo>
                    <a:lnTo>
                      <a:pt x="742" y="462"/>
                    </a:lnTo>
                    <a:lnTo>
                      <a:pt x="742" y="461"/>
                    </a:lnTo>
                    <a:lnTo>
                      <a:pt x="821" y="446"/>
                    </a:lnTo>
                    <a:lnTo>
                      <a:pt x="821" y="448"/>
                    </a:lnTo>
                    <a:lnTo>
                      <a:pt x="871" y="430"/>
                    </a:lnTo>
                    <a:lnTo>
                      <a:pt x="867" y="428"/>
                    </a:lnTo>
                    <a:lnTo>
                      <a:pt x="865" y="424"/>
                    </a:lnTo>
                    <a:lnTo>
                      <a:pt x="861" y="422"/>
                    </a:lnTo>
                    <a:lnTo>
                      <a:pt x="858" y="420"/>
                    </a:lnTo>
                    <a:lnTo>
                      <a:pt x="853" y="418"/>
                    </a:lnTo>
                    <a:lnTo>
                      <a:pt x="849" y="417"/>
                    </a:lnTo>
                    <a:lnTo>
                      <a:pt x="843" y="415"/>
                    </a:lnTo>
                    <a:lnTo>
                      <a:pt x="838" y="414"/>
                    </a:lnTo>
                    <a:lnTo>
                      <a:pt x="833" y="412"/>
                    </a:lnTo>
                    <a:lnTo>
                      <a:pt x="826" y="411"/>
                    </a:lnTo>
                    <a:lnTo>
                      <a:pt x="825" y="411"/>
                    </a:lnTo>
                    <a:lnTo>
                      <a:pt x="824" y="411"/>
                    </a:lnTo>
                    <a:lnTo>
                      <a:pt x="823" y="411"/>
                    </a:lnTo>
                    <a:lnTo>
                      <a:pt x="822" y="411"/>
                    </a:lnTo>
                    <a:lnTo>
                      <a:pt x="821" y="411"/>
                    </a:lnTo>
                    <a:lnTo>
                      <a:pt x="820" y="411"/>
                    </a:lnTo>
                    <a:lnTo>
                      <a:pt x="818" y="411"/>
                    </a:lnTo>
                    <a:lnTo>
                      <a:pt x="761" y="415"/>
                    </a:lnTo>
                    <a:lnTo>
                      <a:pt x="774" y="404"/>
                    </a:lnTo>
                    <a:lnTo>
                      <a:pt x="786" y="394"/>
                    </a:lnTo>
                    <a:lnTo>
                      <a:pt x="797" y="384"/>
                    </a:lnTo>
                    <a:lnTo>
                      <a:pt x="805" y="375"/>
                    </a:lnTo>
                    <a:lnTo>
                      <a:pt x="813" y="367"/>
                    </a:lnTo>
                    <a:lnTo>
                      <a:pt x="820" y="360"/>
                    </a:lnTo>
                    <a:lnTo>
                      <a:pt x="825" y="355"/>
                    </a:lnTo>
                    <a:lnTo>
                      <a:pt x="828" y="350"/>
                    </a:lnTo>
                    <a:lnTo>
                      <a:pt x="830" y="347"/>
                    </a:lnTo>
                    <a:lnTo>
                      <a:pt x="832" y="346"/>
                    </a:lnTo>
                    <a:lnTo>
                      <a:pt x="835" y="344"/>
                    </a:lnTo>
                    <a:lnTo>
                      <a:pt x="837" y="342"/>
                    </a:lnTo>
                    <a:lnTo>
                      <a:pt x="837" y="339"/>
                    </a:lnTo>
                    <a:lnTo>
                      <a:pt x="837" y="334"/>
                    </a:lnTo>
                    <a:lnTo>
                      <a:pt x="836" y="330"/>
                    </a:lnTo>
                    <a:lnTo>
                      <a:pt x="834" y="325"/>
                    </a:lnTo>
                    <a:lnTo>
                      <a:pt x="830" y="320"/>
                    </a:lnTo>
                    <a:lnTo>
                      <a:pt x="827" y="315"/>
                    </a:lnTo>
                    <a:lnTo>
                      <a:pt x="823" y="308"/>
                    </a:lnTo>
                    <a:lnTo>
                      <a:pt x="818" y="302"/>
                    </a:lnTo>
                    <a:lnTo>
                      <a:pt x="814" y="294"/>
                    </a:lnTo>
                    <a:lnTo>
                      <a:pt x="812" y="285"/>
                    </a:lnTo>
                    <a:lnTo>
                      <a:pt x="809" y="275"/>
                    </a:lnTo>
                    <a:lnTo>
                      <a:pt x="807" y="263"/>
                    </a:lnTo>
                    <a:lnTo>
                      <a:pt x="804" y="252"/>
                    </a:lnTo>
                    <a:lnTo>
                      <a:pt x="801" y="240"/>
                    </a:lnTo>
                    <a:lnTo>
                      <a:pt x="798" y="228"/>
                    </a:lnTo>
                    <a:lnTo>
                      <a:pt x="793" y="216"/>
                    </a:lnTo>
                    <a:lnTo>
                      <a:pt x="787" y="204"/>
                    </a:lnTo>
                    <a:lnTo>
                      <a:pt x="779" y="193"/>
                    </a:lnTo>
                    <a:lnTo>
                      <a:pt x="772" y="183"/>
                    </a:lnTo>
                    <a:lnTo>
                      <a:pt x="765" y="174"/>
                    </a:lnTo>
                    <a:lnTo>
                      <a:pt x="761" y="166"/>
                    </a:lnTo>
                    <a:lnTo>
                      <a:pt x="756" y="158"/>
                    </a:lnTo>
                    <a:lnTo>
                      <a:pt x="753" y="149"/>
                    </a:lnTo>
                    <a:lnTo>
                      <a:pt x="750" y="139"/>
                    </a:lnTo>
                    <a:lnTo>
                      <a:pt x="747" y="130"/>
                    </a:lnTo>
                    <a:lnTo>
                      <a:pt x="742" y="118"/>
                    </a:lnTo>
                    <a:lnTo>
                      <a:pt x="737" y="104"/>
                    </a:lnTo>
                    <a:lnTo>
                      <a:pt x="729" y="88"/>
                    </a:lnTo>
                    <a:lnTo>
                      <a:pt x="721" y="72"/>
                    </a:lnTo>
                    <a:lnTo>
                      <a:pt x="709" y="58"/>
                    </a:lnTo>
                    <a:lnTo>
                      <a:pt x="696" y="46"/>
                    </a:lnTo>
                    <a:lnTo>
                      <a:pt x="681" y="35"/>
                    </a:lnTo>
                    <a:lnTo>
                      <a:pt x="667" y="26"/>
                    </a:lnTo>
                    <a:lnTo>
                      <a:pt x="654" y="20"/>
                    </a:lnTo>
                    <a:lnTo>
                      <a:pt x="642" y="14"/>
                    </a:lnTo>
                    <a:lnTo>
                      <a:pt x="634" y="10"/>
                    </a:lnTo>
                    <a:lnTo>
                      <a:pt x="627" y="8"/>
                    </a:lnTo>
                    <a:lnTo>
                      <a:pt x="625" y="7"/>
                    </a:lnTo>
                    <a:lnTo>
                      <a:pt x="602" y="2"/>
                    </a:lnTo>
                    <a:lnTo>
                      <a:pt x="580" y="0"/>
                    </a:lnTo>
                    <a:lnTo>
                      <a:pt x="559" y="0"/>
                    </a:lnTo>
                    <a:lnTo>
                      <a:pt x="538" y="1"/>
                    </a:lnTo>
                    <a:lnTo>
                      <a:pt x="519" y="4"/>
                    </a:lnTo>
                    <a:lnTo>
                      <a:pt x="503" y="7"/>
                    </a:lnTo>
                    <a:lnTo>
                      <a:pt x="490" y="10"/>
                    </a:lnTo>
                    <a:lnTo>
                      <a:pt x="480" y="12"/>
                    </a:lnTo>
                    <a:lnTo>
                      <a:pt x="474" y="14"/>
                    </a:lnTo>
                    <a:lnTo>
                      <a:pt x="472" y="15"/>
                    </a:lnTo>
                    <a:lnTo>
                      <a:pt x="468" y="15"/>
                    </a:lnTo>
                    <a:lnTo>
                      <a:pt x="460" y="19"/>
                    </a:lnTo>
                    <a:lnTo>
                      <a:pt x="448" y="24"/>
                    </a:lnTo>
                    <a:lnTo>
                      <a:pt x="431" y="32"/>
                    </a:lnTo>
                    <a:lnTo>
                      <a:pt x="414" y="42"/>
                    </a:lnTo>
                    <a:lnTo>
                      <a:pt x="395" y="52"/>
                    </a:lnTo>
                    <a:lnTo>
                      <a:pt x="378" y="67"/>
                    </a:lnTo>
                    <a:lnTo>
                      <a:pt x="362" y="83"/>
                    </a:lnTo>
                    <a:lnTo>
                      <a:pt x="348" y="101"/>
                    </a:lnTo>
                    <a:lnTo>
                      <a:pt x="338" y="122"/>
                    </a:lnTo>
                    <a:lnTo>
                      <a:pt x="338" y="123"/>
                    </a:lnTo>
                    <a:lnTo>
                      <a:pt x="336" y="128"/>
                    </a:lnTo>
                    <a:lnTo>
                      <a:pt x="332" y="133"/>
                    </a:lnTo>
                    <a:lnTo>
                      <a:pt x="330" y="142"/>
                    </a:lnTo>
                    <a:lnTo>
                      <a:pt x="327" y="153"/>
                    </a:lnTo>
                    <a:lnTo>
                      <a:pt x="324" y="164"/>
                    </a:lnTo>
                    <a:lnTo>
                      <a:pt x="321" y="179"/>
                    </a:lnTo>
                    <a:lnTo>
                      <a:pt x="321" y="194"/>
                    </a:lnTo>
                    <a:lnTo>
                      <a:pt x="323" y="211"/>
                    </a:lnTo>
                    <a:lnTo>
                      <a:pt x="325" y="229"/>
                    </a:lnTo>
                    <a:lnTo>
                      <a:pt x="326" y="231"/>
                    </a:lnTo>
                    <a:lnTo>
                      <a:pt x="327" y="237"/>
                    </a:lnTo>
                    <a:lnTo>
                      <a:pt x="328" y="246"/>
                    </a:lnTo>
                    <a:lnTo>
                      <a:pt x="330" y="258"/>
                    </a:lnTo>
                    <a:lnTo>
                      <a:pt x="331" y="271"/>
                    </a:lnTo>
                    <a:lnTo>
                      <a:pt x="332" y="284"/>
                    </a:lnTo>
                    <a:lnTo>
                      <a:pt x="332" y="296"/>
                    </a:lnTo>
                    <a:lnTo>
                      <a:pt x="331" y="308"/>
                    </a:lnTo>
                    <a:lnTo>
                      <a:pt x="328" y="317"/>
                    </a:lnTo>
                    <a:lnTo>
                      <a:pt x="323" y="323"/>
                    </a:lnTo>
                    <a:lnTo>
                      <a:pt x="323" y="328"/>
                    </a:lnTo>
                    <a:lnTo>
                      <a:pt x="325" y="340"/>
                    </a:lnTo>
                    <a:lnTo>
                      <a:pt x="327" y="357"/>
                    </a:lnTo>
                    <a:lnTo>
                      <a:pt x="330" y="379"/>
                    </a:lnTo>
                    <a:lnTo>
                      <a:pt x="334" y="404"/>
                    </a:lnTo>
                    <a:lnTo>
                      <a:pt x="339" y="428"/>
                    </a:lnTo>
                    <a:lnTo>
                      <a:pt x="344" y="451"/>
                    </a:lnTo>
                    <a:lnTo>
                      <a:pt x="349" y="469"/>
                    </a:lnTo>
                    <a:lnTo>
                      <a:pt x="354" y="483"/>
                    </a:lnTo>
                    <a:lnTo>
                      <a:pt x="360" y="490"/>
                    </a:lnTo>
                    <a:lnTo>
                      <a:pt x="360" y="491"/>
                    </a:lnTo>
                    <a:lnTo>
                      <a:pt x="361" y="491"/>
                    </a:lnTo>
                    <a:lnTo>
                      <a:pt x="361" y="490"/>
                    </a:lnTo>
                    <a:lnTo>
                      <a:pt x="362" y="490"/>
                    </a:lnTo>
                    <a:lnTo>
                      <a:pt x="369" y="493"/>
                    </a:lnTo>
                    <a:lnTo>
                      <a:pt x="377" y="494"/>
                    </a:lnTo>
                    <a:lnTo>
                      <a:pt x="383" y="493"/>
                    </a:lnTo>
                    <a:lnTo>
                      <a:pt x="390" y="491"/>
                    </a:lnTo>
                    <a:lnTo>
                      <a:pt x="396" y="488"/>
                    </a:lnTo>
                    <a:lnTo>
                      <a:pt x="403" y="483"/>
                    </a:lnTo>
                    <a:lnTo>
                      <a:pt x="410" y="479"/>
                    </a:lnTo>
                    <a:lnTo>
                      <a:pt x="415" y="474"/>
                    </a:lnTo>
                    <a:lnTo>
                      <a:pt x="422" y="470"/>
                    </a:lnTo>
                    <a:lnTo>
                      <a:pt x="427" y="467"/>
                    </a:lnTo>
                    <a:lnTo>
                      <a:pt x="429" y="472"/>
                    </a:lnTo>
                    <a:lnTo>
                      <a:pt x="432" y="479"/>
                    </a:lnTo>
                    <a:lnTo>
                      <a:pt x="436" y="485"/>
                    </a:lnTo>
                    <a:lnTo>
                      <a:pt x="440" y="492"/>
                    </a:lnTo>
                    <a:lnTo>
                      <a:pt x="444" y="499"/>
                    </a:lnTo>
                    <a:lnTo>
                      <a:pt x="449" y="506"/>
                    </a:lnTo>
                    <a:lnTo>
                      <a:pt x="453" y="514"/>
                    </a:lnTo>
                    <a:lnTo>
                      <a:pt x="457" y="520"/>
                    </a:lnTo>
                    <a:lnTo>
                      <a:pt x="462" y="526"/>
                    </a:lnTo>
                    <a:lnTo>
                      <a:pt x="466" y="532"/>
                    </a:lnTo>
                    <a:lnTo>
                      <a:pt x="467" y="533"/>
                    </a:lnTo>
                    <a:lnTo>
                      <a:pt x="468" y="534"/>
                    </a:lnTo>
                    <a:lnTo>
                      <a:pt x="469" y="535"/>
                    </a:lnTo>
                    <a:lnTo>
                      <a:pt x="470" y="538"/>
                    </a:lnTo>
                    <a:lnTo>
                      <a:pt x="472" y="539"/>
                    </a:lnTo>
                    <a:lnTo>
                      <a:pt x="473" y="540"/>
                    </a:lnTo>
                    <a:lnTo>
                      <a:pt x="474" y="541"/>
                    </a:lnTo>
                    <a:lnTo>
                      <a:pt x="475" y="542"/>
                    </a:lnTo>
                    <a:lnTo>
                      <a:pt x="476" y="544"/>
                    </a:lnTo>
                    <a:lnTo>
                      <a:pt x="476" y="545"/>
                    </a:lnTo>
                    <a:lnTo>
                      <a:pt x="468" y="547"/>
                    </a:lnTo>
                    <a:lnTo>
                      <a:pt x="462" y="551"/>
                    </a:lnTo>
                    <a:lnTo>
                      <a:pt x="456" y="555"/>
                    </a:lnTo>
                    <a:lnTo>
                      <a:pt x="452" y="560"/>
                    </a:lnTo>
                    <a:lnTo>
                      <a:pt x="448" y="565"/>
                    </a:lnTo>
                    <a:lnTo>
                      <a:pt x="444" y="570"/>
                    </a:lnTo>
                    <a:lnTo>
                      <a:pt x="441" y="575"/>
                    </a:lnTo>
                    <a:lnTo>
                      <a:pt x="438" y="579"/>
                    </a:lnTo>
                    <a:lnTo>
                      <a:pt x="436" y="581"/>
                    </a:lnTo>
                    <a:lnTo>
                      <a:pt x="432" y="581"/>
                    </a:lnTo>
                    <a:lnTo>
                      <a:pt x="428" y="582"/>
                    </a:lnTo>
                    <a:lnTo>
                      <a:pt x="424" y="583"/>
                    </a:lnTo>
                    <a:lnTo>
                      <a:pt x="420" y="584"/>
                    </a:lnTo>
                    <a:lnTo>
                      <a:pt x="416" y="585"/>
                    </a:lnTo>
                    <a:lnTo>
                      <a:pt x="413" y="588"/>
                    </a:lnTo>
                    <a:lnTo>
                      <a:pt x="410" y="589"/>
                    </a:lnTo>
                    <a:lnTo>
                      <a:pt x="407" y="590"/>
                    </a:lnTo>
                    <a:lnTo>
                      <a:pt x="405" y="591"/>
                    </a:lnTo>
                    <a:lnTo>
                      <a:pt x="404" y="592"/>
                    </a:lnTo>
                    <a:lnTo>
                      <a:pt x="403" y="592"/>
                    </a:lnTo>
                    <a:lnTo>
                      <a:pt x="401" y="592"/>
                    </a:lnTo>
                    <a:lnTo>
                      <a:pt x="399" y="592"/>
                    </a:lnTo>
                    <a:lnTo>
                      <a:pt x="395" y="593"/>
                    </a:lnTo>
                    <a:lnTo>
                      <a:pt x="392" y="594"/>
                    </a:lnTo>
                    <a:lnTo>
                      <a:pt x="388" y="595"/>
                    </a:lnTo>
                    <a:lnTo>
                      <a:pt x="383" y="596"/>
                    </a:lnTo>
                    <a:lnTo>
                      <a:pt x="378" y="597"/>
                    </a:lnTo>
                    <a:lnTo>
                      <a:pt x="373" y="600"/>
                    </a:lnTo>
                    <a:lnTo>
                      <a:pt x="367" y="603"/>
                    </a:lnTo>
                    <a:lnTo>
                      <a:pt x="362" y="603"/>
                    </a:lnTo>
                    <a:lnTo>
                      <a:pt x="355" y="605"/>
                    </a:lnTo>
                    <a:lnTo>
                      <a:pt x="350" y="608"/>
                    </a:lnTo>
                    <a:lnTo>
                      <a:pt x="343" y="613"/>
                    </a:lnTo>
                    <a:lnTo>
                      <a:pt x="338" y="618"/>
                    </a:lnTo>
                    <a:lnTo>
                      <a:pt x="331" y="625"/>
                    </a:lnTo>
                    <a:lnTo>
                      <a:pt x="326" y="631"/>
                    </a:lnTo>
                    <a:lnTo>
                      <a:pt x="319" y="639"/>
                    </a:lnTo>
                    <a:lnTo>
                      <a:pt x="314" y="646"/>
                    </a:lnTo>
                    <a:lnTo>
                      <a:pt x="309" y="655"/>
                    </a:lnTo>
                    <a:lnTo>
                      <a:pt x="304" y="665"/>
                    </a:lnTo>
                    <a:lnTo>
                      <a:pt x="299" y="671"/>
                    </a:lnTo>
                    <a:lnTo>
                      <a:pt x="294" y="677"/>
                    </a:lnTo>
                    <a:lnTo>
                      <a:pt x="289" y="682"/>
                    </a:lnTo>
                    <a:lnTo>
                      <a:pt x="284" y="687"/>
                    </a:lnTo>
                    <a:lnTo>
                      <a:pt x="280" y="691"/>
                    </a:lnTo>
                    <a:lnTo>
                      <a:pt x="276" y="695"/>
                    </a:lnTo>
                    <a:lnTo>
                      <a:pt x="271" y="699"/>
                    </a:lnTo>
                    <a:lnTo>
                      <a:pt x="268" y="701"/>
                    </a:lnTo>
                    <a:lnTo>
                      <a:pt x="265" y="703"/>
                    </a:lnTo>
                    <a:lnTo>
                      <a:pt x="263" y="704"/>
                    </a:lnTo>
                    <a:lnTo>
                      <a:pt x="257" y="703"/>
                    </a:lnTo>
                    <a:lnTo>
                      <a:pt x="252" y="705"/>
                    </a:lnTo>
                    <a:lnTo>
                      <a:pt x="244" y="708"/>
                    </a:lnTo>
                    <a:lnTo>
                      <a:pt x="237" y="714"/>
                    </a:lnTo>
                    <a:lnTo>
                      <a:pt x="228" y="721"/>
                    </a:lnTo>
                    <a:lnTo>
                      <a:pt x="221" y="729"/>
                    </a:lnTo>
                    <a:lnTo>
                      <a:pt x="215" y="735"/>
                    </a:lnTo>
                    <a:lnTo>
                      <a:pt x="209" y="743"/>
                    </a:lnTo>
                    <a:lnTo>
                      <a:pt x="207" y="750"/>
                    </a:lnTo>
                    <a:lnTo>
                      <a:pt x="207" y="754"/>
                    </a:lnTo>
                    <a:lnTo>
                      <a:pt x="206" y="755"/>
                    </a:lnTo>
                    <a:lnTo>
                      <a:pt x="201" y="757"/>
                    </a:lnTo>
                    <a:lnTo>
                      <a:pt x="193" y="761"/>
                    </a:lnTo>
                    <a:lnTo>
                      <a:pt x="184" y="766"/>
                    </a:lnTo>
                    <a:lnTo>
                      <a:pt x="174" y="771"/>
                    </a:lnTo>
                    <a:lnTo>
                      <a:pt x="164" y="778"/>
                    </a:lnTo>
                    <a:lnTo>
                      <a:pt x="155" y="784"/>
                    </a:lnTo>
                    <a:lnTo>
                      <a:pt x="147" y="790"/>
                    </a:lnTo>
                    <a:lnTo>
                      <a:pt x="142" y="795"/>
                    </a:lnTo>
                    <a:lnTo>
                      <a:pt x="140" y="801"/>
                    </a:lnTo>
                    <a:lnTo>
                      <a:pt x="138" y="807"/>
                    </a:lnTo>
                    <a:lnTo>
                      <a:pt x="131" y="819"/>
                    </a:lnTo>
                    <a:lnTo>
                      <a:pt x="122" y="836"/>
                    </a:lnTo>
                    <a:lnTo>
                      <a:pt x="110" y="853"/>
                    </a:lnTo>
                    <a:lnTo>
                      <a:pt x="97" y="871"/>
                    </a:lnTo>
                    <a:lnTo>
                      <a:pt x="84" y="889"/>
                    </a:lnTo>
                    <a:lnTo>
                      <a:pt x="71" y="905"/>
                    </a:lnTo>
                    <a:lnTo>
                      <a:pt x="60" y="918"/>
                    </a:lnTo>
                    <a:lnTo>
                      <a:pt x="51" y="928"/>
                    </a:lnTo>
                    <a:lnTo>
                      <a:pt x="46" y="931"/>
                    </a:lnTo>
                    <a:lnTo>
                      <a:pt x="41" y="932"/>
                    </a:lnTo>
                    <a:lnTo>
                      <a:pt x="34" y="938"/>
                    </a:lnTo>
                    <a:lnTo>
                      <a:pt x="27" y="946"/>
                    </a:lnTo>
                    <a:lnTo>
                      <a:pt x="19" y="957"/>
                    </a:lnTo>
                    <a:lnTo>
                      <a:pt x="11" y="970"/>
                    </a:lnTo>
                    <a:lnTo>
                      <a:pt x="6" y="986"/>
                    </a:lnTo>
                    <a:lnTo>
                      <a:pt x="2" y="1003"/>
                    </a:lnTo>
                    <a:lnTo>
                      <a:pt x="0" y="1022"/>
                    </a:lnTo>
                    <a:lnTo>
                      <a:pt x="2" y="1041"/>
                    </a:lnTo>
                    <a:lnTo>
                      <a:pt x="6" y="1062"/>
                    </a:lnTo>
                    <a:lnTo>
                      <a:pt x="13" y="1081"/>
                    </a:lnTo>
                    <a:lnTo>
                      <a:pt x="18" y="1099"/>
                    </a:lnTo>
                    <a:lnTo>
                      <a:pt x="22" y="1115"/>
                    </a:lnTo>
                    <a:lnTo>
                      <a:pt x="27" y="1129"/>
                    </a:lnTo>
                    <a:lnTo>
                      <a:pt x="31" y="1141"/>
                    </a:lnTo>
                    <a:lnTo>
                      <a:pt x="35" y="1152"/>
                    </a:lnTo>
                    <a:lnTo>
                      <a:pt x="40" y="1160"/>
                    </a:lnTo>
                    <a:lnTo>
                      <a:pt x="46" y="1166"/>
                    </a:lnTo>
                    <a:lnTo>
                      <a:pt x="54" y="1171"/>
                    </a:lnTo>
                    <a:lnTo>
                      <a:pt x="64" y="1174"/>
                    </a:lnTo>
                    <a:lnTo>
                      <a:pt x="75" y="1176"/>
                    </a:lnTo>
                    <a:lnTo>
                      <a:pt x="82" y="1179"/>
                    </a:lnTo>
                    <a:lnTo>
                      <a:pt x="90" y="1182"/>
                    </a:lnTo>
                    <a:lnTo>
                      <a:pt x="95" y="1185"/>
                    </a:lnTo>
                    <a:lnTo>
                      <a:pt x="98" y="1188"/>
                    </a:lnTo>
                    <a:lnTo>
                      <a:pt x="102" y="1190"/>
                    </a:lnTo>
                    <a:lnTo>
                      <a:pt x="104" y="1192"/>
                    </a:lnTo>
                    <a:lnTo>
                      <a:pt x="105" y="1193"/>
                    </a:lnTo>
                    <a:lnTo>
                      <a:pt x="106" y="1194"/>
                    </a:lnTo>
                    <a:lnTo>
                      <a:pt x="224" y="1153"/>
                    </a:lnTo>
                    <a:lnTo>
                      <a:pt x="225" y="1153"/>
                    </a:lnTo>
                    <a:lnTo>
                      <a:pt x="228" y="1154"/>
                    </a:lnTo>
                    <a:lnTo>
                      <a:pt x="233" y="1155"/>
                    </a:lnTo>
                    <a:lnTo>
                      <a:pt x="241" y="1156"/>
                    </a:lnTo>
                    <a:lnTo>
                      <a:pt x="249" y="1157"/>
                    </a:lnTo>
                    <a:lnTo>
                      <a:pt x="257" y="1159"/>
                    </a:lnTo>
                    <a:lnTo>
                      <a:pt x="267" y="1160"/>
                    </a:lnTo>
                    <a:lnTo>
                      <a:pt x="276" y="1161"/>
                    </a:lnTo>
                    <a:lnTo>
                      <a:pt x="283" y="1161"/>
                    </a:lnTo>
                    <a:lnTo>
                      <a:pt x="291" y="1161"/>
                    </a:lnTo>
                    <a:lnTo>
                      <a:pt x="304" y="1162"/>
                    </a:lnTo>
                    <a:lnTo>
                      <a:pt x="316" y="1163"/>
                    </a:lnTo>
                    <a:lnTo>
                      <a:pt x="327" y="1165"/>
                    </a:lnTo>
                    <a:lnTo>
                      <a:pt x="337" y="1166"/>
                    </a:lnTo>
                    <a:lnTo>
                      <a:pt x="345" y="1167"/>
                    </a:lnTo>
                    <a:lnTo>
                      <a:pt x="352" y="1167"/>
                    </a:lnTo>
                    <a:lnTo>
                      <a:pt x="357" y="1165"/>
                    </a:lnTo>
                    <a:lnTo>
                      <a:pt x="363" y="1161"/>
                    </a:lnTo>
                    <a:lnTo>
                      <a:pt x="365" y="1154"/>
                    </a:lnTo>
                    <a:lnTo>
                      <a:pt x="367" y="1146"/>
                    </a:lnTo>
                    <a:lnTo>
                      <a:pt x="371" y="1137"/>
                    </a:lnTo>
                    <a:lnTo>
                      <a:pt x="377" y="1128"/>
                    </a:lnTo>
                    <a:lnTo>
                      <a:pt x="382" y="1122"/>
                    </a:lnTo>
                    <a:lnTo>
                      <a:pt x="388" y="1114"/>
                    </a:lnTo>
                    <a:lnTo>
                      <a:pt x="393" y="1109"/>
                    </a:lnTo>
                    <a:lnTo>
                      <a:pt x="399" y="1103"/>
                    </a:lnTo>
                    <a:lnTo>
                      <a:pt x="403" y="1098"/>
                    </a:lnTo>
                    <a:lnTo>
                      <a:pt x="408" y="1094"/>
                    </a:lnTo>
                    <a:lnTo>
                      <a:pt x="413" y="1090"/>
                    </a:lnTo>
                    <a:lnTo>
                      <a:pt x="416" y="1088"/>
                    </a:lnTo>
                    <a:lnTo>
                      <a:pt x="417" y="1088"/>
                    </a:lnTo>
                    <a:lnTo>
                      <a:pt x="417" y="1089"/>
                    </a:lnTo>
                    <a:lnTo>
                      <a:pt x="418" y="1090"/>
                    </a:lnTo>
                    <a:lnTo>
                      <a:pt x="418" y="1091"/>
                    </a:lnTo>
                    <a:lnTo>
                      <a:pt x="419" y="1092"/>
                    </a:lnTo>
                    <a:lnTo>
                      <a:pt x="420" y="1093"/>
                    </a:lnTo>
                    <a:lnTo>
                      <a:pt x="422" y="1094"/>
                    </a:lnTo>
                    <a:lnTo>
                      <a:pt x="422" y="1095"/>
                    </a:lnTo>
                    <a:lnTo>
                      <a:pt x="419" y="1109"/>
                    </a:lnTo>
                    <a:lnTo>
                      <a:pt x="416" y="1125"/>
                    </a:lnTo>
                    <a:lnTo>
                      <a:pt x="413" y="1144"/>
                    </a:lnTo>
                    <a:lnTo>
                      <a:pt x="411" y="1164"/>
                    </a:lnTo>
                    <a:lnTo>
                      <a:pt x="407" y="1185"/>
                    </a:lnTo>
                    <a:lnTo>
                      <a:pt x="406" y="1205"/>
                    </a:lnTo>
                    <a:lnTo>
                      <a:pt x="405" y="1224"/>
                    </a:lnTo>
                    <a:lnTo>
                      <a:pt x="405" y="1240"/>
                    </a:lnTo>
                    <a:lnTo>
                      <a:pt x="407" y="1253"/>
                    </a:lnTo>
                    <a:lnTo>
                      <a:pt x="411" y="1263"/>
                    </a:lnTo>
                    <a:lnTo>
                      <a:pt x="404" y="1268"/>
                    </a:lnTo>
                    <a:lnTo>
                      <a:pt x="398" y="1277"/>
                    </a:lnTo>
                    <a:lnTo>
                      <a:pt x="393" y="1287"/>
                    </a:lnTo>
                    <a:lnTo>
                      <a:pt x="391" y="1298"/>
                    </a:lnTo>
                    <a:lnTo>
                      <a:pt x="389" y="1309"/>
                    </a:lnTo>
                    <a:lnTo>
                      <a:pt x="388" y="1320"/>
                    </a:lnTo>
                    <a:lnTo>
                      <a:pt x="388" y="1329"/>
                    </a:lnTo>
                    <a:lnTo>
                      <a:pt x="388" y="1338"/>
                    </a:lnTo>
                    <a:lnTo>
                      <a:pt x="388" y="1343"/>
                    </a:lnTo>
                    <a:lnTo>
                      <a:pt x="388" y="1346"/>
                    </a:lnTo>
                    <a:lnTo>
                      <a:pt x="388" y="1347"/>
                    </a:lnTo>
                    <a:lnTo>
                      <a:pt x="388" y="1348"/>
                    </a:lnTo>
                    <a:lnTo>
                      <a:pt x="387" y="1349"/>
                    </a:lnTo>
                    <a:lnTo>
                      <a:pt x="387" y="1350"/>
                    </a:lnTo>
                    <a:lnTo>
                      <a:pt x="386" y="1352"/>
                    </a:lnTo>
                    <a:lnTo>
                      <a:pt x="385" y="1354"/>
                    </a:lnTo>
                    <a:lnTo>
                      <a:pt x="383" y="1358"/>
                    </a:lnTo>
                    <a:lnTo>
                      <a:pt x="382" y="1360"/>
                    </a:lnTo>
                    <a:lnTo>
                      <a:pt x="381" y="1363"/>
                    </a:lnTo>
                    <a:lnTo>
                      <a:pt x="380" y="1367"/>
                    </a:lnTo>
                    <a:lnTo>
                      <a:pt x="379" y="1366"/>
                    </a:lnTo>
                    <a:lnTo>
                      <a:pt x="378" y="1365"/>
                    </a:lnTo>
                    <a:lnTo>
                      <a:pt x="377" y="1365"/>
                    </a:lnTo>
                    <a:lnTo>
                      <a:pt x="376" y="1365"/>
                    </a:lnTo>
                    <a:lnTo>
                      <a:pt x="375" y="1364"/>
                    </a:lnTo>
                    <a:lnTo>
                      <a:pt x="374" y="1364"/>
                    </a:lnTo>
                    <a:lnTo>
                      <a:pt x="373" y="1364"/>
                    </a:lnTo>
                    <a:lnTo>
                      <a:pt x="360" y="1360"/>
                    </a:lnTo>
                    <a:lnTo>
                      <a:pt x="349" y="1357"/>
                    </a:lnTo>
                    <a:lnTo>
                      <a:pt x="340" y="1357"/>
                    </a:lnTo>
                    <a:lnTo>
                      <a:pt x="333" y="1358"/>
                    </a:lnTo>
                    <a:lnTo>
                      <a:pt x="328" y="1360"/>
                    </a:lnTo>
                    <a:lnTo>
                      <a:pt x="323" y="1363"/>
                    </a:lnTo>
                    <a:lnTo>
                      <a:pt x="319" y="1366"/>
                    </a:lnTo>
                    <a:lnTo>
                      <a:pt x="317" y="1371"/>
                    </a:lnTo>
                    <a:lnTo>
                      <a:pt x="314" y="1374"/>
                    </a:lnTo>
                    <a:lnTo>
                      <a:pt x="312" y="1377"/>
                    </a:lnTo>
                    <a:lnTo>
                      <a:pt x="311" y="1379"/>
                    </a:lnTo>
                    <a:lnTo>
                      <a:pt x="307" y="1383"/>
                    </a:lnTo>
                    <a:lnTo>
                      <a:pt x="304" y="1386"/>
                    </a:lnTo>
                    <a:lnTo>
                      <a:pt x="300" y="1390"/>
                    </a:lnTo>
                    <a:lnTo>
                      <a:pt x="295" y="1393"/>
                    </a:lnTo>
                    <a:lnTo>
                      <a:pt x="291" y="1398"/>
                    </a:lnTo>
                    <a:lnTo>
                      <a:pt x="287" y="1402"/>
                    </a:lnTo>
                    <a:lnTo>
                      <a:pt x="281" y="1407"/>
                    </a:lnTo>
                    <a:lnTo>
                      <a:pt x="277" y="1410"/>
                    </a:lnTo>
                    <a:lnTo>
                      <a:pt x="273" y="1414"/>
                    </a:lnTo>
                    <a:lnTo>
                      <a:pt x="270" y="1414"/>
                    </a:lnTo>
                    <a:lnTo>
                      <a:pt x="268" y="1414"/>
                    </a:lnTo>
                    <a:lnTo>
                      <a:pt x="266" y="1415"/>
                    </a:lnTo>
                    <a:lnTo>
                      <a:pt x="264" y="1415"/>
                    </a:lnTo>
                    <a:lnTo>
                      <a:pt x="262" y="1415"/>
                    </a:lnTo>
                    <a:lnTo>
                      <a:pt x="259" y="1416"/>
                    </a:lnTo>
                    <a:lnTo>
                      <a:pt x="256" y="1417"/>
                    </a:lnTo>
                    <a:lnTo>
                      <a:pt x="254" y="1417"/>
                    </a:lnTo>
                    <a:lnTo>
                      <a:pt x="252" y="1419"/>
                    </a:lnTo>
                    <a:lnTo>
                      <a:pt x="250" y="1420"/>
                    </a:lnTo>
                    <a:lnTo>
                      <a:pt x="242" y="1421"/>
                    </a:lnTo>
                    <a:lnTo>
                      <a:pt x="236" y="1423"/>
                    </a:lnTo>
                    <a:lnTo>
                      <a:pt x="229" y="1425"/>
                    </a:lnTo>
                    <a:lnTo>
                      <a:pt x="224" y="1427"/>
                    </a:lnTo>
                    <a:lnTo>
                      <a:pt x="218" y="1429"/>
                    </a:lnTo>
                    <a:lnTo>
                      <a:pt x="215" y="1432"/>
                    </a:lnTo>
                    <a:lnTo>
                      <a:pt x="211" y="1434"/>
                    </a:lnTo>
                    <a:lnTo>
                      <a:pt x="208" y="1435"/>
                    </a:lnTo>
                    <a:lnTo>
                      <a:pt x="207" y="1436"/>
                    </a:lnTo>
                    <a:lnTo>
                      <a:pt x="207" y="1437"/>
                    </a:lnTo>
                    <a:lnTo>
                      <a:pt x="208" y="1439"/>
                    </a:lnTo>
                    <a:lnTo>
                      <a:pt x="209" y="1444"/>
                    </a:lnTo>
                    <a:lnTo>
                      <a:pt x="211" y="1450"/>
                    </a:lnTo>
                    <a:lnTo>
                      <a:pt x="213" y="1458"/>
                    </a:lnTo>
                    <a:lnTo>
                      <a:pt x="215" y="1465"/>
                    </a:lnTo>
                    <a:lnTo>
                      <a:pt x="218" y="1474"/>
                    </a:lnTo>
                    <a:lnTo>
                      <a:pt x="220" y="1482"/>
                    </a:lnTo>
                    <a:lnTo>
                      <a:pt x="222" y="1489"/>
                    </a:lnTo>
                    <a:lnTo>
                      <a:pt x="225" y="1496"/>
                    </a:lnTo>
                    <a:lnTo>
                      <a:pt x="226" y="1500"/>
                    </a:lnTo>
                    <a:lnTo>
                      <a:pt x="219" y="1504"/>
                    </a:lnTo>
                    <a:lnTo>
                      <a:pt x="212" y="1511"/>
                    </a:lnTo>
                    <a:lnTo>
                      <a:pt x="204" y="1519"/>
                    </a:lnTo>
                    <a:lnTo>
                      <a:pt x="196" y="1527"/>
                    </a:lnTo>
                    <a:lnTo>
                      <a:pt x="189" y="1537"/>
                    </a:lnTo>
                    <a:lnTo>
                      <a:pt x="182" y="1548"/>
                    </a:lnTo>
                    <a:lnTo>
                      <a:pt x="178" y="1560"/>
                    </a:lnTo>
                    <a:lnTo>
                      <a:pt x="175" y="1572"/>
                    </a:lnTo>
                    <a:lnTo>
                      <a:pt x="174" y="1584"/>
                    </a:lnTo>
                    <a:lnTo>
                      <a:pt x="177" y="1597"/>
                    </a:lnTo>
                    <a:lnTo>
                      <a:pt x="180" y="1611"/>
                    </a:lnTo>
                    <a:lnTo>
                      <a:pt x="186" y="1627"/>
                    </a:lnTo>
                    <a:lnTo>
                      <a:pt x="192" y="1645"/>
                    </a:lnTo>
                    <a:lnTo>
                      <a:pt x="199" y="1664"/>
                    </a:lnTo>
                    <a:lnTo>
                      <a:pt x="206" y="1684"/>
                    </a:lnTo>
                    <a:lnTo>
                      <a:pt x="215" y="1705"/>
                    </a:lnTo>
                    <a:lnTo>
                      <a:pt x="224" y="1725"/>
                    </a:lnTo>
                    <a:lnTo>
                      <a:pt x="232" y="1746"/>
                    </a:lnTo>
                    <a:lnTo>
                      <a:pt x="241" y="1765"/>
                    </a:lnTo>
                    <a:lnTo>
                      <a:pt x="250" y="1785"/>
                    </a:lnTo>
                    <a:lnTo>
                      <a:pt x="257" y="1797"/>
                    </a:lnTo>
                    <a:lnTo>
                      <a:pt x="266" y="1808"/>
                    </a:lnTo>
                    <a:lnTo>
                      <a:pt x="277" y="1814"/>
                    </a:lnTo>
                    <a:lnTo>
                      <a:pt x="289" y="1820"/>
                    </a:lnTo>
                    <a:lnTo>
                      <a:pt x="302" y="1823"/>
                    </a:lnTo>
                    <a:lnTo>
                      <a:pt x="316" y="1825"/>
                    </a:lnTo>
                    <a:lnTo>
                      <a:pt x="331" y="1824"/>
                    </a:lnTo>
                    <a:lnTo>
                      <a:pt x="348" y="1823"/>
                    </a:lnTo>
                    <a:lnTo>
                      <a:pt x="363" y="1820"/>
                    </a:lnTo>
                    <a:lnTo>
                      <a:pt x="380" y="1817"/>
                    </a:lnTo>
                    <a:lnTo>
                      <a:pt x="379" y="1822"/>
                    </a:lnTo>
                    <a:lnTo>
                      <a:pt x="378" y="1829"/>
                    </a:lnTo>
                    <a:lnTo>
                      <a:pt x="377" y="1834"/>
                    </a:lnTo>
                    <a:lnTo>
                      <a:pt x="376" y="1838"/>
                    </a:lnTo>
                    <a:lnTo>
                      <a:pt x="375" y="1843"/>
                    </a:lnTo>
                    <a:lnTo>
                      <a:pt x="374" y="1847"/>
                    </a:lnTo>
                    <a:lnTo>
                      <a:pt x="373" y="1850"/>
                    </a:lnTo>
                    <a:lnTo>
                      <a:pt x="371" y="1852"/>
                    </a:lnTo>
                    <a:lnTo>
                      <a:pt x="370" y="1854"/>
                    </a:lnTo>
                    <a:lnTo>
                      <a:pt x="369" y="1855"/>
                    </a:lnTo>
                    <a:lnTo>
                      <a:pt x="368" y="1858"/>
                    </a:lnTo>
                    <a:lnTo>
                      <a:pt x="367" y="1864"/>
                    </a:lnTo>
                    <a:lnTo>
                      <a:pt x="366" y="1873"/>
                    </a:lnTo>
                    <a:lnTo>
                      <a:pt x="366" y="1885"/>
                    </a:lnTo>
                    <a:lnTo>
                      <a:pt x="366" y="1899"/>
                    </a:lnTo>
                    <a:lnTo>
                      <a:pt x="367" y="1916"/>
                    </a:lnTo>
                    <a:lnTo>
                      <a:pt x="369" y="1933"/>
                    </a:lnTo>
                    <a:lnTo>
                      <a:pt x="373" y="1951"/>
                    </a:lnTo>
                    <a:lnTo>
                      <a:pt x="377" y="1971"/>
                    </a:lnTo>
                    <a:lnTo>
                      <a:pt x="382" y="1991"/>
                    </a:lnTo>
                    <a:lnTo>
                      <a:pt x="391" y="2019"/>
                    </a:lnTo>
                    <a:lnTo>
                      <a:pt x="398" y="2047"/>
                    </a:lnTo>
                    <a:lnTo>
                      <a:pt x="403" y="2074"/>
                    </a:lnTo>
                    <a:lnTo>
                      <a:pt x="407" y="2100"/>
                    </a:lnTo>
                    <a:lnTo>
                      <a:pt x="411" y="2124"/>
                    </a:lnTo>
                    <a:lnTo>
                      <a:pt x="413" y="2146"/>
                    </a:lnTo>
                    <a:lnTo>
                      <a:pt x="415" y="2164"/>
                    </a:lnTo>
                    <a:lnTo>
                      <a:pt x="416" y="2178"/>
                    </a:lnTo>
                    <a:lnTo>
                      <a:pt x="416" y="2186"/>
                    </a:lnTo>
                    <a:lnTo>
                      <a:pt x="416" y="2190"/>
                    </a:lnTo>
                    <a:lnTo>
                      <a:pt x="417" y="2196"/>
                    </a:lnTo>
                    <a:lnTo>
                      <a:pt x="420" y="2217"/>
                    </a:lnTo>
                    <a:lnTo>
                      <a:pt x="426" y="2246"/>
                    </a:lnTo>
                    <a:lnTo>
                      <a:pt x="432" y="2282"/>
                    </a:lnTo>
                    <a:lnTo>
                      <a:pt x="440" y="2322"/>
                    </a:lnTo>
                    <a:lnTo>
                      <a:pt x="449" y="2364"/>
                    </a:lnTo>
                    <a:lnTo>
                      <a:pt x="457" y="2403"/>
                    </a:lnTo>
                    <a:lnTo>
                      <a:pt x="467" y="2438"/>
                    </a:lnTo>
                    <a:lnTo>
                      <a:pt x="476" y="2465"/>
                    </a:lnTo>
                    <a:lnTo>
                      <a:pt x="485" y="2481"/>
                    </a:lnTo>
                    <a:lnTo>
                      <a:pt x="491" y="2493"/>
                    </a:lnTo>
                    <a:lnTo>
                      <a:pt x="497" y="2506"/>
                    </a:lnTo>
                    <a:lnTo>
                      <a:pt x="500" y="2520"/>
                    </a:lnTo>
                    <a:lnTo>
                      <a:pt x="504" y="2533"/>
                    </a:lnTo>
                    <a:lnTo>
                      <a:pt x="507" y="2546"/>
                    </a:lnTo>
                    <a:lnTo>
                      <a:pt x="511" y="2559"/>
                    </a:lnTo>
                    <a:lnTo>
                      <a:pt x="514" y="2571"/>
                    </a:lnTo>
                    <a:lnTo>
                      <a:pt x="518" y="2582"/>
                    </a:lnTo>
                    <a:lnTo>
                      <a:pt x="524" y="2592"/>
                    </a:lnTo>
                    <a:lnTo>
                      <a:pt x="531" y="2600"/>
                    </a:lnTo>
                    <a:lnTo>
                      <a:pt x="531" y="2601"/>
                    </a:lnTo>
                    <a:lnTo>
                      <a:pt x="531" y="2605"/>
                    </a:lnTo>
                    <a:lnTo>
                      <a:pt x="532" y="2613"/>
                    </a:lnTo>
                    <a:lnTo>
                      <a:pt x="532" y="2621"/>
                    </a:lnTo>
                    <a:lnTo>
                      <a:pt x="534" y="2633"/>
                    </a:lnTo>
                    <a:lnTo>
                      <a:pt x="535" y="2646"/>
                    </a:lnTo>
                    <a:lnTo>
                      <a:pt x="536" y="2662"/>
                    </a:lnTo>
                    <a:lnTo>
                      <a:pt x="538" y="2677"/>
                    </a:lnTo>
                    <a:lnTo>
                      <a:pt x="539" y="2694"/>
                    </a:lnTo>
                    <a:lnTo>
                      <a:pt x="541" y="2712"/>
                    </a:lnTo>
                    <a:lnTo>
                      <a:pt x="542" y="2719"/>
                    </a:lnTo>
                    <a:lnTo>
                      <a:pt x="542" y="2727"/>
                    </a:lnTo>
                    <a:lnTo>
                      <a:pt x="543" y="2732"/>
                    </a:lnTo>
                    <a:lnTo>
                      <a:pt x="543" y="2738"/>
                    </a:lnTo>
                    <a:lnTo>
                      <a:pt x="544" y="2742"/>
                    </a:lnTo>
                    <a:lnTo>
                      <a:pt x="545" y="2745"/>
                    </a:lnTo>
                    <a:lnTo>
                      <a:pt x="548" y="2750"/>
                    </a:lnTo>
                    <a:lnTo>
                      <a:pt x="551" y="2753"/>
                    </a:lnTo>
                    <a:lnTo>
                      <a:pt x="554" y="2756"/>
                    </a:lnTo>
                    <a:lnTo>
                      <a:pt x="560" y="2761"/>
                    </a:lnTo>
                    <a:lnTo>
                      <a:pt x="560" y="2766"/>
                    </a:lnTo>
                    <a:lnTo>
                      <a:pt x="562" y="2773"/>
                    </a:lnTo>
                    <a:lnTo>
                      <a:pt x="563" y="2778"/>
                    </a:lnTo>
                    <a:lnTo>
                      <a:pt x="566" y="2783"/>
                    </a:lnTo>
                    <a:lnTo>
                      <a:pt x="568" y="2788"/>
                    </a:lnTo>
                    <a:lnTo>
                      <a:pt x="572" y="2792"/>
                    </a:lnTo>
                    <a:lnTo>
                      <a:pt x="575" y="2797"/>
                    </a:lnTo>
                    <a:lnTo>
                      <a:pt x="578" y="2799"/>
                    </a:lnTo>
                    <a:lnTo>
                      <a:pt x="581" y="2800"/>
                    </a:lnTo>
                    <a:lnTo>
                      <a:pt x="584" y="2800"/>
                    </a:lnTo>
                    <a:lnTo>
                      <a:pt x="585" y="2801"/>
                    </a:lnTo>
                    <a:lnTo>
                      <a:pt x="586" y="2801"/>
                    </a:lnTo>
                    <a:lnTo>
                      <a:pt x="587" y="2801"/>
                    </a:lnTo>
                    <a:lnTo>
                      <a:pt x="587" y="2802"/>
                    </a:lnTo>
                    <a:lnTo>
                      <a:pt x="588" y="2802"/>
                    </a:lnTo>
                    <a:lnTo>
                      <a:pt x="589" y="2803"/>
                    </a:lnTo>
                    <a:lnTo>
                      <a:pt x="587" y="2810"/>
                    </a:lnTo>
                    <a:lnTo>
                      <a:pt x="586" y="2819"/>
                    </a:lnTo>
                    <a:lnTo>
                      <a:pt x="586" y="2832"/>
                    </a:lnTo>
                    <a:lnTo>
                      <a:pt x="586" y="2847"/>
                    </a:lnTo>
                    <a:lnTo>
                      <a:pt x="586" y="2862"/>
                    </a:lnTo>
                    <a:lnTo>
                      <a:pt x="586" y="2876"/>
                    </a:lnTo>
                    <a:lnTo>
                      <a:pt x="585" y="2889"/>
                    </a:lnTo>
                    <a:lnTo>
                      <a:pt x="584" y="2900"/>
                    </a:lnTo>
                    <a:lnTo>
                      <a:pt x="581" y="2906"/>
                    </a:lnTo>
                    <a:lnTo>
                      <a:pt x="578" y="2910"/>
                    </a:lnTo>
                    <a:lnTo>
                      <a:pt x="574" y="2912"/>
                    </a:lnTo>
                    <a:lnTo>
                      <a:pt x="568" y="2918"/>
                    </a:lnTo>
                    <a:lnTo>
                      <a:pt x="563" y="2926"/>
                    </a:lnTo>
                    <a:lnTo>
                      <a:pt x="556" y="2936"/>
                    </a:lnTo>
                    <a:lnTo>
                      <a:pt x="550" y="2946"/>
                    </a:lnTo>
                    <a:lnTo>
                      <a:pt x="543" y="2955"/>
                    </a:lnTo>
                    <a:lnTo>
                      <a:pt x="538" y="2965"/>
                    </a:lnTo>
                    <a:lnTo>
                      <a:pt x="531" y="2972"/>
                    </a:lnTo>
                    <a:lnTo>
                      <a:pt x="526" y="2977"/>
                    </a:lnTo>
                    <a:lnTo>
                      <a:pt x="520" y="2977"/>
                    </a:lnTo>
                    <a:lnTo>
                      <a:pt x="514" y="2978"/>
                    </a:lnTo>
                    <a:lnTo>
                      <a:pt x="506" y="2980"/>
                    </a:lnTo>
                    <a:lnTo>
                      <a:pt x="498" y="2985"/>
                    </a:lnTo>
                    <a:lnTo>
                      <a:pt x="488" y="2989"/>
                    </a:lnTo>
                    <a:lnTo>
                      <a:pt x="479" y="2994"/>
                    </a:lnTo>
                    <a:lnTo>
                      <a:pt x="469" y="2999"/>
                    </a:lnTo>
                    <a:lnTo>
                      <a:pt x="462" y="3004"/>
                    </a:lnTo>
                    <a:lnTo>
                      <a:pt x="456" y="3008"/>
                    </a:lnTo>
                    <a:lnTo>
                      <a:pt x="452" y="3011"/>
                    </a:lnTo>
                    <a:lnTo>
                      <a:pt x="450" y="3012"/>
                    </a:lnTo>
                    <a:lnTo>
                      <a:pt x="449" y="3013"/>
                    </a:lnTo>
                    <a:lnTo>
                      <a:pt x="443" y="3015"/>
                    </a:lnTo>
                    <a:lnTo>
                      <a:pt x="435" y="3019"/>
                    </a:lnTo>
                    <a:lnTo>
                      <a:pt x="425" y="3025"/>
                    </a:lnTo>
                    <a:lnTo>
                      <a:pt x="415" y="3031"/>
                    </a:lnTo>
                    <a:lnTo>
                      <a:pt x="404" y="3040"/>
                    </a:lnTo>
                    <a:lnTo>
                      <a:pt x="395" y="3049"/>
                    </a:lnTo>
                    <a:lnTo>
                      <a:pt x="388" y="3060"/>
                    </a:lnTo>
                    <a:lnTo>
                      <a:pt x="383" y="3071"/>
                    </a:lnTo>
                    <a:lnTo>
                      <a:pt x="382" y="3083"/>
                    </a:lnTo>
                    <a:lnTo>
                      <a:pt x="382" y="3081"/>
                    </a:lnTo>
                    <a:lnTo>
                      <a:pt x="381" y="3083"/>
                    </a:lnTo>
                    <a:lnTo>
                      <a:pt x="380" y="3084"/>
                    </a:lnTo>
                    <a:lnTo>
                      <a:pt x="380" y="3085"/>
                    </a:lnTo>
                    <a:lnTo>
                      <a:pt x="379" y="3086"/>
                    </a:lnTo>
                    <a:lnTo>
                      <a:pt x="377" y="3087"/>
                    </a:lnTo>
                    <a:lnTo>
                      <a:pt x="376" y="3089"/>
                    </a:lnTo>
                    <a:lnTo>
                      <a:pt x="375" y="3090"/>
                    </a:lnTo>
                    <a:lnTo>
                      <a:pt x="374" y="3092"/>
                    </a:lnTo>
                    <a:lnTo>
                      <a:pt x="373" y="3095"/>
                    </a:lnTo>
                    <a:lnTo>
                      <a:pt x="373" y="3098"/>
                    </a:lnTo>
                    <a:lnTo>
                      <a:pt x="373" y="3100"/>
                    </a:lnTo>
                    <a:lnTo>
                      <a:pt x="373" y="3103"/>
                    </a:lnTo>
                    <a:lnTo>
                      <a:pt x="374" y="3106"/>
                    </a:lnTo>
                    <a:lnTo>
                      <a:pt x="375" y="3110"/>
                    </a:lnTo>
                    <a:lnTo>
                      <a:pt x="377" y="3113"/>
                    </a:lnTo>
                    <a:lnTo>
                      <a:pt x="382" y="3122"/>
                    </a:lnTo>
                    <a:lnTo>
                      <a:pt x="388" y="3128"/>
                    </a:lnTo>
                    <a:lnTo>
                      <a:pt x="395" y="3135"/>
                    </a:lnTo>
                    <a:lnTo>
                      <a:pt x="403" y="3140"/>
                    </a:lnTo>
                    <a:lnTo>
                      <a:pt x="412" y="3145"/>
                    </a:lnTo>
                    <a:lnTo>
                      <a:pt x="422" y="3148"/>
                    </a:lnTo>
                    <a:lnTo>
                      <a:pt x="431" y="3151"/>
                    </a:lnTo>
                    <a:lnTo>
                      <a:pt x="441" y="3152"/>
                    </a:lnTo>
                    <a:lnTo>
                      <a:pt x="451" y="3153"/>
                    </a:lnTo>
                    <a:lnTo>
                      <a:pt x="461" y="3152"/>
                    </a:lnTo>
                    <a:lnTo>
                      <a:pt x="485" y="3151"/>
                    </a:lnTo>
                    <a:lnTo>
                      <a:pt x="511" y="3148"/>
                    </a:lnTo>
                    <a:lnTo>
                      <a:pt x="539" y="3145"/>
                    </a:lnTo>
                    <a:lnTo>
                      <a:pt x="567" y="3138"/>
                    </a:lnTo>
                    <a:lnTo>
                      <a:pt x="596" y="3130"/>
                    </a:lnTo>
                    <a:lnTo>
                      <a:pt x="622" y="3121"/>
                    </a:lnTo>
                    <a:lnTo>
                      <a:pt x="644" y="3108"/>
                    </a:lnTo>
                    <a:lnTo>
                      <a:pt x="664" y="3092"/>
                    </a:lnTo>
                    <a:lnTo>
                      <a:pt x="679" y="3074"/>
                    </a:lnTo>
                    <a:lnTo>
                      <a:pt x="688" y="3051"/>
                    </a:lnTo>
                    <a:lnTo>
                      <a:pt x="689" y="3050"/>
                    </a:lnTo>
                    <a:lnTo>
                      <a:pt x="691" y="3049"/>
                    </a:lnTo>
                    <a:lnTo>
                      <a:pt x="694" y="3048"/>
                    </a:lnTo>
                    <a:lnTo>
                      <a:pt x="698" y="3046"/>
                    </a:lnTo>
                    <a:lnTo>
                      <a:pt x="701" y="3044"/>
                    </a:lnTo>
                    <a:lnTo>
                      <a:pt x="705" y="3043"/>
                    </a:lnTo>
                    <a:lnTo>
                      <a:pt x="709" y="3042"/>
                    </a:lnTo>
                    <a:lnTo>
                      <a:pt x="712" y="3041"/>
                    </a:lnTo>
                    <a:lnTo>
                      <a:pt x="713" y="3040"/>
                    </a:lnTo>
                    <a:lnTo>
                      <a:pt x="714" y="3040"/>
                    </a:lnTo>
                    <a:lnTo>
                      <a:pt x="714" y="3041"/>
                    </a:lnTo>
                    <a:lnTo>
                      <a:pt x="713" y="3042"/>
                    </a:lnTo>
                    <a:lnTo>
                      <a:pt x="713" y="3044"/>
                    </a:lnTo>
                    <a:lnTo>
                      <a:pt x="712" y="3047"/>
                    </a:lnTo>
                    <a:lnTo>
                      <a:pt x="712" y="3050"/>
                    </a:lnTo>
                    <a:lnTo>
                      <a:pt x="712" y="3052"/>
                    </a:lnTo>
                    <a:lnTo>
                      <a:pt x="713" y="3055"/>
                    </a:lnTo>
                    <a:lnTo>
                      <a:pt x="714" y="3056"/>
                    </a:lnTo>
                    <a:lnTo>
                      <a:pt x="716" y="3059"/>
                    </a:lnTo>
                    <a:lnTo>
                      <a:pt x="719" y="3059"/>
                    </a:lnTo>
                    <a:lnTo>
                      <a:pt x="734" y="3058"/>
                    </a:lnTo>
                    <a:lnTo>
                      <a:pt x="748" y="3055"/>
                    </a:lnTo>
                    <a:lnTo>
                      <a:pt x="761" y="3051"/>
                    </a:lnTo>
                    <a:lnTo>
                      <a:pt x="773" y="3047"/>
                    </a:lnTo>
                    <a:lnTo>
                      <a:pt x="783" y="3042"/>
                    </a:lnTo>
                    <a:lnTo>
                      <a:pt x="791" y="3037"/>
                    </a:lnTo>
                    <a:lnTo>
                      <a:pt x="799" y="3033"/>
                    </a:lnTo>
                    <a:lnTo>
                      <a:pt x="803" y="3028"/>
                    </a:lnTo>
                    <a:lnTo>
                      <a:pt x="807" y="3026"/>
                    </a:lnTo>
                    <a:lnTo>
                      <a:pt x="808" y="3025"/>
                    </a:lnTo>
                    <a:lnTo>
                      <a:pt x="809" y="3024"/>
                    </a:lnTo>
                    <a:lnTo>
                      <a:pt x="809" y="3023"/>
                    </a:lnTo>
                    <a:lnTo>
                      <a:pt x="810" y="3022"/>
                    </a:lnTo>
                    <a:lnTo>
                      <a:pt x="811" y="3019"/>
                    </a:lnTo>
                    <a:lnTo>
                      <a:pt x="812" y="3016"/>
                    </a:lnTo>
                    <a:lnTo>
                      <a:pt x="812" y="3013"/>
                    </a:lnTo>
                    <a:lnTo>
                      <a:pt x="812" y="3009"/>
                    </a:lnTo>
                    <a:lnTo>
                      <a:pt x="810" y="3004"/>
                    </a:lnTo>
                    <a:lnTo>
                      <a:pt x="808" y="2999"/>
                    </a:lnTo>
                    <a:lnTo>
                      <a:pt x="802" y="2993"/>
                    </a:lnTo>
                    <a:lnTo>
                      <a:pt x="803" y="2992"/>
                    </a:lnTo>
                    <a:lnTo>
                      <a:pt x="803" y="2990"/>
                    </a:lnTo>
                    <a:lnTo>
                      <a:pt x="804" y="2987"/>
                    </a:lnTo>
                    <a:lnTo>
                      <a:pt x="804" y="2984"/>
                    </a:lnTo>
                    <a:lnTo>
                      <a:pt x="805" y="2978"/>
                    </a:lnTo>
                    <a:lnTo>
                      <a:pt x="805" y="2974"/>
                    </a:lnTo>
                    <a:lnTo>
                      <a:pt x="804" y="2968"/>
                    </a:lnTo>
                    <a:lnTo>
                      <a:pt x="803" y="2964"/>
                    </a:lnTo>
                    <a:lnTo>
                      <a:pt x="801" y="2960"/>
                    </a:lnTo>
                    <a:lnTo>
                      <a:pt x="798" y="2956"/>
                    </a:lnTo>
                    <a:lnTo>
                      <a:pt x="798" y="2955"/>
                    </a:lnTo>
                    <a:lnTo>
                      <a:pt x="798" y="2953"/>
                    </a:lnTo>
                    <a:lnTo>
                      <a:pt x="798" y="2950"/>
                    </a:lnTo>
                    <a:lnTo>
                      <a:pt x="797" y="2944"/>
                    </a:lnTo>
                    <a:lnTo>
                      <a:pt x="796" y="2939"/>
                    </a:lnTo>
                    <a:lnTo>
                      <a:pt x="795" y="2934"/>
                    </a:lnTo>
                    <a:lnTo>
                      <a:pt x="792" y="2927"/>
                    </a:lnTo>
                    <a:lnTo>
                      <a:pt x="790" y="2922"/>
                    </a:lnTo>
                    <a:lnTo>
                      <a:pt x="786" y="2916"/>
                    </a:lnTo>
                    <a:lnTo>
                      <a:pt x="781" y="2912"/>
                    </a:lnTo>
                    <a:lnTo>
                      <a:pt x="777" y="2907"/>
                    </a:lnTo>
                    <a:lnTo>
                      <a:pt x="775" y="2902"/>
                    </a:lnTo>
                    <a:lnTo>
                      <a:pt x="774" y="2895"/>
                    </a:lnTo>
                    <a:lnTo>
                      <a:pt x="774" y="2888"/>
                    </a:lnTo>
                    <a:lnTo>
                      <a:pt x="774" y="2881"/>
                    </a:lnTo>
                    <a:lnTo>
                      <a:pt x="775" y="2874"/>
                    </a:lnTo>
                    <a:lnTo>
                      <a:pt x="775" y="2867"/>
                    </a:lnTo>
                    <a:lnTo>
                      <a:pt x="775" y="2861"/>
                    </a:lnTo>
                    <a:lnTo>
                      <a:pt x="774" y="2855"/>
                    </a:lnTo>
                    <a:lnTo>
                      <a:pt x="772" y="2852"/>
                    </a:lnTo>
                    <a:lnTo>
                      <a:pt x="768" y="2850"/>
                    </a:lnTo>
                    <a:lnTo>
                      <a:pt x="766" y="2845"/>
                    </a:lnTo>
                    <a:lnTo>
                      <a:pt x="765" y="2841"/>
                    </a:lnTo>
                    <a:lnTo>
                      <a:pt x="764" y="2836"/>
                    </a:lnTo>
                    <a:lnTo>
                      <a:pt x="763" y="2830"/>
                    </a:lnTo>
                    <a:lnTo>
                      <a:pt x="762" y="2825"/>
                    </a:lnTo>
                    <a:lnTo>
                      <a:pt x="762" y="2820"/>
                    </a:lnTo>
                    <a:lnTo>
                      <a:pt x="761" y="2817"/>
                    </a:lnTo>
                    <a:lnTo>
                      <a:pt x="761" y="2814"/>
                    </a:lnTo>
                    <a:lnTo>
                      <a:pt x="761" y="2813"/>
                    </a:lnTo>
                    <a:lnTo>
                      <a:pt x="761" y="2812"/>
                    </a:lnTo>
                    <a:lnTo>
                      <a:pt x="762" y="2811"/>
                    </a:lnTo>
                    <a:lnTo>
                      <a:pt x="762" y="2810"/>
                    </a:lnTo>
                    <a:lnTo>
                      <a:pt x="762" y="2808"/>
                    </a:lnTo>
                    <a:lnTo>
                      <a:pt x="763" y="2806"/>
                    </a:lnTo>
                    <a:lnTo>
                      <a:pt x="763" y="2804"/>
                    </a:lnTo>
                    <a:lnTo>
                      <a:pt x="763" y="2802"/>
                    </a:lnTo>
                    <a:lnTo>
                      <a:pt x="764" y="2800"/>
                    </a:lnTo>
                    <a:lnTo>
                      <a:pt x="764" y="2798"/>
                    </a:lnTo>
                    <a:lnTo>
                      <a:pt x="764" y="2797"/>
                    </a:lnTo>
                    <a:lnTo>
                      <a:pt x="765" y="2795"/>
                    </a:lnTo>
                    <a:lnTo>
                      <a:pt x="766" y="2794"/>
                    </a:lnTo>
                    <a:lnTo>
                      <a:pt x="767" y="2794"/>
                    </a:lnTo>
                    <a:lnTo>
                      <a:pt x="767" y="2793"/>
                    </a:lnTo>
                    <a:lnTo>
                      <a:pt x="768" y="2792"/>
                    </a:lnTo>
                    <a:lnTo>
                      <a:pt x="770" y="2791"/>
                    </a:lnTo>
                    <a:lnTo>
                      <a:pt x="771" y="2791"/>
                    </a:lnTo>
                    <a:lnTo>
                      <a:pt x="773" y="2790"/>
                    </a:lnTo>
                    <a:lnTo>
                      <a:pt x="774" y="2790"/>
                    </a:lnTo>
                    <a:lnTo>
                      <a:pt x="781" y="2786"/>
                    </a:lnTo>
                    <a:lnTo>
                      <a:pt x="787" y="2781"/>
                    </a:lnTo>
                    <a:lnTo>
                      <a:pt x="791" y="2778"/>
                    </a:lnTo>
                    <a:lnTo>
                      <a:pt x="796" y="2774"/>
                    </a:lnTo>
                    <a:lnTo>
                      <a:pt x="798" y="2770"/>
                    </a:lnTo>
                    <a:lnTo>
                      <a:pt x="800" y="2766"/>
                    </a:lnTo>
                    <a:lnTo>
                      <a:pt x="802" y="2763"/>
                    </a:lnTo>
                    <a:lnTo>
                      <a:pt x="803" y="2761"/>
                    </a:lnTo>
                    <a:lnTo>
                      <a:pt x="804" y="2757"/>
                    </a:lnTo>
                    <a:lnTo>
                      <a:pt x="805" y="2756"/>
                    </a:lnTo>
                    <a:lnTo>
                      <a:pt x="810" y="2748"/>
                    </a:lnTo>
                    <a:lnTo>
                      <a:pt x="812" y="2737"/>
                    </a:lnTo>
                    <a:lnTo>
                      <a:pt x="812" y="2724"/>
                    </a:lnTo>
                    <a:lnTo>
                      <a:pt x="811" y="2710"/>
                    </a:lnTo>
                    <a:lnTo>
                      <a:pt x="809" y="2695"/>
                    </a:lnTo>
                    <a:lnTo>
                      <a:pt x="805" y="2681"/>
                    </a:lnTo>
                    <a:lnTo>
                      <a:pt x="802" y="2669"/>
                    </a:lnTo>
                    <a:lnTo>
                      <a:pt x="800" y="2659"/>
                    </a:lnTo>
                    <a:lnTo>
                      <a:pt x="798" y="2654"/>
                    </a:lnTo>
                    <a:lnTo>
                      <a:pt x="798" y="2651"/>
                    </a:lnTo>
                    <a:lnTo>
                      <a:pt x="816" y="2570"/>
                    </a:lnTo>
                    <a:lnTo>
                      <a:pt x="815" y="2567"/>
                    </a:lnTo>
                    <a:lnTo>
                      <a:pt x="814" y="2556"/>
                    </a:lnTo>
                    <a:lnTo>
                      <a:pt x="813" y="2541"/>
                    </a:lnTo>
                    <a:lnTo>
                      <a:pt x="812" y="2522"/>
                    </a:lnTo>
                    <a:lnTo>
                      <a:pt x="809" y="2502"/>
                    </a:lnTo>
                    <a:lnTo>
                      <a:pt x="807" y="2480"/>
                    </a:lnTo>
                    <a:lnTo>
                      <a:pt x="803" y="2460"/>
                    </a:lnTo>
                    <a:lnTo>
                      <a:pt x="800" y="2444"/>
                    </a:lnTo>
                    <a:lnTo>
                      <a:pt x="797" y="2431"/>
                    </a:lnTo>
                    <a:lnTo>
                      <a:pt x="792" y="2425"/>
                    </a:lnTo>
                    <a:lnTo>
                      <a:pt x="788" y="2420"/>
                    </a:lnTo>
                    <a:lnTo>
                      <a:pt x="786" y="2414"/>
                    </a:lnTo>
                    <a:lnTo>
                      <a:pt x="785" y="2406"/>
                    </a:lnTo>
                    <a:lnTo>
                      <a:pt x="785" y="2397"/>
                    </a:lnTo>
                    <a:lnTo>
                      <a:pt x="786" y="2389"/>
                    </a:lnTo>
                    <a:lnTo>
                      <a:pt x="787" y="2380"/>
                    </a:lnTo>
                    <a:lnTo>
                      <a:pt x="789" y="2372"/>
                    </a:lnTo>
                    <a:lnTo>
                      <a:pt x="791" y="2366"/>
                    </a:lnTo>
                    <a:lnTo>
                      <a:pt x="795" y="2361"/>
                    </a:lnTo>
                    <a:lnTo>
                      <a:pt x="798" y="2359"/>
                    </a:lnTo>
                    <a:lnTo>
                      <a:pt x="798" y="2360"/>
                    </a:lnTo>
                    <a:lnTo>
                      <a:pt x="800" y="2364"/>
                    </a:lnTo>
                    <a:lnTo>
                      <a:pt x="802" y="2369"/>
                    </a:lnTo>
                    <a:lnTo>
                      <a:pt x="804" y="2375"/>
                    </a:lnTo>
                    <a:lnTo>
                      <a:pt x="808" y="2382"/>
                    </a:lnTo>
                    <a:lnTo>
                      <a:pt x="809" y="2390"/>
                    </a:lnTo>
                    <a:lnTo>
                      <a:pt x="811" y="2396"/>
                    </a:lnTo>
                    <a:lnTo>
                      <a:pt x="811" y="2404"/>
                    </a:lnTo>
                    <a:lnTo>
                      <a:pt x="809" y="2409"/>
                    </a:lnTo>
                    <a:lnTo>
                      <a:pt x="805" y="2414"/>
                    </a:lnTo>
                    <a:lnTo>
                      <a:pt x="802" y="2418"/>
                    </a:lnTo>
                    <a:lnTo>
                      <a:pt x="801" y="2425"/>
                    </a:lnTo>
                    <a:lnTo>
                      <a:pt x="801" y="2432"/>
                    </a:lnTo>
                    <a:lnTo>
                      <a:pt x="803" y="2441"/>
                    </a:lnTo>
                    <a:lnTo>
                      <a:pt x="807" y="2451"/>
                    </a:lnTo>
                    <a:lnTo>
                      <a:pt x="810" y="2459"/>
                    </a:lnTo>
                    <a:lnTo>
                      <a:pt x="814" y="2469"/>
                    </a:lnTo>
                    <a:lnTo>
                      <a:pt x="820" y="2477"/>
                    </a:lnTo>
                    <a:lnTo>
                      <a:pt x="824" y="2484"/>
                    </a:lnTo>
                    <a:lnTo>
                      <a:pt x="829" y="2490"/>
                    </a:lnTo>
                    <a:lnTo>
                      <a:pt x="828" y="2492"/>
                    </a:lnTo>
                    <a:lnTo>
                      <a:pt x="828" y="2499"/>
                    </a:lnTo>
                    <a:lnTo>
                      <a:pt x="827" y="2508"/>
                    </a:lnTo>
                    <a:lnTo>
                      <a:pt x="827" y="2520"/>
                    </a:lnTo>
                    <a:lnTo>
                      <a:pt x="828" y="2534"/>
                    </a:lnTo>
                    <a:lnTo>
                      <a:pt x="830" y="2550"/>
                    </a:lnTo>
                    <a:lnTo>
                      <a:pt x="834" y="2565"/>
                    </a:lnTo>
                    <a:lnTo>
                      <a:pt x="839" y="2580"/>
                    </a:lnTo>
                    <a:lnTo>
                      <a:pt x="847" y="2593"/>
                    </a:lnTo>
                    <a:lnTo>
                      <a:pt x="858" y="2604"/>
                    </a:lnTo>
                    <a:lnTo>
                      <a:pt x="858" y="2608"/>
                    </a:lnTo>
                    <a:lnTo>
                      <a:pt x="857" y="2618"/>
                    </a:lnTo>
                    <a:lnTo>
                      <a:pt x="855" y="2633"/>
                    </a:lnTo>
                    <a:lnTo>
                      <a:pt x="854" y="2653"/>
                    </a:lnTo>
                    <a:lnTo>
                      <a:pt x="854" y="2675"/>
                    </a:lnTo>
                    <a:lnTo>
                      <a:pt x="855" y="2698"/>
                    </a:lnTo>
                    <a:lnTo>
                      <a:pt x="858" y="2720"/>
                    </a:lnTo>
                    <a:lnTo>
                      <a:pt x="863" y="2743"/>
                    </a:lnTo>
                    <a:lnTo>
                      <a:pt x="870" y="2763"/>
                    </a:lnTo>
                    <a:lnTo>
                      <a:pt x="878" y="2779"/>
                    </a:lnTo>
                    <a:lnTo>
                      <a:pt x="877" y="2781"/>
                    </a:lnTo>
                    <a:lnTo>
                      <a:pt x="874" y="2786"/>
                    </a:lnTo>
                    <a:lnTo>
                      <a:pt x="870" y="2794"/>
                    </a:lnTo>
                    <a:lnTo>
                      <a:pt x="864" y="2804"/>
                    </a:lnTo>
                    <a:lnTo>
                      <a:pt x="860" y="2815"/>
                    </a:lnTo>
                    <a:lnTo>
                      <a:pt x="855" y="2828"/>
                    </a:lnTo>
                    <a:lnTo>
                      <a:pt x="852" y="2841"/>
                    </a:lnTo>
                    <a:lnTo>
                      <a:pt x="851" y="2854"/>
                    </a:lnTo>
                    <a:lnTo>
                      <a:pt x="852" y="2867"/>
                    </a:lnTo>
                    <a:lnTo>
                      <a:pt x="858" y="2878"/>
                    </a:lnTo>
                    <a:lnTo>
                      <a:pt x="864" y="2891"/>
                    </a:lnTo>
                    <a:lnTo>
                      <a:pt x="872" y="2907"/>
                    </a:lnTo>
                    <a:lnTo>
                      <a:pt x="880" y="2926"/>
                    </a:lnTo>
                    <a:lnTo>
                      <a:pt x="889" y="2944"/>
                    </a:lnTo>
                    <a:lnTo>
                      <a:pt x="898" y="2964"/>
                    </a:lnTo>
                    <a:lnTo>
                      <a:pt x="907" y="2982"/>
                    </a:lnTo>
                    <a:lnTo>
                      <a:pt x="915" y="2999"/>
                    </a:lnTo>
                    <a:lnTo>
                      <a:pt x="924" y="3012"/>
                    </a:lnTo>
                    <a:lnTo>
                      <a:pt x="932" y="3022"/>
                    </a:lnTo>
                    <a:lnTo>
                      <a:pt x="938" y="3027"/>
                    </a:lnTo>
                    <a:lnTo>
                      <a:pt x="939" y="3027"/>
                    </a:lnTo>
                    <a:lnTo>
                      <a:pt x="941" y="3027"/>
                    </a:lnTo>
                    <a:lnTo>
                      <a:pt x="942" y="3028"/>
                    </a:lnTo>
                    <a:lnTo>
                      <a:pt x="944" y="3028"/>
                    </a:lnTo>
                    <a:lnTo>
                      <a:pt x="946" y="3029"/>
                    </a:lnTo>
                    <a:lnTo>
                      <a:pt x="947" y="3029"/>
                    </a:lnTo>
                    <a:lnTo>
                      <a:pt x="949" y="3030"/>
                    </a:lnTo>
                    <a:lnTo>
                      <a:pt x="950" y="3030"/>
                    </a:lnTo>
                    <a:lnTo>
                      <a:pt x="952" y="3031"/>
                    </a:lnTo>
                    <a:lnTo>
                      <a:pt x="954" y="3033"/>
                    </a:lnTo>
                    <a:lnTo>
                      <a:pt x="951" y="3033"/>
                    </a:lnTo>
                    <a:lnTo>
                      <a:pt x="951" y="3034"/>
                    </a:lnTo>
                    <a:lnTo>
                      <a:pt x="952" y="3039"/>
                    </a:lnTo>
                    <a:lnTo>
                      <a:pt x="952" y="3046"/>
                    </a:lnTo>
                    <a:lnTo>
                      <a:pt x="953" y="3055"/>
                    </a:lnTo>
                    <a:lnTo>
                      <a:pt x="953" y="3066"/>
                    </a:lnTo>
                    <a:lnTo>
                      <a:pt x="953" y="3078"/>
                    </a:lnTo>
                    <a:lnTo>
                      <a:pt x="953" y="3091"/>
                    </a:lnTo>
                    <a:lnTo>
                      <a:pt x="952" y="3104"/>
                    </a:lnTo>
                    <a:lnTo>
                      <a:pt x="951" y="3117"/>
                    </a:lnTo>
                    <a:lnTo>
                      <a:pt x="949" y="3129"/>
                    </a:lnTo>
                    <a:lnTo>
                      <a:pt x="947" y="3141"/>
                    </a:lnTo>
                    <a:lnTo>
                      <a:pt x="948" y="3153"/>
                    </a:lnTo>
                    <a:lnTo>
                      <a:pt x="950" y="3165"/>
                    </a:lnTo>
                    <a:lnTo>
                      <a:pt x="953" y="3177"/>
                    </a:lnTo>
                    <a:lnTo>
                      <a:pt x="958" y="3188"/>
                    </a:lnTo>
                    <a:lnTo>
                      <a:pt x="961" y="3199"/>
                    </a:lnTo>
                    <a:lnTo>
                      <a:pt x="965" y="3208"/>
                    </a:lnTo>
                    <a:lnTo>
                      <a:pt x="966" y="3216"/>
                    </a:lnTo>
                    <a:lnTo>
                      <a:pt x="966" y="3223"/>
                    </a:lnTo>
                    <a:lnTo>
                      <a:pt x="964" y="3228"/>
                    </a:lnTo>
                    <a:lnTo>
                      <a:pt x="962" y="3235"/>
                    </a:lnTo>
                    <a:lnTo>
                      <a:pt x="960" y="3247"/>
                    </a:lnTo>
                    <a:lnTo>
                      <a:pt x="960" y="3261"/>
                    </a:lnTo>
                    <a:lnTo>
                      <a:pt x="960" y="3277"/>
                    </a:lnTo>
                    <a:lnTo>
                      <a:pt x="960" y="3295"/>
                    </a:lnTo>
                    <a:lnTo>
                      <a:pt x="961" y="3312"/>
                    </a:lnTo>
                    <a:lnTo>
                      <a:pt x="961" y="3328"/>
                    </a:lnTo>
                    <a:lnTo>
                      <a:pt x="961" y="3342"/>
                    </a:lnTo>
                    <a:lnTo>
                      <a:pt x="959" y="3352"/>
                    </a:lnTo>
                    <a:lnTo>
                      <a:pt x="957" y="3359"/>
                    </a:lnTo>
                    <a:lnTo>
                      <a:pt x="954" y="3363"/>
                    </a:lnTo>
                    <a:lnTo>
                      <a:pt x="952" y="3371"/>
                    </a:lnTo>
                    <a:lnTo>
                      <a:pt x="950" y="3382"/>
                    </a:lnTo>
                    <a:lnTo>
                      <a:pt x="949" y="3393"/>
                    </a:lnTo>
                    <a:lnTo>
                      <a:pt x="948" y="3406"/>
                    </a:lnTo>
                    <a:lnTo>
                      <a:pt x="948" y="3418"/>
                    </a:lnTo>
                    <a:lnTo>
                      <a:pt x="947" y="3428"/>
                    </a:lnTo>
                    <a:lnTo>
                      <a:pt x="947" y="3437"/>
                    </a:lnTo>
                    <a:lnTo>
                      <a:pt x="947" y="3443"/>
                    </a:lnTo>
                    <a:lnTo>
                      <a:pt x="947" y="3445"/>
                    </a:lnTo>
                    <a:lnTo>
                      <a:pt x="946" y="3447"/>
                    </a:lnTo>
                    <a:lnTo>
                      <a:pt x="944" y="3451"/>
                    </a:lnTo>
                    <a:lnTo>
                      <a:pt x="940" y="3458"/>
                    </a:lnTo>
                    <a:lnTo>
                      <a:pt x="937" y="3468"/>
                    </a:lnTo>
                    <a:lnTo>
                      <a:pt x="935" y="3480"/>
                    </a:lnTo>
                    <a:lnTo>
                      <a:pt x="934" y="3493"/>
                    </a:lnTo>
                    <a:lnTo>
                      <a:pt x="935" y="3507"/>
                    </a:lnTo>
                    <a:lnTo>
                      <a:pt x="938" y="3522"/>
                    </a:lnTo>
                    <a:lnTo>
                      <a:pt x="944" y="3538"/>
                    </a:lnTo>
                    <a:lnTo>
                      <a:pt x="954" y="3555"/>
                    </a:lnTo>
                    <a:lnTo>
                      <a:pt x="954" y="3556"/>
                    </a:lnTo>
                    <a:lnTo>
                      <a:pt x="956" y="3559"/>
                    </a:lnTo>
                    <a:lnTo>
                      <a:pt x="959" y="3562"/>
                    </a:lnTo>
                    <a:lnTo>
                      <a:pt x="963" y="3568"/>
                    </a:lnTo>
                    <a:lnTo>
                      <a:pt x="969" y="3574"/>
                    </a:lnTo>
                    <a:lnTo>
                      <a:pt x="977" y="3580"/>
                    </a:lnTo>
                    <a:lnTo>
                      <a:pt x="987" y="3585"/>
                    </a:lnTo>
                    <a:lnTo>
                      <a:pt x="1001" y="3589"/>
                    </a:lnTo>
                    <a:lnTo>
                      <a:pt x="1017" y="3593"/>
                    </a:lnTo>
                    <a:lnTo>
                      <a:pt x="1037" y="3594"/>
                    </a:lnTo>
                    <a:lnTo>
                      <a:pt x="1059" y="3592"/>
                    </a:lnTo>
                    <a:lnTo>
                      <a:pt x="1078" y="3586"/>
                    </a:lnTo>
                    <a:lnTo>
                      <a:pt x="1096" y="3577"/>
                    </a:lnTo>
                    <a:lnTo>
                      <a:pt x="1111" y="3565"/>
                    </a:lnTo>
                    <a:lnTo>
                      <a:pt x="1124" y="3551"/>
                    </a:lnTo>
                    <a:lnTo>
                      <a:pt x="1135" y="3534"/>
                    </a:lnTo>
                    <a:lnTo>
                      <a:pt x="1143" y="3513"/>
                    </a:lnTo>
                    <a:lnTo>
                      <a:pt x="1147" y="3490"/>
                    </a:lnTo>
                    <a:lnTo>
                      <a:pt x="1149" y="3465"/>
                    </a:lnTo>
                    <a:lnTo>
                      <a:pt x="1147" y="3437"/>
                    </a:lnTo>
                    <a:lnTo>
                      <a:pt x="1144" y="3408"/>
                    </a:lnTo>
                    <a:lnTo>
                      <a:pt x="1140" y="3381"/>
                    </a:lnTo>
                    <a:lnTo>
                      <a:pt x="1137" y="3354"/>
                    </a:lnTo>
                    <a:lnTo>
                      <a:pt x="1135" y="3329"/>
                    </a:lnTo>
                    <a:lnTo>
                      <a:pt x="1133" y="3309"/>
                    </a:lnTo>
                    <a:lnTo>
                      <a:pt x="1132" y="3290"/>
                    </a:lnTo>
                    <a:lnTo>
                      <a:pt x="1131" y="3275"/>
                    </a:lnTo>
                    <a:lnTo>
                      <a:pt x="1130" y="3264"/>
                    </a:lnTo>
                    <a:lnTo>
                      <a:pt x="1130" y="3257"/>
                    </a:lnTo>
                    <a:lnTo>
                      <a:pt x="1128" y="3254"/>
                    </a:lnTo>
                    <a:lnTo>
                      <a:pt x="1130" y="3251"/>
                    </a:lnTo>
                    <a:lnTo>
                      <a:pt x="1130" y="3245"/>
                    </a:lnTo>
                    <a:lnTo>
                      <a:pt x="1130" y="3234"/>
                    </a:lnTo>
                    <a:lnTo>
                      <a:pt x="1130" y="3220"/>
                    </a:lnTo>
                    <a:lnTo>
                      <a:pt x="1130" y="3205"/>
                    </a:lnTo>
                    <a:lnTo>
                      <a:pt x="1130" y="3191"/>
                    </a:lnTo>
                    <a:lnTo>
                      <a:pt x="1128" y="3177"/>
                    </a:lnTo>
                    <a:lnTo>
                      <a:pt x="1127" y="3166"/>
                    </a:lnTo>
                    <a:lnTo>
                      <a:pt x="1124" y="3159"/>
                    </a:lnTo>
                    <a:lnTo>
                      <a:pt x="1121" y="3155"/>
                    </a:lnTo>
                    <a:lnTo>
                      <a:pt x="1118" y="3153"/>
                    </a:lnTo>
                    <a:lnTo>
                      <a:pt x="1115" y="3150"/>
                    </a:lnTo>
                    <a:lnTo>
                      <a:pt x="1114" y="3145"/>
                    </a:lnTo>
                    <a:lnTo>
                      <a:pt x="1113" y="3139"/>
                    </a:lnTo>
                    <a:lnTo>
                      <a:pt x="1113" y="3133"/>
                    </a:lnTo>
                    <a:lnTo>
                      <a:pt x="1113" y="3127"/>
                    </a:lnTo>
                    <a:lnTo>
                      <a:pt x="1113" y="3122"/>
                    </a:lnTo>
                    <a:lnTo>
                      <a:pt x="1113" y="3117"/>
                    </a:lnTo>
                    <a:lnTo>
                      <a:pt x="1113" y="3114"/>
                    </a:lnTo>
                    <a:lnTo>
                      <a:pt x="1113" y="3113"/>
                    </a:lnTo>
                    <a:lnTo>
                      <a:pt x="1113" y="3112"/>
                    </a:lnTo>
                    <a:lnTo>
                      <a:pt x="1112" y="3109"/>
                    </a:lnTo>
                    <a:lnTo>
                      <a:pt x="1112" y="3103"/>
                    </a:lnTo>
                    <a:lnTo>
                      <a:pt x="1111" y="3097"/>
                    </a:lnTo>
                    <a:lnTo>
                      <a:pt x="1110" y="3089"/>
                    </a:lnTo>
                    <a:lnTo>
                      <a:pt x="1110" y="3081"/>
                    </a:lnTo>
                    <a:lnTo>
                      <a:pt x="1110" y="3074"/>
                    </a:lnTo>
                    <a:lnTo>
                      <a:pt x="1110" y="3067"/>
                    </a:lnTo>
                    <a:lnTo>
                      <a:pt x="1111" y="3062"/>
                    </a:lnTo>
                    <a:lnTo>
                      <a:pt x="1113" y="3059"/>
                    </a:lnTo>
                    <a:lnTo>
                      <a:pt x="1115" y="3056"/>
                    </a:lnTo>
                    <a:lnTo>
                      <a:pt x="1118" y="3054"/>
                    </a:lnTo>
                    <a:lnTo>
                      <a:pt x="1118" y="3051"/>
                    </a:lnTo>
                    <a:lnTo>
                      <a:pt x="1118" y="3047"/>
                    </a:lnTo>
                    <a:lnTo>
                      <a:pt x="1118" y="3043"/>
                    </a:lnTo>
                    <a:lnTo>
                      <a:pt x="1116" y="3039"/>
                    </a:lnTo>
                    <a:lnTo>
                      <a:pt x="1116" y="3036"/>
                    </a:lnTo>
                    <a:lnTo>
                      <a:pt x="1115" y="3033"/>
                    </a:lnTo>
                    <a:lnTo>
                      <a:pt x="1114" y="3029"/>
                    </a:lnTo>
                    <a:lnTo>
                      <a:pt x="1113" y="3027"/>
                    </a:lnTo>
                    <a:lnTo>
                      <a:pt x="1118" y="3026"/>
                    </a:lnTo>
                    <a:lnTo>
                      <a:pt x="1123" y="3025"/>
                    </a:lnTo>
                    <a:lnTo>
                      <a:pt x="1126" y="3025"/>
                    </a:lnTo>
                    <a:lnTo>
                      <a:pt x="1131" y="3024"/>
                    </a:lnTo>
                    <a:lnTo>
                      <a:pt x="1134" y="3024"/>
                    </a:lnTo>
                    <a:lnTo>
                      <a:pt x="1138" y="3024"/>
                    </a:lnTo>
                    <a:lnTo>
                      <a:pt x="1140" y="3025"/>
                    </a:lnTo>
                    <a:lnTo>
                      <a:pt x="1144" y="3025"/>
                    </a:lnTo>
                    <a:lnTo>
                      <a:pt x="1146" y="3026"/>
                    </a:lnTo>
                    <a:lnTo>
                      <a:pt x="1147" y="3027"/>
                    </a:lnTo>
                    <a:lnTo>
                      <a:pt x="1173" y="2969"/>
                    </a:lnTo>
                    <a:lnTo>
                      <a:pt x="1165" y="2861"/>
                    </a:lnTo>
                    <a:lnTo>
                      <a:pt x="1166" y="2855"/>
                    </a:lnTo>
                    <a:lnTo>
                      <a:pt x="1168" y="2842"/>
                    </a:lnTo>
                    <a:lnTo>
                      <a:pt x="1169" y="2822"/>
                    </a:lnTo>
                    <a:lnTo>
                      <a:pt x="1169" y="2798"/>
                    </a:lnTo>
                    <a:lnTo>
                      <a:pt x="1168" y="2770"/>
                    </a:lnTo>
                    <a:lnTo>
                      <a:pt x="1165" y="2743"/>
                    </a:lnTo>
                    <a:lnTo>
                      <a:pt x="1159" y="2717"/>
                    </a:lnTo>
                    <a:lnTo>
                      <a:pt x="1150" y="2695"/>
                    </a:lnTo>
                    <a:lnTo>
                      <a:pt x="1137" y="2679"/>
                    </a:lnTo>
                    <a:lnTo>
                      <a:pt x="1119" y="2669"/>
                    </a:lnTo>
                    <a:lnTo>
                      <a:pt x="1119" y="2668"/>
                    </a:lnTo>
                    <a:lnTo>
                      <a:pt x="1119" y="2666"/>
                    </a:lnTo>
                    <a:lnTo>
                      <a:pt x="1118" y="2663"/>
                    </a:lnTo>
                    <a:lnTo>
                      <a:pt x="1119" y="2657"/>
                    </a:lnTo>
                    <a:lnTo>
                      <a:pt x="1119" y="2653"/>
                    </a:lnTo>
                    <a:lnTo>
                      <a:pt x="1120" y="2648"/>
                    </a:lnTo>
                    <a:lnTo>
                      <a:pt x="1121" y="2642"/>
                    </a:lnTo>
                    <a:lnTo>
                      <a:pt x="1124" y="2637"/>
                    </a:lnTo>
                    <a:lnTo>
                      <a:pt x="1127" y="2633"/>
                    </a:lnTo>
                    <a:lnTo>
                      <a:pt x="1132" y="2630"/>
                    </a:lnTo>
                    <a:lnTo>
                      <a:pt x="1126" y="2622"/>
                    </a:lnTo>
                    <a:lnTo>
                      <a:pt x="1121" y="2613"/>
                    </a:lnTo>
                    <a:lnTo>
                      <a:pt x="1116" y="2601"/>
                    </a:lnTo>
                    <a:lnTo>
                      <a:pt x="1111" y="2590"/>
                    </a:lnTo>
                    <a:lnTo>
                      <a:pt x="1107" y="2578"/>
                    </a:lnTo>
                    <a:lnTo>
                      <a:pt x="1103" y="2566"/>
                    </a:lnTo>
                    <a:lnTo>
                      <a:pt x="1100" y="2556"/>
                    </a:lnTo>
                    <a:lnTo>
                      <a:pt x="1097" y="2549"/>
                    </a:lnTo>
                    <a:lnTo>
                      <a:pt x="1096" y="2543"/>
                    </a:lnTo>
                    <a:lnTo>
                      <a:pt x="1095" y="2542"/>
                    </a:lnTo>
                    <a:lnTo>
                      <a:pt x="1090" y="2487"/>
                    </a:lnTo>
                    <a:lnTo>
                      <a:pt x="1090" y="2445"/>
                    </a:lnTo>
                    <a:lnTo>
                      <a:pt x="1090" y="2444"/>
                    </a:lnTo>
                    <a:lnTo>
                      <a:pt x="1091" y="2442"/>
                    </a:lnTo>
                    <a:lnTo>
                      <a:pt x="1093" y="2438"/>
                    </a:lnTo>
                    <a:lnTo>
                      <a:pt x="1094" y="2432"/>
                    </a:lnTo>
                    <a:lnTo>
                      <a:pt x="1094" y="2427"/>
                    </a:lnTo>
                    <a:lnTo>
                      <a:pt x="1094" y="2419"/>
                    </a:lnTo>
                    <a:lnTo>
                      <a:pt x="1094" y="2413"/>
                    </a:lnTo>
                    <a:lnTo>
                      <a:pt x="1091" y="2405"/>
                    </a:lnTo>
                    <a:lnTo>
                      <a:pt x="1087" y="2397"/>
                    </a:lnTo>
                    <a:lnTo>
                      <a:pt x="1082" y="2390"/>
                    </a:lnTo>
                    <a:lnTo>
                      <a:pt x="1066" y="2322"/>
                    </a:lnTo>
                    <a:lnTo>
                      <a:pt x="1066" y="2321"/>
                    </a:lnTo>
                    <a:lnTo>
                      <a:pt x="1065" y="2319"/>
                    </a:lnTo>
                    <a:lnTo>
                      <a:pt x="1065" y="2317"/>
                    </a:lnTo>
                    <a:lnTo>
                      <a:pt x="1065" y="2313"/>
                    </a:lnTo>
                    <a:lnTo>
                      <a:pt x="1066" y="2308"/>
                    </a:lnTo>
                    <a:lnTo>
                      <a:pt x="1069" y="2303"/>
                    </a:lnTo>
                    <a:lnTo>
                      <a:pt x="1071" y="2298"/>
                    </a:lnTo>
                    <a:lnTo>
                      <a:pt x="1075" y="2293"/>
                    </a:lnTo>
                    <a:lnTo>
                      <a:pt x="1082" y="2290"/>
                    </a:lnTo>
                    <a:lnTo>
                      <a:pt x="1090" y="2285"/>
                    </a:lnTo>
                    <a:lnTo>
                      <a:pt x="1090" y="2283"/>
                    </a:lnTo>
                    <a:lnTo>
                      <a:pt x="1093" y="2277"/>
                    </a:lnTo>
                    <a:lnTo>
                      <a:pt x="1096" y="2266"/>
                    </a:lnTo>
                    <a:lnTo>
                      <a:pt x="1100" y="2252"/>
                    </a:lnTo>
                    <a:lnTo>
                      <a:pt x="1105" y="2233"/>
                    </a:lnTo>
                    <a:lnTo>
                      <a:pt x="1108" y="2212"/>
                    </a:lnTo>
                    <a:lnTo>
                      <a:pt x="1110" y="2187"/>
                    </a:lnTo>
                    <a:lnTo>
                      <a:pt x="1111" y="2161"/>
                    </a:lnTo>
                    <a:lnTo>
                      <a:pt x="1111" y="2132"/>
                    </a:lnTo>
                    <a:lnTo>
                      <a:pt x="1108" y="2100"/>
                    </a:lnTo>
                    <a:lnTo>
                      <a:pt x="1109" y="2098"/>
                    </a:lnTo>
                    <a:lnTo>
                      <a:pt x="1109" y="2095"/>
                    </a:lnTo>
                    <a:lnTo>
                      <a:pt x="1109" y="2092"/>
                    </a:lnTo>
                    <a:lnTo>
                      <a:pt x="1110" y="2086"/>
                    </a:lnTo>
                    <a:lnTo>
                      <a:pt x="1111" y="2081"/>
                    </a:lnTo>
                    <a:lnTo>
                      <a:pt x="1112" y="2074"/>
                    </a:lnTo>
                    <a:lnTo>
                      <a:pt x="1113" y="2068"/>
                    </a:lnTo>
                    <a:lnTo>
                      <a:pt x="1114" y="2059"/>
                    </a:lnTo>
                    <a:lnTo>
                      <a:pt x="1116" y="2050"/>
                    </a:lnTo>
                    <a:lnTo>
                      <a:pt x="1124" y="2065"/>
                    </a:lnTo>
                    <a:lnTo>
                      <a:pt x="1132" y="2075"/>
                    </a:lnTo>
                    <a:lnTo>
                      <a:pt x="1139" y="2084"/>
                    </a:lnTo>
                    <a:lnTo>
                      <a:pt x="1146" y="2092"/>
                    </a:lnTo>
                    <a:lnTo>
                      <a:pt x="1152" y="2097"/>
                    </a:lnTo>
                    <a:lnTo>
                      <a:pt x="1158" y="2100"/>
                    </a:lnTo>
                    <a:lnTo>
                      <a:pt x="1162" y="2104"/>
                    </a:lnTo>
                    <a:lnTo>
                      <a:pt x="1165" y="2105"/>
                    </a:lnTo>
                    <a:lnTo>
                      <a:pt x="1168" y="2106"/>
                    </a:lnTo>
                    <a:lnTo>
                      <a:pt x="1171" y="2106"/>
                    </a:lnTo>
                    <a:lnTo>
                      <a:pt x="1176" y="2105"/>
                    </a:lnTo>
                    <a:lnTo>
                      <a:pt x="1185" y="2104"/>
                    </a:lnTo>
                    <a:lnTo>
                      <a:pt x="1196" y="2103"/>
                    </a:lnTo>
                    <a:lnTo>
                      <a:pt x="1208" y="2102"/>
                    </a:lnTo>
                    <a:lnTo>
                      <a:pt x="1220" y="2099"/>
                    </a:lnTo>
                    <a:lnTo>
                      <a:pt x="1231" y="2098"/>
                    </a:lnTo>
                    <a:lnTo>
                      <a:pt x="1240" y="2096"/>
                    </a:lnTo>
                    <a:lnTo>
                      <a:pt x="1248" y="2094"/>
                    </a:lnTo>
                    <a:lnTo>
                      <a:pt x="1251" y="2093"/>
                    </a:lnTo>
                    <a:lnTo>
                      <a:pt x="1256" y="2088"/>
                    </a:lnTo>
                    <a:lnTo>
                      <a:pt x="1263" y="2081"/>
                    </a:lnTo>
                    <a:lnTo>
                      <a:pt x="1273" y="2070"/>
                    </a:lnTo>
                    <a:lnTo>
                      <a:pt x="1284" y="2057"/>
                    </a:lnTo>
                    <a:lnTo>
                      <a:pt x="1296" y="2042"/>
                    </a:lnTo>
                    <a:lnTo>
                      <a:pt x="1308" y="2028"/>
                    </a:lnTo>
                    <a:lnTo>
                      <a:pt x="1319" y="2012"/>
                    </a:lnTo>
                    <a:lnTo>
                      <a:pt x="1326" y="1999"/>
                    </a:lnTo>
                    <a:lnTo>
                      <a:pt x="1332" y="1987"/>
                    </a:lnTo>
                    <a:lnTo>
                      <a:pt x="1333" y="1978"/>
                    </a:lnTo>
                    <a:lnTo>
                      <a:pt x="1332" y="1971"/>
                    </a:lnTo>
                    <a:lnTo>
                      <a:pt x="1332" y="1966"/>
                    </a:lnTo>
                    <a:lnTo>
                      <a:pt x="1332" y="1961"/>
                    </a:lnTo>
                    <a:lnTo>
                      <a:pt x="1333" y="1957"/>
                    </a:lnTo>
                    <a:lnTo>
                      <a:pt x="1334" y="1954"/>
                    </a:lnTo>
                    <a:lnTo>
                      <a:pt x="1335" y="1950"/>
                    </a:lnTo>
                    <a:lnTo>
                      <a:pt x="1336" y="1948"/>
                    </a:lnTo>
                    <a:lnTo>
                      <a:pt x="1338" y="1946"/>
                    </a:lnTo>
                    <a:lnTo>
                      <a:pt x="1341" y="1945"/>
                    </a:lnTo>
                    <a:lnTo>
                      <a:pt x="1343" y="1944"/>
                    </a:lnTo>
                    <a:lnTo>
                      <a:pt x="1345" y="1942"/>
                    </a:lnTo>
                    <a:lnTo>
                      <a:pt x="1346" y="1937"/>
                    </a:lnTo>
                    <a:lnTo>
                      <a:pt x="1346" y="1931"/>
                    </a:lnTo>
                    <a:lnTo>
                      <a:pt x="1346" y="1923"/>
                    </a:lnTo>
                    <a:lnTo>
                      <a:pt x="1344" y="1914"/>
                    </a:lnTo>
                    <a:lnTo>
                      <a:pt x="1343" y="1907"/>
                    </a:lnTo>
                    <a:lnTo>
                      <a:pt x="1341" y="1899"/>
                    </a:lnTo>
                    <a:lnTo>
                      <a:pt x="1339" y="1893"/>
                    </a:lnTo>
                    <a:lnTo>
                      <a:pt x="1338" y="1888"/>
                    </a:lnTo>
                    <a:lnTo>
                      <a:pt x="1338" y="1886"/>
                    </a:lnTo>
                    <a:lnTo>
                      <a:pt x="1337" y="1886"/>
                    </a:lnTo>
                    <a:lnTo>
                      <a:pt x="1337" y="1884"/>
                    </a:lnTo>
                    <a:lnTo>
                      <a:pt x="1336" y="1881"/>
                    </a:lnTo>
                    <a:lnTo>
                      <a:pt x="1334" y="1876"/>
                    </a:lnTo>
                    <a:lnTo>
                      <a:pt x="1333" y="1872"/>
                    </a:lnTo>
                    <a:lnTo>
                      <a:pt x="1331" y="1867"/>
                    </a:lnTo>
                    <a:lnTo>
                      <a:pt x="1329" y="1862"/>
                    </a:lnTo>
                    <a:lnTo>
                      <a:pt x="1325" y="1858"/>
                    </a:lnTo>
                    <a:lnTo>
                      <a:pt x="1323" y="1855"/>
                    </a:lnTo>
                    <a:lnTo>
                      <a:pt x="1320" y="1852"/>
                    </a:lnTo>
                    <a:lnTo>
                      <a:pt x="1318" y="1850"/>
                    </a:lnTo>
                    <a:lnTo>
                      <a:pt x="1317" y="1846"/>
                    </a:lnTo>
                    <a:lnTo>
                      <a:pt x="1315" y="1839"/>
                    </a:lnTo>
                    <a:lnTo>
                      <a:pt x="1315" y="1832"/>
                    </a:lnTo>
                    <a:lnTo>
                      <a:pt x="1315" y="1823"/>
                    </a:lnTo>
                    <a:lnTo>
                      <a:pt x="1315" y="1814"/>
                    </a:lnTo>
                    <a:lnTo>
                      <a:pt x="1315" y="1806"/>
                    </a:lnTo>
                    <a:lnTo>
                      <a:pt x="1314" y="1797"/>
                    </a:lnTo>
                    <a:lnTo>
                      <a:pt x="1313" y="1790"/>
                    </a:lnTo>
                    <a:lnTo>
                      <a:pt x="1312" y="1785"/>
                    </a:lnTo>
                    <a:lnTo>
                      <a:pt x="1309" y="1780"/>
                    </a:lnTo>
                    <a:lnTo>
                      <a:pt x="1305" y="1771"/>
                    </a:lnTo>
                    <a:lnTo>
                      <a:pt x="1298" y="1761"/>
                    </a:lnTo>
                    <a:lnTo>
                      <a:pt x="1289" y="1749"/>
                    </a:lnTo>
                    <a:lnTo>
                      <a:pt x="1281" y="1736"/>
                    </a:lnTo>
                    <a:lnTo>
                      <a:pt x="1272" y="1722"/>
                    </a:lnTo>
                    <a:lnTo>
                      <a:pt x="1262" y="1708"/>
                    </a:lnTo>
                    <a:lnTo>
                      <a:pt x="1253" y="1696"/>
                    </a:lnTo>
                    <a:lnTo>
                      <a:pt x="1246" y="1684"/>
                    </a:lnTo>
                    <a:lnTo>
                      <a:pt x="1238" y="1675"/>
                    </a:lnTo>
                    <a:lnTo>
                      <a:pt x="1248" y="1655"/>
                    </a:lnTo>
                    <a:lnTo>
                      <a:pt x="1259" y="1634"/>
                    </a:lnTo>
                    <a:lnTo>
                      <a:pt x="1269" y="1613"/>
                    </a:lnTo>
                    <a:lnTo>
                      <a:pt x="1279" y="1593"/>
                    </a:lnTo>
                    <a:lnTo>
                      <a:pt x="1287" y="1574"/>
                    </a:lnTo>
                    <a:lnTo>
                      <a:pt x="1296" y="1558"/>
                    </a:lnTo>
                    <a:lnTo>
                      <a:pt x="1302" y="1544"/>
                    </a:lnTo>
                    <a:lnTo>
                      <a:pt x="1307" y="1533"/>
                    </a:lnTo>
                    <a:lnTo>
                      <a:pt x="1310" y="1526"/>
                    </a:lnTo>
                    <a:lnTo>
                      <a:pt x="1312" y="1524"/>
                    </a:lnTo>
                    <a:lnTo>
                      <a:pt x="1312" y="1522"/>
                    </a:lnTo>
                    <a:lnTo>
                      <a:pt x="1313" y="1519"/>
                    </a:lnTo>
                    <a:lnTo>
                      <a:pt x="1314" y="1512"/>
                    </a:lnTo>
                    <a:lnTo>
                      <a:pt x="1314" y="1504"/>
                    </a:lnTo>
                    <a:lnTo>
                      <a:pt x="1313" y="1495"/>
                    </a:lnTo>
                    <a:lnTo>
                      <a:pt x="1310" y="1484"/>
                    </a:lnTo>
                    <a:lnTo>
                      <a:pt x="1302" y="1473"/>
                    </a:lnTo>
                    <a:lnTo>
                      <a:pt x="1293" y="1461"/>
                    </a:lnTo>
                    <a:lnTo>
                      <a:pt x="1277" y="1449"/>
                    </a:lnTo>
                    <a:lnTo>
                      <a:pt x="1257" y="1437"/>
                    </a:lnTo>
                    <a:lnTo>
                      <a:pt x="1256" y="1437"/>
                    </a:lnTo>
                    <a:lnTo>
                      <a:pt x="1256" y="1436"/>
                    </a:lnTo>
                    <a:lnTo>
                      <a:pt x="1257" y="1436"/>
                    </a:lnTo>
                    <a:lnTo>
                      <a:pt x="1257" y="1435"/>
                    </a:lnTo>
                    <a:lnTo>
                      <a:pt x="1257" y="1436"/>
                    </a:lnTo>
                    <a:lnTo>
                      <a:pt x="1256" y="1436"/>
                    </a:lnTo>
                    <a:lnTo>
                      <a:pt x="1257" y="1436"/>
                    </a:lnTo>
                    <a:lnTo>
                      <a:pt x="1257" y="1435"/>
                    </a:lnTo>
                    <a:lnTo>
                      <a:pt x="1258" y="1432"/>
                    </a:lnTo>
                    <a:lnTo>
                      <a:pt x="1260" y="1428"/>
                    </a:lnTo>
                    <a:lnTo>
                      <a:pt x="1261" y="1425"/>
                    </a:lnTo>
                    <a:lnTo>
                      <a:pt x="1263" y="1421"/>
                    </a:lnTo>
                    <a:lnTo>
                      <a:pt x="1265" y="1416"/>
                    </a:lnTo>
                    <a:lnTo>
                      <a:pt x="1267" y="1411"/>
                    </a:lnTo>
                    <a:lnTo>
                      <a:pt x="1269" y="1407"/>
                    </a:lnTo>
                    <a:lnTo>
                      <a:pt x="1271" y="1402"/>
                    </a:lnTo>
                    <a:lnTo>
                      <a:pt x="1273" y="1398"/>
                    </a:lnTo>
                    <a:lnTo>
                      <a:pt x="1275" y="1393"/>
                    </a:lnTo>
                    <a:lnTo>
                      <a:pt x="1275" y="1392"/>
                    </a:lnTo>
                    <a:lnTo>
                      <a:pt x="1275" y="1393"/>
                    </a:lnTo>
                    <a:lnTo>
                      <a:pt x="1275" y="1392"/>
                    </a:lnTo>
                    <a:lnTo>
                      <a:pt x="1276" y="1391"/>
                    </a:lnTo>
                    <a:lnTo>
                      <a:pt x="1275" y="1391"/>
                    </a:lnTo>
                    <a:lnTo>
                      <a:pt x="1275" y="1390"/>
                    </a:lnTo>
                    <a:lnTo>
                      <a:pt x="1276" y="1388"/>
                    </a:lnTo>
                    <a:lnTo>
                      <a:pt x="1276" y="1385"/>
                    </a:lnTo>
                    <a:lnTo>
                      <a:pt x="1275" y="1383"/>
                    </a:lnTo>
                    <a:lnTo>
                      <a:pt x="1273" y="1379"/>
                    </a:lnTo>
                    <a:lnTo>
                      <a:pt x="1271" y="1376"/>
                    </a:lnTo>
                    <a:lnTo>
                      <a:pt x="1268" y="1374"/>
                    </a:lnTo>
                    <a:lnTo>
                      <a:pt x="1263" y="1371"/>
                    </a:lnTo>
                    <a:lnTo>
                      <a:pt x="1259" y="1368"/>
                    </a:lnTo>
                    <a:lnTo>
                      <a:pt x="1255" y="1366"/>
                    </a:lnTo>
                    <a:lnTo>
                      <a:pt x="1249" y="1364"/>
                    </a:lnTo>
                    <a:lnTo>
                      <a:pt x="1245" y="1363"/>
                    </a:lnTo>
                    <a:lnTo>
                      <a:pt x="1242" y="1362"/>
                    </a:lnTo>
                    <a:lnTo>
                      <a:pt x="1237" y="1361"/>
                    </a:lnTo>
                    <a:lnTo>
                      <a:pt x="1234" y="1361"/>
                    </a:lnTo>
                    <a:lnTo>
                      <a:pt x="1230" y="1360"/>
                    </a:lnTo>
                    <a:lnTo>
                      <a:pt x="1226" y="1360"/>
                    </a:lnTo>
                    <a:lnTo>
                      <a:pt x="1223" y="1360"/>
                    </a:lnTo>
                    <a:lnTo>
                      <a:pt x="1221" y="1361"/>
                    </a:lnTo>
                    <a:lnTo>
                      <a:pt x="1218" y="1361"/>
                    </a:lnTo>
                    <a:lnTo>
                      <a:pt x="1215" y="1362"/>
                    </a:lnTo>
                    <a:lnTo>
                      <a:pt x="1215" y="1363"/>
                    </a:lnTo>
                    <a:lnTo>
                      <a:pt x="1215" y="1362"/>
                    </a:lnTo>
                    <a:lnTo>
                      <a:pt x="1214" y="1363"/>
                    </a:lnTo>
                    <a:lnTo>
                      <a:pt x="1213" y="1364"/>
                    </a:lnTo>
                    <a:lnTo>
                      <a:pt x="1212" y="1365"/>
                    </a:lnTo>
                    <a:lnTo>
                      <a:pt x="1211" y="1366"/>
                    </a:lnTo>
                    <a:lnTo>
                      <a:pt x="1210" y="1366"/>
                    </a:lnTo>
                    <a:lnTo>
                      <a:pt x="1210" y="1367"/>
                    </a:lnTo>
                    <a:lnTo>
                      <a:pt x="1209" y="1370"/>
                    </a:lnTo>
                    <a:lnTo>
                      <a:pt x="1208" y="1373"/>
                    </a:lnTo>
                    <a:lnTo>
                      <a:pt x="1206" y="1378"/>
                    </a:lnTo>
                    <a:lnTo>
                      <a:pt x="1202" y="1385"/>
                    </a:lnTo>
                    <a:lnTo>
                      <a:pt x="1200" y="1391"/>
                    </a:lnTo>
                    <a:lnTo>
                      <a:pt x="1197" y="1397"/>
                    </a:lnTo>
                    <a:lnTo>
                      <a:pt x="1195" y="1403"/>
                    </a:lnTo>
                    <a:lnTo>
                      <a:pt x="1192" y="1408"/>
                    </a:lnTo>
                    <a:lnTo>
                      <a:pt x="1190" y="1412"/>
                    </a:lnTo>
                    <a:lnTo>
                      <a:pt x="1189" y="1414"/>
                    </a:lnTo>
                    <a:lnTo>
                      <a:pt x="1189" y="1416"/>
                    </a:lnTo>
                    <a:lnTo>
                      <a:pt x="1188" y="1417"/>
                    </a:lnTo>
                    <a:lnTo>
                      <a:pt x="1188" y="1419"/>
                    </a:lnTo>
                    <a:lnTo>
                      <a:pt x="1188" y="1420"/>
                    </a:lnTo>
                    <a:lnTo>
                      <a:pt x="1188" y="1419"/>
                    </a:lnTo>
                    <a:lnTo>
                      <a:pt x="1188" y="1417"/>
                    </a:lnTo>
                    <a:lnTo>
                      <a:pt x="1188" y="1416"/>
                    </a:lnTo>
                    <a:lnTo>
                      <a:pt x="1189" y="1414"/>
                    </a:lnTo>
                    <a:lnTo>
                      <a:pt x="1178" y="1411"/>
                    </a:lnTo>
                    <a:lnTo>
                      <a:pt x="1170" y="1408"/>
                    </a:lnTo>
                    <a:lnTo>
                      <a:pt x="1161" y="1407"/>
                    </a:lnTo>
                    <a:lnTo>
                      <a:pt x="1153" y="1407"/>
                    </a:lnTo>
                    <a:lnTo>
                      <a:pt x="1146" y="1408"/>
                    </a:lnTo>
                    <a:lnTo>
                      <a:pt x="1139" y="1410"/>
                    </a:lnTo>
                    <a:lnTo>
                      <a:pt x="1134" y="1411"/>
                    </a:lnTo>
                    <a:lnTo>
                      <a:pt x="1128" y="1414"/>
                    </a:lnTo>
                    <a:lnTo>
                      <a:pt x="1125" y="1416"/>
                    </a:lnTo>
                    <a:lnTo>
                      <a:pt x="1121" y="1420"/>
                    </a:lnTo>
                    <a:lnTo>
                      <a:pt x="1121" y="1419"/>
                    </a:lnTo>
                    <a:lnTo>
                      <a:pt x="1122" y="1419"/>
                    </a:lnTo>
                    <a:lnTo>
                      <a:pt x="1122" y="1417"/>
                    </a:lnTo>
                    <a:lnTo>
                      <a:pt x="1122" y="1416"/>
                    </a:lnTo>
                    <a:lnTo>
                      <a:pt x="1122" y="1414"/>
                    </a:lnTo>
                    <a:lnTo>
                      <a:pt x="1122" y="1413"/>
                    </a:lnTo>
                    <a:lnTo>
                      <a:pt x="1122" y="1411"/>
                    </a:lnTo>
                    <a:lnTo>
                      <a:pt x="1121" y="1409"/>
                    </a:lnTo>
                    <a:lnTo>
                      <a:pt x="1121" y="1407"/>
                    </a:lnTo>
                    <a:lnTo>
                      <a:pt x="1123" y="1405"/>
                    </a:lnTo>
                    <a:lnTo>
                      <a:pt x="1125" y="1403"/>
                    </a:lnTo>
                    <a:lnTo>
                      <a:pt x="1127" y="1402"/>
                    </a:lnTo>
                    <a:lnTo>
                      <a:pt x="1128" y="1401"/>
                    </a:lnTo>
                    <a:lnTo>
                      <a:pt x="1130" y="1399"/>
                    </a:lnTo>
                    <a:lnTo>
                      <a:pt x="1132" y="1398"/>
                    </a:lnTo>
                    <a:lnTo>
                      <a:pt x="1133" y="1396"/>
                    </a:lnTo>
                    <a:lnTo>
                      <a:pt x="1133" y="1395"/>
                    </a:lnTo>
                    <a:lnTo>
                      <a:pt x="1134" y="1392"/>
                    </a:lnTo>
                    <a:lnTo>
                      <a:pt x="1134" y="1390"/>
                    </a:lnTo>
                    <a:lnTo>
                      <a:pt x="1134" y="1389"/>
                    </a:lnTo>
                    <a:lnTo>
                      <a:pt x="1135" y="1387"/>
                    </a:lnTo>
                    <a:lnTo>
                      <a:pt x="1135" y="1386"/>
                    </a:lnTo>
                    <a:lnTo>
                      <a:pt x="1135" y="1384"/>
                    </a:lnTo>
                    <a:lnTo>
                      <a:pt x="1135" y="1383"/>
                    </a:lnTo>
                    <a:lnTo>
                      <a:pt x="1135" y="1382"/>
                    </a:lnTo>
                    <a:lnTo>
                      <a:pt x="1136" y="1379"/>
                    </a:lnTo>
                    <a:lnTo>
                      <a:pt x="1136" y="1378"/>
                    </a:lnTo>
                    <a:lnTo>
                      <a:pt x="1136" y="1376"/>
                    </a:lnTo>
                    <a:lnTo>
                      <a:pt x="1137" y="1375"/>
                    </a:lnTo>
                    <a:lnTo>
                      <a:pt x="1061" y="1375"/>
                    </a:lnTo>
                    <a:lnTo>
                      <a:pt x="1061" y="1377"/>
                    </a:lnTo>
                    <a:lnTo>
                      <a:pt x="1061" y="1378"/>
                    </a:lnTo>
                    <a:lnTo>
                      <a:pt x="1062" y="1380"/>
                    </a:lnTo>
                    <a:lnTo>
                      <a:pt x="1062" y="1383"/>
                    </a:lnTo>
                    <a:lnTo>
                      <a:pt x="1062" y="1385"/>
                    </a:lnTo>
                    <a:lnTo>
                      <a:pt x="1062" y="1387"/>
                    </a:lnTo>
                    <a:lnTo>
                      <a:pt x="1062" y="1389"/>
                    </a:lnTo>
                    <a:lnTo>
                      <a:pt x="1061" y="1391"/>
                    </a:lnTo>
                    <a:lnTo>
                      <a:pt x="1061" y="1393"/>
                    </a:lnTo>
                    <a:lnTo>
                      <a:pt x="1061" y="1396"/>
                    </a:lnTo>
                    <a:lnTo>
                      <a:pt x="1060" y="1392"/>
                    </a:lnTo>
                    <a:lnTo>
                      <a:pt x="1058" y="1389"/>
                    </a:lnTo>
                    <a:lnTo>
                      <a:pt x="1057" y="1386"/>
                    </a:lnTo>
                    <a:lnTo>
                      <a:pt x="1054" y="1383"/>
                    </a:lnTo>
                    <a:lnTo>
                      <a:pt x="1053" y="1379"/>
                    </a:lnTo>
                    <a:lnTo>
                      <a:pt x="1051" y="1377"/>
                    </a:lnTo>
                    <a:lnTo>
                      <a:pt x="1049" y="1374"/>
                    </a:lnTo>
                    <a:lnTo>
                      <a:pt x="1047" y="1371"/>
                    </a:lnTo>
                    <a:lnTo>
                      <a:pt x="1045" y="1367"/>
                    </a:lnTo>
                    <a:lnTo>
                      <a:pt x="1043" y="1364"/>
                    </a:lnTo>
                    <a:lnTo>
                      <a:pt x="1045" y="1364"/>
                    </a:lnTo>
                    <a:lnTo>
                      <a:pt x="1047" y="1365"/>
                    </a:lnTo>
                    <a:lnTo>
                      <a:pt x="1049" y="1365"/>
                    </a:lnTo>
                    <a:lnTo>
                      <a:pt x="1051" y="1365"/>
                    </a:lnTo>
                    <a:lnTo>
                      <a:pt x="1052" y="1365"/>
                    </a:lnTo>
                    <a:lnTo>
                      <a:pt x="1054" y="1366"/>
                    </a:lnTo>
                    <a:lnTo>
                      <a:pt x="1057" y="1366"/>
                    </a:lnTo>
                    <a:lnTo>
                      <a:pt x="1058" y="1366"/>
                    </a:lnTo>
                    <a:lnTo>
                      <a:pt x="1060" y="1366"/>
                    </a:lnTo>
                    <a:lnTo>
                      <a:pt x="1061" y="1367"/>
                    </a:lnTo>
                    <a:lnTo>
                      <a:pt x="1061" y="1368"/>
                    </a:lnTo>
                    <a:lnTo>
                      <a:pt x="1062" y="1370"/>
                    </a:lnTo>
                    <a:lnTo>
                      <a:pt x="1062" y="1371"/>
                    </a:lnTo>
                    <a:lnTo>
                      <a:pt x="1062" y="1372"/>
                    </a:lnTo>
                    <a:lnTo>
                      <a:pt x="1062" y="1373"/>
                    </a:lnTo>
                    <a:lnTo>
                      <a:pt x="1061" y="1373"/>
                    </a:lnTo>
                    <a:lnTo>
                      <a:pt x="1061" y="1374"/>
                    </a:lnTo>
                    <a:lnTo>
                      <a:pt x="1061" y="1375"/>
                    </a:lnTo>
                    <a:lnTo>
                      <a:pt x="1137" y="1375"/>
                    </a:lnTo>
                    <a:lnTo>
                      <a:pt x="1137" y="1373"/>
                    </a:lnTo>
                    <a:lnTo>
                      <a:pt x="1138" y="1372"/>
                    </a:lnTo>
                    <a:lnTo>
                      <a:pt x="1138" y="1371"/>
                    </a:lnTo>
                    <a:lnTo>
                      <a:pt x="1138" y="1368"/>
                    </a:lnTo>
                    <a:lnTo>
                      <a:pt x="1139" y="1367"/>
                    </a:lnTo>
                    <a:lnTo>
                      <a:pt x="1139" y="1365"/>
                    </a:lnTo>
                    <a:lnTo>
                      <a:pt x="1140" y="1364"/>
                    </a:lnTo>
                    <a:lnTo>
                      <a:pt x="1140" y="1362"/>
                    </a:lnTo>
                    <a:lnTo>
                      <a:pt x="1141" y="1361"/>
                    </a:lnTo>
                    <a:lnTo>
                      <a:pt x="1143" y="1359"/>
                    </a:lnTo>
                    <a:lnTo>
                      <a:pt x="1144" y="1359"/>
                    </a:lnTo>
                    <a:lnTo>
                      <a:pt x="1146" y="1358"/>
                    </a:lnTo>
                    <a:lnTo>
                      <a:pt x="1148" y="1358"/>
                    </a:lnTo>
                    <a:lnTo>
                      <a:pt x="1149" y="1357"/>
                    </a:lnTo>
                    <a:lnTo>
                      <a:pt x="1151" y="1355"/>
                    </a:lnTo>
                    <a:lnTo>
                      <a:pt x="1153" y="1355"/>
                    </a:lnTo>
                    <a:lnTo>
                      <a:pt x="1155" y="1354"/>
                    </a:lnTo>
                    <a:lnTo>
                      <a:pt x="1157" y="1353"/>
                    </a:lnTo>
                    <a:lnTo>
                      <a:pt x="1159" y="1352"/>
                    </a:lnTo>
                    <a:lnTo>
                      <a:pt x="1160" y="1351"/>
                    </a:lnTo>
                    <a:lnTo>
                      <a:pt x="1165" y="1352"/>
                    </a:lnTo>
                    <a:lnTo>
                      <a:pt x="1170" y="1352"/>
                    </a:lnTo>
                    <a:lnTo>
                      <a:pt x="1175" y="1351"/>
                    </a:lnTo>
                    <a:lnTo>
                      <a:pt x="1181" y="1349"/>
                    </a:lnTo>
                    <a:lnTo>
                      <a:pt x="1186" y="1346"/>
                    </a:lnTo>
                    <a:lnTo>
                      <a:pt x="1190" y="1342"/>
                    </a:lnTo>
                    <a:lnTo>
                      <a:pt x="1195" y="1338"/>
                    </a:lnTo>
                    <a:lnTo>
                      <a:pt x="1198" y="1335"/>
                    </a:lnTo>
                    <a:lnTo>
                      <a:pt x="1201" y="1330"/>
                    </a:lnTo>
                    <a:lnTo>
                      <a:pt x="1202" y="1328"/>
                    </a:lnTo>
                    <a:lnTo>
                      <a:pt x="1203" y="1326"/>
                    </a:lnTo>
                    <a:lnTo>
                      <a:pt x="1206" y="1325"/>
                    </a:lnTo>
                    <a:lnTo>
                      <a:pt x="1210" y="1325"/>
                    </a:lnTo>
                    <a:lnTo>
                      <a:pt x="1214" y="1325"/>
                    </a:lnTo>
                    <a:lnTo>
                      <a:pt x="1219" y="1324"/>
                    </a:lnTo>
                    <a:lnTo>
                      <a:pt x="1225" y="1324"/>
                    </a:lnTo>
                    <a:lnTo>
                      <a:pt x="1231" y="1323"/>
                    </a:lnTo>
                    <a:lnTo>
                      <a:pt x="1237" y="1321"/>
                    </a:lnTo>
                    <a:lnTo>
                      <a:pt x="1243" y="1318"/>
                    </a:lnTo>
                    <a:lnTo>
                      <a:pt x="1249" y="1315"/>
                    </a:lnTo>
                    <a:lnTo>
                      <a:pt x="1255" y="1311"/>
                    </a:lnTo>
                    <a:lnTo>
                      <a:pt x="1261" y="1308"/>
                    </a:lnTo>
                    <a:lnTo>
                      <a:pt x="1268" y="1305"/>
                    </a:lnTo>
                    <a:lnTo>
                      <a:pt x="1273" y="1304"/>
                    </a:lnTo>
                    <a:lnTo>
                      <a:pt x="1280" y="1303"/>
                    </a:lnTo>
                    <a:lnTo>
                      <a:pt x="1285" y="1304"/>
                    </a:lnTo>
                    <a:lnTo>
                      <a:pt x="1290" y="1304"/>
                    </a:lnTo>
                    <a:lnTo>
                      <a:pt x="1296" y="1305"/>
                    </a:lnTo>
                    <a:lnTo>
                      <a:pt x="1300" y="1308"/>
                    </a:lnTo>
                    <a:lnTo>
                      <a:pt x="1304" y="1310"/>
                    </a:lnTo>
                    <a:lnTo>
                      <a:pt x="1306" y="1310"/>
                    </a:lnTo>
                    <a:lnTo>
                      <a:pt x="1310" y="1308"/>
                    </a:lnTo>
                    <a:lnTo>
                      <a:pt x="1315" y="1305"/>
                    </a:lnTo>
                    <a:lnTo>
                      <a:pt x="1323" y="1301"/>
                    </a:lnTo>
                    <a:lnTo>
                      <a:pt x="1331" y="1295"/>
                    </a:lnTo>
                    <a:lnTo>
                      <a:pt x="1338" y="1286"/>
                    </a:lnTo>
                    <a:lnTo>
                      <a:pt x="1345" y="1275"/>
                    </a:lnTo>
                    <a:lnTo>
                      <a:pt x="1350" y="1261"/>
                    </a:lnTo>
                    <a:lnTo>
                      <a:pt x="1354" y="1243"/>
                    </a:lnTo>
                    <a:lnTo>
                      <a:pt x="1354" y="1224"/>
                    </a:lnTo>
                    <a:lnTo>
                      <a:pt x="1354" y="1223"/>
                    </a:lnTo>
                    <a:lnTo>
                      <a:pt x="1354" y="1222"/>
                    </a:lnTo>
                    <a:lnTo>
                      <a:pt x="1354" y="1221"/>
                    </a:lnTo>
                    <a:lnTo>
                      <a:pt x="1354" y="1219"/>
                    </a:lnTo>
                    <a:lnTo>
                      <a:pt x="1354" y="1218"/>
                    </a:lnTo>
                    <a:lnTo>
                      <a:pt x="1354" y="1216"/>
                    </a:lnTo>
                    <a:lnTo>
                      <a:pt x="1354" y="1215"/>
                    </a:lnTo>
                    <a:lnTo>
                      <a:pt x="1354" y="1214"/>
                    </a:lnTo>
                    <a:lnTo>
                      <a:pt x="1354" y="1213"/>
                    </a:lnTo>
                    <a:lnTo>
                      <a:pt x="1358" y="1211"/>
                    </a:lnTo>
                    <a:lnTo>
                      <a:pt x="1363" y="1209"/>
                    </a:lnTo>
                    <a:lnTo>
                      <a:pt x="1369" y="1206"/>
                    </a:lnTo>
                    <a:lnTo>
                      <a:pt x="1374" y="1203"/>
                    </a:lnTo>
                    <a:lnTo>
                      <a:pt x="1380" y="1201"/>
                    </a:lnTo>
                    <a:lnTo>
                      <a:pt x="1384" y="1198"/>
                    </a:lnTo>
                    <a:lnTo>
                      <a:pt x="1388" y="1194"/>
                    </a:lnTo>
                    <a:lnTo>
                      <a:pt x="1393" y="1191"/>
                    </a:lnTo>
                    <a:lnTo>
                      <a:pt x="1396" y="1188"/>
                    </a:lnTo>
                    <a:lnTo>
                      <a:pt x="1398" y="1185"/>
                    </a:lnTo>
                    <a:lnTo>
                      <a:pt x="1419" y="1179"/>
                    </a:lnTo>
                    <a:lnTo>
                      <a:pt x="1418" y="1176"/>
                    </a:lnTo>
                    <a:lnTo>
                      <a:pt x="1417" y="1168"/>
                    </a:lnTo>
                    <a:lnTo>
                      <a:pt x="1414" y="1155"/>
                    </a:lnTo>
                    <a:lnTo>
                      <a:pt x="1412" y="1139"/>
                    </a:lnTo>
                    <a:lnTo>
                      <a:pt x="1410" y="1119"/>
                    </a:lnTo>
                    <a:lnTo>
                      <a:pt x="1409" y="1098"/>
                    </a:lnTo>
                    <a:lnTo>
                      <a:pt x="1408" y="1074"/>
                    </a:lnTo>
                    <a:lnTo>
                      <a:pt x="1409" y="1050"/>
                    </a:lnTo>
                    <a:lnTo>
                      <a:pt x="1411" y="1027"/>
                    </a:lnTo>
                    <a:lnTo>
                      <a:pt x="1417" y="1004"/>
                    </a:lnTo>
                    <a:lnTo>
                      <a:pt x="1421" y="981"/>
                    </a:lnTo>
                    <a:lnTo>
                      <a:pt x="1423" y="957"/>
                    </a:lnTo>
                    <a:lnTo>
                      <a:pt x="1425" y="933"/>
                    </a:lnTo>
                    <a:lnTo>
                      <a:pt x="1426" y="910"/>
                    </a:lnTo>
                    <a:lnTo>
                      <a:pt x="1426" y="888"/>
                    </a:lnTo>
                    <a:lnTo>
                      <a:pt x="1426" y="868"/>
                    </a:lnTo>
                    <a:lnTo>
                      <a:pt x="1425" y="851"/>
                    </a:lnTo>
                    <a:lnTo>
                      <a:pt x="1425" y="838"/>
                    </a:lnTo>
                    <a:lnTo>
                      <a:pt x="1424" y="830"/>
                    </a:lnTo>
                    <a:lnTo>
                      <a:pt x="1424" y="827"/>
                    </a:lnTo>
                    <a:lnTo>
                      <a:pt x="1356" y="806"/>
                    </a:lnTo>
                    <a:lnTo>
                      <a:pt x="1362" y="788"/>
                    </a:lnTo>
                    <a:lnTo>
                      <a:pt x="1368" y="769"/>
                    </a:lnTo>
                    <a:lnTo>
                      <a:pt x="1373" y="752"/>
                    </a:lnTo>
                    <a:lnTo>
                      <a:pt x="1377" y="733"/>
                    </a:lnTo>
                    <a:lnTo>
                      <a:pt x="1381" y="715"/>
                    </a:lnTo>
                    <a:lnTo>
                      <a:pt x="1383" y="697"/>
                    </a:lnTo>
                    <a:lnTo>
                      <a:pt x="1384" y="680"/>
                    </a:lnTo>
                    <a:lnTo>
                      <a:pt x="1385" y="663"/>
                    </a:lnTo>
                    <a:lnTo>
                      <a:pt x="1384" y="645"/>
                    </a:lnTo>
                    <a:lnTo>
                      <a:pt x="1382" y="629"/>
                    </a:lnTo>
                    <a:lnTo>
                      <a:pt x="1393" y="629"/>
                    </a:lnTo>
                    <a:lnTo>
                      <a:pt x="1394" y="628"/>
                    </a:lnTo>
                    <a:lnTo>
                      <a:pt x="1395" y="628"/>
                    </a:lnTo>
                    <a:lnTo>
                      <a:pt x="1396" y="628"/>
                    </a:lnTo>
                    <a:lnTo>
                      <a:pt x="1397" y="627"/>
                    </a:lnTo>
                    <a:lnTo>
                      <a:pt x="1398" y="626"/>
                    </a:lnTo>
                    <a:lnTo>
                      <a:pt x="1399" y="625"/>
                    </a:lnTo>
                    <a:lnTo>
                      <a:pt x="1399" y="623"/>
                    </a:lnTo>
                    <a:lnTo>
                      <a:pt x="1400" y="622"/>
                    </a:lnTo>
                    <a:lnTo>
                      <a:pt x="1400" y="620"/>
                    </a:lnTo>
                    <a:lnTo>
                      <a:pt x="1401" y="619"/>
                    </a:lnTo>
                    <a:lnTo>
                      <a:pt x="1401" y="618"/>
                    </a:lnTo>
                    <a:lnTo>
                      <a:pt x="1402" y="616"/>
                    </a:lnTo>
                    <a:lnTo>
                      <a:pt x="1404" y="614"/>
                    </a:lnTo>
                    <a:lnTo>
                      <a:pt x="1404" y="612"/>
                    </a:lnTo>
                    <a:lnTo>
                      <a:pt x="1405" y="608"/>
                    </a:lnTo>
                    <a:lnTo>
                      <a:pt x="1406" y="606"/>
                    </a:lnTo>
                    <a:lnTo>
                      <a:pt x="1407" y="603"/>
                    </a:lnTo>
                    <a:lnTo>
                      <a:pt x="1408" y="600"/>
                    </a:lnTo>
                    <a:lnTo>
                      <a:pt x="1395" y="592"/>
                    </a:lnTo>
                    <a:lnTo>
                      <a:pt x="1395" y="595"/>
                    </a:lnTo>
                    <a:lnTo>
                      <a:pt x="1394" y="598"/>
                    </a:lnTo>
                    <a:lnTo>
                      <a:pt x="1394" y="602"/>
                    </a:lnTo>
                    <a:lnTo>
                      <a:pt x="1393" y="604"/>
                    </a:lnTo>
                    <a:lnTo>
                      <a:pt x="1392" y="607"/>
                    </a:lnTo>
                    <a:lnTo>
                      <a:pt x="1392" y="609"/>
                    </a:lnTo>
                    <a:lnTo>
                      <a:pt x="1391" y="612"/>
                    </a:lnTo>
                    <a:lnTo>
                      <a:pt x="1391" y="614"/>
                    </a:lnTo>
                    <a:lnTo>
                      <a:pt x="1391" y="615"/>
                    </a:lnTo>
                    <a:lnTo>
                      <a:pt x="1389" y="616"/>
                    </a:lnTo>
                    <a:lnTo>
                      <a:pt x="1380" y="616"/>
                    </a:lnTo>
                    <a:lnTo>
                      <a:pt x="1379" y="613"/>
                    </a:lnTo>
                    <a:lnTo>
                      <a:pt x="1379" y="609"/>
                    </a:lnTo>
                    <a:lnTo>
                      <a:pt x="1377" y="606"/>
                    </a:lnTo>
                    <a:lnTo>
                      <a:pt x="1377" y="603"/>
                    </a:lnTo>
                    <a:lnTo>
                      <a:pt x="1376" y="600"/>
                    </a:lnTo>
                    <a:lnTo>
                      <a:pt x="1375" y="597"/>
                    </a:lnTo>
                    <a:lnTo>
                      <a:pt x="1374" y="594"/>
                    </a:lnTo>
                    <a:lnTo>
                      <a:pt x="1374" y="591"/>
                    </a:lnTo>
                    <a:lnTo>
                      <a:pt x="1373" y="588"/>
                    </a:lnTo>
                    <a:lnTo>
                      <a:pt x="1372" y="584"/>
                    </a:lnTo>
                    <a:lnTo>
                      <a:pt x="1371" y="584"/>
                    </a:lnTo>
                    <a:lnTo>
                      <a:pt x="1367" y="583"/>
                    </a:lnTo>
                    <a:lnTo>
                      <a:pt x="1362" y="583"/>
                    </a:lnTo>
                    <a:lnTo>
                      <a:pt x="1356" y="583"/>
                    </a:lnTo>
                    <a:lnTo>
                      <a:pt x="1347" y="582"/>
                    </a:lnTo>
                    <a:lnTo>
                      <a:pt x="1338" y="582"/>
                    </a:lnTo>
                    <a:lnTo>
                      <a:pt x="1330" y="582"/>
                    </a:lnTo>
                    <a:lnTo>
                      <a:pt x="1321" y="583"/>
                    </a:lnTo>
                    <a:lnTo>
                      <a:pt x="1312" y="584"/>
                    </a:lnTo>
                    <a:lnTo>
                      <a:pt x="1304" y="586"/>
                    </a:lnTo>
                    <a:lnTo>
                      <a:pt x="1305" y="585"/>
                    </a:lnTo>
                    <a:lnTo>
                      <a:pt x="1306" y="584"/>
                    </a:lnTo>
                    <a:lnTo>
                      <a:pt x="1306" y="583"/>
                    </a:lnTo>
                    <a:lnTo>
                      <a:pt x="1307" y="582"/>
                    </a:lnTo>
                    <a:lnTo>
                      <a:pt x="1307" y="581"/>
                    </a:lnTo>
                    <a:lnTo>
                      <a:pt x="1312" y="581"/>
                    </a:lnTo>
                    <a:lnTo>
                      <a:pt x="1320" y="581"/>
                    </a:lnTo>
                    <a:lnTo>
                      <a:pt x="1329" y="581"/>
                    </a:lnTo>
                    <a:lnTo>
                      <a:pt x="1339" y="581"/>
                    </a:lnTo>
                    <a:lnTo>
                      <a:pt x="1351" y="581"/>
                    </a:lnTo>
                    <a:lnTo>
                      <a:pt x="1362" y="581"/>
                    </a:lnTo>
                    <a:lnTo>
                      <a:pt x="1374" y="581"/>
                    </a:lnTo>
                    <a:lnTo>
                      <a:pt x="1384" y="581"/>
                    </a:lnTo>
                    <a:lnTo>
                      <a:pt x="1394" y="581"/>
                    </a:lnTo>
                    <a:lnTo>
                      <a:pt x="1400" y="581"/>
                    </a:lnTo>
                    <a:lnTo>
                      <a:pt x="1400" y="582"/>
                    </a:lnTo>
                    <a:lnTo>
                      <a:pt x="1399" y="583"/>
                    </a:lnTo>
                    <a:lnTo>
                      <a:pt x="1399" y="584"/>
                    </a:lnTo>
                    <a:lnTo>
                      <a:pt x="1399" y="585"/>
                    </a:lnTo>
                    <a:lnTo>
                      <a:pt x="1398" y="586"/>
                    </a:lnTo>
                    <a:lnTo>
                      <a:pt x="1398" y="588"/>
                    </a:lnTo>
                    <a:lnTo>
                      <a:pt x="1397" y="589"/>
                    </a:lnTo>
                    <a:lnTo>
                      <a:pt x="1397" y="590"/>
                    </a:lnTo>
                    <a:lnTo>
                      <a:pt x="1396" y="591"/>
                    </a:lnTo>
                    <a:lnTo>
                      <a:pt x="1395" y="592"/>
                    </a:lnTo>
                    <a:lnTo>
                      <a:pt x="1408" y="600"/>
                    </a:lnTo>
                    <a:lnTo>
                      <a:pt x="1409" y="596"/>
                    </a:lnTo>
                    <a:lnTo>
                      <a:pt x="1409" y="593"/>
                    </a:lnTo>
                    <a:lnTo>
                      <a:pt x="1410" y="591"/>
                    </a:lnTo>
                    <a:lnTo>
                      <a:pt x="1411" y="588"/>
                    </a:lnTo>
                    <a:lnTo>
                      <a:pt x="1411" y="585"/>
                    </a:lnTo>
                    <a:lnTo>
                      <a:pt x="1412" y="583"/>
                    </a:lnTo>
                    <a:lnTo>
                      <a:pt x="1412" y="581"/>
                    </a:lnTo>
                    <a:lnTo>
                      <a:pt x="1413" y="580"/>
                    </a:lnTo>
                    <a:lnTo>
                      <a:pt x="1413" y="579"/>
                    </a:lnTo>
                    <a:lnTo>
                      <a:pt x="1413" y="578"/>
                    </a:lnTo>
                    <a:lnTo>
                      <a:pt x="1413" y="577"/>
                    </a:lnTo>
                    <a:lnTo>
                      <a:pt x="1413" y="576"/>
                    </a:lnTo>
                    <a:lnTo>
                      <a:pt x="1413" y="575"/>
                    </a:lnTo>
                    <a:lnTo>
                      <a:pt x="1412" y="573"/>
                    </a:lnTo>
                    <a:lnTo>
                      <a:pt x="1412" y="572"/>
                    </a:lnTo>
                    <a:lnTo>
                      <a:pt x="1411" y="572"/>
                    </a:lnTo>
                    <a:lnTo>
                      <a:pt x="1411" y="571"/>
                    </a:lnTo>
                    <a:lnTo>
                      <a:pt x="1411" y="570"/>
                    </a:lnTo>
                    <a:lnTo>
                      <a:pt x="1410" y="570"/>
                    </a:lnTo>
                    <a:lnTo>
                      <a:pt x="1409" y="570"/>
                    </a:lnTo>
                    <a:lnTo>
                      <a:pt x="1409" y="569"/>
                    </a:lnTo>
                    <a:lnTo>
                      <a:pt x="1408" y="569"/>
                    </a:lnTo>
                    <a:lnTo>
                      <a:pt x="1407" y="569"/>
                    </a:lnTo>
                    <a:lnTo>
                      <a:pt x="1407" y="568"/>
                    </a:lnTo>
                    <a:lnTo>
                      <a:pt x="1406" y="568"/>
                    </a:lnTo>
                    <a:lnTo>
                      <a:pt x="1304" y="568"/>
                    </a:lnTo>
                    <a:lnTo>
                      <a:pt x="1302" y="568"/>
                    </a:lnTo>
                    <a:lnTo>
                      <a:pt x="1301" y="569"/>
                    </a:lnTo>
                    <a:lnTo>
                      <a:pt x="1300" y="569"/>
                    </a:lnTo>
                    <a:lnTo>
                      <a:pt x="1299" y="570"/>
                    </a:lnTo>
                    <a:lnTo>
                      <a:pt x="1298" y="571"/>
                    </a:lnTo>
                    <a:lnTo>
                      <a:pt x="1297" y="572"/>
                    </a:lnTo>
                    <a:lnTo>
                      <a:pt x="1297" y="573"/>
                    </a:lnTo>
                    <a:lnTo>
                      <a:pt x="1296" y="575"/>
                    </a:lnTo>
                    <a:lnTo>
                      <a:pt x="1296" y="577"/>
                    </a:lnTo>
                    <a:lnTo>
                      <a:pt x="1296" y="578"/>
                    </a:lnTo>
                    <a:lnTo>
                      <a:pt x="1295" y="579"/>
                    </a:lnTo>
                    <a:lnTo>
                      <a:pt x="1295" y="581"/>
                    </a:lnTo>
                    <a:lnTo>
                      <a:pt x="1294" y="583"/>
                    </a:lnTo>
                    <a:lnTo>
                      <a:pt x="1293" y="585"/>
                    </a:lnTo>
                    <a:lnTo>
                      <a:pt x="1292" y="588"/>
                    </a:lnTo>
                    <a:lnTo>
                      <a:pt x="1290" y="591"/>
                    </a:lnTo>
                    <a:lnTo>
                      <a:pt x="1289" y="594"/>
                    </a:lnTo>
                    <a:lnTo>
                      <a:pt x="1288" y="597"/>
                    </a:lnTo>
                    <a:lnTo>
                      <a:pt x="1287" y="600"/>
                    </a:lnTo>
                    <a:lnTo>
                      <a:pt x="1286" y="602"/>
                    </a:lnTo>
                    <a:lnTo>
                      <a:pt x="1284" y="606"/>
                    </a:lnTo>
                    <a:lnTo>
                      <a:pt x="1282" y="610"/>
                    </a:lnTo>
                    <a:lnTo>
                      <a:pt x="1279" y="615"/>
                    </a:lnTo>
                    <a:lnTo>
                      <a:pt x="1275" y="621"/>
                    </a:lnTo>
                    <a:lnTo>
                      <a:pt x="1272" y="628"/>
                    </a:lnTo>
                    <a:lnTo>
                      <a:pt x="1268" y="635"/>
                    </a:lnTo>
                    <a:lnTo>
                      <a:pt x="1264" y="644"/>
                    </a:lnTo>
                    <a:lnTo>
                      <a:pt x="1259" y="655"/>
                    </a:lnTo>
                    <a:lnTo>
                      <a:pt x="1256" y="652"/>
                    </a:lnTo>
                    <a:lnTo>
                      <a:pt x="1252" y="648"/>
                    </a:lnTo>
                    <a:lnTo>
                      <a:pt x="1249" y="646"/>
                    </a:lnTo>
                    <a:lnTo>
                      <a:pt x="1246" y="644"/>
                    </a:lnTo>
                    <a:lnTo>
                      <a:pt x="1243" y="642"/>
                    </a:lnTo>
                    <a:lnTo>
                      <a:pt x="1239" y="640"/>
                    </a:lnTo>
                    <a:lnTo>
                      <a:pt x="1236" y="639"/>
                    </a:lnTo>
                    <a:lnTo>
                      <a:pt x="1232" y="638"/>
                    </a:lnTo>
                    <a:lnTo>
                      <a:pt x="1228" y="637"/>
                    </a:lnTo>
                    <a:lnTo>
                      <a:pt x="1225" y="637"/>
                    </a:lnTo>
                    <a:lnTo>
                      <a:pt x="1214" y="635"/>
                    </a:lnTo>
                    <a:lnTo>
                      <a:pt x="1200" y="635"/>
                    </a:lnTo>
                    <a:lnTo>
                      <a:pt x="1183" y="634"/>
                    </a:lnTo>
                    <a:lnTo>
                      <a:pt x="1164" y="634"/>
                    </a:lnTo>
                    <a:lnTo>
                      <a:pt x="1145" y="634"/>
                    </a:lnTo>
                    <a:lnTo>
                      <a:pt x="1126" y="634"/>
                    </a:lnTo>
                    <a:lnTo>
                      <a:pt x="1110" y="633"/>
                    </a:lnTo>
                    <a:lnTo>
                      <a:pt x="1097" y="633"/>
                    </a:lnTo>
                    <a:lnTo>
                      <a:pt x="1088" y="633"/>
                    </a:lnTo>
                    <a:lnTo>
                      <a:pt x="1085" y="633"/>
                    </a:lnTo>
                    <a:lnTo>
                      <a:pt x="1085" y="642"/>
                    </a:lnTo>
                    <a:lnTo>
                      <a:pt x="1081" y="637"/>
                    </a:lnTo>
                    <a:lnTo>
                      <a:pt x="1077" y="632"/>
                    </a:lnTo>
                    <a:lnTo>
                      <a:pt x="1074" y="628"/>
                    </a:lnTo>
                    <a:lnTo>
                      <a:pt x="1071" y="623"/>
                    </a:lnTo>
                    <a:lnTo>
                      <a:pt x="1066" y="620"/>
                    </a:lnTo>
                    <a:lnTo>
                      <a:pt x="1063" y="616"/>
                    </a:lnTo>
                    <a:lnTo>
                      <a:pt x="1059" y="613"/>
                    </a:lnTo>
                    <a:lnTo>
                      <a:pt x="1056" y="609"/>
                    </a:lnTo>
                    <a:lnTo>
                      <a:pt x="1052" y="606"/>
                    </a:lnTo>
                    <a:lnTo>
                      <a:pt x="1048" y="603"/>
                    </a:lnTo>
                    <a:lnTo>
                      <a:pt x="1322" y="558"/>
                    </a:lnTo>
                    <a:lnTo>
                      <a:pt x="1323" y="558"/>
                    </a:lnTo>
                    <a:lnTo>
                      <a:pt x="1324" y="558"/>
                    </a:lnTo>
                    <a:lnTo>
                      <a:pt x="1325" y="558"/>
                    </a:lnTo>
                    <a:lnTo>
                      <a:pt x="1326" y="558"/>
                    </a:lnTo>
                    <a:lnTo>
                      <a:pt x="1327" y="558"/>
                    </a:lnTo>
                    <a:lnTo>
                      <a:pt x="1331" y="558"/>
                    </a:lnTo>
                    <a:lnTo>
                      <a:pt x="1334" y="557"/>
                    </a:lnTo>
                    <a:lnTo>
                      <a:pt x="1337" y="556"/>
                    </a:lnTo>
                    <a:lnTo>
                      <a:pt x="1341" y="555"/>
                    </a:lnTo>
                    <a:lnTo>
                      <a:pt x="1343" y="553"/>
                    </a:lnTo>
                    <a:lnTo>
                      <a:pt x="1346" y="551"/>
                    </a:lnTo>
                    <a:lnTo>
                      <a:pt x="1348" y="547"/>
                    </a:lnTo>
                    <a:lnTo>
                      <a:pt x="1351" y="544"/>
                    </a:lnTo>
                    <a:lnTo>
                      <a:pt x="1354" y="541"/>
                    </a:lnTo>
                    <a:lnTo>
                      <a:pt x="1356" y="538"/>
                    </a:lnTo>
                    <a:lnTo>
                      <a:pt x="1460" y="524"/>
                    </a:lnTo>
                    <a:lnTo>
                      <a:pt x="1460" y="523"/>
                    </a:lnTo>
                    <a:lnTo>
                      <a:pt x="1460" y="522"/>
                    </a:lnTo>
                    <a:lnTo>
                      <a:pt x="1460" y="520"/>
                    </a:lnTo>
                    <a:lnTo>
                      <a:pt x="1461" y="518"/>
                    </a:lnTo>
                    <a:lnTo>
                      <a:pt x="1461" y="515"/>
                    </a:lnTo>
                    <a:lnTo>
                      <a:pt x="1461" y="511"/>
                    </a:lnTo>
                    <a:lnTo>
                      <a:pt x="1461" y="507"/>
                    </a:lnTo>
                    <a:lnTo>
                      <a:pt x="1462" y="503"/>
                    </a:lnTo>
                    <a:lnTo>
                      <a:pt x="1462" y="498"/>
                    </a:lnTo>
                    <a:lnTo>
                      <a:pt x="1463" y="493"/>
                    </a:lnTo>
                    <a:lnTo>
                      <a:pt x="1687" y="451"/>
                    </a:lnTo>
                    <a:lnTo>
                      <a:pt x="1687" y="452"/>
                    </a:lnTo>
                    <a:lnTo>
                      <a:pt x="1687" y="451"/>
                    </a:lnTo>
                    <a:lnTo>
                      <a:pt x="1689" y="453"/>
                    </a:lnTo>
                    <a:lnTo>
                      <a:pt x="1690" y="454"/>
                    </a:lnTo>
                    <a:lnTo>
                      <a:pt x="1691" y="456"/>
                    </a:lnTo>
                    <a:lnTo>
                      <a:pt x="1692" y="457"/>
                    </a:lnTo>
                    <a:lnTo>
                      <a:pt x="1693" y="458"/>
                    </a:lnTo>
                    <a:lnTo>
                      <a:pt x="1694" y="459"/>
                    </a:lnTo>
                    <a:lnTo>
                      <a:pt x="1695" y="459"/>
                    </a:lnTo>
                    <a:lnTo>
                      <a:pt x="1696" y="460"/>
                    </a:lnTo>
                    <a:lnTo>
                      <a:pt x="1697" y="461"/>
                    </a:lnTo>
                    <a:lnTo>
                      <a:pt x="1698" y="461"/>
                    </a:lnTo>
                    <a:lnTo>
                      <a:pt x="1699" y="460"/>
                    </a:lnTo>
                    <a:lnTo>
                      <a:pt x="1700" y="460"/>
                    </a:lnTo>
                    <a:lnTo>
                      <a:pt x="1702" y="459"/>
                    </a:lnTo>
                    <a:lnTo>
                      <a:pt x="1703" y="459"/>
                    </a:lnTo>
                    <a:lnTo>
                      <a:pt x="1704" y="459"/>
                    </a:lnTo>
                    <a:lnTo>
                      <a:pt x="1799" y="441"/>
                    </a:lnTo>
                    <a:lnTo>
                      <a:pt x="1801" y="441"/>
                    </a:lnTo>
                    <a:lnTo>
                      <a:pt x="1802" y="441"/>
                    </a:lnTo>
                    <a:lnTo>
                      <a:pt x="1803" y="441"/>
                    </a:lnTo>
                    <a:lnTo>
                      <a:pt x="1805" y="440"/>
                    </a:lnTo>
                    <a:lnTo>
                      <a:pt x="1808" y="439"/>
                    </a:lnTo>
                    <a:lnTo>
                      <a:pt x="1810" y="436"/>
                    </a:lnTo>
                    <a:lnTo>
                      <a:pt x="1813" y="432"/>
                    </a:lnTo>
                    <a:lnTo>
                      <a:pt x="1815" y="429"/>
                    </a:lnTo>
                    <a:lnTo>
                      <a:pt x="1817" y="423"/>
                    </a:lnTo>
                    <a:lnTo>
                      <a:pt x="1819" y="418"/>
                    </a:lnTo>
                    <a:lnTo>
                      <a:pt x="1820" y="412"/>
                    </a:lnTo>
                    <a:lnTo>
                      <a:pt x="1820" y="406"/>
                    </a:lnTo>
                    <a:lnTo>
                      <a:pt x="1820" y="398"/>
                    </a:lnTo>
                    <a:lnTo>
                      <a:pt x="1820" y="392"/>
                    </a:lnTo>
                    <a:lnTo>
                      <a:pt x="1820" y="386"/>
                    </a:lnTo>
                    <a:lnTo>
                      <a:pt x="1819" y="381"/>
                    </a:lnTo>
                    <a:lnTo>
                      <a:pt x="1817" y="375"/>
                    </a:lnTo>
                    <a:lnTo>
                      <a:pt x="1816" y="370"/>
                    </a:lnTo>
                    <a:lnTo>
                      <a:pt x="1814" y="367"/>
                    </a:lnTo>
                    <a:lnTo>
                      <a:pt x="1811" y="362"/>
                    </a:lnTo>
                    <a:lnTo>
                      <a:pt x="1808" y="360"/>
                    </a:lnTo>
                    <a:lnTo>
                      <a:pt x="1805" y="358"/>
                    </a:lnTo>
                    <a:lnTo>
                      <a:pt x="1803" y="357"/>
                    </a:lnTo>
                    <a:lnTo>
                      <a:pt x="1802" y="35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grpSp>
            <p:nvGrpSpPr>
              <p:cNvPr id="16740" name="Group 1563"/>
              <p:cNvGrpSpPr>
                <a:grpSpLocks/>
              </p:cNvGrpSpPr>
              <p:nvPr/>
            </p:nvGrpSpPr>
            <p:grpSpPr bwMode="auto">
              <a:xfrm>
                <a:off x="3515" y="2840"/>
                <a:ext cx="318" cy="320"/>
                <a:chOff x="3515" y="2840"/>
                <a:chExt cx="318" cy="320"/>
              </a:xfrm>
            </p:grpSpPr>
            <p:sp>
              <p:nvSpPr>
                <p:cNvPr id="16767" name="Freeform 1564"/>
                <p:cNvSpPr>
                  <a:spLocks/>
                </p:cNvSpPr>
                <p:nvPr/>
              </p:nvSpPr>
              <p:spPr bwMode="auto">
                <a:xfrm>
                  <a:off x="3515" y="2840"/>
                  <a:ext cx="162" cy="320"/>
                </a:xfrm>
                <a:custGeom>
                  <a:avLst/>
                  <a:gdLst>
                    <a:gd name="T0" fmla="*/ 0 w 1820"/>
                    <a:gd name="T1" fmla="*/ 0 h 3594"/>
                    <a:gd name="T2" fmla="*/ 0 w 1820"/>
                    <a:gd name="T3" fmla="*/ 0 h 3594"/>
                    <a:gd name="T4" fmla="*/ 0 w 1820"/>
                    <a:gd name="T5" fmla="*/ 0 h 3594"/>
                    <a:gd name="T6" fmla="*/ 0 w 1820"/>
                    <a:gd name="T7" fmla="*/ 0 h 3594"/>
                    <a:gd name="T8" fmla="*/ 0 w 1820"/>
                    <a:gd name="T9" fmla="*/ 0 h 3594"/>
                    <a:gd name="T10" fmla="*/ 0 w 1820"/>
                    <a:gd name="T11" fmla="*/ 0 h 3594"/>
                    <a:gd name="T12" fmla="*/ 0 w 1820"/>
                    <a:gd name="T13" fmla="*/ 0 h 3594"/>
                    <a:gd name="T14" fmla="*/ 0 w 1820"/>
                    <a:gd name="T15" fmla="*/ 0 h 3594"/>
                    <a:gd name="T16" fmla="*/ 0 w 1820"/>
                    <a:gd name="T17" fmla="*/ 0 h 3594"/>
                    <a:gd name="T18" fmla="*/ 0 w 1820"/>
                    <a:gd name="T19" fmla="*/ 0 h 3594"/>
                    <a:gd name="T20" fmla="*/ 0 w 1820"/>
                    <a:gd name="T21" fmla="*/ 0 h 3594"/>
                    <a:gd name="T22" fmla="*/ 0 w 1820"/>
                    <a:gd name="T23" fmla="*/ 0 h 3594"/>
                    <a:gd name="T24" fmla="*/ 0 w 1820"/>
                    <a:gd name="T25" fmla="*/ 0 h 3594"/>
                    <a:gd name="T26" fmla="*/ 0 w 1820"/>
                    <a:gd name="T27" fmla="*/ 0 h 3594"/>
                    <a:gd name="T28" fmla="*/ 0 w 1820"/>
                    <a:gd name="T29" fmla="*/ 0 h 3594"/>
                    <a:gd name="T30" fmla="*/ 0 w 1820"/>
                    <a:gd name="T31" fmla="*/ 0 h 3594"/>
                    <a:gd name="T32" fmla="*/ 0 w 1820"/>
                    <a:gd name="T33" fmla="*/ 0 h 3594"/>
                    <a:gd name="T34" fmla="*/ 0 w 1820"/>
                    <a:gd name="T35" fmla="*/ 0 h 3594"/>
                    <a:gd name="T36" fmla="*/ 0 w 1820"/>
                    <a:gd name="T37" fmla="*/ 0 h 3594"/>
                    <a:gd name="T38" fmla="*/ 0 w 1820"/>
                    <a:gd name="T39" fmla="*/ 0 h 3594"/>
                    <a:gd name="T40" fmla="*/ 0 w 1820"/>
                    <a:gd name="T41" fmla="*/ 0 h 3594"/>
                    <a:gd name="T42" fmla="*/ 0 w 1820"/>
                    <a:gd name="T43" fmla="*/ 0 h 3594"/>
                    <a:gd name="T44" fmla="*/ 0 w 1820"/>
                    <a:gd name="T45" fmla="*/ 0 h 3594"/>
                    <a:gd name="T46" fmla="*/ 0 w 1820"/>
                    <a:gd name="T47" fmla="*/ 0 h 3594"/>
                    <a:gd name="T48" fmla="*/ 0 w 1820"/>
                    <a:gd name="T49" fmla="*/ 0 h 3594"/>
                    <a:gd name="T50" fmla="*/ 0 w 1820"/>
                    <a:gd name="T51" fmla="*/ 0 h 3594"/>
                    <a:gd name="T52" fmla="*/ 0 w 1820"/>
                    <a:gd name="T53" fmla="*/ 0 h 3594"/>
                    <a:gd name="T54" fmla="*/ 0 w 1820"/>
                    <a:gd name="T55" fmla="*/ 0 h 3594"/>
                    <a:gd name="T56" fmla="*/ 0 w 1820"/>
                    <a:gd name="T57" fmla="*/ 0 h 3594"/>
                    <a:gd name="T58" fmla="*/ 0 w 1820"/>
                    <a:gd name="T59" fmla="*/ 0 h 3594"/>
                    <a:gd name="T60" fmla="*/ 0 w 1820"/>
                    <a:gd name="T61" fmla="*/ 0 h 3594"/>
                    <a:gd name="T62" fmla="*/ 0 w 1820"/>
                    <a:gd name="T63" fmla="*/ 0 h 3594"/>
                    <a:gd name="T64" fmla="*/ 0 w 1820"/>
                    <a:gd name="T65" fmla="*/ 0 h 3594"/>
                    <a:gd name="T66" fmla="*/ 0 w 1820"/>
                    <a:gd name="T67" fmla="*/ 0 h 3594"/>
                    <a:gd name="T68" fmla="*/ 0 w 1820"/>
                    <a:gd name="T69" fmla="*/ 0 h 3594"/>
                    <a:gd name="T70" fmla="*/ 0 w 1820"/>
                    <a:gd name="T71" fmla="*/ 0 h 3594"/>
                    <a:gd name="T72" fmla="*/ 0 w 1820"/>
                    <a:gd name="T73" fmla="*/ 0 h 3594"/>
                    <a:gd name="T74" fmla="*/ 0 w 1820"/>
                    <a:gd name="T75" fmla="*/ 0 h 3594"/>
                    <a:gd name="T76" fmla="*/ 0 w 1820"/>
                    <a:gd name="T77" fmla="*/ 0 h 3594"/>
                    <a:gd name="T78" fmla="*/ 0 w 1820"/>
                    <a:gd name="T79" fmla="*/ 0 h 3594"/>
                    <a:gd name="T80" fmla="*/ 0 w 1820"/>
                    <a:gd name="T81" fmla="*/ 0 h 3594"/>
                    <a:gd name="T82" fmla="*/ 0 w 1820"/>
                    <a:gd name="T83" fmla="*/ 0 h 3594"/>
                    <a:gd name="T84" fmla="*/ 0 w 1820"/>
                    <a:gd name="T85" fmla="*/ 0 h 3594"/>
                    <a:gd name="T86" fmla="*/ 0 w 1820"/>
                    <a:gd name="T87" fmla="*/ 0 h 3594"/>
                    <a:gd name="T88" fmla="*/ 0 w 1820"/>
                    <a:gd name="T89" fmla="*/ 0 h 3594"/>
                    <a:gd name="T90" fmla="*/ 0 w 1820"/>
                    <a:gd name="T91" fmla="*/ 0 h 3594"/>
                    <a:gd name="T92" fmla="*/ 0 w 1820"/>
                    <a:gd name="T93" fmla="*/ 0 h 3594"/>
                    <a:gd name="T94" fmla="*/ 0 w 1820"/>
                    <a:gd name="T95" fmla="*/ 0 h 3594"/>
                    <a:gd name="T96" fmla="*/ 0 w 1820"/>
                    <a:gd name="T97" fmla="*/ 0 h 3594"/>
                    <a:gd name="T98" fmla="*/ 0 w 1820"/>
                    <a:gd name="T99" fmla="*/ 0 h 3594"/>
                    <a:gd name="T100" fmla="*/ 0 w 1820"/>
                    <a:gd name="T101" fmla="*/ 0 h 3594"/>
                    <a:gd name="T102" fmla="*/ 0 w 1820"/>
                    <a:gd name="T103" fmla="*/ 0 h 3594"/>
                    <a:gd name="T104" fmla="*/ 0 w 1820"/>
                    <a:gd name="T105" fmla="*/ 0 h 3594"/>
                    <a:gd name="T106" fmla="*/ 0 w 1820"/>
                    <a:gd name="T107" fmla="*/ 0 h 3594"/>
                    <a:gd name="T108" fmla="*/ 0 w 1820"/>
                    <a:gd name="T109" fmla="*/ 0 h 3594"/>
                    <a:gd name="T110" fmla="*/ 0 w 1820"/>
                    <a:gd name="T111" fmla="*/ 0 h 3594"/>
                    <a:gd name="T112" fmla="*/ 0 w 1820"/>
                    <a:gd name="T113" fmla="*/ 0 h 3594"/>
                    <a:gd name="T114" fmla="*/ 0 w 1820"/>
                    <a:gd name="T115" fmla="*/ 0 h 3594"/>
                    <a:gd name="T116" fmla="*/ 0 w 1820"/>
                    <a:gd name="T117" fmla="*/ 0 h 3594"/>
                    <a:gd name="T118" fmla="*/ 0 w 1820"/>
                    <a:gd name="T119" fmla="*/ 0 h 3594"/>
                    <a:gd name="T120" fmla="*/ 0 w 1820"/>
                    <a:gd name="T121" fmla="*/ 0 h 3594"/>
                    <a:gd name="T122" fmla="*/ 0 w 1820"/>
                    <a:gd name="T123" fmla="*/ 0 h 3594"/>
                    <a:gd name="T124" fmla="*/ 0 w 1820"/>
                    <a:gd name="T125" fmla="*/ 0 h 359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820"/>
                    <a:gd name="T190" fmla="*/ 0 h 3594"/>
                    <a:gd name="T191" fmla="*/ 1820 w 1820"/>
                    <a:gd name="T192" fmla="*/ 3594 h 359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820" h="3594">
                      <a:moveTo>
                        <a:pt x="1802" y="357"/>
                      </a:moveTo>
                      <a:lnTo>
                        <a:pt x="1803" y="357"/>
                      </a:lnTo>
                      <a:lnTo>
                        <a:pt x="1799" y="358"/>
                      </a:lnTo>
                      <a:lnTo>
                        <a:pt x="1791" y="359"/>
                      </a:lnTo>
                      <a:lnTo>
                        <a:pt x="1779" y="361"/>
                      </a:lnTo>
                      <a:lnTo>
                        <a:pt x="1765" y="365"/>
                      </a:lnTo>
                      <a:lnTo>
                        <a:pt x="1749" y="368"/>
                      </a:lnTo>
                      <a:lnTo>
                        <a:pt x="1734" y="371"/>
                      </a:lnTo>
                      <a:lnTo>
                        <a:pt x="1720" y="373"/>
                      </a:lnTo>
                      <a:lnTo>
                        <a:pt x="1708" y="375"/>
                      </a:lnTo>
                      <a:lnTo>
                        <a:pt x="1700" y="378"/>
                      </a:lnTo>
                      <a:lnTo>
                        <a:pt x="1698" y="378"/>
                      </a:lnTo>
                      <a:lnTo>
                        <a:pt x="1697" y="378"/>
                      </a:lnTo>
                      <a:lnTo>
                        <a:pt x="1696" y="378"/>
                      </a:lnTo>
                      <a:lnTo>
                        <a:pt x="1695" y="378"/>
                      </a:lnTo>
                      <a:lnTo>
                        <a:pt x="1694" y="379"/>
                      </a:lnTo>
                      <a:lnTo>
                        <a:pt x="1693" y="380"/>
                      </a:lnTo>
                      <a:lnTo>
                        <a:pt x="1692" y="380"/>
                      </a:lnTo>
                      <a:lnTo>
                        <a:pt x="1691" y="381"/>
                      </a:lnTo>
                      <a:lnTo>
                        <a:pt x="1690" y="383"/>
                      </a:lnTo>
                      <a:lnTo>
                        <a:pt x="1689" y="384"/>
                      </a:lnTo>
                      <a:lnTo>
                        <a:pt x="1687" y="385"/>
                      </a:lnTo>
                      <a:lnTo>
                        <a:pt x="1471" y="424"/>
                      </a:lnTo>
                      <a:lnTo>
                        <a:pt x="1472" y="418"/>
                      </a:lnTo>
                      <a:lnTo>
                        <a:pt x="1472" y="411"/>
                      </a:lnTo>
                      <a:lnTo>
                        <a:pt x="1473" y="405"/>
                      </a:lnTo>
                      <a:lnTo>
                        <a:pt x="1474" y="398"/>
                      </a:lnTo>
                      <a:lnTo>
                        <a:pt x="1474" y="392"/>
                      </a:lnTo>
                      <a:lnTo>
                        <a:pt x="1475" y="385"/>
                      </a:lnTo>
                      <a:lnTo>
                        <a:pt x="1476" y="379"/>
                      </a:lnTo>
                      <a:lnTo>
                        <a:pt x="1478" y="372"/>
                      </a:lnTo>
                      <a:lnTo>
                        <a:pt x="1478" y="366"/>
                      </a:lnTo>
                      <a:lnTo>
                        <a:pt x="1479" y="359"/>
                      </a:lnTo>
                      <a:lnTo>
                        <a:pt x="1413" y="370"/>
                      </a:lnTo>
                      <a:lnTo>
                        <a:pt x="1408" y="432"/>
                      </a:lnTo>
                      <a:lnTo>
                        <a:pt x="1408" y="433"/>
                      </a:lnTo>
                      <a:lnTo>
                        <a:pt x="1407" y="433"/>
                      </a:lnTo>
                      <a:lnTo>
                        <a:pt x="1408" y="433"/>
                      </a:lnTo>
                      <a:lnTo>
                        <a:pt x="1408" y="432"/>
                      </a:lnTo>
                      <a:lnTo>
                        <a:pt x="1408" y="433"/>
                      </a:lnTo>
                      <a:lnTo>
                        <a:pt x="1407" y="433"/>
                      </a:lnTo>
                      <a:lnTo>
                        <a:pt x="1408" y="433"/>
                      </a:lnTo>
                      <a:lnTo>
                        <a:pt x="1408" y="432"/>
                      </a:lnTo>
                      <a:lnTo>
                        <a:pt x="1408" y="433"/>
                      </a:lnTo>
                      <a:lnTo>
                        <a:pt x="1407" y="433"/>
                      </a:lnTo>
                      <a:lnTo>
                        <a:pt x="1408" y="433"/>
                      </a:lnTo>
                      <a:lnTo>
                        <a:pt x="1408" y="432"/>
                      </a:lnTo>
                      <a:lnTo>
                        <a:pt x="1408" y="433"/>
                      </a:lnTo>
                      <a:lnTo>
                        <a:pt x="1407" y="434"/>
                      </a:lnTo>
                      <a:lnTo>
                        <a:pt x="1406" y="435"/>
                      </a:lnTo>
                      <a:lnTo>
                        <a:pt x="1407" y="435"/>
                      </a:lnTo>
                      <a:lnTo>
                        <a:pt x="1406" y="435"/>
                      </a:lnTo>
                      <a:lnTo>
                        <a:pt x="1407" y="435"/>
                      </a:lnTo>
                      <a:lnTo>
                        <a:pt x="1406" y="435"/>
                      </a:lnTo>
                      <a:lnTo>
                        <a:pt x="1406" y="436"/>
                      </a:lnTo>
                      <a:lnTo>
                        <a:pt x="1407" y="436"/>
                      </a:lnTo>
                      <a:lnTo>
                        <a:pt x="1406" y="436"/>
                      </a:lnTo>
                      <a:lnTo>
                        <a:pt x="1406" y="437"/>
                      </a:lnTo>
                      <a:lnTo>
                        <a:pt x="1406" y="439"/>
                      </a:lnTo>
                      <a:lnTo>
                        <a:pt x="1406" y="437"/>
                      </a:lnTo>
                      <a:lnTo>
                        <a:pt x="1406" y="439"/>
                      </a:lnTo>
                      <a:lnTo>
                        <a:pt x="1406" y="440"/>
                      </a:lnTo>
                      <a:lnTo>
                        <a:pt x="1406" y="441"/>
                      </a:lnTo>
                      <a:lnTo>
                        <a:pt x="1406" y="442"/>
                      </a:lnTo>
                      <a:lnTo>
                        <a:pt x="1406" y="443"/>
                      </a:lnTo>
                      <a:lnTo>
                        <a:pt x="1400" y="443"/>
                      </a:lnTo>
                      <a:lnTo>
                        <a:pt x="1396" y="443"/>
                      </a:lnTo>
                      <a:lnTo>
                        <a:pt x="1391" y="443"/>
                      </a:lnTo>
                      <a:lnTo>
                        <a:pt x="1386" y="443"/>
                      </a:lnTo>
                      <a:lnTo>
                        <a:pt x="1383" y="443"/>
                      </a:lnTo>
                      <a:lnTo>
                        <a:pt x="1379" y="443"/>
                      </a:lnTo>
                      <a:lnTo>
                        <a:pt x="1376" y="443"/>
                      </a:lnTo>
                      <a:lnTo>
                        <a:pt x="1373" y="443"/>
                      </a:lnTo>
                      <a:lnTo>
                        <a:pt x="1372" y="443"/>
                      </a:lnTo>
                      <a:lnTo>
                        <a:pt x="1371" y="443"/>
                      </a:lnTo>
                      <a:lnTo>
                        <a:pt x="1370" y="444"/>
                      </a:lnTo>
                      <a:lnTo>
                        <a:pt x="1369" y="444"/>
                      </a:lnTo>
                      <a:lnTo>
                        <a:pt x="1368" y="444"/>
                      </a:lnTo>
                      <a:lnTo>
                        <a:pt x="1367" y="443"/>
                      </a:lnTo>
                      <a:lnTo>
                        <a:pt x="1366" y="442"/>
                      </a:lnTo>
                      <a:lnTo>
                        <a:pt x="1364" y="440"/>
                      </a:lnTo>
                      <a:lnTo>
                        <a:pt x="1364" y="436"/>
                      </a:lnTo>
                      <a:lnTo>
                        <a:pt x="1364" y="432"/>
                      </a:lnTo>
                      <a:lnTo>
                        <a:pt x="1364" y="427"/>
                      </a:lnTo>
                      <a:lnTo>
                        <a:pt x="1364" y="421"/>
                      </a:lnTo>
                      <a:lnTo>
                        <a:pt x="1366" y="415"/>
                      </a:lnTo>
                      <a:lnTo>
                        <a:pt x="1366" y="408"/>
                      </a:lnTo>
                      <a:lnTo>
                        <a:pt x="1366" y="403"/>
                      </a:lnTo>
                      <a:lnTo>
                        <a:pt x="1366" y="397"/>
                      </a:lnTo>
                      <a:lnTo>
                        <a:pt x="1367" y="393"/>
                      </a:lnTo>
                      <a:lnTo>
                        <a:pt x="1367" y="389"/>
                      </a:lnTo>
                      <a:lnTo>
                        <a:pt x="1367" y="386"/>
                      </a:lnTo>
                      <a:lnTo>
                        <a:pt x="1367" y="385"/>
                      </a:lnTo>
                      <a:lnTo>
                        <a:pt x="1408" y="307"/>
                      </a:lnTo>
                      <a:lnTo>
                        <a:pt x="1421" y="305"/>
                      </a:lnTo>
                      <a:lnTo>
                        <a:pt x="1413" y="370"/>
                      </a:lnTo>
                      <a:lnTo>
                        <a:pt x="1479" y="359"/>
                      </a:lnTo>
                      <a:lnTo>
                        <a:pt x="1480" y="352"/>
                      </a:lnTo>
                      <a:lnTo>
                        <a:pt x="1481" y="343"/>
                      </a:lnTo>
                      <a:lnTo>
                        <a:pt x="1481" y="335"/>
                      </a:lnTo>
                      <a:lnTo>
                        <a:pt x="1482" y="328"/>
                      </a:lnTo>
                      <a:lnTo>
                        <a:pt x="1482" y="321"/>
                      </a:lnTo>
                      <a:lnTo>
                        <a:pt x="1483" y="313"/>
                      </a:lnTo>
                      <a:lnTo>
                        <a:pt x="1483" y="307"/>
                      </a:lnTo>
                      <a:lnTo>
                        <a:pt x="1484" y="302"/>
                      </a:lnTo>
                      <a:lnTo>
                        <a:pt x="1484" y="296"/>
                      </a:lnTo>
                      <a:lnTo>
                        <a:pt x="1484" y="292"/>
                      </a:lnTo>
                      <a:lnTo>
                        <a:pt x="1484" y="278"/>
                      </a:lnTo>
                      <a:lnTo>
                        <a:pt x="1481" y="268"/>
                      </a:lnTo>
                      <a:lnTo>
                        <a:pt x="1475" y="261"/>
                      </a:lnTo>
                      <a:lnTo>
                        <a:pt x="1469" y="257"/>
                      </a:lnTo>
                      <a:lnTo>
                        <a:pt x="1461" y="254"/>
                      </a:lnTo>
                      <a:lnTo>
                        <a:pt x="1454" y="253"/>
                      </a:lnTo>
                      <a:lnTo>
                        <a:pt x="1446" y="254"/>
                      </a:lnTo>
                      <a:lnTo>
                        <a:pt x="1439" y="254"/>
                      </a:lnTo>
                      <a:lnTo>
                        <a:pt x="1436" y="255"/>
                      </a:lnTo>
                      <a:lnTo>
                        <a:pt x="1434" y="255"/>
                      </a:lnTo>
                      <a:lnTo>
                        <a:pt x="1434" y="256"/>
                      </a:lnTo>
                      <a:lnTo>
                        <a:pt x="1434" y="257"/>
                      </a:lnTo>
                      <a:lnTo>
                        <a:pt x="1434" y="258"/>
                      </a:lnTo>
                      <a:lnTo>
                        <a:pt x="1432" y="253"/>
                      </a:lnTo>
                      <a:lnTo>
                        <a:pt x="1429" y="249"/>
                      </a:lnTo>
                      <a:lnTo>
                        <a:pt x="1425" y="247"/>
                      </a:lnTo>
                      <a:lnTo>
                        <a:pt x="1422" y="246"/>
                      </a:lnTo>
                      <a:lnTo>
                        <a:pt x="1419" y="245"/>
                      </a:lnTo>
                      <a:lnTo>
                        <a:pt x="1416" y="246"/>
                      </a:lnTo>
                      <a:lnTo>
                        <a:pt x="1412" y="246"/>
                      </a:lnTo>
                      <a:lnTo>
                        <a:pt x="1410" y="246"/>
                      </a:lnTo>
                      <a:lnTo>
                        <a:pt x="1409" y="247"/>
                      </a:lnTo>
                      <a:lnTo>
                        <a:pt x="1408" y="247"/>
                      </a:lnTo>
                      <a:lnTo>
                        <a:pt x="1322" y="396"/>
                      </a:lnTo>
                      <a:lnTo>
                        <a:pt x="882" y="451"/>
                      </a:lnTo>
                      <a:lnTo>
                        <a:pt x="880" y="449"/>
                      </a:lnTo>
                      <a:lnTo>
                        <a:pt x="879" y="447"/>
                      </a:lnTo>
                      <a:lnTo>
                        <a:pt x="878" y="445"/>
                      </a:lnTo>
                      <a:lnTo>
                        <a:pt x="878" y="443"/>
                      </a:lnTo>
                      <a:lnTo>
                        <a:pt x="877" y="441"/>
                      </a:lnTo>
                      <a:lnTo>
                        <a:pt x="876" y="439"/>
                      </a:lnTo>
                      <a:lnTo>
                        <a:pt x="875" y="436"/>
                      </a:lnTo>
                      <a:lnTo>
                        <a:pt x="874" y="434"/>
                      </a:lnTo>
                      <a:lnTo>
                        <a:pt x="872" y="432"/>
                      </a:lnTo>
                      <a:lnTo>
                        <a:pt x="871" y="430"/>
                      </a:lnTo>
                      <a:lnTo>
                        <a:pt x="821" y="448"/>
                      </a:lnTo>
                      <a:lnTo>
                        <a:pt x="821" y="461"/>
                      </a:lnTo>
                      <a:lnTo>
                        <a:pt x="817" y="461"/>
                      </a:lnTo>
                      <a:lnTo>
                        <a:pt x="813" y="462"/>
                      </a:lnTo>
                      <a:lnTo>
                        <a:pt x="808" y="462"/>
                      </a:lnTo>
                      <a:lnTo>
                        <a:pt x="800" y="464"/>
                      </a:lnTo>
                      <a:lnTo>
                        <a:pt x="792" y="465"/>
                      </a:lnTo>
                      <a:lnTo>
                        <a:pt x="784" y="466"/>
                      </a:lnTo>
                      <a:lnTo>
                        <a:pt x="774" y="467"/>
                      </a:lnTo>
                      <a:lnTo>
                        <a:pt x="763" y="468"/>
                      </a:lnTo>
                      <a:lnTo>
                        <a:pt x="752" y="470"/>
                      </a:lnTo>
                      <a:lnTo>
                        <a:pt x="740" y="472"/>
                      </a:lnTo>
                      <a:lnTo>
                        <a:pt x="740" y="471"/>
                      </a:lnTo>
                      <a:lnTo>
                        <a:pt x="740" y="470"/>
                      </a:lnTo>
                      <a:lnTo>
                        <a:pt x="741" y="469"/>
                      </a:lnTo>
                      <a:lnTo>
                        <a:pt x="741" y="468"/>
                      </a:lnTo>
                      <a:lnTo>
                        <a:pt x="741" y="467"/>
                      </a:lnTo>
                      <a:lnTo>
                        <a:pt x="741" y="466"/>
                      </a:lnTo>
                      <a:lnTo>
                        <a:pt x="742" y="465"/>
                      </a:lnTo>
                      <a:lnTo>
                        <a:pt x="742" y="464"/>
                      </a:lnTo>
                      <a:lnTo>
                        <a:pt x="742" y="462"/>
                      </a:lnTo>
                      <a:lnTo>
                        <a:pt x="742" y="461"/>
                      </a:lnTo>
                      <a:lnTo>
                        <a:pt x="821" y="446"/>
                      </a:lnTo>
                      <a:lnTo>
                        <a:pt x="821" y="448"/>
                      </a:lnTo>
                      <a:lnTo>
                        <a:pt x="871" y="430"/>
                      </a:lnTo>
                      <a:lnTo>
                        <a:pt x="867" y="428"/>
                      </a:lnTo>
                      <a:lnTo>
                        <a:pt x="865" y="424"/>
                      </a:lnTo>
                      <a:lnTo>
                        <a:pt x="861" y="422"/>
                      </a:lnTo>
                      <a:lnTo>
                        <a:pt x="858" y="420"/>
                      </a:lnTo>
                      <a:lnTo>
                        <a:pt x="853" y="418"/>
                      </a:lnTo>
                      <a:lnTo>
                        <a:pt x="849" y="417"/>
                      </a:lnTo>
                      <a:lnTo>
                        <a:pt x="843" y="415"/>
                      </a:lnTo>
                      <a:lnTo>
                        <a:pt x="838" y="414"/>
                      </a:lnTo>
                      <a:lnTo>
                        <a:pt x="833" y="412"/>
                      </a:lnTo>
                      <a:lnTo>
                        <a:pt x="826" y="411"/>
                      </a:lnTo>
                      <a:lnTo>
                        <a:pt x="825" y="411"/>
                      </a:lnTo>
                      <a:lnTo>
                        <a:pt x="824" y="411"/>
                      </a:lnTo>
                      <a:lnTo>
                        <a:pt x="823" y="411"/>
                      </a:lnTo>
                      <a:lnTo>
                        <a:pt x="822" y="411"/>
                      </a:lnTo>
                      <a:lnTo>
                        <a:pt x="821" y="411"/>
                      </a:lnTo>
                      <a:lnTo>
                        <a:pt x="820" y="411"/>
                      </a:lnTo>
                      <a:lnTo>
                        <a:pt x="818" y="411"/>
                      </a:lnTo>
                      <a:lnTo>
                        <a:pt x="761" y="415"/>
                      </a:lnTo>
                      <a:lnTo>
                        <a:pt x="774" y="404"/>
                      </a:lnTo>
                      <a:lnTo>
                        <a:pt x="786" y="394"/>
                      </a:lnTo>
                      <a:lnTo>
                        <a:pt x="797" y="384"/>
                      </a:lnTo>
                      <a:lnTo>
                        <a:pt x="805" y="375"/>
                      </a:lnTo>
                      <a:lnTo>
                        <a:pt x="813" y="367"/>
                      </a:lnTo>
                      <a:lnTo>
                        <a:pt x="820" y="360"/>
                      </a:lnTo>
                      <a:lnTo>
                        <a:pt x="825" y="355"/>
                      </a:lnTo>
                      <a:lnTo>
                        <a:pt x="828" y="350"/>
                      </a:lnTo>
                      <a:lnTo>
                        <a:pt x="830" y="347"/>
                      </a:lnTo>
                      <a:lnTo>
                        <a:pt x="832" y="346"/>
                      </a:lnTo>
                      <a:lnTo>
                        <a:pt x="835" y="344"/>
                      </a:lnTo>
                      <a:lnTo>
                        <a:pt x="837" y="342"/>
                      </a:lnTo>
                      <a:lnTo>
                        <a:pt x="837" y="339"/>
                      </a:lnTo>
                      <a:lnTo>
                        <a:pt x="837" y="334"/>
                      </a:lnTo>
                      <a:lnTo>
                        <a:pt x="836" y="330"/>
                      </a:lnTo>
                      <a:lnTo>
                        <a:pt x="834" y="325"/>
                      </a:lnTo>
                      <a:lnTo>
                        <a:pt x="830" y="320"/>
                      </a:lnTo>
                      <a:lnTo>
                        <a:pt x="827" y="315"/>
                      </a:lnTo>
                      <a:lnTo>
                        <a:pt x="823" y="308"/>
                      </a:lnTo>
                      <a:lnTo>
                        <a:pt x="818" y="302"/>
                      </a:lnTo>
                      <a:lnTo>
                        <a:pt x="814" y="294"/>
                      </a:lnTo>
                      <a:lnTo>
                        <a:pt x="812" y="285"/>
                      </a:lnTo>
                      <a:lnTo>
                        <a:pt x="809" y="275"/>
                      </a:lnTo>
                      <a:lnTo>
                        <a:pt x="807" y="263"/>
                      </a:lnTo>
                      <a:lnTo>
                        <a:pt x="804" y="252"/>
                      </a:lnTo>
                      <a:lnTo>
                        <a:pt x="801" y="240"/>
                      </a:lnTo>
                      <a:lnTo>
                        <a:pt x="798" y="228"/>
                      </a:lnTo>
                      <a:lnTo>
                        <a:pt x="793" y="216"/>
                      </a:lnTo>
                      <a:lnTo>
                        <a:pt x="787" y="204"/>
                      </a:lnTo>
                      <a:lnTo>
                        <a:pt x="779" y="193"/>
                      </a:lnTo>
                      <a:lnTo>
                        <a:pt x="772" y="183"/>
                      </a:lnTo>
                      <a:lnTo>
                        <a:pt x="765" y="174"/>
                      </a:lnTo>
                      <a:lnTo>
                        <a:pt x="761" y="166"/>
                      </a:lnTo>
                      <a:lnTo>
                        <a:pt x="756" y="158"/>
                      </a:lnTo>
                      <a:lnTo>
                        <a:pt x="753" y="149"/>
                      </a:lnTo>
                      <a:lnTo>
                        <a:pt x="750" y="139"/>
                      </a:lnTo>
                      <a:lnTo>
                        <a:pt x="747" y="130"/>
                      </a:lnTo>
                      <a:lnTo>
                        <a:pt x="742" y="118"/>
                      </a:lnTo>
                      <a:lnTo>
                        <a:pt x="737" y="104"/>
                      </a:lnTo>
                      <a:lnTo>
                        <a:pt x="729" y="88"/>
                      </a:lnTo>
                      <a:lnTo>
                        <a:pt x="721" y="72"/>
                      </a:lnTo>
                      <a:lnTo>
                        <a:pt x="709" y="58"/>
                      </a:lnTo>
                      <a:lnTo>
                        <a:pt x="696" y="46"/>
                      </a:lnTo>
                      <a:lnTo>
                        <a:pt x="681" y="35"/>
                      </a:lnTo>
                      <a:lnTo>
                        <a:pt x="667" y="26"/>
                      </a:lnTo>
                      <a:lnTo>
                        <a:pt x="654" y="20"/>
                      </a:lnTo>
                      <a:lnTo>
                        <a:pt x="642" y="14"/>
                      </a:lnTo>
                      <a:lnTo>
                        <a:pt x="634" y="10"/>
                      </a:lnTo>
                      <a:lnTo>
                        <a:pt x="627" y="8"/>
                      </a:lnTo>
                      <a:lnTo>
                        <a:pt x="625" y="7"/>
                      </a:lnTo>
                      <a:lnTo>
                        <a:pt x="602" y="2"/>
                      </a:lnTo>
                      <a:lnTo>
                        <a:pt x="580" y="0"/>
                      </a:lnTo>
                      <a:lnTo>
                        <a:pt x="559" y="0"/>
                      </a:lnTo>
                      <a:lnTo>
                        <a:pt x="538" y="1"/>
                      </a:lnTo>
                      <a:lnTo>
                        <a:pt x="519" y="4"/>
                      </a:lnTo>
                      <a:lnTo>
                        <a:pt x="503" y="7"/>
                      </a:lnTo>
                      <a:lnTo>
                        <a:pt x="490" y="10"/>
                      </a:lnTo>
                      <a:lnTo>
                        <a:pt x="480" y="12"/>
                      </a:lnTo>
                      <a:lnTo>
                        <a:pt x="474" y="14"/>
                      </a:lnTo>
                      <a:lnTo>
                        <a:pt x="472" y="15"/>
                      </a:lnTo>
                      <a:lnTo>
                        <a:pt x="468" y="15"/>
                      </a:lnTo>
                      <a:lnTo>
                        <a:pt x="460" y="19"/>
                      </a:lnTo>
                      <a:lnTo>
                        <a:pt x="448" y="24"/>
                      </a:lnTo>
                      <a:lnTo>
                        <a:pt x="431" y="32"/>
                      </a:lnTo>
                      <a:lnTo>
                        <a:pt x="414" y="42"/>
                      </a:lnTo>
                      <a:lnTo>
                        <a:pt x="395" y="52"/>
                      </a:lnTo>
                      <a:lnTo>
                        <a:pt x="378" y="67"/>
                      </a:lnTo>
                      <a:lnTo>
                        <a:pt x="362" y="83"/>
                      </a:lnTo>
                      <a:lnTo>
                        <a:pt x="348" y="101"/>
                      </a:lnTo>
                      <a:lnTo>
                        <a:pt x="338" y="122"/>
                      </a:lnTo>
                      <a:lnTo>
                        <a:pt x="338" y="123"/>
                      </a:lnTo>
                      <a:lnTo>
                        <a:pt x="336" y="128"/>
                      </a:lnTo>
                      <a:lnTo>
                        <a:pt x="332" y="133"/>
                      </a:lnTo>
                      <a:lnTo>
                        <a:pt x="330" y="142"/>
                      </a:lnTo>
                      <a:lnTo>
                        <a:pt x="327" y="153"/>
                      </a:lnTo>
                      <a:lnTo>
                        <a:pt x="324" y="164"/>
                      </a:lnTo>
                      <a:lnTo>
                        <a:pt x="321" y="179"/>
                      </a:lnTo>
                      <a:lnTo>
                        <a:pt x="321" y="194"/>
                      </a:lnTo>
                      <a:lnTo>
                        <a:pt x="323" y="211"/>
                      </a:lnTo>
                      <a:lnTo>
                        <a:pt x="325" y="229"/>
                      </a:lnTo>
                      <a:lnTo>
                        <a:pt x="326" y="231"/>
                      </a:lnTo>
                      <a:lnTo>
                        <a:pt x="327" y="237"/>
                      </a:lnTo>
                      <a:lnTo>
                        <a:pt x="328" y="246"/>
                      </a:lnTo>
                      <a:lnTo>
                        <a:pt x="330" y="258"/>
                      </a:lnTo>
                      <a:lnTo>
                        <a:pt x="331" y="271"/>
                      </a:lnTo>
                      <a:lnTo>
                        <a:pt x="332" y="284"/>
                      </a:lnTo>
                      <a:lnTo>
                        <a:pt x="332" y="296"/>
                      </a:lnTo>
                      <a:lnTo>
                        <a:pt x="331" y="308"/>
                      </a:lnTo>
                      <a:lnTo>
                        <a:pt x="328" y="317"/>
                      </a:lnTo>
                      <a:lnTo>
                        <a:pt x="323" y="323"/>
                      </a:lnTo>
                      <a:lnTo>
                        <a:pt x="323" y="328"/>
                      </a:lnTo>
                      <a:lnTo>
                        <a:pt x="325" y="340"/>
                      </a:lnTo>
                      <a:lnTo>
                        <a:pt x="327" y="357"/>
                      </a:lnTo>
                      <a:lnTo>
                        <a:pt x="330" y="379"/>
                      </a:lnTo>
                      <a:lnTo>
                        <a:pt x="334" y="404"/>
                      </a:lnTo>
                      <a:lnTo>
                        <a:pt x="339" y="428"/>
                      </a:lnTo>
                      <a:lnTo>
                        <a:pt x="344" y="451"/>
                      </a:lnTo>
                      <a:lnTo>
                        <a:pt x="349" y="469"/>
                      </a:lnTo>
                      <a:lnTo>
                        <a:pt x="354" y="483"/>
                      </a:lnTo>
                      <a:lnTo>
                        <a:pt x="360" y="490"/>
                      </a:lnTo>
                      <a:lnTo>
                        <a:pt x="360" y="491"/>
                      </a:lnTo>
                      <a:lnTo>
                        <a:pt x="361" y="491"/>
                      </a:lnTo>
                      <a:lnTo>
                        <a:pt x="361" y="490"/>
                      </a:lnTo>
                      <a:lnTo>
                        <a:pt x="362" y="490"/>
                      </a:lnTo>
                      <a:lnTo>
                        <a:pt x="369" y="493"/>
                      </a:lnTo>
                      <a:lnTo>
                        <a:pt x="377" y="494"/>
                      </a:lnTo>
                      <a:lnTo>
                        <a:pt x="383" y="493"/>
                      </a:lnTo>
                      <a:lnTo>
                        <a:pt x="390" y="491"/>
                      </a:lnTo>
                      <a:lnTo>
                        <a:pt x="396" y="488"/>
                      </a:lnTo>
                      <a:lnTo>
                        <a:pt x="403" y="483"/>
                      </a:lnTo>
                      <a:lnTo>
                        <a:pt x="410" y="479"/>
                      </a:lnTo>
                      <a:lnTo>
                        <a:pt x="415" y="474"/>
                      </a:lnTo>
                      <a:lnTo>
                        <a:pt x="422" y="470"/>
                      </a:lnTo>
                      <a:lnTo>
                        <a:pt x="427" y="467"/>
                      </a:lnTo>
                      <a:lnTo>
                        <a:pt x="429" y="472"/>
                      </a:lnTo>
                      <a:lnTo>
                        <a:pt x="432" y="479"/>
                      </a:lnTo>
                      <a:lnTo>
                        <a:pt x="436" y="485"/>
                      </a:lnTo>
                      <a:lnTo>
                        <a:pt x="440" y="492"/>
                      </a:lnTo>
                      <a:lnTo>
                        <a:pt x="444" y="499"/>
                      </a:lnTo>
                      <a:lnTo>
                        <a:pt x="449" y="506"/>
                      </a:lnTo>
                      <a:lnTo>
                        <a:pt x="453" y="514"/>
                      </a:lnTo>
                      <a:lnTo>
                        <a:pt x="457" y="520"/>
                      </a:lnTo>
                      <a:lnTo>
                        <a:pt x="462" y="526"/>
                      </a:lnTo>
                      <a:lnTo>
                        <a:pt x="466" y="532"/>
                      </a:lnTo>
                      <a:lnTo>
                        <a:pt x="467" y="533"/>
                      </a:lnTo>
                      <a:lnTo>
                        <a:pt x="468" y="534"/>
                      </a:lnTo>
                      <a:lnTo>
                        <a:pt x="469" y="535"/>
                      </a:lnTo>
                      <a:lnTo>
                        <a:pt x="470" y="538"/>
                      </a:lnTo>
                      <a:lnTo>
                        <a:pt x="472" y="539"/>
                      </a:lnTo>
                      <a:lnTo>
                        <a:pt x="473" y="540"/>
                      </a:lnTo>
                      <a:lnTo>
                        <a:pt x="474" y="541"/>
                      </a:lnTo>
                      <a:lnTo>
                        <a:pt x="475" y="542"/>
                      </a:lnTo>
                      <a:lnTo>
                        <a:pt x="476" y="544"/>
                      </a:lnTo>
                      <a:lnTo>
                        <a:pt x="476" y="545"/>
                      </a:lnTo>
                      <a:lnTo>
                        <a:pt x="468" y="547"/>
                      </a:lnTo>
                      <a:lnTo>
                        <a:pt x="462" y="551"/>
                      </a:lnTo>
                      <a:lnTo>
                        <a:pt x="456" y="555"/>
                      </a:lnTo>
                      <a:lnTo>
                        <a:pt x="452" y="560"/>
                      </a:lnTo>
                      <a:lnTo>
                        <a:pt x="448" y="565"/>
                      </a:lnTo>
                      <a:lnTo>
                        <a:pt x="444" y="570"/>
                      </a:lnTo>
                      <a:lnTo>
                        <a:pt x="441" y="575"/>
                      </a:lnTo>
                      <a:lnTo>
                        <a:pt x="438" y="579"/>
                      </a:lnTo>
                      <a:lnTo>
                        <a:pt x="436" y="581"/>
                      </a:lnTo>
                      <a:lnTo>
                        <a:pt x="432" y="581"/>
                      </a:lnTo>
                      <a:lnTo>
                        <a:pt x="428" y="582"/>
                      </a:lnTo>
                      <a:lnTo>
                        <a:pt x="424" y="583"/>
                      </a:lnTo>
                      <a:lnTo>
                        <a:pt x="420" y="584"/>
                      </a:lnTo>
                      <a:lnTo>
                        <a:pt x="416" y="585"/>
                      </a:lnTo>
                      <a:lnTo>
                        <a:pt x="413" y="588"/>
                      </a:lnTo>
                      <a:lnTo>
                        <a:pt x="410" y="589"/>
                      </a:lnTo>
                      <a:lnTo>
                        <a:pt x="407" y="590"/>
                      </a:lnTo>
                      <a:lnTo>
                        <a:pt x="405" y="591"/>
                      </a:lnTo>
                      <a:lnTo>
                        <a:pt x="404" y="592"/>
                      </a:lnTo>
                      <a:lnTo>
                        <a:pt x="403" y="592"/>
                      </a:lnTo>
                      <a:lnTo>
                        <a:pt x="401" y="592"/>
                      </a:lnTo>
                      <a:lnTo>
                        <a:pt x="399" y="592"/>
                      </a:lnTo>
                      <a:lnTo>
                        <a:pt x="395" y="593"/>
                      </a:lnTo>
                      <a:lnTo>
                        <a:pt x="392" y="594"/>
                      </a:lnTo>
                      <a:lnTo>
                        <a:pt x="388" y="595"/>
                      </a:lnTo>
                      <a:lnTo>
                        <a:pt x="383" y="596"/>
                      </a:lnTo>
                      <a:lnTo>
                        <a:pt x="378" y="597"/>
                      </a:lnTo>
                      <a:lnTo>
                        <a:pt x="373" y="600"/>
                      </a:lnTo>
                      <a:lnTo>
                        <a:pt x="367" y="603"/>
                      </a:lnTo>
                      <a:lnTo>
                        <a:pt x="362" y="603"/>
                      </a:lnTo>
                      <a:lnTo>
                        <a:pt x="355" y="605"/>
                      </a:lnTo>
                      <a:lnTo>
                        <a:pt x="350" y="608"/>
                      </a:lnTo>
                      <a:lnTo>
                        <a:pt x="343" y="613"/>
                      </a:lnTo>
                      <a:lnTo>
                        <a:pt x="338" y="618"/>
                      </a:lnTo>
                      <a:lnTo>
                        <a:pt x="331" y="625"/>
                      </a:lnTo>
                      <a:lnTo>
                        <a:pt x="326" y="631"/>
                      </a:lnTo>
                      <a:lnTo>
                        <a:pt x="319" y="639"/>
                      </a:lnTo>
                      <a:lnTo>
                        <a:pt x="314" y="646"/>
                      </a:lnTo>
                      <a:lnTo>
                        <a:pt x="309" y="655"/>
                      </a:lnTo>
                      <a:lnTo>
                        <a:pt x="304" y="665"/>
                      </a:lnTo>
                      <a:lnTo>
                        <a:pt x="299" y="671"/>
                      </a:lnTo>
                      <a:lnTo>
                        <a:pt x="294" y="677"/>
                      </a:lnTo>
                      <a:lnTo>
                        <a:pt x="289" y="682"/>
                      </a:lnTo>
                      <a:lnTo>
                        <a:pt x="284" y="687"/>
                      </a:lnTo>
                      <a:lnTo>
                        <a:pt x="280" y="691"/>
                      </a:lnTo>
                      <a:lnTo>
                        <a:pt x="276" y="695"/>
                      </a:lnTo>
                      <a:lnTo>
                        <a:pt x="271" y="699"/>
                      </a:lnTo>
                      <a:lnTo>
                        <a:pt x="268" y="701"/>
                      </a:lnTo>
                      <a:lnTo>
                        <a:pt x="265" y="703"/>
                      </a:lnTo>
                      <a:lnTo>
                        <a:pt x="263" y="704"/>
                      </a:lnTo>
                      <a:lnTo>
                        <a:pt x="257" y="703"/>
                      </a:lnTo>
                      <a:lnTo>
                        <a:pt x="252" y="705"/>
                      </a:lnTo>
                      <a:lnTo>
                        <a:pt x="244" y="708"/>
                      </a:lnTo>
                      <a:lnTo>
                        <a:pt x="237" y="714"/>
                      </a:lnTo>
                      <a:lnTo>
                        <a:pt x="228" y="721"/>
                      </a:lnTo>
                      <a:lnTo>
                        <a:pt x="221" y="729"/>
                      </a:lnTo>
                      <a:lnTo>
                        <a:pt x="215" y="735"/>
                      </a:lnTo>
                      <a:lnTo>
                        <a:pt x="209" y="743"/>
                      </a:lnTo>
                      <a:lnTo>
                        <a:pt x="207" y="750"/>
                      </a:lnTo>
                      <a:lnTo>
                        <a:pt x="207" y="754"/>
                      </a:lnTo>
                      <a:lnTo>
                        <a:pt x="206" y="755"/>
                      </a:lnTo>
                      <a:lnTo>
                        <a:pt x="201" y="757"/>
                      </a:lnTo>
                      <a:lnTo>
                        <a:pt x="193" y="761"/>
                      </a:lnTo>
                      <a:lnTo>
                        <a:pt x="184" y="766"/>
                      </a:lnTo>
                      <a:lnTo>
                        <a:pt x="174" y="771"/>
                      </a:lnTo>
                      <a:lnTo>
                        <a:pt x="164" y="778"/>
                      </a:lnTo>
                      <a:lnTo>
                        <a:pt x="155" y="784"/>
                      </a:lnTo>
                      <a:lnTo>
                        <a:pt x="147" y="790"/>
                      </a:lnTo>
                      <a:lnTo>
                        <a:pt x="142" y="795"/>
                      </a:lnTo>
                      <a:lnTo>
                        <a:pt x="140" y="801"/>
                      </a:lnTo>
                      <a:lnTo>
                        <a:pt x="138" y="807"/>
                      </a:lnTo>
                      <a:lnTo>
                        <a:pt x="131" y="819"/>
                      </a:lnTo>
                      <a:lnTo>
                        <a:pt x="122" y="836"/>
                      </a:lnTo>
                      <a:lnTo>
                        <a:pt x="110" y="853"/>
                      </a:lnTo>
                      <a:lnTo>
                        <a:pt x="97" y="871"/>
                      </a:lnTo>
                      <a:lnTo>
                        <a:pt x="84" y="889"/>
                      </a:lnTo>
                      <a:lnTo>
                        <a:pt x="71" y="905"/>
                      </a:lnTo>
                      <a:lnTo>
                        <a:pt x="60" y="918"/>
                      </a:lnTo>
                      <a:lnTo>
                        <a:pt x="51" y="928"/>
                      </a:lnTo>
                      <a:lnTo>
                        <a:pt x="46" y="931"/>
                      </a:lnTo>
                      <a:lnTo>
                        <a:pt x="41" y="932"/>
                      </a:lnTo>
                      <a:lnTo>
                        <a:pt x="34" y="938"/>
                      </a:lnTo>
                      <a:lnTo>
                        <a:pt x="27" y="946"/>
                      </a:lnTo>
                      <a:lnTo>
                        <a:pt x="19" y="957"/>
                      </a:lnTo>
                      <a:lnTo>
                        <a:pt x="11" y="970"/>
                      </a:lnTo>
                      <a:lnTo>
                        <a:pt x="6" y="986"/>
                      </a:lnTo>
                      <a:lnTo>
                        <a:pt x="2" y="1003"/>
                      </a:lnTo>
                      <a:lnTo>
                        <a:pt x="0" y="1022"/>
                      </a:lnTo>
                      <a:lnTo>
                        <a:pt x="2" y="1041"/>
                      </a:lnTo>
                      <a:lnTo>
                        <a:pt x="6" y="1062"/>
                      </a:lnTo>
                      <a:lnTo>
                        <a:pt x="13" y="1081"/>
                      </a:lnTo>
                      <a:lnTo>
                        <a:pt x="18" y="1099"/>
                      </a:lnTo>
                      <a:lnTo>
                        <a:pt x="22" y="1115"/>
                      </a:lnTo>
                      <a:lnTo>
                        <a:pt x="27" y="1129"/>
                      </a:lnTo>
                      <a:lnTo>
                        <a:pt x="31" y="1141"/>
                      </a:lnTo>
                      <a:lnTo>
                        <a:pt x="35" y="1152"/>
                      </a:lnTo>
                      <a:lnTo>
                        <a:pt x="40" y="1160"/>
                      </a:lnTo>
                      <a:lnTo>
                        <a:pt x="46" y="1166"/>
                      </a:lnTo>
                      <a:lnTo>
                        <a:pt x="54" y="1171"/>
                      </a:lnTo>
                      <a:lnTo>
                        <a:pt x="64" y="1174"/>
                      </a:lnTo>
                      <a:lnTo>
                        <a:pt x="75" y="1176"/>
                      </a:lnTo>
                      <a:lnTo>
                        <a:pt x="82" y="1179"/>
                      </a:lnTo>
                      <a:lnTo>
                        <a:pt x="90" y="1182"/>
                      </a:lnTo>
                      <a:lnTo>
                        <a:pt x="95" y="1185"/>
                      </a:lnTo>
                      <a:lnTo>
                        <a:pt x="98" y="1188"/>
                      </a:lnTo>
                      <a:lnTo>
                        <a:pt x="102" y="1190"/>
                      </a:lnTo>
                      <a:lnTo>
                        <a:pt x="104" y="1192"/>
                      </a:lnTo>
                      <a:lnTo>
                        <a:pt x="105" y="1193"/>
                      </a:lnTo>
                      <a:lnTo>
                        <a:pt x="106" y="1194"/>
                      </a:lnTo>
                      <a:lnTo>
                        <a:pt x="224" y="1153"/>
                      </a:lnTo>
                      <a:lnTo>
                        <a:pt x="225" y="1153"/>
                      </a:lnTo>
                      <a:lnTo>
                        <a:pt x="228" y="1154"/>
                      </a:lnTo>
                      <a:lnTo>
                        <a:pt x="233" y="1155"/>
                      </a:lnTo>
                      <a:lnTo>
                        <a:pt x="241" y="1156"/>
                      </a:lnTo>
                      <a:lnTo>
                        <a:pt x="249" y="1157"/>
                      </a:lnTo>
                      <a:lnTo>
                        <a:pt x="257" y="1159"/>
                      </a:lnTo>
                      <a:lnTo>
                        <a:pt x="267" y="1160"/>
                      </a:lnTo>
                      <a:lnTo>
                        <a:pt x="276" y="1161"/>
                      </a:lnTo>
                      <a:lnTo>
                        <a:pt x="283" y="1161"/>
                      </a:lnTo>
                      <a:lnTo>
                        <a:pt x="291" y="1161"/>
                      </a:lnTo>
                      <a:lnTo>
                        <a:pt x="304" y="1162"/>
                      </a:lnTo>
                      <a:lnTo>
                        <a:pt x="316" y="1163"/>
                      </a:lnTo>
                      <a:lnTo>
                        <a:pt x="327" y="1165"/>
                      </a:lnTo>
                      <a:lnTo>
                        <a:pt x="337" y="1166"/>
                      </a:lnTo>
                      <a:lnTo>
                        <a:pt x="345" y="1167"/>
                      </a:lnTo>
                      <a:lnTo>
                        <a:pt x="352" y="1167"/>
                      </a:lnTo>
                      <a:lnTo>
                        <a:pt x="357" y="1165"/>
                      </a:lnTo>
                      <a:lnTo>
                        <a:pt x="363" y="1161"/>
                      </a:lnTo>
                      <a:lnTo>
                        <a:pt x="365" y="1154"/>
                      </a:lnTo>
                      <a:lnTo>
                        <a:pt x="367" y="1146"/>
                      </a:lnTo>
                      <a:lnTo>
                        <a:pt x="371" y="1137"/>
                      </a:lnTo>
                      <a:lnTo>
                        <a:pt x="377" y="1128"/>
                      </a:lnTo>
                      <a:lnTo>
                        <a:pt x="382" y="1122"/>
                      </a:lnTo>
                      <a:lnTo>
                        <a:pt x="388" y="1114"/>
                      </a:lnTo>
                      <a:lnTo>
                        <a:pt x="393" y="1109"/>
                      </a:lnTo>
                      <a:lnTo>
                        <a:pt x="399" y="1103"/>
                      </a:lnTo>
                      <a:lnTo>
                        <a:pt x="403" y="1098"/>
                      </a:lnTo>
                      <a:lnTo>
                        <a:pt x="408" y="1094"/>
                      </a:lnTo>
                      <a:lnTo>
                        <a:pt x="413" y="1090"/>
                      </a:lnTo>
                      <a:lnTo>
                        <a:pt x="416" y="1088"/>
                      </a:lnTo>
                      <a:lnTo>
                        <a:pt x="417" y="1088"/>
                      </a:lnTo>
                      <a:lnTo>
                        <a:pt x="417" y="1089"/>
                      </a:lnTo>
                      <a:lnTo>
                        <a:pt x="418" y="1090"/>
                      </a:lnTo>
                      <a:lnTo>
                        <a:pt x="418" y="1091"/>
                      </a:lnTo>
                      <a:lnTo>
                        <a:pt x="419" y="1092"/>
                      </a:lnTo>
                      <a:lnTo>
                        <a:pt x="420" y="1093"/>
                      </a:lnTo>
                      <a:lnTo>
                        <a:pt x="422" y="1094"/>
                      </a:lnTo>
                      <a:lnTo>
                        <a:pt x="422" y="1095"/>
                      </a:lnTo>
                      <a:lnTo>
                        <a:pt x="419" y="1109"/>
                      </a:lnTo>
                      <a:lnTo>
                        <a:pt x="416" y="1125"/>
                      </a:lnTo>
                      <a:lnTo>
                        <a:pt x="413" y="1144"/>
                      </a:lnTo>
                      <a:lnTo>
                        <a:pt x="411" y="1164"/>
                      </a:lnTo>
                      <a:lnTo>
                        <a:pt x="407" y="1185"/>
                      </a:lnTo>
                      <a:lnTo>
                        <a:pt x="406" y="1205"/>
                      </a:lnTo>
                      <a:lnTo>
                        <a:pt x="405" y="1224"/>
                      </a:lnTo>
                      <a:lnTo>
                        <a:pt x="405" y="1240"/>
                      </a:lnTo>
                      <a:lnTo>
                        <a:pt x="407" y="1253"/>
                      </a:lnTo>
                      <a:lnTo>
                        <a:pt x="411" y="1263"/>
                      </a:lnTo>
                      <a:lnTo>
                        <a:pt x="404" y="1268"/>
                      </a:lnTo>
                      <a:lnTo>
                        <a:pt x="398" y="1277"/>
                      </a:lnTo>
                      <a:lnTo>
                        <a:pt x="393" y="1287"/>
                      </a:lnTo>
                      <a:lnTo>
                        <a:pt x="391" y="1298"/>
                      </a:lnTo>
                      <a:lnTo>
                        <a:pt x="389" y="1309"/>
                      </a:lnTo>
                      <a:lnTo>
                        <a:pt x="388" y="1320"/>
                      </a:lnTo>
                      <a:lnTo>
                        <a:pt x="388" y="1329"/>
                      </a:lnTo>
                      <a:lnTo>
                        <a:pt x="388" y="1338"/>
                      </a:lnTo>
                      <a:lnTo>
                        <a:pt x="388" y="1343"/>
                      </a:lnTo>
                      <a:lnTo>
                        <a:pt x="388" y="1346"/>
                      </a:lnTo>
                      <a:lnTo>
                        <a:pt x="388" y="1347"/>
                      </a:lnTo>
                      <a:lnTo>
                        <a:pt x="388" y="1348"/>
                      </a:lnTo>
                      <a:lnTo>
                        <a:pt x="387" y="1349"/>
                      </a:lnTo>
                      <a:lnTo>
                        <a:pt x="387" y="1350"/>
                      </a:lnTo>
                      <a:lnTo>
                        <a:pt x="386" y="1352"/>
                      </a:lnTo>
                      <a:lnTo>
                        <a:pt x="385" y="1354"/>
                      </a:lnTo>
                      <a:lnTo>
                        <a:pt x="383" y="1358"/>
                      </a:lnTo>
                      <a:lnTo>
                        <a:pt x="382" y="1360"/>
                      </a:lnTo>
                      <a:lnTo>
                        <a:pt x="381" y="1363"/>
                      </a:lnTo>
                      <a:lnTo>
                        <a:pt x="380" y="1367"/>
                      </a:lnTo>
                      <a:lnTo>
                        <a:pt x="379" y="1366"/>
                      </a:lnTo>
                      <a:lnTo>
                        <a:pt x="378" y="1365"/>
                      </a:lnTo>
                      <a:lnTo>
                        <a:pt x="377" y="1365"/>
                      </a:lnTo>
                      <a:lnTo>
                        <a:pt x="376" y="1365"/>
                      </a:lnTo>
                      <a:lnTo>
                        <a:pt x="375" y="1364"/>
                      </a:lnTo>
                      <a:lnTo>
                        <a:pt x="374" y="1364"/>
                      </a:lnTo>
                      <a:lnTo>
                        <a:pt x="373" y="1364"/>
                      </a:lnTo>
                      <a:lnTo>
                        <a:pt x="360" y="1360"/>
                      </a:lnTo>
                      <a:lnTo>
                        <a:pt x="349" y="1357"/>
                      </a:lnTo>
                      <a:lnTo>
                        <a:pt x="340" y="1357"/>
                      </a:lnTo>
                      <a:lnTo>
                        <a:pt x="333" y="1358"/>
                      </a:lnTo>
                      <a:lnTo>
                        <a:pt x="328" y="1360"/>
                      </a:lnTo>
                      <a:lnTo>
                        <a:pt x="323" y="1363"/>
                      </a:lnTo>
                      <a:lnTo>
                        <a:pt x="319" y="1366"/>
                      </a:lnTo>
                      <a:lnTo>
                        <a:pt x="317" y="1371"/>
                      </a:lnTo>
                      <a:lnTo>
                        <a:pt x="314" y="1374"/>
                      </a:lnTo>
                      <a:lnTo>
                        <a:pt x="312" y="1377"/>
                      </a:lnTo>
                      <a:lnTo>
                        <a:pt x="311" y="1379"/>
                      </a:lnTo>
                      <a:lnTo>
                        <a:pt x="307" y="1383"/>
                      </a:lnTo>
                      <a:lnTo>
                        <a:pt x="304" y="1386"/>
                      </a:lnTo>
                      <a:lnTo>
                        <a:pt x="300" y="1390"/>
                      </a:lnTo>
                      <a:lnTo>
                        <a:pt x="295" y="1393"/>
                      </a:lnTo>
                      <a:lnTo>
                        <a:pt x="291" y="1398"/>
                      </a:lnTo>
                      <a:lnTo>
                        <a:pt x="287" y="1402"/>
                      </a:lnTo>
                      <a:lnTo>
                        <a:pt x="281" y="1407"/>
                      </a:lnTo>
                      <a:lnTo>
                        <a:pt x="277" y="1410"/>
                      </a:lnTo>
                      <a:lnTo>
                        <a:pt x="273" y="1414"/>
                      </a:lnTo>
                      <a:lnTo>
                        <a:pt x="270" y="1414"/>
                      </a:lnTo>
                      <a:lnTo>
                        <a:pt x="268" y="1414"/>
                      </a:lnTo>
                      <a:lnTo>
                        <a:pt x="266" y="1415"/>
                      </a:lnTo>
                      <a:lnTo>
                        <a:pt x="264" y="1415"/>
                      </a:lnTo>
                      <a:lnTo>
                        <a:pt x="262" y="1415"/>
                      </a:lnTo>
                      <a:lnTo>
                        <a:pt x="259" y="1416"/>
                      </a:lnTo>
                      <a:lnTo>
                        <a:pt x="256" y="1417"/>
                      </a:lnTo>
                      <a:lnTo>
                        <a:pt x="254" y="1417"/>
                      </a:lnTo>
                      <a:lnTo>
                        <a:pt x="252" y="1419"/>
                      </a:lnTo>
                      <a:lnTo>
                        <a:pt x="250" y="1420"/>
                      </a:lnTo>
                      <a:lnTo>
                        <a:pt x="242" y="1421"/>
                      </a:lnTo>
                      <a:lnTo>
                        <a:pt x="236" y="1423"/>
                      </a:lnTo>
                      <a:lnTo>
                        <a:pt x="229" y="1425"/>
                      </a:lnTo>
                      <a:lnTo>
                        <a:pt x="224" y="1427"/>
                      </a:lnTo>
                      <a:lnTo>
                        <a:pt x="218" y="1429"/>
                      </a:lnTo>
                      <a:lnTo>
                        <a:pt x="215" y="1432"/>
                      </a:lnTo>
                      <a:lnTo>
                        <a:pt x="211" y="1434"/>
                      </a:lnTo>
                      <a:lnTo>
                        <a:pt x="208" y="1435"/>
                      </a:lnTo>
                      <a:lnTo>
                        <a:pt x="207" y="1436"/>
                      </a:lnTo>
                      <a:lnTo>
                        <a:pt x="207" y="1437"/>
                      </a:lnTo>
                      <a:lnTo>
                        <a:pt x="208" y="1439"/>
                      </a:lnTo>
                      <a:lnTo>
                        <a:pt x="209" y="1444"/>
                      </a:lnTo>
                      <a:lnTo>
                        <a:pt x="211" y="1450"/>
                      </a:lnTo>
                      <a:lnTo>
                        <a:pt x="213" y="1458"/>
                      </a:lnTo>
                      <a:lnTo>
                        <a:pt x="215" y="1465"/>
                      </a:lnTo>
                      <a:lnTo>
                        <a:pt x="218" y="1474"/>
                      </a:lnTo>
                      <a:lnTo>
                        <a:pt x="220" y="1482"/>
                      </a:lnTo>
                      <a:lnTo>
                        <a:pt x="222" y="1489"/>
                      </a:lnTo>
                      <a:lnTo>
                        <a:pt x="225" y="1496"/>
                      </a:lnTo>
                      <a:lnTo>
                        <a:pt x="226" y="1500"/>
                      </a:lnTo>
                      <a:lnTo>
                        <a:pt x="219" y="1504"/>
                      </a:lnTo>
                      <a:lnTo>
                        <a:pt x="212" y="1511"/>
                      </a:lnTo>
                      <a:lnTo>
                        <a:pt x="204" y="1519"/>
                      </a:lnTo>
                      <a:lnTo>
                        <a:pt x="196" y="1527"/>
                      </a:lnTo>
                      <a:lnTo>
                        <a:pt x="189" y="1537"/>
                      </a:lnTo>
                      <a:lnTo>
                        <a:pt x="182" y="1548"/>
                      </a:lnTo>
                      <a:lnTo>
                        <a:pt x="178" y="1560"/>
                      </a:lnTo>
                      <a:lnTo>
                        <a:pt x="175" y="1572"/>
                      </a:lnTo>
                      <a:lnTo>
                        <a:pt x="174" y="1584"/>
                      </a:lnTo>
                      <a:lnTo>
                        <a:pt x="177" y="1597"/>
                      </a:lnTo>
                      <a:lnTo>
                        <a:pt x="180" y="1611"/>
                      </a:lnTo>
                      <a:lnTo>
                        <a:pt x="186" y="1627"/>
                      </a:lnTo>
                      <a:lnTo>
                        <a:pt x="192" y="1645"/>
                      </a:lnTo>
                      <a:lnTo>
                        <a:pt x="199" y="1664"/>
                      </a:lnTo>
                      <a:lnTo>
                        <a:pt x="206" y="1684"/>
                      </a:lnTo>
                      <a:lnTo>
                        <a:pt x="215" y="1705"/>
                      </a:lnTo>
                      <a:lnTo>
                        <a:pt x="224" y="1725"/>
                      </a:lnTo>
                      <a:lnTo>
                        <a:pt x="232" y="1746"/>
                      </a:lnTo>
                      <a:lnTo>
                        <a:pt x="241" y="1765"/>
                      </a:lnTo>
                      <a:lnTo>
                        <a:pt x="250" y="1785"/>
                      </a:lnTo>
                      <a:lnTo>
                        <a:pt x="257" y="1797"/>
                      </a:lnTo>
                      <a:lnTo>
                        <a:pt x="266" y="1808"/>
                      </a:lnTo>
                      <a:lnTo>
                        <a:pt x="277" y="1814"/>
                      </a:lnTo>
                      <a:lnTo>
                        <a:pt x="289" y="1820"/>
                      </a:lnTo>
                      <a:lnTo>
                        <a:pt x="302" y="1823"/>
                      </a:lnTo>
                      <a:lnTo>
                        <a:pt x="316" y="1825"/>
                      </a:lnTo>
                      <a:lnTo>
                        <a:pt x="331" y="1824"/>
                      </a:lnTo>
                      <a:lnTo>
                        <a:pt x="348" y="1823"/>
                      </a:lnTo>
                      <a:lnTo>
                        <a:pt x="363" y="1820"/>
                      </a:lnTo>
                      <a:lnTo>
                        <a:pt x="380" y="1817"/>
                      </a:lnTo>
                      <a:lnTo>
                        <a:pt x="379" y="1822"/>
                      </a:lnTo>
                      <a:lnTo>
                        <a:pt x="378" y="1829"/>
                      </a:lnTo>
                      <a:lnTo>
                        <a:pt x="377" y="1834"/>
                      </a:lnTo>
                      <a:lnTo>
                        <a:pt x="376" y="1838"/>
                      </a:lnTo>
                      <a:lnTo>
                        <a:pt x="375" y="1843"/>
                      </a:lnTo>
                      <a:lnTo>
                        <a:pt x="374" y="1847"/>
                      </a:lnTo>
                      <a:lnTo>
                        <a:pt x="373" y="1850"/>
                      </a:lnTo>
                      <a:lnTo>
                        <a:pt x="371" y="1852"/>
                      </a:lnTo>
                      <a:lnTo>
                        <a:pt x="370" y="1854"/>
                      </a:lnTo>
                      <a:lnTo>
                        <a:pt x="369" y="1855"/>
                      </a:lnTo>
                      <a:lnTo>
                        <a:pt x="368" y="1858"/>
                      </a:lnTo>
                      <a:lnTo>
                        <a:pt x="367" y="1864"/>
                      </a:lnTo>
                      <a:lnTo>
                        <a:pt x="366" y="1873"/>
                      </a:lnTo>
                      <a:lnTo>
                        <a:pt x="366" y="1885"/>
                      </a:lnTo>
                      <a:lnTo>
                        <a:pt x="366" y="1899"/>
                      </a:lnTo>
                      <a:lnTo>
                        <a:pt x="367" y="1916"/>
                      </a:lnTo>
                      <a:lnTo>
                        <a:pt x="369" y="1933"/>
                      </a:lnTo>
                      <a:lnTo>
                        <a:pt x="373" y="1951"/>
                      </a:lnTo>
                      <a:lnTo>
                        <a:pt x="377" y="1971"/>
                      </a:lnTo>
                      <a:lnTo>
                        <a:pt x="382" y="1991"/>
                      </a:lnTo>
                      <a:lnTo>
                        <a:pt x="391" y="2019"/>
                      </a:lnTo>
                      <a:lnTo>
                        <a:pt x="398" y="2047"/>
                      </a:lnTo>
                      <a:lnTo>
                        <a:pt x="403" y="2074"/>
                      </a:lnTo>
                      <a:lnTo>
                        <a:pt x="407" y="2100"/>
                      </a:lnTo>
                      <a:lnTo>
                        <a:pt x="411" y="2124"/>
                      </a:lnTo>
                      <a:lnTo>
                        <a:pt x="413" y="2146"/>
                      </a:lnTo>
                      <a:lnTo>
                        <a:pt x="415" y="2164"/>
                      </a:lnTo>
                      <a:lnTo>
                        <a:pt x="416" y="2178"/>
                      </a:lnTo>
                      <a:lnTo>
                        <a:pt x="416" y="2186"/>
                      </a:lnTo>
                      <a:lnTo>
                        <a:pt x="416" y="2190"/>
                      </a:lnTo>
                      <a:lnTo>
                        <a:pt x="417" y="2196"/>
                      </a:lnTo>
                      <a:lnTo>
                        <a:pt x="420" y="2217"/>
                      </a:lnTo>
                      <a:lnTo>
                        <a:pt x="426" y="2246"/>
                      </a:lnTo>
                      <a:lnTo>
                        <a:pt x="432" y="2282"/>
                      </a:lnTo>
                      <a:lnTo>
                        <a:pt x="440" y="2322"/>
                      </a:lnTo>
                      <a:lnTo>
                        <a:pt x="449" y="2364"/>
                      </a:lnTo>
                      <a:lnTo>
                        <a:pt x="457" y="2403"/>
                      </a:lnTo>
                      <a:lnTo>
                        <a:pt x="467" y="2438"/>
                      </a:lnTo>
                      <a:lnTo>
                        <a:pt x="476" y="2465"/>
                      </a:lnTo>
                      <a:lnTo>
                        <a:pt x="485" y="2481"/>
                      </a:lnTo>
                      <a:lnTo>
                        <a:pt x="491" y="2493"/>
                      </a:lnTo>
                      <a:lnTo>
                        <a:pt x="497" y="2506"/>
                      </a:lnTo>
                      <a:lnTo>
                        <a:pt x="500" y="2520"/>
                      </a:lnTo>
                      <a:lnTo>
                        <a:pt x="504" y="2533"/>
                      </a:lnTo>
                      <a:lnTo>
                        <a:pt x="507" y="2546"/>
                      </a:lnTo>
                      <a:lnTo>
                        <a:pt x="511" y="2559"/>
                      </a:lnTo>
                      <a:lnTo>
                        <a:pt x="514" y="2571"/>
                      </a:lnTo>
                      <a:lnTo>
                        <a:pt x="518" y="2582"/>
                      </a:lnTo>
                      <a:lnTo>
                        <a:pt x="524" y="2592"/>
                      </a:lnTo>
                      <a:lnTo>
                        <a:pt x="531" y="2600"/>
                      </a:lnTo>
                      <a:lnTo>
                        <a:pt x="531" y="2601"/>
                      </a:lnTo>
                      <a:lnTo>
                        <a:pt x="531" y="2605"/>
                      </a:lnTo>
                      <a:lnTo>
                        <a:pt x="532" y="2613"/>
                      </a:lnTo>
                      <a:lnTo>
                        <a:pt x="532" y="2621"/>
                      </a:lnTo>
                      <a:lnTo>
                        <a:pt x="534" y="2633"/>
                      </a:lnTo>
                      <a:lnTo>
                        <a:pt x="535" y="2646"/>
                      </a:lnTo>
                      <a:lnTo>
                        <a:pt x="536" y="2662"/>
                      </a:lnTo>
                      <a:lnTo>
                        <a:pt x="538" y="2677"/>
                      </a:lnTo>
                      <a:lnTo>
                        <a:pt x="539" y="2694"/>
                      </a:lnTo>
                      <a:lnTo>
                        <a:pt x="541" y="2712"/>
                      </a:lnTo>
                      <a:lnTo>
                        <a:pt x="542" y="2719"/>
                      </a:lnTo>
                      <a:lnTo>
                        <a:pt x="542" y="2727"/>
                      </a:lnTo>
                      <a:lnTo>
                        <a:pt x="543" y="2732"/>
                      </a:lnTo>
                      <a:lnTo>
                        <a:pt x="543" y="2738"/>
                      </a:lnTo>
                      <a:lnTo>
                        <a:pt x="544" y="2742"/>
                      </a:lnTo>
                      <a:lnTo>
                        <a:pt x="545" y="2745"/>
                      </a:lnTo>
                      <a:lnTo>
                        <a:pt x="548" y="2750"/>
                      </a:lnTo>
                      <a:lnTo>
                        <a:pt x="551" y="2753"/>
                      </a:lnTo>
                      <a:lnTo>
                        <a:pt x="554" y="2756"/>
                      </a:lnTo>
                      <a:lnTo>
                        <a:pt x="560" y="2761"/>
                      </a:lnTo>
                      <a:lnTo>
                        <a:pt x="560" y="2766"/>
                      </a:lnTo>
                      <a:lnTo>
                        <a:pt x="562" y="2773"/>
                      </a:lnTo>
                      <a:lnTo>
                        <a:pt x="563" y="2778"/>
                      </a:lnTo>
                      <a:lnTo>
                        <a:pt x="566" y="2783"/>
                      </a:lnTo>
                      <a:lnTo>
                        <a:pt x="568" y="2788"/>
                      </a:lnTo>
                      <a:lnTo>
                        <a:pt x="572" y="2792"/>
                      </a:lnTo>
                      <a:lnTo>
                        <a:pt x="575" y="2797"/>
                      </a:lnTo>
                      <a:lnTo>
                        <a:pt x="578" y="2799"/>
                      </a:lnTo>
                      <a:lnTo>
                        <a:pt x="581" y="2800"/>
                      </a:lnTo>
                      <a:lnTo>
                        <a:pt x="584" y="2800"/>
                      </a:lnTo>
                      <a:lnTo>
                        <a:pt x="585" y="2801"/>
                      </a:lnTo>
                      <a:lnTo>
                        <a:pt x="586" y="2801"/>
                      </a:lnTo>
                      <a:lnTo>
                        <a:pt x="587" y="2801"/>
                      </a:lnTo>
                      <a:lnTo>
                        <a:pt x="587" y="2802"/>
                      </a:lnTo>
                      <a:lnTo>
                        <a:pt x="588" y="2802"/>
                      </a:lnTo>
                      <a:lnTo>
                        <a:pt x="589" y="2803"/>
                      </a:lnTo>
                      <a:lnTo>
                        <a:pt x="587" y="2810"/>
                      </a:lnTo>
                      <a:lnTo>
                        <a:pt x="586" y="2819"/>
                      </a:lnTo>
                      <a:lnTo>
                        <a:pt x="586" y="2832"/>
                      </a:lnTo>
                      <a:lnTo>
                        <a:pt x="586" y="2847"/>
                      </a:lnTo>
                      <a:lnTo>
                        <a:pt x="586" y="2862"/>
                      </a:lnTo>
                      <a:lnTo>
                        <a:pt x="586" y="2876"/>
                      </a:lnTo>
                      <a:lnTo>
                        <a:pt x="585" y="2889"/>
                      </a:lnTo>
                      <a:lnTo>
                        <a:pt x="584" y="2900"/>
                      </a:lnTo>
                      <a:lnTo>
                        <a:pt x="581" y="2906"/>
                      </a:lnTo>
                      <a:lnTo>
                        <a:pt x="578" y="2910"/>
                      </a:lnTo>
                      <a:lnTo>
                        <a:pt x="574" y="2912"/>
                      </a:lnTo>
                      <a:lnTo>
                        <a:pt x="568" y="2918"/>
                      </a:lnTo>
                      <a:lnTo>
                        <a:pt x="563" y="2926"/>
                      </a:lnTo>
                      <a:lnTo>
                        <a:pt x="556" y="2936"/>
                      </a:lnTo>
                      <a:lnTo>
                        <a:pt x="550" y="2946"/>
                      </a:lnTo>
                      <a:lnTo>
                        <a:pt x="543" y="2955"/>
                      </a:lnTo>
                      <a:lnTo>
                        <a:pt x="538" y="2965"/>
                      </a:lnTo>
                      <a:lnTo>
                        <a:pt x="531" y="2972"/>
                      </a:lnTo>
                      <a:lnTo>
                        <a:pt x="526" y="2977"/>
                      </a:lnTo>
                      <a:lnTo>
                        <a:pt x="520" y="2977"/>
                      </a:lnTo>
                      <a:lnTo>
                        <a:pt x="514" y="2978"/>
                      </a:lnTo>
                      <a:lnTo>
                        <a:pt x="506" y="2980"/>
                      </a:lnTo>
                      <a:lnTo>
                        <a:pt x="498" y="2985"/>
                      </a:lnTo>
                      <a:lnTo>
                        <a:pt x="488" y="2989"/>
                      </a:lnTo>
                      <a:lnTo>
                        <a:pt x="479" y="2994"/>
                      </a:lnTo>
                      <a:lnTo>
                        <a:pt x="469" y="2999"/>
                      </a:lnTo>
                      <a:lnTo>
                        <a:pt x="462" y="3004"/>
                      </a:lnTo>
                      <a:lnTo>
                        <a:pt x="456" y="3008"/>
                      </a:lnTo>
                      <a:lnTo>
                        <a:pt x="452" y="3011"/>
                      </a:lnTo>
                      <a:lnTo>
                        <a:pt x="450" y="3012"/>
                      </a:lnTo>
                      <a:lnTo>
                        <a:pt x="449" y="3013"/>
                      </a:lnTo>
                      <a:lnTo>
                        <a:pt x="443" y="3015"/>
                      </a:lnTo>
                      <a:lnTo>
                        <a:pt x="435" y="3019"/>
                      </a:lnTo>
                      <a:lnTo>
                        <a:pt x="425" y="3025"/>
                      </a:lnTo>
                      <a:lnTo>
                        <a:pt x="415" y="3031"/>
                      </a:lnTo>
                      <a:lnTo>
                        <a:pt x="404" y="3040"/>
                      </a:lnTo>
                      <a:lnTo>
                        <a:pt x="395" y="3049"/>
                      </a:lnTo>
                      <a:lnTo>
                        <a:pt x="388" y="3060"/>
                      </a:lnTo>
                      <a:lnTo>
                        <a:pt x="383" y="3071"/>
                      </a:lnTo>
                      <a:lnTo>
                        <a:pt x="382" y="3083"/>
                      </a:lnTo>
                      <a:lnTo>
                        <a:pt x="382" y="3081"/>
                      </a:lnTo>
                      <a:lnTo>
                        <a:pt x="381" y="3083"/>
                      </a:lnTo>
                      <a:lnTo>
                        <a:pt x="380" y="3084"/>
                      </a:lnTo>
                      <a:lnTo>
                        <a:pt x="380" y="3085"/>
                      </a:lnTo>
                      <a:lnTo>
                        <a:pt x="379" y="3086"/>
                      </a:lnTo>
                      <a:lnTo>
                        <a:pt x="377" y="3087"/>
                      </a:lnTo>
                      <a:lnTo>
                        <a:pt x="376" y="3089"/>
                      </a:lnTo>
                      <a:lnTo>
                        <a:pt x="375" y="3090"/>
                      </a:lnTo>
                      <a:lnTo>
                        <a:pt x="374" y="3092"/>
                      </a:lnTo>
                      <a:lnTo>
                        <a:pt x="373" y="3095"/>
                      </a:lnTo>
                      <a:lnTo>
                        <a:pt x="373" y="3098"/>
                      </a:lnTo>
                      <a:lnTo>
                        <a:pt x="373" y="3100"/>
                      </a:lnTo>
                      <a:lnTo>
                        <a:pt x="373" y="3103"/>
                      </a:lnTo>
                      <a:lnTo>
                        <a:pt x="374" y="3106"/>
                      </a:lnTo>
                      <a:lnTo>
                        <a:pt x="375" y="3110"/>
                      </a:lnTo>
                      <a:lnTo>
                        <a:pt x="377" y="3113"/>
                      </a:lnTo>
                      <a:lnTo>
                        <a:pt x="382" y="3122"/>
                      </a:lnTo>
                      <a:lnTo>
                        <a:pt x="388" y="3128"/>
                      </a:lnTo>
                      <a:lnTo>
                        <a:pt x="395" y="3135"/>
                      </a:lnTo>
                      <a:lnTo>
                        <a:pt x="403" y="3140"/>
                      </a:lnTo>
                      <a:lnTo>
                        <a:pt x="412" y="3145"/>
                      </a:lnTo>
                      <a:lnTo>
                        <a:pt x="422" y="3148"/>
                      </a:lnTo>
                      <a:lnTo>
                        <a:pt x="431" y="3151"/>
                      </a:lnTo>
                      <a:lnTo>
                        <a:pt x="441" y="3152"/>
                      </a:lnTo>
                      <a:lnTo>
                        <a:pt x="451" y="3153"/>
                      </a:lnTo>
                      <a:lnTo>
                        <a:pt x="461" y="3152"/>
                      </a:lnTo>
                      <a:lnTo>
                        <a:pt x="485" y="3151"/>
                      </a:lnTo>
                      <a:lnTo>
                        <a:pt x="511" y="3148"/>
                      </a:lnTo>
                      <a:lnTo>
                        <a:pt x="539" y="3145"/>
                      </a:lnTo>
                      <a:lnTo>
                        <a:pt x="567" y="3138"/>
                      </a:lnTo>
                      <a:lnTo>
                        <a:pt x="596" y="3130"/>
                      </a:lnTo>
                      <a:lnTo>
                        <a:pt x="622" y="3121"/>
                      </a:lnTo>
                      <a:lnTo>
                        <a:pt x="644" y="3108"/>
                      </a:lnTo>
                      <a:lnTo>
                        <a:pt x="664" y="3092"/>
                      </a:lnTo>
                      <a:lnTo>
                        <a:pt x="679" y="3074"/>
                      </a:lnTo>
                      <a:lnTo>
                        <a:pt x="688" y="3051"/>
                      </a:lnTo>
                      <a:lnTo>
                        <a:pt x="689" y="3050"/>
                      </a:lnTo>
                      <a:lnTo>
                        <a:pt x="691" y="3049"/>
                      </a:lnTo>
                      <a:lnTo>
                        <a:pt x="694" y="3048"/>
                      </a:lnTo>
                      <a:lnTo>
                        <a:pt x="698" y="3046"/>
                      </a:lnTo>
                      <a:lnTo>
                        <a:pt x="701" y="3044"/>
                      </a:lnTo>
                      <a:lnTo>
                        <a:pt x="705" y="3043"/>
                      </a:lnTo>
                      <a:lnTo>
                        <a:pt x="709" y="3042"/>
                      </a:lnTo>
                      <a:lnTo>
                        <a:pt x="712" y="3041"/>
                      </a:lnTo>
                      <a:lnTo>
                        <a:pt x="713" y="3040"/>
                      </a:lnTo>
                      <a:lnTo>
                        <a:pt x="714" y="3040"/>
                      </a:lnTo>
                      <a:lnTo>
                        <a:pt x="714" y="3041"/>
                      </a:lnTo>
                      <a:lnTo>
                        <a:pt x="713" y="3042"/>
                      </a:lnTo>
                      <a:lnTo>
                        <a:pt x="713" y="3044"/>
                      </a:lnTo>
                      <a:lnTo>
                        <a:pt x="712" y="3047"/>
                      </a:lnTo>
                      <a:lnTo>
                        <a:pt x="712" y="3050"/>
                      </a:lnTo>
                      <a:lnTo>
                        <a:pt x="712" y="3052"/>
                      </a:lnTo>
                      <a:lnTo>
                        <a:pt x="713" y="3055"/>
                      </a:lnTo>
                      <a:lnTo>
                        <a:pt x="714" y="3056"/>
                      </a:lnTo>
                      <a:lnTo>
                        <a:pt x="716" y="3059"/>
                      </a:lnTo>
                      <a:lnTo>
                        <a:pt x="719" y="3059"/>
                      </a:lnTo>
                      <a:lnTo>
                        <a:pt x="734" y="3058"/>
                      </a:lnTo>
                      <a:lnTo>
                        <a:pt x="748" y="3055"/>
                      </a:lnTo>
                      <a:lnTo>
                        <a:pt x="761" y="3051"/>
                      </a:lnTo>
                      <a:lnTo>
                        <a:pt x="773" y="3047"/>
                      </a:lnTo>
                      <a:lnTo>
                        <a:pt x="783" y="3042"/>
                      </a:lnTo>
                      <a:lnTo>
                        <a:pt x="791" y="3037"/>
                      </a:lnTo>
                      <a:lnTo>
                        <a:pt x="799" y="3033"/>
                      </a:lnTo>
                      <a:lnTo>
                        <a:pt x="803" y="3028"/>
                      </a:lnTo>
                      <a:lnTo>
                        <a:pt x="807" y="3026"/>
                      </a:lnTo>
                      <a:lnTo>
                        <a:pt x="808" y="3025"/>
                      </a:lnTo>
                      <a:lnTo>
                        <a:pt x="809" y="3024"/>
                      </a:lnTo>
                      <a:lnTo>
                        <a:pt x="809" y="3023"/>
                      </a:lnTo>
                      <a:lnTo>
                        <a:pt x="810" y="3022"/>
                      </a:lnTo>
                      <a:lnTo>
                        <a:pt x="811" y="3019"/>
                      </a:lnTo>
                      <a:lnTo>
                        <a:pt x="812" y="3016"/>
                      </a:lnTo>
                      <a:lnTo>
                        <a:pt x="812" y="3013"/>
                      </a:lnTo>
                      <a:lnTo>
                        <a:pt x="812" y="3009"/>
                      </a:lnTo>
                      <a:lnTo>
                        <a:pt x="810" y="3004"/>
                      </a:lnTo>
                      <a:lnTo>
                        <a:pt x="808" y="2999"/>
                      </a:lnTo>
                      <a:lnTo>
                        <a:pt x="802" y="2993"/>
                      </a:lnTo>
                      <a:lnTo>
                        <a:pt x="803" y="2992"/>
                      </a:lnTo>
                      <a:lnTo>
                        <a:pt x="803" y="2990"/>
                      </a:lnTo>
                      <a:lnTo>
                        <a:pt x="804" y="2987"/>
                      </a:lnTo>
                      <a:lnTo>
                        <a:pt x="804" y="2984"/>
                      </a:lnTo>
                      <a:lnTo>
                        <a:pt x="805" y="2978"/>
                      </a:lnTo>
                      <a:lnTo>
                        <a:pt x="805" y="2974"/>
                      </a:lnTo>
                      <a:lnTo>
                        <a:pt x="804" y="2968"/>
                      </a:lnTo>
                      <a:lnTo>
                        <a:pt x="803" y="2964"/>
                      </a:lnTo>
                      <a:lnTo>
                        <a:pt x="801" y="2960"/>
                      </a:lnTo>
                      <a:lnTo>
                        <a:pt x="798" y="2956"/>
                      </a:lnTo>
                      <a:lnTo>
                        <a:pt x="798" y="2955"/>
                      </a:lnTo>
                      <a:lnTo>
                        <a:pt x="798" y="2953"/>
                      </a:lnTo>
                      <a:lnTo>
                        <a:pt x="798" y="2950"/>
                      </a:lnTo>
                      <a:lnTo>
                        <a:pt x="797" y="2944"/>
                      </a:lnTo>
                      <a:lnTo>
                        <a:pt x="796" y="2939"/>
                      </a:lnTo>
                      <a:lnTo>
                        <a:pt x="795" y="2934"/>
                      </a:lnTo>
                      <a:lnTo>
                        <a:pt x="792" y="2927"/>
                      </a:lnTo>
                      <a:lnTo>
                        <a:pt x="790" y="2922"/>
                      </a:lnTo>
                      <a:lnTo>
                        <a:pt x="786" y="2916"/>
                      </a:lnTo>
                      <a:lnTo>
                        <a:pt x="781" y="2912"/>
                      </a:lnTo>
                      <a:lnTo>
                        <a:pt x="777" y="2907"/>
                      </a:lnTo>
                      <a:lnTo>
                        <a:pt x="775" y="2902"/>
                      </a:lnTo>
                      <a:lnTo>
                        <a:pt x="774" y="2895"/>
                      </a:lnTo>
                      <a:lnTo>
                        <a:pt x="774" y="2888"/>
                      </a:lnTo>
                      <a:lnTo>
                        <a:pt x="774" y="2881"/>
                      </a:lnTo>
                      <a:lnTo>
                        <a:pt x="775" y="2874"/>
                      </a:lnTo>
                      <a:lnTo>
                        <a:pt x="775" y="2867"/>
                      </a:lnTo>
                      <a:lnTo>
                        <a:pt x="775" y="2861"/>
                      </a:lnTo>
                      <a:lnTo>
                        <a:pt x="774" y="2855"/>
                      </a:lnTo>
                      <a:lnTo>
                        <a:pt x="772" y="2852"/>
                      </a:lnTo>
                      <a:lnTo>
                        <a:pt x="768" y="2850"/>
                      </a:lnTo>
                      <a:lnTo>
                        <a:pt x="766" y="2845"/>
                      </a:lnTo>
                      <a:lnTo>
                        <a:pt x="765" y="2841"/>
                      </a:lnTo>
                      <a:lnTo>
                        <a:pt x="764" y="2836"/>
                      </a:lnTo>
                      <a:lnTo>
                        <a:pt x="763" y="2830"/>
                      </a:lnTo>
                      <a:lnTo>
                        <a:pt x="762" y="2825"/>
                      </a:lnTo>
                      <a:lnTo>
                        <a:pt x="762" y="2820"/>
                      </a:lnTo>
                      <a:lnTo>
                        <a:pt x="761" y="2817"/>
                      </a:lnTo>
                      <a:lnTo>
                        <a:pt x="761" y="2814"/>
                      </a:lnTo>
                      <a:lnTo>
                        <a:pt x="761" y="2813"/>
                      </a:lnTo>
                      <a:lnTo>
                        <a:pt x="761" y="2812"/>
                      </a:lnTo>
                      <a:lnTo>
                        <a:pt x="762" y="2811"/>
                      </a:lnTo>
                      <a:lnTo>
                        <a:pt x="762" y="2810"/>
                      </a:lnTo>
                      <a:lnTo>
                        <a:pt x="762" y="2808"/>
                      </a:lnTo>
                      <a:lnTo>
                        <a:pt x="763" y="2806"/>
                      </a:lnTo>
                      <a:lnTo>
                        <a:pt x="763" y="2804"/>
                      </a:lnTo>
                      <a:lnTo>
                        <a:pt x="763" y="2802"/>
                      </a:lnTo>
                      <a:lnTo>
                        <a:pt x="764" y="2800"/>
                      </a:lnTo>
                      <a:lnTo>
                        <a:pt x="764" y="2798"/>
                      </a:lnTo>
                      <a:lnTo>
                        <a:pt x="764" y="2797"/>
                      </a:lnTo>
                      <a:lnTo>
                        <a:pt x="765" y="2795"/>
                      </a:lnTo>
                      <a:lnTo>
                        <a:pt x="766" y="2794"/>
                      </a:lnTo>
                      <a:lnTo>
                        <a:pt x="767" y="2794"/>
                      </a:lnTo>
                      <a:lnTo>
                        <a:pt x="767" y="2793"/>
                      </a:lnTo>
                      <a:lnTo>
                        <a:pt x="768" y="2792"/>
                      </a:lnTo>
                      <a:lnTo>
                        <a:pt x="770" y="2791"/>
                      </a:lnTo>
                      <a:lnTo>
                        <a:pt x="771" y="2791"/>
                      </a:lnTo>
                      <a:lnTo>
                        <a:pt x="773" y="2790"/>
                      </a:lnTo>
                      <a:lnTo>
                        <a:pt x="774" y="2790"/>
                      </a:lnTo>
                      <a:lnTo>
                        <a:pt x="781" y="2786"/>
                      </a:lnTo>
                      <a:lnTo>
                        <a:pt x="787" y="2781"/>
                      </a:lnTo>
                      <a:lnTo>
                        <a:pt x="791" y="2778"/>
                      </a:lnTo>
                      <a:lnTo>
                        <a:pt x="796" y="2774"/>
                      </a:lnTo>
                      <a:lnTo>
                        <a:pt x="798" y="2770"/>
                      </a:lnTo>
                      <a:lnTo>
                        <a:pt x="800" y="2766"/>
                      </a:lnTo>
                      <a:lnTo>
                        <a:pt x="802" y="2763"/>
                      </a:lnTo>
                      <a:lnTo>
                        <a:pt x="803" y="2761"/>
                      </a:lnTo>
                      <a:lnTo>
                        <a:pt x="804" y="2757"/>
                      </a:lnTo>
                      <a:lnTo>
                        <a:pt x="805" y="2756"/>
                      </a:lnTo>
                      <a:lnTo>
                        <a:pt x="810" y="2748"/>
                      </a:lnTo>
                      <a:lnTo>
                        <a:pt x="812" y="2737"/>
                      </a:lnTo>
                      <a:lnTo>
                        <a:pt x="812" y="2724"/>
                      </a:lnTo>
                      <a:lnTo>
                        <a:pt x="811" y="2710"/>
                      </a:lnTo>
                      <a:lnTo>
                        <a:pt x="809" y="2695"/>
                      </a:lnTo>
                      <a:lnTo>
                        <a:pt x="805" y="2681"/>
                      </a:lnTo>
                      <a:lnTo>
                        <a:pt x="802" y="2669"/>
                      </a:lnTo>
                      <a:lnTo>
                        <a:pt x="800" y="2659"/>
                      </a:lnTo>
                      <a:lnTo>
                        <a:pt x="798" y="2654"/>
                      </a:lnTo>
                      <a:lnTo>
                        <a:pt x="798" y="2651"/>
                      </a:lnTo>
                      <a:lnTo>
                        <a:pt x="816" y="2570"/>
                      </a:lnTo>
                      <a:lnTo>
                        <a:pt x="815" y="2567"/>
                      </a:lnTo>
                      <a:lnTo>
                        <a:pt x="814" y="2556"/>
                      </a:lnTo>
                      <a:lnTo>
                        <a:pt x="813" y="2541"/>
                      </a:lnTo>
                      <a:lnTo>
                        <a:pt x="812" y="2522"/>
                      </a:lnTo>
                      <a:lnTo>
                        <a:pt x="809" y="2502"/>
                      </a:lnTo>
                      <a:lnTo>
                        <a:pt x="807" y="2480"/>
                      </a:lnTo>
                      <a:lnTo>
                        <a:pt x="803" y="2460"/>
                      </a:lnTo>
                      <a:lnTo>
                        <a:pt x="800" y="2444"/>
                      </a:lnTo>
                      <a:lnTo>
                        <a:pt x="797" y="2431"/>
                      </a:lnTo>
                      <a:lnTo>
                        <a:pt x="792" y="2425"/>
                      </a:lnTo>
                      <a:lnTo>
                        <a:pt x="788" y="2420"/>
                      </a:lnTo>
                      <a:lnTo>
                        <a:pt x="786" y="2414"/>
                      </a:lnTo>
                      <a:lnTo>
                        <a:pt x="785" y="2406"/>
                      </a:lnTo>
                      <a:lnTo>
                        <a:pt x="785" y="2397"/>
                      </a:lnTo>
                      <a:lnTo>
                        <a:pt x="786" y="2389"/>
                      </a:lnTo>
                      <a:lnTo>
                        <a:pt x="787" y="2380"/>
                      </a:lnTo>
                      <a:lnTo>
                        <a:pt x="789" y="2372"/>
                      </a:lnTo>
                      <a:lnTo>
                        <a:pt x="791" y="2366"/>
                      </a:lnTo>
                      <a:lnTo>
                        <a:pt x="795" y="2361"/>
                      </a:lnTo>
                      <a:lnTo>
                        <a:pt x="798" y="2359"/>
                      </a:lnTo>
                      <a:lnTo>
                        <a:pt x="798" y="2360"/>
                      </a:lnTo>
                      <a:lnTo>
                        <a:pt x="800" y="2364"/>
                      </a:lnTo>
                      <a:lnTo>
                        <a:pt x="802" y="2369"/>
                      </a:lnTo>
                      <a:lnTo>
                        <a:pt x="804" y="2375"/>
                      </a:lnTo>
                      <a:lnTo>
                        <a:pt x="808" y="2382"/>
                      </a:lnTo>
                      <a:lnTo>
                        <a:pt x="809" y="2390"/>
                      </a:lnTo>
                      <a:lnTo>
                        <a:pt x="811" y="2396"/>
                      </a:lnTo>
                      <a:lnTo>
                        <a:pt x="811" y="2404"/>
                      </a:lnTo>
                      <a:lnTo>
                        <a:pt x="809" y="2409"/>
                      </a:lnTo>
                      <a:lnTo>
                        <a:pt x="805" y="2414"/>
                      </a:lnTo>
                      <a:lnTo>
                        <a:pt x="802" y="2418"/>
                      </a:lnTo>
                      <a:lnTo>
                        <a:pt x="801" y="2425"/>
                      </a:lnTo>
                      <a:lnTo>
                        <a:pt x="801" y="2432"/>
                      </a:lnTo>
                      <a:lnTo>
                        <a:pt x="803" y="2441"/>
                      </a:lnTo>
                      <a:lnTo>
                        <a:pt x="807" y="2451"/>
                      </a:lnTo>
                      <a:lnTo>
                        <a:pt x="810" y="2459"/>
                      </a:lnTo>
                      <a:lnTo>
                        <a:pt x="814" y="2469"/>
                      </a:lnTo>
                      <a:lnTo>
                        <a:pt x="820" y="2477"/>
                      </a:lnTo>
                      <a:lnTo>
                        <a:pt x="824" y="2484"/>
                      </a:lnTo>
                      <a:lnTo>
                        <a:pt x="829" y="2490"/>
                      </a:lnTo>
                      <a:lnTo>
                        <a:pt x="828" y="2492"/>
                      </a:lnTo>
                      <a:lnTo>
                        <a:pt x="828" y="2499"/>
                      </a:lnTo>
                      <a:lnTo>
                        <a:pt x="827" y="2508"/>
                      </a:lnTo>
                      <a:lnTo>
                        <a:pt x="827" y="2520"/>
                      </a:lnTo>
                      <a:lnTo>
                        <a:pt x="828" y="2534"/>
                      </a:lnTo>
                      <a:lnTo>
                        <a:pt x="830" y="2550"/>
                      </a:lnTo>
                      <a:lnTo>
                        <a:pt x="834" y="2565"/>
                      </a:lnTo>
                      <a:lnTo>
                        <a:pt x="839" y="2580"/>
                      </a:lnTo>
                      <a:lnTo>
                        <a:pt x="847" y="2593"/>
                      </a:lnTo>
                      <a:lnTo>
                        <a:pt x="858" y="2604"/>
                      </a:lnTo>
                      <a:lnTo>
                        <a:pt x="858" y="2608"/>
                      </a:lnTo>
                      <a:lnTo>
                        <a:pt x="857" y="2618"/>
                      </a:lnTo>
                      <a:lnTo>
                        <a:pt x="855" y="2633"/>
                      </a:lnTo>
                      <a:lnTo>
                        <a:pt x="854" y="2653"/>
                      </a:lnTo>
                      <a:lnTo>
                        <a:pt x="854" y="2675"/>
                      </a:lnTo>
                      <a:lnTo>
                        <a:pt x="855" y="2698"/>
                      </a:lnTo>
                      <a:lnTo>
                        <a:pt x="858" y="2720"/>
                      </a:lnTo>
                      <a:lnTo>
                        <a:pt x="863" y="2743"/>
                      </a:lnTo>
                      <a:lnTo>
                        <a:pt x="870" y="2763"/>
                      </a:lnTo>
                      <a:lnTo>
                        <a:pt x="878" y="2779"/>
                      </a:lnTo>
                      <a:lnTo>
                        <a:pt x="877" y="2781"/>
                      </a:lnTo>
                      <a:lnTo>
                        <a:pt x="874" y="2786"/>
                      </a:lnTo>
                      <a:lnTo>
                        <a:pt x="870" y="2794"/>
                      </a:lnTo>
                      <a:lnTo>
                        <a:pt x="864" y="2804"/>
                      </a:lnTo>
                      <a:lnTo>
                        <a:pt x="860" y="2815"/>
                      </a:lnTo>
                      <a:lnTo>
                        <a:pt x="855" y="2828"/>
                      </a:lnTo>
                      <a:lnTo>
                        <a:pt x="852" y="2841"/>
                      </a:lnTo>
                      <a:lnTo>
                        <a:pt x="851" y="2854"/>
                      </a:lnTo>
                      <a:lnTo>
                        <a:pt x="852" y="2867"/>
                      </a:lnTo>
                      <a:lnTo>
                        <a:pt x="858" y="2878"/>
                      </a:lnTo>
                      <a:lnTo>
                        <a:pt x="864" y="2891"/>
                      </a:lnTo>
                      <a:lnTo>
                        <a:pt x="872" y="2907"/>
                      </a:lnTo>
                      <a:lnTo>
                        <a:pt x="880" y="2926"/>
                      </a:lnTo>
                      <a:lnTo>
                        <a:pt x="889" y="2944"/>
                      </a:lnTo>
                      <a:lnTo>
                        <a:pt x="898" y="2964"/>
                      </a:lnTo>
                      <a:lnTo>
                        <a:pt x="907" y="2982"/>
                      </a:lnTo>
                      <a:lnTo>
                        <a:pt x="915" y="2999"/>
                      </a:lnTo>
                      <a:lnTo>
                        <a:pt x="924" y="3012"/>
                      </a:lnTo>
                      <a:lnTo>
                        <a:pt x="932" y="3022"/>
                      </a:lnTo>
                      <a:lnTo>
                        <a:pt x="938" y="3027"/>
                      </a:lnTo>
                      <a:lnTo>
                        <a:pt x="939" y="3027"/>
                      </a:lnTo>
                      <a:lnTo>
                        <a:pt x="941" y="3027"/>
                      </a:lnTo>
                      <a:lnTo>
                        <a:pt x="942" y="3028"/>
                      </a:lnTo>
                      <a:lnTo>
                        <a:pt x="944" y="3028"/>
                      </a:lnTo>
                      <a:lnTo>
                        <a:pt x="946" y="3029"/>
                      </a:lnTo>
                      <a:lnTo>
                        <a:pt x="947" y="3029"/>
                      </a:lnTo>
                      <a:lnTo>
                        <a:pt x="949" y="3030"/>
                      </a:lnTo>
                      <a:lnTo>
                        <a:pt x="950" y="3030"/>
                      </a:lnTo>
                      <a:lnTo>
                        <a:pt x="952" y="3031"/>
                      </a:lnTo>
                      <a:lnTo>
                        <a:pt x="954" y="3033"/>
                      </a:lnTo>
                      <a:lnTo>
                        <a:pt x="951" y="3033"/>
                      </a:lnTo>
                      <a:lnTo>
                        <a:pt x="951" y="3034"/>
                      </a:lnTo>
                      <a:lnTo>
                        <a:pt x="952" y="3039"/>
                      </a:lnTo>
                      <a:lnTo>
                        <a:pt x="952" y="3046"/>
                      </a:lnTo>
                      <a:lnTo>
                        <a:pt x="953" y="3055"/>
                      </a:lnTo>
                      <a:lnTo>
                        <a:pt x="953" y="3066"/>
                      </a:lnTo>
                      <a:lnTo>
                        <a:pt x="953" y="3078"/>
                      </a:lnTo>
                      <a:lnTo>
                        <a:pt x="953" y="3091"/>
                      </a:lnTo>
                      <a:lnTo>
                        <a:pt x="952" y="3104"/>
                      </a:lnTo>
                      <a:lnTo>
                        <a:pt x="951" y="3117"/>
                      </a:lnTo>
                      <a:lnTo>
                        <a:pt x="949" y="3129"/>
                      </a:lnTo>
                      <a:lnTo>
                        <a:pt x="947" y="3141"/>
                      </a:lnTo>
                      <a:lnTo>
                        <a:pt x="948" y="3153"/>
                      </a:lnTo>
                      <a:lnTo>
                        <a:pt x="950" y="3165"/>
                      </a:lnTo>
                      <a:lnTo>
                        <a:pt x="953" y="3177"/>
                      </a:lnTo>
                      <a:lnTo>
                        <a:pt x="958" y="3188"/>
                      </a:lnTo>
                      <a:lnTo>
                        <a:pt x="961" y="3199"/>
                      </a:lnTo>
                      <a:lnTo>
                        <a:pt x="965" y="3208"/>
                      </a:lnTo>
                      <a:lnTo>
                        <a:pt x="966" y="3216"/>
                      </a:lnTo>
                      <a:lnTo>
                        <a:pt x="966" y="3223"/>
                      </a:lnTo>
                      <a:lnTo>
                        <a:pt x="964" y="3228"/>
                      </a:lnTo>
                      <a:lnTo>
                        <a:pt x="962" y="3235"/>
                      </a:lnTo>
                      <a:lnTo>
                        <a:pt x="960" y="3247"/>
                      </a:lnTo>
                      <a:lnTo>
                        <a:pt x="960" y="3261"/>
                      </a:lnTo>
                      <a:lnTo>
                        <a:pt x="960" y="3277"/>
                      </a:lnTo>
                      <a:lnTo>
                        <a:pt x="960" y="3295"/>
                      </a:lnTo>
                      <a:lnTo>
                        <a:pt x="961" y="3312"/>
                      </a:lnTo>
                      <a:lnTo>
                        <a:pt x="961" y="3328"/>
                      </a:lnTo>
                      <a:lnTo>
                        <a:pt x="961" y="3342"/>
                      </a:lnTo>
                      <a:lnTo>
                        <a:pt x="959" y="3352"/>
                      </a:lnTo>
                      <a:lnTo>
                        <a:pt x="957" y="3359"/>
                      </a:lnTo>
                      <a:lnTo>
                        <a:pt x="954" y="3363"/>
                      </a:lnTo>
                      <a:lnTo>
                        <a:pt x="952" y="3371"/>
                      </a:lnTo>
                      <a:lnTo>
                        <a:pt x="950" y="3382"/>
                      </a:lnTo>
                      <a:lnTo>
                        <a:pt x="949" y="3393"/>
                      </a:lnTo>
                      <a:lnTo>
                        <a:pt x="948" y="3406"/>
                      </a:lnTo>
                      <a:lnTo>
                        <a:pt x="948" y="3418"/>
                      </a:lnTo>
                      <a:lnTo>
                        <a:pt x="947" y="3428"/>
                      </a:lnTo>
                      <a:lnTo>
                        <a:pt x="947" y="3437"/>
                      </a:lnTo>
                      <a:lnTo>
                        <a:pt x="947" y="3443"/>
                      </a:lnTo>
                      <a:lnTo>
                        <a:pt x="947" y="3445"/>
                      </a:lnTo>
                      <a:lnTo>
                        <a:pt x="946" y="3447"/>
                      </a:lnTo>
                      <a:lnTo>
                        <a:pt x="944" y="3451"/>
                      </a:lnTo>
                      <a:lnTo>
                        <a:pt x="940" y="3458"/>
                      </a:lnTo>
                      <a:lnTo>
                        <a:pt x="937" y="3468"/>
                      </a:lnTo>
                      <a:lnTo>
                        <a:pt x="935" y="3480"/>
                      </a:lnTo>
                      <a:lnTo>
                        <a:pt x="934" y="3493"/>
                      </a:lnTo>
                      <a:lnTo>
                        <a:pt x="935" y="3507"/>
                      </a:lnTo>
                      <a:lnTo>
                        <a:pt x="938" y="3522"/>
                      </a:lnTo>
                      <a:lnTo>
                        <a:pt x="944" y="3538"/>
                      </a:lnTo>
                      <a:lnTo>
                        <a:pt x="954" y="3555"/>
                      </a:lnTo>
                      <a:lnTo>
                        <a:pt x="954" y="3556"/>
                      </a:lnTo>
                      <a:lnTo>
                        <a:pt x="956" y="3559"/>
                      </a:lnTo>
                      <a:lnTo>
                        <a:pt x="959" y="3562"/>
                      </a:lnTo>
                      <a:lnTo>
                        <a:pt x="963" y="3568"/>
                      </a:lnTo>
                      <a:lnTo>
                        <a:pt x="969" y="3574"/>
                      </a:lnTo>
                      <a:lnTo>
                        <a:pt x="977" y="3580"/>
                      </a:lnTo>
                      <a:lnTo>
                        <a:pt x="987" y="3585"/>
                      </a:lnTo>
                      <a:lnTo>
                        <a:pt x="1001" y="3589"/>
                      </a:lnTo>
                      <a:lnTo>
                        <a:pt x="1017" y="3593"/>
                      </a:lnTo>
                      <a:lnTo>
                        <a:pt x="1037" y="3594"/>
                      </a:lnTo>
                      <a:lnTo>
                        <a:pt x="1059" y="3592"/>
                      </a:lnTo>
                      <a:lnTo>
                        <a:pt x="1078" y="3586"/>
                      </a:lnTo>
                      <a:lnTo>
                        <a:pt x="1096" y="3577"/>
                      </a:lnTo>
                      <a:lnTo>
                        <a:pt x="1111" y="3565"/>
                      </a:lnTo>
                      <a:lnTo>
                        <a:pt x="1124" y="3551"/>
                      </a:lnTo>
                      <a:lnTo>
                        <a:pt x="1135" y="3534"/>
                      </a:lnTo>
                      <a:lnTo>
                        <a:pt x="1143" y="3513"/>
                      </a:lnTo>
                      <a:lnTo>
                        <a:pt x="1147" y="3490"/>
                      </a:lnTo>
                      <a:lnTo>
                        <a:pt x="1149" y="3465"/>
                      </a:lnTo>
                      <a:lnTo>
                        <a:pt x="1147" y="3437"/>
                      </a:lnTo>
                      <a:lnTo>
                        <a:pt x="1144" y="3408"/>
                      </a:lnTo>
                      <a:lnTo>
                        <a:pt x="1140" y="3381"/>
                      </a:lnTo>
                      <a:lnTo>
                        <a:pt x="1137" y="3354"/>
                      </a:lnTo>
                      <a:lnTo>
                        <a:pt x="1135" y="3329"/>
                      </a:lnTo>
                      <a:lnTo>
                        <a:pt x="1133" y="3309"/>
                      </a:lnTo>
                      <a:lnTo>
                        <a:pt x="1132" y="3290"/>
                      </a:lnTo>
                      <a:lnTo>
                        <a:pt x="1131" y="3275"/>
                      </a:lnTo>
                      <a:lnTo>
                        <a:pt x="1130" y="3264"/>
                      </a:lnTo>
                      <a:lnTo>
                        <a:pt x="1130" y="3257"/>
                      </a:lnTo>
                      <a:lnTo>
                        <a:pt x="1128" y="3254"/>
                      </a:lnTo>
                      <a:lnTo>
                        <a:pt x="1130" y="3251"/>
                      </a:lnTo>
                      <a:lnTo>
                        <a:pt x="1130" y="3245"/>
                      </a:lnTo>
                      <a:lnTo>
                        <a:pt x="1130" y="3234"/>
                      </a:lnTo>
                      <a:lnTo>
                        <a:pt x="1130" y="3220"/>
                      </a:lnTo>
                      <a:lnTo>
                        <a:pt x="1130" y="3205"/>
                      </a:lnTo>
                      <a:lnTo>
                        <a:pt x="1130" y="3191"/>
                      </a:lnTo>
                      <a:lnTo>
                        <a:pt x="1128" y="3177"/>
                      </a:lnTo>
                      <a:lnTo>
                        <a:pt x="1127" y="3166"/>
                      </a:lnTo>
                      <a:lnTo>
                        <a:pt x="1124" y="3159"/>
                      </a:lnTo>
                      <a:lnTo>
                        <a:pt x="1121" y="3155"/>
                      </a:lnTo>
                      <a:lnTo>
                        <a:pt x="1118" y="3153"/>
                      </a:lnTo>
                      <a:lnTo>
                        <a:pt x="1115" y="3150"/>
                      </a:lnTo>
                      <a:lnTo>
                        <a:pt x="1114" y="3145"/>
                      </a:lnTo>
                      <a:lnTo>
                        <a:pt x="1113" y="3139"/>
                      </a:lnTo>
                      <a:lnTo>
                        <a:pt x="1113" y="3133"/>
                      </a:lnTo>
                      <a:lnTo>
                        <a:pt x="1113" y="3127"/>
                      </a:lnTo>
                      <a:lnTo>
                        <a:pt x="1113" y="3122"/>
                      </a:lnTo>
                      <a:lnTo>
                        <a:pt x="1113" y="3117"/>
                      </a:lnTo>
                      <a:lnTo>
                        <a:pt x="1113" y="3114"/>
                      </a:lnTo>
                      <a:lnTo>
                        <a:pt x="1113" y="3113"/>
                      </a:lnTo>
                      <a:lnTo>
                        <a:pt x="1113" y="3112"/>
                      </a:lnTo>
                      <a:lnTo>
                        <a:pt x="1112" y="3109"/>
                      </a:lnTo>
                      <a:lnTo>
                        <a:pt x="1112" y="3103"/>
                      </a:lnTo>
                      <a:lnTo>
                        <a:pt x="1111" y="3097"/>
                      </a:lnTo>
                      <a:lnTo>
                        <a:pt x="1110" y="3089"/>
                      </a:lnTo>
                      <a:lnTo>
                        <a:pt x="1110" y="3081"/>
                      </a:lnTo>
                      <a:lnTo>
                        <a:pt x="1110" y="3074"/>
                      </a:lnTo>
                      <a:lnTo>
                        <a:pt x="1110" y="3067"/>
                      </a:lnTo>
                      <a:lnTo>
                        <a:pt x="1111" y="3062"/>
                      </a:lnTo>
                      <a:lnTo>
                        <a:pt x="1113" y="3059"/>
                      </a:lnTo>
                      <a:lnTo>
                        <a:pt x="1115" y="3056"/>
                      </a:lnTo>
                      <a:lnTo>
                        <a:pt x="1118" y="3054"/>
                      </a:lnTo>
                      <a:lnTo>
                        <a:pt x="1118" y="3051"/>
                      </a:lnTo>
                      <a:lnTo>
                        <a:pt x="1118" y="3047"/>
                      </a:lnTo>
                      <a:lnTo>
                        <a:pt x="1118" y="3043"/>
                      </a:lnTo>
                      <a:lnTo>
                        <a:pt x="1116" y="3039"/>
                      </a:lnTo>
                      <a:lnTo>
                        <a:pt x="1116" y="3036"/>
                      </a:lnTo>
                      <a:lnTo>
                        <a:pt x="1115" y="3033"/>
                      </a:lnTo>
                      <a:lnTo>
                        <a:pt x="1114" y="3029"/>
                      </a:lnTo>
                      <a:lnTo>
                        <a:pt x="1113" y="3027"/>
                      </a:lnTo>
                      <a:lnTo>
                        <a:pt x="1118" y="3026"/>
                      </a:lnTo>
                      <a:lnTo>
                        <a:pt x="1123" y="3025"/>
                      </a:lnTo>
                      <a:lnTo>
                        <a:pt x="1126" y="3025"/>
                      </a:lnTo>
                      <a:lnTo>
                        <a:pt x="1131" y="3024"/>
                      </a:lnTo>
                      <a:lnTo>
                        <a:pt x="1134" y="3024"/>
                      </a:lnTo>
                      <a:lnTo>
                        <a:pt x="1138" y="3024"/>
                      </a:lnTo>
                      <a:lnTo>
                        <a:pt x="1140" y="3025"/>
                      </a:lnTo>
                      <a:lnTo>
                        <a:pt x="1144" y="3025"/>
                      </a:lnTo>
                      <a:lnTo>
                        <a:pt x="1146" y="3026"/>
                      </a:lnTo>
                      <a:lnTo>
                        <a:pt x="1147" y="3027"/>
                      </a:lnTo>
                      <a:lnTo>
                        <a:pt x="1173" y="2969"/>
                      </a:lnTo>
                      <a:lnTo>
                        <a:pt x="1165" y="2861"/>
                      </a:lnTo>
                      <a:lnTo>
                        <a:pt x="1166" y="2855"/>
                      </a:lnTo>
                      <a:lnTo>
                        <a:pt x="1168" y="2842"/>
                      </a:lnTo>
                      <a:lnTo>
                        <a:pt x="1169" y="2822"/>
                      </a:lnTo>
                      <a:lnTo>
                        <a:pt x="1169" y="2798"/>
                      </a:lnTo>
                      <a:lnTo>
                        <a:pt x="1168" y="2770"/>
                      </a:lnTo>
                      <a:lnTo>
                        <a:pt x="1165" y="2743"/>
                      </a:lnTo>
                      <a:lnTo>
                        <a:pt x="1159" y="2717"/>
                      </a:lnTo>
                      <a:lnTo>
                        <a:pt x="1150" y="2695"/>
                      </a:lnTo>
                      <a:lnTo>
                        <a:pt x="1137" y="2679"/>
                      </a:lnTo>
                      <a:lnTo>
                        <a:pt x="1119" y="2669"/>
                      </a:lnTo>
                      <a:lnTo>
                        <a:pt x="1119" y="2668"/>
                      </a:lnTo>
                      <a:lnTo>
                        <a:pt x="1119" y="2666"/>
                      </a:lnTo>
                      <a:lnTo>
                        <a:pt x="1118" y="2663"/>
                      </a:lnTo>
                      <a:lnTo>
                        <a:pt x="1119" y="2657"/>
                      </a:lnTo>
                      <a:lnTo>
                        <a:pt x="1119" y="2653"/>
                      </a:lnTo>
                      <a:lnTo>
                        <a:pt x="1120" y="2648"/>
                      </a:lnTo>
                      <a:lnTo>
                        <a:pt x="1121" y="2642"/>
                      </a:lnTo>
                      <a:lnTo>
                        <a:pt x="1124" y="2637"/>
                      </a:lnTo>
                      <a:lnTo>
                        <a:pt x="1127" y="2633"/>
                      </a:lnTo>
                      <a:lnTo>
                        <a:pt x="1132" y="2630"/>
                      </a:lnTo>
                      <a:lnTo>
                        <a:pt x="1126" y="2622"/>
                      </a:lnTo>
                      <a:lnTo>
                        <a:pt x="1121" y="2613"/>
                      </a:lnTo>
                      <a:lnTo>
                        <a:pt x="1116" y="2601"/>
                      </a:lnTo>
                      <a:lnTo>
                        <a:pt x="1111" y="2590"/>
                      </a:lnTo>
                      <a:lnTo>
                        <a:pt x="1107" y="2578"/>
                      </a:lnTo>
                      <a:lnTo>
                        <a:pt x="1103" y="2566"/>
                      </a:lnTo>
                      <a:lnTo>
                        <a:pt x="1100" y="2556"/>
                      </a:lnTo>
                      <a:lnTo>
                        <a:pt x="1097" y="2549"/>
                      </a:lnTo>
                      <a:lnTo>
                        <a:pt x="1096" y="2543"/>
                      </a:lnTo>
                      <a:lnTo>
                        <a:pt x="1095" y="2542"/>
                      </a:lnTo>
                      <a:lnTo>
                        <a:pt x="1090" y="2487"/>
                      </a:lnTo>
                      <a:lnTo>
                        <a:pt x="1090" y="2445"/>
                      </a:lnTo>
                      <a:lnTo>
                        <a:pt x="1090" y="2444"/>
                      </a:lnTo>
                      <a:lnTo>
                        <a:pt x="1091" y="2442"/>
                      </a:lnTo>
                      <a:lnTo>
                        <a:pt x="1093" y="2438"/>
                      </a:lnTo>
                      <a:lnTo>
                        <a:pt x="1094" y="2432"/>
                      </a:lnTo>
                      <a:lnTo>
                        <a:pt x="1094" y="2427"/>
                      </a:lnTo>
                      <a:lnTo>
                        <a:pt x="1094" y="2419"/>
                      </a:lnTo>
                      <a:lnTo>
                        <a:pt x="1094" y="2413"/>
                      </a:lnTo>
                      <a:lnTo>
                        <a:pt x="1091" y="2405"/>
                      </a:lnTo>
                      <a:lnTo>
                        <a:pt x="1087" y="2397"/>
                      </a:lnTo>
                      <a:lnTo>
                        <a:pt x="1082" y="2390"/>
                      </a:lnTo>
                      <a:lnTo>
                        <a:pt x="1066" y="2322"/>
                      </a:lnTo>
                      <a:lnTo>
                        <a:pt x="1066" y="2321"/>
                      </a:lnTo>
                      <a:lnTo>
                        <a:pt x="1065" y="2319"/>
                      </a:lnTo>
                      <a:lnTo>
                        <a:pt x="1065" y="2317"/>
                      </a:lnTo>
                      <a:lnTo>
                        <a:pt x="1065" y="2313"/>
                      </a:lnTo>
                      <a:lnTo>
                        <a:pt x="1066" y="2308"/>
                      </a:lnTo>
                      <a:lnTo>
                        <a:pt x="1069" y="2303"/>
                      </a:lnTo>
                      <a:lnTo>
                        <a:pt x="1071" y="2298"/>
                      </a:lnTo>
                      <a:lnTo>
                        <a:pt x="1075" y="2293"/>
                      </a:lnTo>
                      <a:lnTo>
                        <a:pt x="1082" y="2290"/>
                      </a:lnTo>
                      <a:lnTo>
                        <a:pt x="1090" y="2285"/>
                      </a:lnTo>
                      <a:lnTo>
                        <a:pt x="1090" y="2283"/>
                      </a:lnTo>
                      <a:lnTo>
                        <a:pt x="1093" y="2277"/>
                      </a:lnTo>
                      <a:lnTo>
                        <a:pt x="1096" y="2266"/>
                      </a:lnTo>
                      <a:lnTo>
                        <a:pt x="1100" y="2252"/>
                      </a:lnTo>
                      <a:lnTo>
                        <a:pt x="1105" y="2233"/>
                      </a:lnTo>
                      <a:lnTo>
                        <a:pt x="1108" y="2212"/>
                      </a:lnTo>
                      <a:lnTo>
                        <a:pt x="1110" y="2187"/>
                      </a:lnTo>
                      <a:lnTo>
                        <a:pt x="1111" y="2161"/>
                      </a:lnTo>
                      <a:lnTo>
                        <a:pt x="1111" y="2132"/>
                      </a:lnTo>
                      <a:lnTo>
                        <a:pt x="1108" y="2100"/>
                      </a:lnTo>
                      <a:lnTo>
                        <a:pt x="1109" y="2098"/>
                      </a:lnTo>
                      <a:lnTo>
                        <a:pt x="1109" y="2095"/>
                      </a:lnTo>
                      <a:lnTo>
                        <a:pt x="1109" y="2092"/>
                      </a:lnTo>
                      <a:lnTo>
                        <a:pt x="1110" y="2086"/>
                      </a:lnTo>
                      <a:lnTo>
                        <a:pt x="1111" y="2081"/>
                      </a:lnTo>
                      <a:lnTo>
                        <a:pt x="1112" y="2074"/>
                      </a:lnTo>
                      <a:lnTo>
                        <a:pt x="1113" y="2068"/>
                      </a:lnTo>
                      <a:lnTo>
                        <a:pt x="1114" y="2059"/>
                      </a:lnTo>
                      <a:lnTo>
                        <a:pt x="1116" y="2050"/>
                      </a:lnTo>
                      <a:lnTo>
                        <a:pt x="1124" y="2065"/>
                      </a:lnTo>
                      <a:lnTo>
                        <a:pt x="1132" y="2075"/>
                      </a:lnTo>
                      <a:lnTo>
                        <a:pt x="1139" y="2084"/>
                      </a:lnTo>
                      <a:lnTo>
                        <a:pt x="1146" y="2092"/>
                      </a:lnTo>
                      <a:lnTo>
                        <a:pt x="1152" y="2097"/>
                      </a:lnTo>
                      <a:lnTo>
                        <a:pt x="1158" y="2100"/>
                      </a:lnTo>
                      <a:lnTo>
                        <a:pt x="1162" y="2104"/>
                      </a:lnTo>
                      <a:lnTo>
                        <a:pt x="1165" y="2105"/>
                      </a:lnTo>
                      <a:lnTo>
                        <a:pt x="1168" y="2106"/>
                      </a:lnTo>
                      <a:lnTo>
                        <a:pt x="1171" y="2106"/>
                      </a:lnTo>
                      <a:lnTo>
                        <a:pt x="1176" y="2105"/>
                      </a:lnTo>
                      <a:lnTo>
                        <a:pt x="1185" y="2104"/>
                      </a:lnTo>
                      <a:lnTo>
                        <a:pt x="1196" y="2103"/>
                      </a:lnTo>
                      <a:lnTo>
                        <a:pt x="1208" y="2102"/>
                      </a:lnTo>
                      <a:lnTo>
                        <a:pt x="1220" y="2099"/>
                      </a:lnTo>
                      <a:lnTo>
                        <a:pt x="1231" y="2098"/>
                      </a:lnTo>
                      <a:lnTo>
                        <a:pt x="1240" y="2096"/>
                      </a:lnTo>
                      <a:lnTo>
                        <a:pt x="1248" y="2094"/>
                      </a:lnTo>
                      <a:lnTo>
                        <a:pt x="1251" y="2093"/>
                      </a:lnTo>
                      <a:lnTo>
                        <a:pt x="1256" y="2088"/>
                      </a:lnTo>
                      <a:lnTo>
                        <a:pt x="1263" y="2081"/>
                      </a:lnTo>
                      <a:lnTo>
                        <a:pt x="1273" y="2070"/>
                      </a:lnTo>
                      <a:lnTo>
                        <a:pt x="1284" y="2057"/>
                      </a:lnTo>
                      <a:lnTo>
                        <a:pt x="1296" y="2042"/>
                      </a:lnTo>
                      <a:lnTo>
                        <a:pt x="1308" y="2028"/>
                      </a:lnTo>
                      <a:lnTo>
                        <a:pt x="1319" y="2012"/>
                      </a:lnTo>
                      <a:lnTo>
                        <a:pt x="1326" y="1999"/>
                      </a:lnTo>
                      <a:lnTo>
                        <a:pt x="1332" y="1987"/>
                      </a:lnTo>
                      <a:lnTo>
                        <a:pt x="1333" y="1978"/>
                      </a:lnTo>
                      <a:lnTo>
                        <a:pt x="1332" y="1971"/>
                      </a:lnTo>
                      <a:lnTo>
                        <a:pt x="1332" y="1966"/>
                      </a:lnTo>
                      <a:lnTo>
                        <a:pt x="1332" y="1961"/>
                      </a:lnTo>
                      <a:lnTo>
                        <a:pt x="1333" y="1957"/>
                      </a:lnTo>
                      <a:lnTo>
                        <a:pt x="1334" y="1954"/>
                      </a:lnTo>
                      <a:lnTo>
                        <a:pt x="1335" y="1950"/>
                      </a:lnTo>
                      <a:lnTo>
                        <a:pt x="1336" y="1948"/>
                      </a:lnTo>
                      <a:lnTo>
                        <a:pt x="1338" y="1946"/>
                      </a:lnTo>
                      <a:lnTo>
                        <a:pt x="1341" y="1945"/>
                      </a:lnTo>
                      <a:lnTo>
                        <a:pt x="1343" y="1944"/>
                      </a:lnTo>
                      <a:lnTo>
                        <a:pt x="1345" y="1942"/>
                      </a:lnTo>
                      <a:lnTo>
                        <a:pt x="1346" y="1937"/>
                      </a:lnTo>
                      <a:lnTo>
                        <a:pt x="1346" y="1931"/>
                      </a:lnTo>
                      <a:lnTo>
                        <a:pt x="1346" y="1923"/>
                      </a:lnTo>
                      <a:lnTo>
                        <a:pt x="1344" y="1914"/>
                      </a:lnTo>
                      <a:lnTo>
                        <a:pt x="1343" y="1907"/>
                      </a:lnTo>
                      <a:lnTo>
                        <a:pt x="1341" y="1899"/>
                      </a:lnTo>
                      <a:lnTo>
                        <a:pt x="1339" y="1893"/>
                      </a:lnTo>
                      <a:lnTo>
                        <a:pt x="1338" y="1888"/>
                      </a:lnTo>
                      <a:lnTo>
                        <a:pt x="1338" y="1886"/>
                      </a:lnTo>
                      <a:lnTo>
                        <a:pt x="1337" y="1886"/>
                      </a:lnTo>
                      <a:lnTo>
                        <a:pt x="1337" y="1884"/>
                      </a:lnTo>
                      <a:lnTo>
                        <a:pt x="1336" y="1881"/>
                      </a:lnTo>
                      <a:lnTo>
                        <a:pt x="1334" y="1876"/>
                      </a:lnTo>
                      <a:lnTo>
                        <a:pt x="1333" y="1872"/>
                      </a:lnTo>
                      <a:lnTo>
                        <a:pt x="1331" y="1867"/>
                      </a:lnTo>
                      <a:lnTo>
                        <a:pt x="1329" y="1862"/>
                      </a:lnTo>
                      <a:lnTo>
                        <a:pt x="1325" y="1858"/>
                      </a:lnTo>
                      <a:lnTo>
                        <a:pt x="1323" y="1855"/>
                      </a:lnTo>
                      <a:lnTo>
                        <a:pt x="1320" y="1852"/>
                      </a:lnTo>
                      <a:lnTo>
                        <a:pt x="1318" y="1850"/>
                      </a:lnTo>
                      <a:lnTo>
                        <a:pt x="1317" y="1846"/>
                      </a:lnTo>
                      <a:lnTo>
                        <a:pt x="1315" y="1839"/>
                      </a:lnTo>
                      <a:lnTo>
                        <a:pt x="1315" y="1832"/>
                      </a:lnTo>
                      <a:lnTo>
                        <a:pt x="1315" y="1823"/>
                      </a:lnTo>
                      <a:lnTo>
                        <a:pt x="1315" y="1814"/>
                      </a:lnTo>
                      <a:lnTo>
                        <a:pt x="1315" y="1806"/>
                      </a:lnTo>
                      <a:lnTo>
                        <a:pt x="1314" y="1797"/>
                      </a:lnTo>
                      <a:lnTo>
                        <a:pt x="1313" y="1790"/>
                      </a:lnTo>
                      <a:lnTo>
                        <a:pt x="1312" y="1785"/>
                      </a:lnTo>
                      <a:lnTo>
                        <a:pt x="1309" y="1780"/>
                      </a:lnTo>
                      <a:lnTo>
                        <a:pt x="1305" y="1771"/>
                      </a:lnTo>
                      <a:lnTo>
                        <a:pt x="1298" y="1761"/>
                      </a:lnTo>
                      <a:lnTo>
                        <a:pt x="1289" y="1749"/>
                      </a:lnTo>
                      <a:lnTo>
                        <a:pt x="1281" y="1736"/>
                      </a:lnTo>
                      <a:lnTo>
                        <a:pt x="1272" y="1722"/>
                      </a:lnTo>
                      <a:lnTo>
                        <a:pt x="1262" y="1708"/>
                      </a:lnTo>
                      <a:lnTo>
                        <a:pt x="1253" y="1696"/>
                      </a:lnTo>
                      <a:lnTo>
                        <a:pt x="1246" y="1684"/>
                      </a:lnTo>
                      <a:lnTo>
                        <a:pt x="1238" y="1675"/>
                      </a:lnTo>
                      <a:lnTo>
                        <a:pt x="1248" y="1655"/>
                      </a:lnTo>
                      <a:lnTo>
                        <a:pt x="1259" y="1634"/>
                      </a:lnTo>
                      <a:lnTo>
                        <a:pt x="1269" y="1613"/>
                      </a:lnTo>
                      <a:lnTo>
                        <a:pt x="1279" y="1593"/>
                      </a:lnTo>
                      <a:lnTo>
                        <a:pt x="1287" y="1574"/>
                      </a:lnTo>
                      <a:lnTo>
                        <a:pt x="1296" y="1558"/>
                      </a:lnTo>
                      <a:lnTo>
                        <a:pt x="1302" y="1544"/>
                      </a:lnTo>
                      <a:lnTo>
                        <a:pt x="1307" y="1533"/>
                      </a:lnTo>
                      <a:lnTo>
                        <a:pt x="1310" y="1526"/>
                      </a:lnTo>
                      <a:lnTo>
                        <a:pt x="1312" y="1524"/>
                      </a:lnTo>
                      <a:lnTo>
                        <a:pt x="1312" y="1522"/>
                      </a:lnTo>
                      <a:lnTo>
                        <a:pt x="1313" y="1519"/>
                      </a:lnTo>
                      <a:lnTo>
                        <a:pt x="1314" y="1512"/>
                      </a:lnTo>
                      <a:lnTo>
                        <a:pt x="1314" y="1504"/>
                      </a:lnTo>
                      <a:lnTo>
                        <a:pt x="1313" y="1495"/>
                      </a:lnTo>
                      <a:lnTo>
                        <a:pt x="1310" y="1484"/>
                      </a:lnTo>
                      <a:lnTo>
                        <a:pt x="1302" y="1473"/>
                      </a:lnTo>
                      <a:lnTo>
                        <a:pt x="1293" y="1461"/>
                      </a:lnTo>
                      <a:lnTo>
                        <a:pt x="1277" y="1449"/>
                      </a:lnTo>
                      <a:lnTo>
                        <a:pt x="1257" y="1437"/>
                      </a:lnTo>
                      <a:lnTo>
                        <a:pt x="1256" y="1437"/>
                      </a:lnTo>
                      <a:lnTo>
                        <a:pt x="1256" y="1436"/>
                      </a:lnTo>
                      <a:lnTo>
                        <a:pt x="1257" y="1436"/>
                      </a:lnTo>
                      <a:lnTo>
                        <a:pt x="1257" y="1435"/>
                      </a:lnTo>
                      <a:lnTo>
                        <a:pt x="1257" y="1436"/>
                      </a:lnTo>
                      <a:lnTo>
                        <a:pt x="1256" y="1436"/>
                      </a:lnTo>
                      <a:lnTo>
                        <a:pt x="1257" y="1436"/>
                      </a:lnTo>
                      <a:lnTo>
                        <a:pt x="1257" y="1435"/>
                      </a:lnTo>
                      <a:lnTo>
                        <a:pt x="1258" y="1432"/>
                      </a:lnTo>
                      <a:lnTo>
                        <a:pt x="1260" y="1428"/>
                      </a:lnTo>
                      <a:lnTo>
                        <a:pt x="1261" y="1425"/>
                      </a:lnTo>
                      <a:lnTo>
                        <a:pt x="1263" y="1421"/>
                      </a:lnTo>
                      <a:lnTo>
                        <a:pt x="1265" y="1416"/>
                      </a:lnTo>
                      <a:lnTo>
                        <a:pt x="1267" y="1411"/>
                      </a:lnTo>
                      <a:lnTo>
                        <a:pt x="1269" y="1407"/>
                      </a:lnTo>
                      <a:lnTo>
                        <a:pt x="1271" y="1402"/>
                      </a:lnTo>
                      <a:lnTo>
                        <a:pt x="1273" y="1398"/>
                      </a:lnTo>
                      <a:lnTo>
                        <a:pt x="1275" y="1393"/>
                      </a:lnTo>
                      <a:lnTo>
                        <a:pt x="1275" y="1392"/>
                      </a:lnTo>
                      <a:lnTo>
                        <a:pt x="1275" y="1393"/>
                      </a:lnTo>
                      <a:lnTo>
                        <a:pt x="1275" y="1392"/>
                      </a:lnTo>
                      <a:lnTo>
                        <a:pt x="1276" y="1391"/>
                      </a:lnTo>
                      <a:lnTo>
                        <a:pt x="1275" y="1391"/>
                      </a:lnTo>
                      <a:lnTo>
                        <a:pt x="1275" y="1390"/>
                      </a:lnTo>
                      <a:lnTo>
                        <a:pt x="1276" y="1388"/>
                      </a:lnTo>
                      <a:lnTo>
                        <a:pt x="1276" y="1385"/>
                      </a:lnTo>
                      <a:lnTo>
                        <a:pt x="1275" y="1383"/>
                      </a:lnTo>
                      <a:lnTo>
                        <a:pt x="1273" y="1379"/>
                      </a:lnTo>
                      <a:lnTo>
                        <a:pt x="1271" y="1376"/>
                      </a:lnTo>
                      <a:lnTo>
                        <a:pt x="1268" y="1374"/>
                      </a:lnTo>
                      <a:lnTo>
                        <a:pt x="1263" y="1371"/>
                      </a:lnTo>
                      <a:lnTo>
                        <a:pt x="1259" y="1368"/>
                      </a:lnTo>
                      <a:lnTo>
                        <a:pt x="1255" y="1366"/>
                      </a:lnTo>
                      <a:lnTo>
                        <a:pt x="1249" y="1364"/>
                      </a:lnTo>
                      <a:lnTo>
                        <a:pt x="1245" y="1363"/>
                      </a:lnTo>
                      <a:lnTo>
                        <a:pt x="1242" y="1362"/>
                      </a:lnTo>
                      <a:lnTo>
                        <a:pt x="1237" y="1361"/>
                      </a:lnTo>
                      <a:lnTo>
                        <a:pt x="1234" y="1361"/>
                      </a:lnTo>
                      <a:lnTo>
                        <a:pt x="1230" y="1360"/>
                      </a:lnTo>
                      <a:lnTo>
                        <a:pt x="1226" y="1360"/>
                      </a:lnTo>
                      <a:lnTo>
                        <a:pt x="1223" y="1360"/>
                      </a:lnTo>
                      <a:lnTo>
                        <a:pt x="1221" y="1361"/>
                      </a:lnTo>
                      <a:lnTo>
                        <a:pt x="1218" y="1361"/>
                      </a:lnTo>
                      <a:lnTo>
                        <a:pt x="1215" y="1362"/>
                      </a:lnTo>
                      <a:lnTo>
                        <a:pt x="1215" y="1363"/>
                      </a:lnTo>
                      <a:lnTo>
                        <a:pt x="1215" y="1362"/>
                      </a:lnTo>
                      <a:lnTo>
                        <a:pt x="1214" y="1363"/>
                      </a:lnTo>
                      <a:lnTo>
                        <a:pt x="1213" y="1364"/>
                      </a:lnTo>
                      <a:lnTo>
                        <a:pt x="1212" y="1365"/>
                      </a:lnTo>
                      <a:lnTo>
                        <a:pt x="1211" y="1366"/>
                      </a:lnTo>
                      <a:lnTo>
                        <a:pt x="1210" y="1366"/>
                      </a:lnTo>
                      <a:lnTo>
                        <a:pt x="1210" y="1367"/>
                      </a:lnTo>
                      <a:lnTo>
                        <a:pt x="1209" y="1370"/>
                      </a:lnTo>
                      <a:lnTo>
                        <a:pt x="1208" y="1373"/>
                      </a:lnTo>
                      <a:lnTo>
                        <a:pt x="1206" y="1378"/>
                      </a:lnTo>
                      <a:lnTo>
                        <a:pt x="1202" y="1385"/>
                      </a:lnTo>
                      <a:lnTo>
                        <a:pt x="1200" y="1391"/>
                      </a:lnTo>
                      <a:lnTo>
                        <a:pt x="1197" y="1397"/>
                      </a:lnTo>
                      <a:lnTo>
                        <a:pt x="1195" y="1403"/>
                      </a:lnTo>
                      <a:lnTo>
                        <a:pt x="1192" y="1408"/>
                      </a:lnTo>
                      <a:lnTo>
                        <a:pt x="1190" y="1412"/>
                      </a:lnTo>
                      <a:lnTo>
                        <a:pt x="1189" y="1414"/>
                      </a:lnTo>
                      <a:lnTo>
                        <a:pt x="1189" y="1416"/>
                      </a:lnTo>
                      <a:lnTo>
                        <a:pt x="1188" y="1417"/>
                      </a:lnTo>
                      <a:lnTo>
                        <a:pt x="1188" y="1419"/>
                      </a:lnTo>
                      <a:lnTo>
                        <a:pt x="1188" y="1420"/>
                      </a:lnTo>
                      <a:lnTo>
                        <a:pt x="1188" y="1419"/>
                      </a:lnTo>
                      <a:lnTo>
                        <a:pt x="1188" y="1417"/>
                      </a:lnTo>
                      <a:lnTo>
                        <a:pt x="1188" y="1416"/>
                      </a:lnTo>
                      <a:lnTo>
                        <a:pt x="1189" y="1414"/>
                      </a:lnTo>
                      <a:lnTo>
                        <a:pt x="1178" y="1411"/>
                      </a:lnTo>
                      <a:lnTo>
                        <a:pt x="1170" y="1408"/>
                      </a:lnTo>
                      <a:lnTo>
                        <a:pt x="1161" y="1407"/>
                      </a:lnTo>
                      <a:lnTo>
                        <a:pt x="1153" y="1407"/>
                      </a:lnTo>
                      <a:lnTo>
                        <a:pt x="1146" y="1408"/>
                      </a:lnTo>
                      <a:lnTo>
                        <a:pt x="1139" y="1410"/>
                      </a:lnTo>
                      <a:lnTo>
                        <a:pt x="1134" y="1411"/>
                      </a:lnTo>
                      <a:lnTo>
                        <a:pt x="1128" y="1414"/>
                      </a:lnTo>
                      <a:lnTo>
                        <a:pt x="1125" y="1416"/>
                      </a:lnTo>
                      <a:lnTo>
                        <a:pt x="1121" y="1420"/>
                      </a:lnTo>
                      <a:lnTo>
                        <a:pt x="1121" y="1419"/>
                      </a:lnTo>
                      <a:lnTo>
                        <a:pt x="1122" y="1419"/>
                      </a:lnTo>
                      <a:lnTo>
                        <a:pt x="1122" y="1417"/>
                      </a:lnTo>
                      <a:lnTo>
                        <a:pt x="1122" y="1416"/>
                      </a:lnTo>
                      <a:lnTo>
                        <a:pt x="1122" y="1414"/>
                      </a:lnTo>
                      <a:lnTo>
                        <a:pt x="1122" y="1413"/>
                      </a:lnTo>
                      <a:lnTo>
                        <a:pt x="1122" y="1411"/>
                      </a:lnTo>
                      <a:lnTo>
                        <a:pt x="1121" y="1409"/>
                      </a:lnTo>
                      <a:lnTo>
                        <a:pt x="1121" y="1407"/>
                      </a:lnTo>
                      <a:lnTo>
                        <a:pt x="1123" y="1405"/>
                      </a:lnTo>
                      <a:lnTo>
                        <a:pt x="1125" y="1403"/>
                      </a:lnTo>
                      <a:lnTo>
                        <a:pt x="1127" y="1402"/>
                      </a:lnTo>
                      <a:lnTo>
                        <a:pt x="1128" y="1401"/>
                      </a:lnTo>
                      <a:lnTo>
                        <a:pt x="1130" y="1399"/>
                      </a:lnTo>
                      <a:lnTo>
                        <a:pt x="1132" y="1398"/>
                      </a:lnTo>
                      <a:lnTo>
                        <a:pt x="1133" y="1396"/>
                      </a:lnTo>
                      <a:lnTo>
                        <a:pt x="1133" y="1395"/>
                      </a:lnTo>
                      <a:lnTo>
                        <a:pt x="1134" y="1392"/>
                      </a:lnTo>
                      <a:lnTo>
                        <a:pt x="1134" y="1390"/>
                      </a:lnTo>
                      <a:lnTo>
                        <a:pt x="1134" y="1389"/>
                      </a:lnTo>
                      <a:lnTo>
                        <a:pt x="1135" y="1387"/>
                      </a:lnTo>
                      <a:lnTo>
                        <a:pt x="1135" y="1386"/>
                      </a:lnTo>
                      <a:lnTo>
                        <a:pt x="1135" y="1384"/>
                      </a:lnTo>
                      <a:lnTo>
                        <a:pt x="1135" y="1383"/>
                      </a:lnTo>
                      <a:lnTo>
                        <a:pt x="1135" y="1382"/>
                      </a:lnTo>
                      <a:lnTo>
                        <a:pt x="1136" y="1379"/>
                      </a:lnTo>
                      <a:lnTo>
                        <a:pt x="1136" y="1378"/>
                      </a:lnTo>
                      <a:lnTo>
                        <a:pt x="1136" y="1376"/>
                      </a:lnTo>
                      <a:lnTo>
                        <a:pt x="1137" y="1375"/>
                      </a:lnTo>
                      <a:lnTo>
                        <a:pt x="1061" y="1375"/>
                      </a:lnTo>
                      <a:lnTo>
                        <a:pt x="1061" y="1377"/>
                      </a:lnTo>
                      <a:lnTo>
                        <a:pt x="1061" y="1378"/>
                      </a:lnTo>
                      <a:lnTo>
                        <a:pt x="1062" y="1380"/>
                      </a:lnTo>
                      <a:lnTo>
                        <a:pt x="1062" y="1383"/>
                      </a:lnTo>
                      <a:lnTo>
                        <a:pt x="1062" y="1385"/>
                      </a:lnTo>
                      <a:lnTo>
                        <a:pt x="1062" y="1387"/>
                      </a:lnTo>
                      <a:lnTo>
                        <a:pt x="1062" y="1389"/>
                      </a:lnTo>
                      <a:lnTo>
                        <a:pt x="1061" y="1391"/>
                      </a:lnTo>
                      <a:lnTo>
                        <a:pt x="1061" y="1393"/>
                      </a:lnTo>
                      <a:lnTo>
                        <a:pt x="1061" y="1396"/>
                      </a:lnTo>
                      <a:lnTo>
                        <a:pt x="1060" y="1392"/>
                      </a:lnTo>
                      <a:lnTo>
                        <a:pt x="1058" y="1389"/>
                      </a:lnTo>
                      <a:lnTo>
                        <a:pt x="1057" y="1386"/>
                      </a:lnTo>
                      <a:lnTo>
                        <a:pt x="1054" y="1383"/>
                      </a:lnTo>
                      <a:lnTo>
                        <a:pt x="1053" y="1379"/>
                      </a:lnTo>
                      <a:lnTo>
                        <a:pt x="1051" y="1377"/>
                      </a:lnTo>
                      <a:lnTo>
                        <a:pt x="1049" y="1374"/>
                      </a:lnTo>
                      <a:lnTo>
                        <a:pt x="1047" y="1371"/>
                      </a:lnTo>
                      <a:lnTo>
                        <a:pt x="1045" y="1367"/>
                      </a:lnTo>
                      <a:lnTo>
                        <a:pt x="1043" y="1364"/>
                      </a:lnTo>
                      <a:lnTo>
                        <a:pt x="1045" y="1364"/>
                      </a:lnTo>
                      <a:lnTo>
                        <a:pt x="1047" y="1365"/>
                      </a:lnTo>
                      <a:lnTo>
                        <a:pt x="1049" y="1365"/>
                      </a:lnTo>
                      <a:lnTo>
                        <a:pt x="1051" y="1365"/>
                      </a:lnTo>
                      <a:lnTo>
                        <a:pt x="1052" y="1365"/>
                      </a:lnTo>
                      <a:lnTo>
                        <a:pt x="1054" y="1366"/>
                      </a:lnTo>
                      <a:lnTo>
                        <a:pt x="1057" y="1366"/>
                      </a:lnTo>
                      <a:lnTo>
                        <a:pt x="1058" y="1366"/>
                      </a:lnTo>
                      <a:lnTo>
                        <a:pt x="1060" y="1366"/>
                      </a:lnTo>
                      <a:lnTo>
                        <a:pt x="1061" y="1367"/>
                      </a:lnTo>
                      <a:lnTo>
                        <a:pt x="1061" y="1368"/>
                      </a:lnTo>
                      <a:lnTo>
                        <a:pt x="1062" y="1370"/>
                      </a:lnTo>
                      <a:lnTo>
                        <a:pt x="1062" y="1371"/>
                      </a:lnTo>
                      <a:lnTo>
                        <a:pt x="1062" y="1372"/>
                      </a:lnTo>
                      <a:lnTo>
                        <a:pt x="1062" y="1373"/>
                      </a:lnTo>
                      <a:lnTo>
                        <a:pt x="1061" y="1373"/>
                      </a:lnTo>
                      <a:lnTo>
                        <a:pt x="1061" y="1374"/>
                      </a:lnTo>
                      <a:lnTo>
                        <a:pt x="1061" y="1375"/>
                      </a:lnTo>
                      <a:lnTo>
                        <a:pt x="1137" y="1375"/>
                      </a:lnTo>
                      <a:lnTo>
                        <a:pt x="1137" y="1373"/>
                      </a:lnTo>
                      <a:lnTo>
                        <a:pt x="1138" y="1372"/>
                      </a:lnTo>
                      <a:lnTo>
                        <a:pt x="1138" y="1371"/>
                      </a:lnTo>
                      <a:lnTo>
                        <a:pt x="1138" y="1368"/>
                      </a:lnTo>
                      <a:lnTo>
                        <a:pt x="1139" y="1367"/>
                      </a:lnTo>
                      <a:lnTo>
                        <a:pt x="1139" y="1365"/>
                      </a:lnTo>
                      <a:lnTo>
                        <a:pt x="1140" y="1364"/>
                      </a:lnTo>
                      <a:lnTo>
                        <a:pt x="1140" y="1362"/>
                      </a:lnTo>
                      <a:lnTo>
                        <a:pt x="1141" y="1361"/>
                      </a:lnTo>
                      <a:lnTo>
                        <a:pt x="1143" y="1359"/>
                      </a:lnTo>
                      <a:lnTo>
                        <a:pt x="1144" y="1359"/>
                      </a:lnTo>
                      <a:lnTo>
                        <a:pt x="1146" y="1358"/>
                      </a:lnTo>
                      <a:lnTo>
                        <a:pt x="1148" y="1358"/>
                      </a:lnTo>
                      <a:lnTo>
                        <a:pt x="1149" y="1357"/>
                      </a:lnTo>
                      <a:lnTo>
                        <a:pt x="1151" y="1355"/>
                      </a:lnTo>
                      <a:lnTo>
                        <a:pt x="1153" y="1355"/>
                      </a:lnTo>
                      <a:lnTo>
                        <a:pt x="1155" y="1354"/>
                      </a:lnTo>
                      <a:lnTo>
                        <a:pt x="1157" y="1353"/>
                      </a:lnTo>
                      <a:lnTo>
                        <a:pt x="1159" y="1352"/>
                      </a:lnTo>
                      <a:lnTo>
                        <a:pt x="1160" y="1351"/>
                      </a:lnTo>
                      <a:lnTo>
                        <a:pt x="1165" y="1352"/>
                      </a:lnTo>
                      <a:lnTo>
                        <a:pt x="1170" y="1352"/>
                      </a:lnTo>
                      <a:lnTo>
                        <a:pt x="1175" y="1351"/>
                      </a:lnTo>
                      <a:lnTo>
                        <a:pt x="1181" y="1349"/>
                      </a:lnTo>
                      <a:lnTo>
                        <a:pt x="1186" y="1346"/>
                      </a:lnTo>
                      <a:lnTo>
                        <a:pt x="1190" y="1342"/>
                      </a:lnTo>
                      <a:lnTo>
                        <a:pt x="1195" y="1338"/>
                      </a:lnTo>
                      <a:lnTo>
                        <a:pt x="1198" y="1335"/>
                      </a:lnTo>
                      <a:lnTo>
                        <a:pt x="1201" y="1330"/>
                      </a:lnTo>
                      <a:lnTo>
                        <a:pt x="1202" y="1328"/>
                      </a:lnTo>
                      <a:lnTo>
                        <a:pt x="1203" y="1326"/>
                      </a:lnTo>
                      <a:lnTo>
                        <a:pt x="1206" y="1325"/>
                      </a:lnTo>
                      <a:lnTo>
                        <a:pt x="1210" y="1325"/>
                      </a:lnTo>
                      <a:lnTo>
                        <a:pt x="1214" y="1325"/>
                      </a:lnTo>
                      <a:lnTo>
                        <a:pt x="1219" y="1324"/>
                      </a:lnTo>
                      <a:lnTo>
                        <a:pt x="1225" y="1324"/>
                      </a:lnTo>
                      <a:lnTo>
                        <a:pt x="1231" y="1323"/>
                      </a:lnTo>
                      <a:lnTo>
                        <a:pt x="1237" y="1321"/>
                      </a:lnTo>
                      <a:lnTo>
                        <a:pt x="1243" y="1318"/>
                      </a:lnTo>
                      <a:lnTo>
                        <a:pt x="1249" y="1315"/>
                      </a:lnTo>
                      <a:lnTo>
                        <a:pt x="1255" y="1311"/>
                      </a:lnTo>
                      <a:lnTo>
                        <a:pt x="1261" y="1308"/>
                      </a:lnTo>
                      <a:lnTo>
                        <a:pt x="1268" y="1305"/>
                      </a:lnTo>
                      <a:lnTo>
                        <a:pt x="1273" y="1304"/>
                      </a:lnTo>
                      <a:lnTo>
                        <a:pt x="1280" y="1303"/>
                      </a:lnTo>
                      <a:lnTo>
                        <a:pt x="1285" y="1304"/>
                      </a:lnTo>
                      <a:lnTo>
                        <a:pt x="1290" y="1304"/>
                      </a:lnTo>
                      <a:lnTo>
                        <a:pt x="1296" y="1305"/>
                      </a:lnTo>
                      <a:lnTo>
                        <a:pt x="1300" y="1308"/>
                      </a:lnTo>
                      <a:lnTo>
                        <a:pt x="1304" y="1310"/>
                      </a:lnTo>
                      <a:lnTo>
                        <a:pt x="1306" y="1310"/>
                      </a:lnTo>
                      <a:lnTo>
                        <a:pt x="1310" y="1308"/>
                      </a:lnTo>
                      <a:lnTo>
                        <a:pt x="1315" y="1305"/>
                      </a:lnTo>
                      <a:lnTo>
                        <a:pt x="1323" y="1301"/>
                      </a:lnTo>
                      <a:lnTo>
                        <a:pt x="1331" y="1295"/>
                      </a:lnTo>
                      <a:lnTo>
                        <a:pt x="1338" y="1286"/>
                      </a:lnTo>
                      <a:lnTo>
                        <a:pt x="1345" y="1275"/>
                      </a:lnTo>
                      <a:lnTo>
                        <a:pt x="1350" y="1261"/>
                      </a:lnTo>
                      <a:lnTo>
                        <a:pt x="1354" y="1243"/>
                      </a:lnTo>
                      <a:lnTo>
                        <a:pt x="1354" y="1224"/>
                      </a:lnTo>
                      <a:lnTo>
                        <a:pt x="1354" y="1223"/>
                      </a:lnTo>
                      <a:lnTo>
                        <a:pt x="1354" y="1222"/>
                      </a:lnTo>
                      <a:lnTo>
                        <a:pt x="1354" y="1221"/>
                      </a:lnTo>
                      <a:lnTo>
                        <a:pt x="1354" y="1219"/>
                      </a:lnTo>
                      <a:lnTo>
                        <a:pt x="1354" y="1218"/>
                      </a:lnTo>
                      <a:lnTo>
                        <a:pt x="1354" y="1216"/>
                      </a:lnTo>
                      <a:lnTo>
                        <a:pt x="1354" y="1215"/>
                      </a:lnTo>
                      <a:lnTo>
                        <a:pt x="1354" y="1214"/>
                      </a:lnTo>
                      <a:lnTo>
                        <a:pt x="1354" y="1213"/>
                      </a:lnTo>
                      <a:lnTo>
                        <a:pt x="1358" y="1211"/>
                      </a:lnTo>
                      <a:lnTo>
                        <a:pt x="1363" y="1209"/>
                      </a:lnTo>
                      <a:lnTo>
                        <a:pt x="1369" y="1206"/>
                      </a:lnTo>
                      <a:lnTo>
                        <a:pt x="1374" y="1203"/>
                      </a:lnTo>
                      <a:lnTo>
                        <a:pt x="1380" y="1201"/>
                      </a:lnTo>
                      <a:lnTo>
                        <a:pt x="1384" y="1198"/>
                      </a:lnTo>
                      <a:lnTo>
                        <a:pt x="1388" y="1194"/>
                      </a:lnTo>
                      <a:lnTo>
                        <a:pt x="1393" y="1191"/>
                      </a:lnTo>
                      <a:lnTo>
                        <a:pt x="1396" y="1188"/>
                      </a:lnTo>
                      <a:lnTo>
                        <a:pt x="1398" y="1185"/>
                      </a:lnTo>
                      <a:lnTo>
                        <a:pt x="1419" y="1179"/>
                      </a:lnTo>
                      <a:lnTo>
                        <a:pt x="1418" y="1176"/>
                      </a:lnTo>
                      <a:lnTo>
                        <a:pt x="1417" y="1168"/>
                      </a:lnTo>
                      <a:lnTo>
                        <a:pt x="1414" y="1155"/>
                      </a:lnTo>
                      <a:lnTo>
                        <a:pt x="1412" y="1139"/>
                      </a:lnTo>
                      <a:lnTo>
                        <a:pt x="1410" y="1119"/>
                      </a:lnTo>
                      <a:lnTo>
                        <a:pt x="1409" y="1098"/>
                      </a:lnTo>
                      <a:lnTo>
                        <a:pt x="1408" y="1074"/>
                      </a:lnTo>
                      <a:lnTo>
                        <a:pt x="1409" y="1050"/>
                      </a:lnTo>
                      <a:lnTo>
                        <a:pt x="1411" y="1027"/>
                      </a:lnTo>
                      <a:lnTo>
                        <a:pt x="1417" y="1004"/>
                      </a:lnTo>
                      <a:lnTo>
                        <a:pt x="1421" y="981"/>
                      </a:lnTo>
                      <a:lnTo>
                        <a:pt x="1423" y="957"/>
                      </a:lnTo>
                      <a:lnTo>
                        <a:pt x="1425" y="933"/>
                      </a:lnTo>
                      <a:lnTo>
                        <a:pt x="1426" y="910"/>
                      </a:lnTo>
                      <a:lnTo>
                        <a:pt x="1426" y="888"/>
                      </a:lnTo>
                      <a:lnTo>
                        <a:pt x="1426" y="868"/>
                      </a:lnTo>
                      <a:lnTo>
                        <a:pt x="1425" y="851"/>
                      </a:lnTo>
                      <a:lnTo>
                        <a:pt x="1425" y="838"/>
                      </a:lnTo>
                      <a:lnTo>
                        <a:pt x="1424" y="830"/>
                      </a:lnTo>
                      <a:lnTo>
                        <a:pt x="1424" y="827"/>
                      </a:lnTo>
                      <a:lnTo>
                        <a:pt x="1356" y="806"/>
                      </a:lnTo>
                      <a:lnTo>
                        <a:pt x="1362" y="788"/>
                      </a:lnTo>
                      <a:lnTo>
                        <a:pt x="1368" y="769"/>
                      </a:lnTo>
                      <a:lnTo>
                        <a:pt x="1373" y="752"/>
                      </a:lnTo>
                      <a:lnTo>
                        <a:pt x="1377" y="733"/>
                      </a:lnTo>
                      <a:lnTo>
                        <a:pt x="1381" y="715"/>
                      </a:lnTo>
                      <a:lnTo>
                        <a:pt x="1383" y="697"/>
                      </a:lnTo>
                      <a:lnTo>
                        <a:pt x="1384" y="680"/>
                      </a:lnTo>
                      <a:lnTo>
                        <a:pt x="1385" y="663"/>
                      </a:lnTo>
                      <a:lnTo>
                        <a:pt x="1384" y="645"/>
                      </a:lnTo>
                      <a:lnTo>
                        <a:pt x="1382" y="629"/>
                      </a:lnTo>
                      <a:lnTo>
                        <a:pt x="1393" y="629"/>
                      </a:lnTo>
                      <a:lnTo>
                        <a:pt x="1394" y="628"/>
                      </a:lnTo>
                      <a:lnTo>
                        <a:pt x="1395" y="628"/>
                      </a:lnTo>
                      <a:lnTo>
                        <a:pt x="1396" y="628"/>
                      </a:lnTo>
                      <a:lnTo>
                        <a:pt x="1397" y="627"/>
                      </a:lnTo>
                      <a:lnTo>
                        <a:pt x="1398" y="626"/>
                      </a:lnTo>
                      <a:lnTo>
                        <a:pt x="1399" y="625"/>
                      </a:lnTo>
                      <a:lnTo>
                        <a:pt x="1399" y="623"/>
                      </a:lnTo>
                      <a:lnTo>
                        <a:pt x="1400" y="622"/>
                      </a:lnTo>
                      <a:lnTo>
                        <a:pt x="1400" y="620"/>
                      </a:lnTo>
                      <a:lnTo>
                        <a:pt x="1401" y="619"/>
                      </a:lnTo>
                      <a:lnTo>
                        <a:pt x="1401" y="618"/>
                      </a:lnTo>
                      <a:lnTo>
                        <a:pt x="1402" y="616"/>
                      </a:lnTo>
                      <a:lnTo>
                        <a:pt x="1404" y="614"/>
                      </a:lnTo>
                      <a:lnTo>
                        <a:pt x="1404" y="612"/>
                      </a:lnTo>
                      <a:lnTo>
                        <a:pt x="1405" y="608"/>
                      </a:lnTo>
                      <a:lnTo>
                        <a:pt x="1406" y="606"/>
                      </a:lnTo>
                      <a:lnTo>
                        <a:pt x="1407" y="603"/>
                      </a:lnTo>
                      <a:lnTo>
                        <a:pt x="1408" y="600"/>
                      </a:lnTo>
                      <a:lnTo>
                        <a:pt x="1395" y="592"/>
                      </a:lnTo>
                      <a:lnTo>
                        <a:pt x="1395" y="595"/>
                      </a:lnTo>
                      <a:lnTo>
                        <a:pt x="1394" y="598"/>
                      </a:lnTo>
                      <a:lnTo>
                        <a:pt x="1394" y="602"/>
                      </a:lnTo>
                      <a:lnTo>
                        <a:pt x="1393" y="604"/>
                      </a:lnTo>
                      <a:lnTo>
                        <a:pt x="1392" y="607"/>
                      </a:lnTo>
                      <a:lnTo>
                        <a:pt x="1392" y="609"/>
                      </a:lnTo>
                      <a:lnTo>
                        <a:pt x="1391" y="612"/>
                      </a:lnTo>
                      <a:lnTo>
                        <a:pt x="1391" y="614"/>
                      </a:lnTo>
                      <a:lnTo>
                        <a:pt x="1391" y="615"/>
                      </a:lnTo>
                      <a:lnTo>
                        <a:pt x="1389" y="616"/>
                      </a:lnTo>
                      <a:lnTo>
                        <a:pt x="1380" y="616"/>
                      </a:lnTo>
                      <a:lnTo>
                        <a:pt x="1379" y="613"/>
                      </a:lnTo>
                      <a:lnTo>
                        <a:pt x="1379" y="609"/>
                      </a:lnTo>
                      <a:lnTo>
                        <a:pt x="1377" y="606"/>
                      </a:lnTo>
                      <a:lnTo>
                        <a:pt x="1377" y="603"/>
                      </a:lnTo>
                      <a:lnTo>
                        <a:pt x="1376" y="600"/>
                      </a:lnTo>
                      <a:lnTo>
                        <a:pt x="1375" y="597"/>
                      </a:lnTo>
                      <a:lnTo>
                        <a:pt x="1374" y="594"/>
                      </a:lnTo>
                      <a:lnTo>
                        <a:pt x="1374" y="591"/>
                      </a:lnTo>
                      <a:lnTo>
                        <a:pt x="1373" y="588"/>
                      </a:lnTo>
                      <a:lnTo>
                        <a:pt x="1372" y="584"/>
                      </a:lnTo>
                      <a:lnTo>
                        <a:pt x="1371" y="584"/>
                      </a:lnTo>
                      <a:lnTo>
                        <a:pt x="1367" y="583"/>
                      </a:lnTo>
                      <a:lnTo>
                        <a:pt x="1362" y="583"/>
                      </a:lnTo>
                      <a:lnTo>
                        <a:pt x="1356" y="583"/>
                      </a:lnTo>
                      <a:lnTo>
                        <a:pt x="1347" y="582"/>
                      </a:lnTo>
                      <a:lnTo>
                        <a:pt x="1338" y="582"/>
                      </a:lnTo>
                      <a:lnTo>
                        <a:pt x="1330" y="582"/>
                      </a:lnTo>
                      <a:lnTo>
                        <a:pt x="1321" y="583"/>
                      </a:lnTo>
                      <a:lnTo>
                        <a:pt x="1312" y="584"/>
                      </a:lnTo>
                      <a:lnTo>
                        <a:pt x="1304" y="586"/>
                      </a:lnTo>
                      <a:lnTo>
                        <a:pt x="1305" y="585"/>
                      </a:lnTo>
                      <a:lnTo>
                        <a:pt x="1306" y="584"/>
                      </a:lnTo>
                      <a:lnTo>
                        <a:pt x="1306" y="583"/>
                      </a:lnTo>
                      <a:lnTo>
                        <a:pt x="1307" y="582"/>
                      </a:lnTo>
                      <a:lnTo>
                        <a:pt x="1307" y="581"/>
                      </a:lnTo>
                      <a:lnTo>
                        <a:pt x="1312" y="581"/>
                      </a:lnTo>
                      <a:lnTo>
                        <a:pt x="1320" y="581"/>
                      </a:lnTo>
                      <a:lnTo>
                        <a:pt x="1329" y="581"/>
                      </a:lnTo>
                      <a:lnTo>
                        <a:pt x="1339" y="581"/>
                      </a:lnTo>
                      <a:lnTo>
                        <a:pt x="1351" y="581"/>
                      </a:lnTo>
                      <a:lnTo>
                        <a:pt x="1362" y="581"/>
                      </a:lnTo>
                      <a:lnTo>
                        <a:pt x="1374" y="581"/>
                      </a:lnTo>
                      <a:lnTo>
                        <a:pt x="1384" y="581"/>
                      </a:lnTo>
                      <a:lnTo>
                        <a:pt x="1394" y="581"/>
                      </a:lnTo>
                      <a:lnTo>
                        <a:pt x="1400" y="581"/>
                      </a:lnTo>
                      <a:lnTo>
                        <a:pt x="1400" y="582"/>
                      </a:lnTo>
                      <a:lnTo>
                        <a:pt x="1399" y="583"/>
                      </a:lnTo>
                      <a:lnTo>
                        <a:pt x="1399" y="584"/>
                      </a:lnTo>
                      <a:lnTo>
                        <a:pt x="1399" y="585"/>
                      </a:lnTo>
                      <a:lnTo>
                        <a:pt x="1398" y="586"/>
                      </a:lnTo>
                      <a:lnTo>
                        <a:pt x="1398" y="588"/>
                      </a:lnTo>
                      <a:lnTo>
                        <a:pt x="1397" y="589"/>
                      </a:lnTo>
                      <a:lnTo>
                        <a:pt x="1397" y="590"/>
                      </a:lnTo>
                      <a:lnTo>
                        <a:pt x="1396" y="591"/>
                      </a:lnTo>
                      <a:lnTo>
                        <a:pt x="1395" y="592"/>
                      </a:lnTo>
                      <a:lnTo>
                        <a:pt x="1408" y="600"/>
                      </a:lnTo>
                      <a:lnTo>
                        <a:pt x="1409" y="596"/>
                      </a:lnTo>
                      <a:lnTo>
                        <a:pt x="1409" y="593"/>
                      </a:lnTo>
                      <a:lnTo>
                        <a:pt x="1410" y="591"/>
                      </a:lnTo>
                      <a:lnTo>
                        <a:pt x="1411" y="588"/>
                      </a:lnTo>
                      <a:lnTo>
                        <a:pt x="1411" y="585"/>
                      </a:lnTo>
                      <a:lnTo>
                        <a:pt x="1412" y="583"/>
                      </a:lnTo>
                      <a:lnTo>
                        <a:pt x="1412" y="581"/>
                      </a:lnTo>
                      <a:lnTo>
                        <a:pt x="1413" y="580"/>
                      </a:lnTo>
                      <a:lnTo>
                        <a:pt x="1413" y="579"/>
                      </a:lnTo>
                      <a:lnTo>
                        <a:pt x="1413" y="578"/>
                      </a:lnTo>
                      <a:lnTo>
                        <a:pt x="1413" y="577"/>
                      </a:lnTo>
                      <a:lnTo>
                        <a:pt x="1413" y="576"/>
                      </a:lnTo>
                      <a:lnTo>
                        <a:pt x="1413" y="575"/>
                      </a:lnTo>
                      <a:lnTo>
                        <a:pt x="1412" y="573"/>
                      </a:lnTo>
                      <a:lnTo>
                        <a:pt x="1412" y="572"/>
                      </a:lnTo>
                      <a:lnTo>
                        <a:pt x="1411" y="572"/>
                      </a:lnTo>
                      <a:lnTo>
                        <a:pt x="1411" y="571"/>
                      </a:lnTo>
                      <a:lnTo>
                        <a:pt x="1411" y="570"/>
                      </a:lnTo>
                      <a:lnTo>
                        <a:pt x="1410" y="570"/>
                      </a:lnTo>
                      <a:lnTo>
                        <a:pt x="1409" y="570"/>
                      </a:lnTo>
                      <a:lnTo>
                        <a:pt x="1409" y="569"/>
                      </a:lnTo>
                      <a:lnTo>
                        <a:pt x="1408" y="569"/>
                      </a:lnTo>
                      <a:lnTo>
                        <a:pt x="1407" y="569"/>
                      </a:lnTo>
                      <a:lnTo>
                        <a:pt x="1407" y="568"/>
                      </a:lnTo>
                      <a:lnTo>
                        <a:pt x="1406" y="568"/>
                      </a:lnTo>
                      <a:lnTo>
                        <a:pt x="1304" y="568"/>
                      </a:lnTo>
                      <a:lnTo>
                        <a:pt x="1302" y="568"/>
                      </a:lnTo>
                      <a:lnTo>
                        <a:pt x="1301" y="569"/>
                      </a:lnTo>
                      <a:lnTo>
                        <a:pt x="1300" y="569"/>
                      </a:lnTo>
                      <a:lnTo>
                        <a:pt x="1299" y="570"/>
                      </a:lnTo>
                      <a:lnTo>
                        <a:pt x="1298" y="571"/>
                      </a:lnTo>
                      <a:lnTo>
                        <a:pt x="1297" y="572"/>
                      </a:lnTo>
                      <a:lnTo>
                        <a:pt x="1297" y="573"/>
                      </a:lnTo>
                      <a:lnTo>
                        <a:pt x="1296" y="575"/>
                      </a:lnTo>
                      <a:lnTo>
                        <a:pt x="1296" y="577"/>
                      </a:lnTo>
                      <a:lnTo>
                        <a:pt x="1296" y="578"/>
                      </a:lnTo>
                      <a:lnTo>
                        <a:pt x="1295" y="579"/>
                      </a:lnTo>
                      <a:lnTo>
                        <a:pt x="1295" y="581"/>
                      </a:lnTo>
                      <a:lnTo>
                        <a:pt x="1294" y="583"/>
                      </a:lnTo>
                      <a:lnTo>
                        <a:pt x="1293" y="585"/>
                      </a:lnTo>
                      <a:lnTo>
                        <a:pt x="1292" y="588"/>
                      </a:lnTo>
                      <a:lnTo>
                        <a:pt x="1290" y="591"/>
                      </a:lnTo>
                      <a:lnTo>
                        <a:pt x="1289" y="594"/>
                      </a:lnTo>
                      <a:lnTo>
                        <a:pt x="1288" y="597"/>
                      </a:lnTo>
                      <a:lnTo>
                        <a:pt x="1287" y="600"/>
                      </a:lnTo>
                      <a:lnTo>
                        <a:pt x="1286" y="602"/>
                      </a:lnTo>
                      <a:lnTo>
                        <a:pt x="1284" y="606"/>
                      </a:lnTo>
                      <a:lnTo>
                        <a:pt x="1282" y="610"/>
                      </a:lnTo>
                      <a:lnTo>
                        <a:pt x="1279" y="615"/>
                      </a:lnTo>
                      <a:lnTo>
                        <a:pt x="1275" y="621"/>
                      </a:lnTo>
                      <a:lnTo>
                        <a:pt x="1272" y="628"/>
                      </a:lnTo>
                      <a:lnTo>
                        <a:pt x="1268" y="635"/>
                      </a:lnTo>
                      <a:lnTo>
                        <a:pt x="1264" y="644"/>
                      </a:lnTo>
                      <a:lnTo>
                        <a:pt x="1259" y="655"/>
                      </a:lnTo>
                      <a:lnTo>
                        <a:pt x="1256" y="652"/>
                      </a:lnTo>
                      <a:lnTo>
                        <a:pt x="1252" y="648"/>
                      </a:lnTo>
                      <a:lnTo>
                        <a:pt x="1249" y="646"/>
                      </a:lnTo>
                      <a:lnTo>
                        <a:pt x="1246" y="644"/>
                      </a:lnTo>
                      <a:lnTo>
                        <a:pt x="1243" y="642"/>
                      </a:lnTo>
                      <a:lnTo>
                        <a:pt x="1239" y="640"/>
                      </a:lnTo>
                      <a:lnTo>
                        <a:pt x="1236" y="639"/>
                      </a:lnTo>
                      <a:lnTo>
                        <a:pt x="1232" y="638"/>
                      </a:lnTo>
                      <a:lnTo>
                        <a:pt x="1228" y="637"/>
                      </a:lnTo>
                      <a:lnTo>
                        <a:pt x="1225" y="637"/>
                      </a:lnTo>
                      <a:lnTo>
                        <a:pt x="1214" y="635"/>
                      </a:lnTo>
                      <a:lnTo>
                        <a:pt x="1200" y="635"/>
                      </a:lnTo>
                      <a:lnTo>
                        <a:pt x="1183" y="634"/>
                      </a:lnTo>
                      <a:lnTo>
                        <a:pt x="1164" y="634"/>
                      </a:lnTo>
                      <a:lnTo>
                        <a:pt x="1145" y="634"/>
                      </a:lnTo>
                      <a:lnTo>
                        <a:pt x="1126" y="634"/>
                      </a:lnTo>
                      <a:lnTo>
                        <a:pt x="1110" y="633"/>
                      </a:lnTo>
                      <a:lnTo>
                        <a:pt x="1097" y="633"/>
                      </a:lnTo>
                      <a:lnTo>
                        <a:pt x="1088" y="633"/>
                      </a:lnTo>
                      <a:lnTo>
                        <a:pt x="1085" y="633"/>
                      </a:lnTo>
                      <a:lnTo>
                        <a:pt x="1085" y="642"/>
                      </a:lnTo>
                      <a:lnTo>
                        <a:pt x="1081" y="637"/>
                      </a:lnTo>
                      <a:lnTo>
                        <a:pt x="1077" y="632"/>
                      </a:lnTo>
                      <a:lnTo>
                        <a:pt x="1074" y="628"/>
                      </a:lnTo>
                      <a:lnTo>
                        <a:pt x="1071" y="623"/>
                      </a:lnTo>
                      <a:lnTo>
                        <a:pt x="1066" y="620"/>
                      </a:lnTo>
                      <a:lnTo>
                        <a:pt x="1063" y="616"/>
                      </a:lnTo>
                      <a:lnTo>
                        <a:pt x="1059" y="613"/>
                      </a:lnTo>
                      <a:lnTo>
                        <a:pt x="1056" y="609"/>
                      </a:lnTo>
                      <a:lnTo>
                        <a:pt x="1052" y="606"/>
                      </a:lnTo>
                      <a:lnTo>
                        <a:pt x="1048" y="603"/>
                      </a:lnTo>
                      <a:lnTo>
                        <a:pt x="1322" y="558"/>
                      </a:lnTo>
                      <a:lnTo>
                        <a:pt x="1323" y="558"/>
                      </a:lnTo>
                      <a:lnTo>
                        <a:pt x="1324" y="558"/>
                      </a:lnTo>
                      <a:lnTo>
                        <a:pt x="1325" y="558"/>
                      </a:lnTo>
                      <a:lnTo>
                        <a:pt x="1326" y="558"/>
                      </a:lnTo>
                      <a:lnTo>
                        <a:pt x="1327" y="558"/>
                      </a:lnTo>
                      <a:lnTo>
                        <a:pt x="1331" y="558"/>
                      </a:lnTo>
                      <a:lnTo>
                        <a:pt x="1334" y="557"/>
                      </a:lnTo>
                      <a:lnTo>
                        <a:pt x="1337" y="556"/>
                      </a:lnTo>
                      <a:lnTo>
                        <a:pt x="1341" y="555"/>
                      </a:lnTo>
                      <a:lnTo>
                        <a:pt x="1343" y="553"/>
                      </a:lnTo>
                      <a:lnTo>
                        <a:pt x="1346" y="551"/>
                      </a:lnTo>
                      <a:lnTo>
                        <a:pt x="1348" y="547"/>
                      </a:lnTo>
                      <a:lnTo>
                        <a:pt x="1351" y="544"/>
                      </a:lnTo>
                      <a:lnTo>
                        <a:pt x="1354" y="541"/>
                      </a:lnTo>
                      <a:lnTo>
                        <a:pt x="1356" y="538"/>
                      </a:lnTo>
                      <a:lnTo>
                        <a:pt x="1460" y="524"/>
                      </a:lnTo>
                      <a:lnTo>
                        <a:pt x="1460" y="523"/>
                      </a:lnTo>
                      <a:lnTo>
                        <a:pt x="1460" y="522"/>
                      </a:lnTo>
                      <a:lnTo>
                        <a:pt x="1460" y="520"/>
                      </a:lnTo>
                      <a:lnTo>
                        <a:pt x="1461" y="518"/>
                      </a:lnTo>
                      <a:lnTo>
                        <a:pt x="1461" y="515"/>
                      </a:lnTo>
                      <a:lnTo>
                        <a:pt x="1461" y="511"/>
                      </a:lnTo>
                      <a:lnTo>
                        <a:pt x="1461" y="507"/>
                      </a:lnTo>
                      <a:lnTo>
                        <a:pt x="1462" y="503"/>
                      </a:lnTo>
                      <a:lnTo>
                        <a:pt x="1462" y="498"/>
                      </a:lnTo>
                      <a:lnTo>
                        <a:pt x="1463" y="493"/>
                      </a:lnTo>
                      <a:lnTo>
                        <a:pt x="1687" y="451"/>
                      </a:lnTo>
                      <a:lnTo>
                        <a:pt x="1687" y="452"/>
                      </a:lnTo>
                      <a:lnTo>
                        <a:pt x="1687" y="451"/>
                      </a:lnTo>
                      <a:lnTo>
                        <a:pt x="1689" y="453"/>
                      </a:lnTo>
                      <a:lnTo>
                        <a:pt x="1690" y="454"/>
                      </a:lnTo>
                      <a:lnTo>
                        <a:pt x="1691" y="456"/>
                      </a:lnTo>
                      <a:lnTo>
                        <a:pt x="1692" y="457"/>
                      </a:lnTo>
                      <a:lnTo>
                        <a:pt x="1693" y="458"/>
                      </a:lnTo>
                      <a:lnTo>
                        <a:pt x="1694" y="459"/>
                      </a:lnTo>
                      <a:lnTo>
                        <a:pt x="1695" y="459"/>
                      </a:lnTo>
                      <a:lnTo>
                        <a:pt x="1696" y="460"/>
                      </a:lnTo>
                      <a:lnTo>
                        <a:pt x="1697" y="461"/>
                      </a:lnTo>
                      <a:lnTo>
                        <a:pt x="1698" y="461"/>
                      </a:lnTo>
                      <a:lnTo>
                        <a:pt x="1699" y="460"/>
                      </a:lnTo>
                      <a:lnTo>
                        <a:pt x="1700" y="460"/>
                      </a:lnTo>
                      <a:lnTo>
                        <a:pt x="1702" y="459"/>
                      </a:lnTo>
                      <a:lnTo>
                        <a:pt x="1703" y="459"/>
                      </a:lnTo>
                      <a:lnTo>
                        <a:pt x="1704" y="459"/>
                      </a:lnTo>
                      <a:lnTo>
                        <a:pt x="1799" y="441"/>
                      </a:lnTo>
                      <a:lnTo>
                        <a:pt x="1801" y="441"/>
                      </a:lnTo>
                      <a:lnTo>
                        <a:pt x="1802" y="441"/>
                      </a:lnTo>
                      <a:lnTo>
                        <a:pt x="1803" y="441"/>
                      </a:lnTo>
                      <a:lnTo>
                        <a:pt x="1805" y="440"/>
                      </a:lnTo>
                      <a:lnTo>
                        <a:pt x="1808" y="439"/>
                      </a:lnTo>
                      <a:lnTo>
                        <a:pt x="1810" y="436"/>
                      </a:lnTo>
                      <a:lnTo>
                        <a:pt x="1813" y="432"/>
                      </a:lnTo>
                      <a:lnTo>
                        <a:pt x="1815" y="429"/>
                      </a:lnTo>
                      <a:lnTo>
                        <a:pt x="1817" y="423"/>
                      </a:lnTo>
                      <a:lnTo>
                        <a:pt x="1819" y="418"/>
                      </a:lnTo>
                      <a:lnTo>
                        <a:pt x="1820" y="412"/>
                      </a:lnTo>
                      <a:lnTo>
                        <a:pt x="1820" y="406"/>
                      </a:lnTo>
                      <a:lnTo>
                        <a:pt x="1820" y="398"/>
                      </a:lnTo>
                      <a:lnTo>
                        <a:pt x="1820" y="392"/>
                      </a:lnTo>
                      <a:lnTo>
                        <a:pt x="1820" y="386"/>
                      </a:lnTo>
                      <a:lnTo>
                        <a:pt x="1819" y="381"/>
                      </a:lnTo>
                      <a:lnTo>
                        <a:pt x="1817" y="375"/>
                      </a:lnTo>
                      <a:lnTo>
                        <a:pt x="1816" y="370"/>
                      </a:lnTo>
                      <a:lnTo>
                        <a:pt x="1814" y="367"/>
                      </a:lnTo>
                      <a:lnTo>
                        <a:pt x="1811" y="362"/>
                      </a:lnTo>
                      <a:lnTo>
                        <a:pt x="1808" y="360"/>
                      </a:lnTo>
                      <a:lnTo>
                        <a:pt x="1805" y="358"/>
                      </a:lnTo>
                      <a:lnTo>
                        <a:pt x="1803" y="357"/>
                      </a:lnTo>
                      <a:lnTo>
                        <a:pt x="1802" y="35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68" name="Line 1565"/>
                <p:cNvSpPr>
                  <a:spLocks noChangeShapeType="1"/>
                </p:cNvSpPr>
                <p:nvPr/>
              </p:nvSpPr>
              <p:spPr bwMode="auto">
                <a:xfrm flipV="1">
                  <a:off x="3696" y="2886"/>
                  <a:ext cx="137" cy="227"/>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769" name="Oval 1566"/>
                <p:cNvSpPr>
                  <a:spLocks noChangeArrowheads="1"/>
                </p:cNvSpPr>
                <p:nvPr/>
              </p:nvSpPr>
              <p:spPr bwMode="auto">
                <a:xfrm>
                  <a:off x="3651" y="3113"/>
                  <a:ext cx="136" cy="45"/>
                </a:xfrm>
                <a:prstGeom prst="ellipse">
                  <a:avLst/>
                </a:prstGeom>
                <a:solidFill>
                  <a:schemeClr val="tx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770" name="Line 1567"/>
                <p:cNvSpPr>
                  <a:spLocks noChangeShapeType="1"/>
                </p:cNvSpPr>
                <p:nvPr/>
              </p:nvSpPr>
              <p:spPr bwMode="auto">
                <a:xfrm>
                  <a:off x="3742" y="3022"/>
                  <a:ext cx="91" cy="136"/>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sp>
            <p:nvSpPr>
              <p:cNvPr id="16741" name="Freeform 1568"/>
              <p:cNvSpPr>
                <a:spLocks/>
              </p:cNvSpPr>
              <p:nvPr/>
            </p:nvSpPr>
            <p:spPr bwMode="auto">
              <a:xfrm rot="2730786">
                <a:off x="3880" y="2658"/>
                <a:ext cx="573" cy="533"/>
              </a:xfrm>
              <a:custGeom>
                <a:avLst/>
                <a:gdLst>
                  <a:gd name="T0" fmla="*/ 0 w 1394"/>
                  <a:gd name="T1" fmla="*/ 0 h 217"/>
                  <a:gd name="T2" fmla="*/ 0 w 1394"/>
                  <a:gd name="T3" fmla="*/ 800419 h 217"/>
                  <a:gd name="T4" fmla="*/ 0 w 1394"/>
                  <a:gd name="T5" fmla="*/ 22600 h 217"/>
                  <a:gd name="T6" fmla="*/ 0 w 1394"/>
                  <a:gd name="T7" fmla="*/ 1405555 h 217"/>
                  <a:gd name="T8" fmla="*/ 0 w 1394"/>
                  <a:gd name="T9" fmla="*/ 905172 h 217"/>
                  <a:gd name="T10" fmla="*/ 0 w 1394"/>
                  <a:gd name="T11" fmla="*/ 1727490 h 217"/>
                  <a:gd name="T12" fmla="*/ 0 60000 65536"/>
                  <a:gd name="T13" fmla="*/ 0 60000 65536"/>
                  <a:gd name="T14" fmla="*/ 0 60000 65536"/>
                  <a:gd name="T15" fmla="*/ 0 60000 65536"/>
                  <a:gd name="T16" fmla="*/ 0 60000 65536"/>
                  <a:gd name="T17" fmla="*/ 0 60000 65536"/>
                  <a:gd name="T18" fmla="*/ 0 w 1394"/>
                  <a:gd name="T19" fmla="*/ 0 h 217"/>
                  <a:gd name="T20" fmla="*/ 1394 w 1394"/>
                  <a:gd name="T21" fmla="*/ 217 h 217"/>
                </a:gdLst>
                <a:ahLst/>
                <a:cxnLst>
                  <a:cxn ang="T12">
                    <a:pos x="T0" y="T1"/>
                  </a:cxn>
                  <a:cxn ang="T13">
                    <a:pos x="T2" y="T3"/>
                  </a:cxn>
                  <a:cxn ang="T14">
                    <a:pos x="T4" y="T5"/>
                  </a:cxn>
                  <a:cxn ang="T15">
                    <a:pos x="T6" y="T7"/>
                  </a:cxn>
                  <a:cxn ang="T16">
                    <a:pos x="T8" y="T9"/>
                  </a:cxn>
                  <a:cxn ang="T17">
                    <a:pos x="T10" y="T11"/>
                  </a:cxn>
                </a:cxnLst>
                <a:rect l="T18" t="T19" r="T20" b="T21"/>
                <a:pathLst>
                  <a:path w="1394" h="217">
                    <a:moveTo>
                      <a:pt x="1393" y="0"/>
                    </a:moveTo>
                    <a:lnTo>
                      <a:pt x="1012" y="100"/>
                    </a:lnTo>
                    <a:lnTo>
                      <a:pt x="1006" y="3"/>
                    </a:lnTo>
                    <a:lnTo>
                      <a:pt x="434" y="176"/>
                    </a:lnTo>
                    <a:lnTo>
                      <a:pt x="421" y="113"/>
                    </a:lnTo>
                    <a:lnTo>
                      <a:pt x="0" y="216"/>
                    </a:lnTo>
                  </a:path>
                </a:pathLst>
              </a:custGeom>
              <a:noFill/>
              <a:ln w="3175" cap="rnd">
                <a:solidFill>
                  <a:schemeClr val="tx1"/>
                </a:solidFill>
                <a:round/>
                <a:headEnd type="arrow" w="med" len="med"/>
                <a:tailEnd type="arrow"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742" name="Freeform 1569"/>
              <p:cNvSpPr>
                <a:spLocks/>
              </p:cNvSpPr>
              <p:nvPr/>
            </p:nvSpPr>
            <p:spPr bwMode="auto">
              <a:xfrm rot="-1779685">
                <a:off x="3606" y="2328"/>
                <a:ext cx="1214" cy="325"/>
              </a:xfrm>
              <a:custGeom>
                <a:avLst/>
                <a:gdLst>
                  <a:gd name="T0" fmla="*/ 349 w 1394"/>
                  <a:gd name="T1" fmla="*/ 0 h 217"/>
                  <a:gd name="T2" fmla="*/ 254 w 1394"/>
                  <a:gd name="T3" fmla="*/ 5696 h 217"/>
                  <a:gd name="T4" fmla="*/ 252 w 1394"/>
                  <a:gd name="T5" fmla="*/ 141 h 217"/>
                  <a:gd name="T6" fmla="*/ 109 w 1394"/>
                  <a:gd name="T7" fmla="*/ 10009 h 217"/>
                  <a:gd name="T8" fmla="*/ 106 w 1394"/>
                  <a:gd name="T9" fmla="*/ 6418 h 217"/>
                  <a:gd name="T10" fmla="*/ 0 w 1394"/>
                  <a:gd name="T11" fmla="*/ 12265 h 217"/>
                  <a:gd name="T12" fmla="*/ 0 60000 65536"/>
                  <a:gd name="T13" fmla="*/ 0 60000 65536"/>
                  <a:gd name="T14" fmla="*/ 0 60000 65536"/>
                  <a:gd name="T15" fmla="*/ 0 60000 65536"/>
                  <a:gd name="T16" fmla="*/ 0 60000 65536"/>
                  <a:gd name="T17" fmla="*/ 0 60000 65536"/>
                  <a:gd name="T18" fmla="*/ 0 w 1394"/>
                  <a:gd name="T19" fmla="*/ 0 h 217"/>
                  <a:gd name="T20" fmla="*/ 1394 w 1394"/>
                  <a:gd name="T21" fmla="*/ 217 h 217"/>
                </a:gdLst>
                <a:ahLst/>
                <a:cxnLst>
                  <a:cxn ang="T12">
                    <a:pos x="T0" y="T1"/>
                  </a:cxn>
                  <a:cxn ang="T13">
                    <a:pos x="T2" y="T3"/>
                  </a:cxn>
                  <a:cxn ang="T14">
                    <a:pos x="T4" y="T5"/>
                  </a:cxn>
                  <a:cxn ang="T15">
                    <a:pos x="T6" y="T7"/>
                  </a:cxn>
                  <a:cxn ang="T16">
                    <a:pos x="T8" y="T9"/>
                  </a:cxn>
                  <a:cxn ang="T17">
                    <a:pos x="T10" y="T11"/>
                  </a:cxn>
                </a:cxnLst>
                <a:rect l="T18" t="T19" r="T20" b="T21"/>
                <a:pathLst>
                  <a:path w="1394" h="217">
                    <a:moveTo>
                      <a:pt x="1393" y="0"/>
                    </a:moveTo>
                    <a:lnTo>
                      <a:pt x="1012" y="100"/>
                    </a:lnTo>
                    <a:lnTo>
                      <a:pt x="1006" y="3"/>
                    </a:lnTo>
                    <a:lnTo>
                      <a:pt x="434" y="176"/>
                    </a:lnTo>
                    <a:lnTo>
                      <a:pt x="421" y="113"/>
                    </a:lnTo>
                    <a:lnTo>
                      <a:pt x="0" y="216"/>
                    </a:lnTo>
                  </a:path>
                </a:pathLst>
              </a:custGeom>
              <a:noFill/>
              <a:ln w="3175" cap="rnd">
                <a:solidFill>
                  <a:srgbClr val="FF3300"/>
                </a:solidFill>
                <a:round/>
                <a:headEnd type="arrow" w="med" len="med"/>
                <a:tailEnd type="arrow"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743" name="Freeform 1570"/>
              <p:cNvSpPr>
                <a:spLocks/>
              </p:cNvSpPr>
              <p:nvPr/>
            </p:nvSpPr>
            <p:spPr bwMode="auto">
              <a:xfrm rot="1054211">
                <a:off x="2678" y="1704"/>
                <a:ext cx="1185" cy="317"/>
              </a:xfrm>
              <a:custGeom>
                <a:avLst/>
                <a:gdLst>
                  <a:gd name="T0" fmla="*/ 274 w 1394"/>
                  <a:gd name="T1" fmla="*/ 0 h 217"/>
                  <a:gd name="T2" fmla="*/ 200 w 1394"/>
                  <a:gd name="T3" fmla="*/ 4415 h 217"/>
                  <a:gd name="T4" fmla="*/ 198 w 1394"/>
                  <a:gd name="T5" fmla="*/ 129 h 217"/>
                  <a:gd name="T6" fmla="*/ 85 w 1394"/>
                  <a:gd name="T7" fmla="*/ 7785 h 217"/>
                  <a:gd name="T8" fmla="*/ 82 w 1394"/>
                  <a:gd name="T9" fmla="*/ 4997 h 217"/>
                  <a:gd name="T10" fmla="*/ 0 w 1394"/>
                  <a:gd name="T11" fmla="*/ 9585 h 217"/>
                  <a:gd name="T12" fmla="*/ 0 60000 65536"/>
                  <a:gd name="T13" fmla="*/ 0 60000 65536"/>
                  <a:gd name="T14" fmla="*/ 0 60000 65536"/>
                  <a:gd name="T15" fmla="*/ 0 60000 65536"/>
                  <a:gd name="T16" fmla="*/ 0 60000 65536"/>
                  <a:gd name="T17" fmla="*/ 0 60000 65536"/>
                  <a:gd name="T18" fmla="*/ 0 w 1394"/>
                  <a:gd name="T19" fmla="*/ 0 h 217"/>
                  <a:gd name="T20" fmla="*/ 1394 w 1394"/>
                  <a:gd name="T21" fmla="*/ 217 h 217"/>
                </a:gdLst>
                <a:ahLst/>
                <a:cxnLst>
                  <a:cxn ang="T12">
                    <a:pos x="T0" y="T1"/>
                  </a:cxn>
                  <a:cxn ang="T13">
                    <a:pos x="T2" y="T3"/>
                  </a:cxn>
                  <a:cxn ang="T14">
                    <a:pos x="T4" y="T5"/>
                  </a:cxn>
                  <a:cxn ang="T15">
                    <a:pos x="T6" y="T7"/>
                  </a:cxn>
                  <a:cxn ang="T16">
                    <a:pos x="T8" y="T9"/>
                  </a:cxn>
                  <a:cxn ang="T17">
                    <a:pos x="T10" y="T11"/>
                  </a:cxn>
                </a:cxnLst>
                <a:rect l="T18" t="T19" r="T20" b="T21"/>
                <a:pathLst>
                  <a:path w="1394" h="217">
                    <a:moveTo>
                      <a:pt x="1393" y="0"/>
                    </a:moveTo>
                    <a:lnTo>
                      <a:pt x="1012" y="100"/>
                    </a:lnTo>
                    <a:lnTo>
                      <a:pt x="1006" y="3"/>
                    </a:lnTo>
                    <a:lnTo>
                      <a:pt x="434" y="176"/>
                    </a:lnTo>
                    <a:lnTo>
                      <a:pt x="421" y="113"/>
                    </a:lnTo>
                    <a:lnTo>
                      <a:pt x="0" y="216"/>
                    </a:lnTo>
                  </a:path>
                </a:pathLst>
              </a:custGeom>
              <a:noFill/>
              <a:ln w="3175" cap="rnd">
                <a:solidFill>
                  <a:schemeClr val="tx1"/>
                </a:solidFill>
                <a:round/>
                <a:headEnd type="arrow" w="med" len="med"/>
                <a:tailEnd type="arrow"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744" name="Line 1571"/>
              <p:cNvSpPr>
                <a:spLocks noChangeShapeType="1"/>
              </p:cNvSpPr>
              <p:nvPr/>
            </p:nvSpPr>
            <p:spPr bwMode="auto">
              <a:xfrm>
                <a:off x="4604" y="2185"/>
                <a:ext cx="1" cy="22"/>
              </a:xfrm>
              <a:prstGeom prst="line">
                <a:avLst/>
              </a:prstGeom>
              <a:noFill/>
              <a:ln w="1588">
                <a:solidFill>
                  <a:srgbClr val="91919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745" name="Freeform 1572"/>
              <p:cNvSpPr>
                <a:spLocks/>
              </p:cNvSpPr>
              <p:nvPr/>
            </p:nvSpPr>
            <p:spPr bwMode="auto">
              <a:xfrm>
                <a:off x="4625" y="2168"/>
                <a:ext cx="18" cy="19"/>
              </a:xfrm>
              <a:custGeom>
                <a:avLst/>
                <a:gdLst>
                  <a:gd name="T0" fmla="*/ 1 w 36"/>
                  <a:gd name="T1" fmla="*/ 1 h 33"/>
                  <a:gd name="T2" fmla="*/ 1 w 36"/>
                  <a:gd name="T3" fmla="*/ 0 h 33"/>
                  <a:gd name="T4" fmla="*/ 0 w 36"/>
                  <a:gd name="T5" fmla="*/ 0 h 33"/>
                  <a:gd name="T6" fmla="*/ 0 w 36"/>
                  <a:gd name="T7" fmla="*/ 1 h 33"/>
                  <a:gd name="T8" fmla="*/ 0 60000 65536"/>
                  <a:gd name="T9" fmla="*/ 0 60000 65536"/>
                  <a:gd name="T10" fmla="*/ 0 60000 65536"/>
                  <a:gd name="T11" fmla="*/ 0 60000 65536"/>
                  <a:gd name="T12" fmla="*/ 0 w 36"/>
                  <a:gd name="T13" fmla="*/ 0 h 33"/>
                  <a:gd name="T14" fmla="*/ 36 w 36"/>
                  <a:gd name="T15" fmla="*/ 33 h 33"/>
                </a:gdLst>
                <a:ahLst/>
                <a:cxnLst>
                  <a:cxn ang="T8">
                    <a:pos x="T0" y="T1"/>
                  </a:cxn>
                  <a:cxn ang="T9">
                    <a:pos x="T2" y="T3"/>
                  </a:cxn>
                  <a:cxn ang="T10">
                    <a:pos x="T4" y="T5"/>
                  </a:cxn>
                  <a:cxn ang="T11">
                    <a:pos x="T6" y="T7"/>
                  </a:cxn>
                </a:cxnLst>
                <a:rect l="T12" t="T13" r="T14" b="T15"/>
                <a:pathLst>
                  <a:path w="36" h="33">
                    <a:moveTo>
                      <a:pt x="36" y="33"/>
                    </a:moveTo>
                    <a:lnTo>
                      <a:pt x="36" y="0"/>
                    </a:lnTo>
                    <a:lnTo>
                      <a:pt x="0" y="0"/>
                    </a:lnTo>
                    <a:lnTo>
                      <a:pt x="0" y="15"/>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746" name="Line 1573"/>
              <p:cNvSpPr>
                <a:spLocks noChangeShapeType="1"/>
              </p:cNvSpPr>
              <p:nvPr/>
            </p:nvSpPr>
            <p:spPr bwMode="auto">
              <a:xfrm>
                <a:off x="4669" y="1995"/>
                <a:ext cx="1" cy="24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747" name="Freeform 1574"/>
              <p:cNvSpPr>
                <a:spLocks/>
              </p:cNvSpPr>
              <p:nvPr/>
            </p:nvSpPr>
            <p:spPr bwMode="auto">
              <a:xfrm>
                <a:off x="4644" y="2137"/>
                <a:ext cx="25" cy="81"/>
              </a:xfrm>
              <a:custGeom>
                <a:avLst/>
                <a:gdLst>
                  <a:gd name="T0" fmla="*/ 0 w 50"/>
                  <a:gd name="T1" fmla="*/ 0 h 141"/>
                  <a:gd name="T2" fmla="*/ 1 w 50"/>
                  <a:gd name="T3" fmla="*/ 1 h 141"/>
                  <a:gd name="T4" fmla="*/ 1 w 50"/>
                  <a:gd name="T5" fmla="*/ 1 h 141"/>
                  <a:gd name="T6" fmla="*/ 1 w 50"/>
                  <a:gd name="T7" fmla="*/ 1 h 141"/>
                  <a:gd name="T8" fmla="*/ 1 w 50"/>
                  <a:gd name="T9" fmla="*/ 1 h 141"/>
                  <a:gd name="T10" fmla="*/ 1 w 50"/>
                  <a:gd name="T11" fmla="*/ 1 h 141"/>
                  <a:gd name="T12" fmla="*/ 0 60000 65536"/>
                  <a:gd name="T13" fmla="*/ 0 60000 65536"/>
                  <a:gd name="T14" fmla="*/ 0 60000 65536"/>
                  <a:gd name="T15" fmla="*/ 0 60000 65536"/>
                  <a:gd name="T16" fmla="*/ 0 60000 65536"/>
                  <a:gd name="T17" fmla="*/ 0 60000 65536"/>
                  <a:gd name="T18" fmla="*/ 0 w 50"/>
                  <a:gd name="T19" fmla="*/ 0 h 141"/>
                  <a:gd name="T20" fmla="*/ 50 w 50"/>
                  <a:gd name="T21" fmla="*/ 141 h 141"/>
                </a:gdLst>
                <a:ahLst/>
                <a:cxnLst>
                  <a:cxn ang="T12">
                    <a:pos x="T0" y="T1"/>
                  </a:cxn>
                  <a:cxn ang="T13">
                    <a:pos x="T2" y="T3"/>
                  </a:cxn>
                  <a:cxn ang="T14">
                    <a:pos x="T4" y="T5"/>
                  </a:cxn>
                  <a:cxn ang="T15">
                    <a:pos x="T6" y="T7"/>
                  </a:cxn>
                  <a:cxn ang="T16">
                    <a:pos x="T8" y="T9"/>
                  </a:cxn>
                  <a:cxn ang="T17">
                    <a:pos x="T10" y="T11"/>
                  </a:cxn>
                </a:cxnLst>
                <a:rect l="T18" t="T19" r="T20" b="T21"/>
                <a:pathLst>
                  <a:path w="50" h="141">
                    <a:moveTo>
                      <a:pt x="0" y="0"/>
                    </a:moveTo>
                    <a:lnTo>
                      <a:pt x="5" y="3"/>
                    </a:lnTo>
                    <a:lnTo>
                      <a:pt x="17" y="30"/>
                    </a:lnTo>
                    <a:lnTo>
                      <a:pt x="21" y="85"/>
                    </a:lnTo>
                    <a:lnTo>
                      <a:pt x="39" y="138"/>
                    </a:lnTo>
                    <a:lnTo>
                      <a:pt x="50" y="141"/>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748" name="Oval 1575"/>
              <p:cNvSpPr>
                <a:spLocks noChangeArrowheads="1"/>
              </p:cNvSpPr>
              <p:nvPr/>
            </p:nvSpPr>
            <p:spPr bwMode="auto">
              <a:xfrm>
                <a:off x="4649" y="1979"/>
                <a:ext cx="39" cy="25"/>
              </a:xfrm>
              <a:prstGeom prst="ellipse">
                <a:avLst/>
              </a:prstGeom>
              <a:pattFill prst="ltVert">
                <a:fgClr>
                  <a:srgbClr val="000000"/>
                </a:fgClr>
                <a:bgClr>
                  <a:srgbClr val="FFFFFF"/>
                </a:bgClr>
              </a:pattFill>
              <a:ln w="9525">
                <a:solidFill>
                  <a:srgbClr val="00000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6749" name="Freeform 1576"/>
              <p:cNvSpPr>
                <a:spLocks/>
              </p:cNvSpPr>
              <p:nvPr/>
            </p:nvSpPr>
            <p:spPr bwMode="auto">
              <a:xfrm>
                <a:off x="4646" y="2118"/>
                <a:ext cx="53" cy="81"/>
              </a:xfrm>
              <a:custGeom>
                <a:avLst/>
                <a:gdLst>
                  <a:gd name="T0" fmla="*/ 0 w 105"/>
                  <a:gd name="T1" fmla="*/ 0 h 143"/>
                  <a:gd name="T2" fmla="*/ 1 w 105"/>
                  <a:gd name="T3" fmla="*/ 1 h 143"/>
                  <a:gd name="T4" fmla="*/ 1 w 105"/>
                  <a:gd name="T5" fmla="*/ 1 h 143"/>
                  <a:gd name="T6" fmla="*/ 1 w 105"/>
                  <a:gd name="T7" fmla="*/ 1 h 143"/>
                  <a:gd name="T8" fmla="*/ 1 w 105"/>
                  <a:gd name="T9" fmla="*/ 1 h 143"/>
                  <a:gd name="T10" fmla="*/ 1 w 105"/>
                  <a:gd name="T11" fmla="*/ 1 h 143"/>
                  <a:gd name="T12" fmla="*/ 0 60000 65536"/>
                  <a:gd name="T13" fmla="*/ 0 60000 65536"/>
                  <a:gd name="T14" fmla="*/ 0 60000 65536"/>
                  <a:gd name="T15" fmla="*/ 0 60000 65536"/>
                  <a:gd name="T16" fmla="*/ 0 60000 65536"/>
                  <a:gd name="T17" fmla="*/ 0 60000 65536"/>
                  <a:gd name="T18" fmla="*/ 0 w 105"/>
                  <a:gd name="T19" fmla="*/ 0 h 143"/>
                  <a:gd name="T20" fmla="*/ 105 w 105"/>
                  <a:gd name="T21" fmla="*/ 143 h 143"/>
                </a:gdLst>
                <a:ahLst/>
                <a:cxnLst>
                  <a:cxn ang="T12">
                    <a:pos x="T0" y="T1"/>
                  </a:cxn>
                  <a:cxn ang="T13">
                    <a:pos x="T2" y="T3"/>
                  </a:cxn>
                  <a:cxn ang="T14">
                    <a:pos x="T4" y="T5"/>
                  </a:cxn>
                  <a:cxn ang="T15">
                    <a:pos x="T6" y="T7"/>
                  </a:cxn>
                  <a:cxn ang="T16">
                    <a:pos x="T8" y="T9"/>
                  </a:cxn>
                  <a:cxn ang="T17">
                    <a:pos x="T10" y="T11"/>
                  </a:cxn>
                </a:cxnLst>
                <a:rect l="T18" t="T19" r="T20" b="T21"/>
                <a:pathLst>
                  <a:path w="105" h="143">
                    <a:moveTo>
                      <a:pt x="0" y="0"/>
                    </a:moveTo>
                    <a:lnTo>
                      <a:pt x="14" y="3"/>
                    </a:lnTo>
                    <a:lnTo>
                      <a:pt x="37" y="31"/>
                    </a:lnTo>
                    <a:lnTo>
                      <a:pt x="45" y="86"/>
                    </a:lnTo>
                    <a:lnTo>
                      <a:pt x="84" y="139"/>
                    </a:lnTo>
                    <a:lnTo>
                      <a:pt x="105" y="143"/>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750" name="Line 1577"/>
              <p:cNvSpPr>
                <a:spLocks noChangeShapeType="1"/>
              </p:cNvSpPr>
              <p:nvPr/>
            </p:nvSpPr>
            <p:spPr bwMode="auto">
              <a:xfrm flipV="1">
                <a:off x="4644" y="2147"/>
                <a:ext cx="25" cy="93"/>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751" name="Line 1578"/>
              <p:cNvSpPr>
                <a:spLocks noChangeShapeType="1"/>
              </p:cNvSpPr>
              <p:nvPr/>
            </p:nvSpPr>
            <p:spPr bwMode="auto">
              <a:xfrm>
                <a:off x="4669" y="2154"/>
                <a:ext cx="22" cy="84"/>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752" name="Line 1579"/>
              <p:cNvSpPr>
                <a:spLocks noChangeShapeType="1"/>
              </p:cNvSpPr>
              <p:nvPr/>
            </p:nvSpPr>
            <p:spPr bwMode="auto">
              <a:xfrm flipH="1">
                <a:off x="4681" y="2126"/>
                <a:ext cx="21" cy="92"/>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753" name="Line 1580"/>
              <p:cNvSpPr>
                <a:spLocks noChangeShapeType="1"/>
              </p:cNvSpPr>
              <p:nvPr/>
            </p:nvSpPr>
            <p:spPr bwMode="auto">
              <a:xfrm>
                <a:off x="4702" y="2138"/>
                <a:ext cx="15" cy="74"/>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754" name="Line 1581"/>
              <p:cNvSpPr>
                <a:spLocks noChangeShapeType="1"/>
              </p:cNvSpPr>
              <p:nvPr/>
            </p:nvSpPr>
            <p:spPr bwMode="auto">
              <a:xfrm flipV="1">
                <a:off x="3969" y="2976"/>
                <a:ext cx="589" cy="409"/>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6755" name="Line 1582"/>
              <p:cNvSpPr>
                <a:spLocks noChangeShapeType="1"/>
              </p:cNvSpPr>
              <p:nvPr/>
            </p:nvSpPr>
            <p:spPr bwMode="auto">
              <a:xfrm flipH="1" flipV="1">
                <a:off x="4921" y="3022"/>
                <a:ext cx="454" cy="91"/>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6756" name="Freeform 1583"/>
              <p:cNvSpPr>
                <a:spLocks/>
              </p:cNvSpPr>
              <p:nvPr/>
            </p:nvSpPr>
            <p:spPr bwMode="auto">
              <a:xfrm>
                <a:off x="567" y="1439"/>
                <a:ext cx="3933" cy="131"/>
              </a:xfrm>
              <a:custGeom>
                <a:avLst/>
                <a:gdLst>
                  <a:gd name="T0" fmla="*/ 44518109 w 1394"/>
                  <a:gd name="T1" fmla="*/ 0 h 217"/>
                  <a:gd name="T2" fmla="*/ 32341008 w 1394"/>
                  <a:gd name="T3" fmla="*/ 1 h 217"/>
                  <a:gd name="T4" fmla="*/ 32148827 w 1394"/>
                  <a:gd name="T5" fmla="*/ 1 h 217"/>
                  <a:gd name="T6" fmla="*/ 13863608 w 1394"/>
                  <a:gd name="T7" fmla="*/ 1 h 217"/>
                  <a:gd name="T8" fmla="*/ 13458139 w 1394"/>
                  <a:gd name="T9" fmla="*/ 1 h 217"/>
                  <a:gd name="T10" fmla="*/ 0 w 1394"/>
                  <a:gd name="T11" fmla="*/ 1 h 217"/>
                  <a:gd name="T12" fmla="*/ 0 60000 65536"/>
                  <a:gd name="T13" fmla="*/ 0 60000 65536"/>
                  <a:gd name="T14" fmla="*/ 0 60000 65536"/>
                  <a:gd name="T15" fmla="*/ 0 60000 65536"/>
                  <a:gd name="T16" fmla="*/ 0 60000 65536"/>
                  <a:gd name="T17" fmla="*/ 0 60000 65536"/>
                  <a:gd name="T18" fmla="*/ 0 w 1394"/>
                  <a:gd name="T19" fmla="*/ 0 h 217"/>
                  <a:gd name="T20" fmla="*/ 1394 w 1394"/>
                  <a:gd name="T21" fmla="*/ 217 h 217"/>
                </a:gdLst>
                <a:ahLst/>
                <a:cxnLst>
                  <a:cxn ang="T12">
                    <a:pos x="T0" y="T1"/>
                  </a:cxn>
                  <a:cxn ang="T13">
                    <a:pos x="T2" y="T3"/>
                  </a:cxn>
                  <a:cxn ang="T14">
                    <a:pos x="T4" y="T5"/>
                  </a:cxn>
                  <a:cxn ang="T15">
                    <a:pos x="T6" y="T7"/>
                  </a:cxn>
                  <a:cxn ang="T16">
                    <a:pos x="T8" y="T9"/>
                  </a:cxn>
                  <a:cxn ang="T17">
                    <a:pos x="T10" y="T11"/>
                  </a:cxn>
                </a:cxnLst>
                <a:rect l="T18" t="T19" r="T20" b="T21"/>
                <a:pathLst>
                  <a:path w="1394" h="217">
                    <a:moveTo>
                      <a:pt x="1393" y="0"/>
                    </a:moveTo>
                    <a:lnTo>
                      <a:pt x="1012" y="100"/>
                    </a:lnTo>
                    <a:lnTo>
                      <a:pt x="1006" y="3"/>
                    </a:lnTo>
                    <a:lnTo>
                      <a:pt x="434" y="176"/>
                    </a:lnTo>
                    <a:lnTo>
                      <a:pt x="421" y="113"/>
                    </a:lnTo>
                    <a:lnTo>
                      <a:pt x="0" y="216"/>
                    </a:lnTo>
                  </a:path>
                </a:pathLst>
              </a:custGeom>
              <a:noFill/>
              <a:ln w="38100">
                <a:solidFill>
                  <a:schemeClr val="accent2"/>
                </a:solidFill>
                <a:prstDash val="sysDot"/>
                <a:round/>
                <a:headEnd type="arrow" w="med" len="med"/>
                <a:tailEnd type="arrow"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757" name="Line 1584"/>
              <p:cNvSpPr>
                <a:spLocks noChangeShapeType="1"/>
              </p:cNvSpPr>
              <p:nvPr/>
            </p:nvSpPr>
            <p:spPr bwMode="auto">
              <a:xfrm>
                <a:off x="4740" y="1389"/>
                <a:ext cx="181" cy="1451"/>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6758" name="Line 1585"/>
              <p:cNvSpPr>
                <a:spLocks noChangeShapeType="1"/>
              </p:cNvSpPr>
              <p:nvPr/>
            </p:nvSpPr>
            <p:spPr bwMode="auto">
              <a:xfrm flipH="1">
                <a:off x="793" y="1434"/>
                <a:ext cx="3720" cy="953"/>
              </a:xfrm>
              <a:prstGeom prst="line">
                <a:avLst/>
              </a:prstGeom>
              <a:noFill/>
              <a:ln w="9525">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6759" name="Freeform 1586"/>
              <p:cNvSpPr>
                <a:spLocks/>
              </p:cNvSpPr>
              <p:nvPr/>
            </p:nvSpPr>
            <p:spPr bwMode="auto">
              <a:xfrm>
                <a:off x="1383" y="2523"/>
                <a:ext cx="162" cy="320"/>
              </a:xfrm>
              <a:custGeom>
                <a:avLst/>
                <a:gdLst>
                  <a:gd name="T0" fmla="*/ 0 w 1820"/>
                  <a:gd name="T1" fmla="*/ 0 h 3594"/>
                  <a:gd name="T2" fmla="*/ 0 w 1820"/>
                  <a:gd name="T3" fmla="*/ 0 h 3594"/>
                  <a:gd name="T4" fmla="*/ 0 w 1820"/>
                  <a:gd name="T5" fmla="*/ 0 h 3594"/>
                  <a:gd name="T6" fmla="*/ 0 w 1820"/>
                  <a:gd name="T7" fmla="*/ 0 h 3594"/>
                  <a:gd name="T8" fmla="*/ 0 w 1820"/>
                  <a:gd name="T9" fmla="*/ 0 h 3594"/>
                  <a:gd name="T10" fmla="*/ 0 w 1820"/>
                  <a:gd name="T11" fmla="*/ 0 h 3594"/>
                  <a:gd name="T12" fmla="*/ 0 w 1820"/>
                  <a:gd name="T13" fmla="*/ 0 h 3594"/>
                  <a:gd name="T14" fmla="*/ 0 w 1820"/>
                  <a:gd name="T15" fmla="*/ 0 h 3594"/>
                  <a:gd name="T16" fmla="*/ 0 w 1820"/>
                  <a:gd name="T17" fmla="*/ 0 h 3594"/>
                  <a:gd name="T18" fmla="*/ 0 w 1820"/>
                  <a:gd name="T19" fmla="*/ 0 h 3594"/>
                  <a:gd name="T20" fmla="*/ 0 w 1820"/>
                  <a:gd name="T21" fmla="*/ 0 h 3594"/>
                  <a:gd name="T22" fmla="*/ 0 w 1820"/>
                  <a:gd name="T23" fmla="*/ 0 h 3594"/>
                  <a:gd name="T24" fmla="*/ 0 w 1820"/>
                  <a:gd name="T25" fmla="*/ 0 h 3594"/>
                  <a:gd name="T26" fmla="*/ 0 w 1820"/>
                  <a:gd name="T27" fmla="*/ 0 h 3594"/>
                  <a:gd name="T28" fmla="*/ 0 w 1820"/>
                  <a:gd name="T29" fmla="*/ 0 h 3594"/>
                  <a:gd name="T30" fmla="*/ 0 w 1820"/>
                  <a:gd name="T31" fmla="*/ 0 h 3594"/>
                  <a:gd name="T32" fmla="*/ 0 w 1820"/>
                  <a:gd name="T33" fmla="*/ 0 h 3594"/>
                  <a:gd name="T34" fmla="*/ 0 w 1820"/>
                  <a:gd name="T35" fmla="*/ 0 h 3594"/>
                  <a:gd name="T36" fmla="*/ 0 w 1820"/>
                  <a:gd name="T37" fmla="*/ 0 h 3594"/>
                  <a:gd name="T38" fmla="*/ 0 w 1820"/>
                  <a:gd name="T39" fmla="*/ 0 h 3594"/>
                  <a:gd name="T40" fmla="*/ 0 w 1820"/>
                  <a:gd name="T41" fmla="*/ 0 h 3594"/>
                  <a:gd name="T42" fmla="*/ 0 w 1820"/>
                  <a:gd name="T43" fmla="*/ 0 h 3594"/>
                  <a:gd name="T44" fmla="*/ 0 w 1820"/>
                  <a:gd name="T45" fmla="*/ 0 h 3594"/>
                  <a:gd name="T46" fmla="*/ 0 w 1820"/>
                  <a:gd name="T47" fmla="*/ 0 h 3594"/>
                  <a:gd name="T48" fmla="*/ 0 w 1820"/>
                  <a:gd name="T49" fmla="*/ 0 h 3594"/>
                  <a:gd name="T50" fmla="*/ 0 w 1820"/>
                  <a:gd name="T51" fmla="*/ 0 h 3594"/>
                  <a:gd name="T52" fmla="*/ 0 w 1820"/>
                  <a:gd name="T53" fmla="*/ 0 h 3594"/>
                  <a:gd name="T54" fmla="*/ 0 w 1820"/>
                  <a:gd name="T55" fmla="*/ 0 h 3594"/>
                  <a:gd name="T56" fmla="*/ 0 w 1820"/>
                  <a:gd name="T57" fmla="*/ 0 h 3594"/>
                  <a:gd name="T58" fmla="*/ 0 w 1820"/>
                  <a:gd name="T59" fmla="*/ 0 h 3594"/>
                  <a:gd name="T60" fmla="*/ 0 w 1820"/>
                  <a:gd name="T61" fmla="*/ 0 h 3594"/>
                  <a:gd name="T62" fmla="*/ 0 w 1820"/>
                  <a:gd name="T63" fmla="*/ 0 h 3594"/>
                  <a:gd name="T64" fmla="*/ 0 w 1820"/>
                  <a:gd name="T65" fmla="*/ 0 h 3594"/>
                  <a:gd name="T66" fmla="*/ 0 w 1820"/>
                  <a:gd name="T67" fmla="*/ 0 h 3594"/>
                  <a:gd name="T68" fmla="*/ 0 w 1820"/>
                  <a:gd name="T69" fmla="*/ 0 h 3594"/>
                  <a:gd name="T70" fmla="*/ 0 w 1820"/>
                  <a:gd name="T71" fmla="*/ 0 h 3594"/>
                  <a:gd name="T72" fmla="*/ 0 w 1820"/>
                  <a:gd name="T73" fmla="*/ 0 h 3594"/>
                  <a:gd name="T74" fmla="*/ 0 w 1820"/>
                  <a:gd name="T75" fmla="*/ 0 h 3594"/>
                  <a:gd name="T76" fmla="*/ 0 w 1820"/>
                  <a:gd name="T77" fmla="*/ 0 h 3594"/>
                  <a:gd name="T78" fmla="*/ 0 w 1820"/>
                  <a:gd name="T79" fmla="*/ 0 h 3594"/>
                  <a:gd name="T80" fmla="*/ 0 w 1820"/>
                  <a:gd name="T81" fmla="*/ 0 h 3594"/>
                  <a:gd name="T82" fmla="*/ 0 w 1820"/>
                  <a:gd name="T83" fmla="*/ 0 h 3594"/>
                  <a:gd name="T84" fmla="*/ 0 w 1820"/>
                  <a:gd name="T85" fmla="*/ 0 h 3594"/>
                  <a:gd name="T86" fmla="*/ 0 w 1820"/>
                  <a:gd name="T87" fmla="*/ 0 h 3594"/>
                  <a:gd name="T88" fmla="*/ 0 w 1820"/>
                  <a:gd name="T89" fmla="*/ 0 h 3594"/>
                  <a:gd name="T90" fmla="*/ 0 w 1820"/>
                  <a:gd name="T91" fmla="*/ 0 h 3594"/>
                  <a:gd name="T92" fmla="*/ 0 w 1820"/>
                  <a:gd name="T93" fmla="*/ 0 h 3594"/>
                  <a:gd name="T94" fmla="*/ 0 w 1820"/>
                  <a:gd name="T95" fmla="*/ 0 h 3594"/>
                  <a:gd name="T96" fmla="*/ 0 w 1820"/>
                  <a:gd name="T97" fmla="*/ 0 h 3594"/>
                  <a:gd name="T98" fmla="*/ 0 w 1820"/>
                  <a:gd name="T99" fmla="*/ 0 h 3594"/>
                  <a:gd name="T100" fmla="*/ 0 w 1820"/>
                  <a:gd name="T101" fmla="*/ 0 h 3594"/>
                  <a:gd name="T102" fmla="*/ 0 w 1820"/>
                  <a:gd name="T103" fmla="*/ 0 h 3594"/>
                  <a:gd name="T104" fmla="*/ 0 w 1820"/>
                  <a:gd name="T105" fmla="*/ 0 h 3594"/>
                  <a:gd name="T106" fmla="*/ 0 w 1820"/>
                  <a:gd name="T107" fmla="*/ 0 h 3594"/>
                  <a:gd name="T108" fmla="*/ 0 w 1820"/>
                  <a:gd name="T109" fmla="*/ 0 h 3594"/>
                  <a:gd name="T110" fmla="*/ 0 w 1820"/>
                  <a:gd name="T111" fmla="*/ 0 h 3594"/>
                  <a:gd name="T112" fmla="*/ 0 w 1820"/>
                  <a:gd name="T113" fmla="*/ 0 h 3594"/>
                  <a:gd name="T114" fmla="*/ 0 w 1820"/>
                  <a:gd name="T115" fmla="*/ 0 h 3594"/>
                  <a:gd name="T116" fmla="*/ 0 w 1820"/>
                  <a:gd name="T117" fmla="*/ 0 h 3594"/>
                  <a:gd name="T118" fmla="*/ 0 w 1820"/>
                  <a:gd name="T119" fmla="*/ 0 h 3594"/>
                  <a:gd name="T120" fmla="*/ 0 w 1820"/>
                  <a:gd name="T121" fmla="*/ 0 h 3594"/>
                  <a:gd name="T122" fmla="*/ 0 w 1820"/>
                  <a:gd name="T123" fmla="*/ 0 h 3594"/>
                  <a:gd name="T124" fmla="*/ 0 w 1820"/>
                  <a:gd name="T125" fmla="*/ 0 h 359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820"/>
                  <a:gd name="T190" fmla="*/ 0 h 3594"/>
                  <a:gd name="T191" fmla="*/ 1820 w 1820"/>
                  <a:gd name="T192" fmla="*/ 3594 h 359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820" h="3594">
                    <a:moveTo>
                      <a:pt x="1802" y="357"/>
                    </a:moveTo>
                    <a:lnTo>
                      <a:pt x="1803" y="357"/>
                    </a:lnTo>
                    <a:lnTo>
                      <a:pt x="1799" y="358"/>
                    </a:lnTo>
                    <a:lnTo>
                      <a:pt x="1791" y="359"/>
                    </a:lnTo>
                    <a:lnTo>
                      <a:pt x="1779" y="361"/>
                    </a:lnTo>
                    <a:lnTo>
                      <a:pt x="1765" y="365"/>
                    </a:lnTo>
                    <a:lnTo>
                      <a:pt x="1749" y="368"/>
                    </a:lnTo>
                    <a:lnTo>
                      <a:pt x="1734" y="371"/>
                    </a:lnTo>
                    <a:lnTo>
                      <a:pt x="1720" y="373"/>
                    </a:lnTo>
                    <a:lnTo>
                      <a:pt x="1708" y="375"/>
                    </a:lnTo>
                    <a:lnTo>
                      <a:pt x="1700" y="378"/>
                    </a:lnTo>
                    <a:lnTo>
                      <a:pt x="1698" y="378"/>
                    </a:lnTo>
                    <a:lnTo>
                      <a:pt x="1697" y="378"/>
                    </a:lnTo>
                    <a:lnTo>
                      <a:pt x="1696" y="378"/>
                    </a:lnTo>
                    <a:lnTo>
                      <a:pt x="1695" y="378"/>
                    </a:lnTo>
                    <a:lnTo>
                      <a:pt x="1694" y="379"/>
                    </a:lnTo>
                    <a:lnTo>
                      <a:pt x="1693" y="380"/>
                    </a:lnTo>
                    <a:lnTo>
                      <a:pt x="1692" y="380"/>
                    </a:lnTo>
                    <a:lnTo>
                      <a:pt x="1691" y="381"/>
                    </a:lnTo>
                    <a:lnTo>
                      <a:pt x="1690" y="383"/>
                    </a:lnTo>
                    <a:lnTo>
                      <a:pt x="1689" y="384"/>
                    </a:lnTo>
                    <a:lnTo>
                      <a:pt x="1687" y="385"/>
                    </a:lnTo>
                    <a:lnTo>
                      <a:pt x="1471" y="424"/>
                    </a:lnTo>
                    <a:lnTo>
                      <a:pt x="1472" y="418"/>
                    </a:lnTo>
                    <a:lnTo>
                      <a:pt x="1472" y="411"/>
                    </a:lnTo>
                    <a:lnTo>
                      <a:pt x="1473" y="405"/>
                    </a:lnTo>
                    <a:lnTo>
                      <a:pt x="1474" y="398"/>
                    </a:lnTo>
                    <a:lnTo>
                      <a:pt x="1474" y="392"/>
                    </a:lnTo>
                    <a:lnTo>
                      <a:pt x="1475" y="385"/>
                    </a:lnTo>
                    <a:lnTo>
                      <a:pt x="1476" y="379"/>
                    </a:lnTo>
                    <a:lnTo>
                      <a:pt x="1478" y="372"/>
                    </a:lnTo>
                    <a:lnTo>
                      <a:pt x="1478" y="366"/>
                    </a:lnTo>
                    <a:lnTo>
                      <a:pt x="1479" y="359"/>
                    </a:lnTo>
                    <a:lnTo>
                      <a:pt x="1413" y="370"/>
                    </a:lnTo>
                    <a:lnTo>
                      <a:pt x="1408" y="432"/>
                    </a:lnTo>
                    <a:lnTo>
                      <a:pt x="1408" y="433"/>
                    </a:lnTo>
                    <a:lnTo>
                      <a:pt x="1407" y="433"/>
                    </a:lnTo>
                    <a:lnTo>
                      <a:pt x="1408" y="433"/>
                    </a:lnTo>
                    <a:lnTo>
                      <a:pt x="1408" y="432"/>
                    </a:lnTo>
                    <a:lnTo>
                      <a:pt x="1408" y="433"/>
                    </a:lnTo>
                    <a:lnTo>
                      <a:pt x="1407" y="433"/>
                    </a:lnTo>
                    <a:lnTo>
                      <a:pt x="1408" y="433"/>
                    </a:lnTo>
                    <a:lnTo>
                      <a:pt x="1408" y="432"/>
                    </a:lnTo>
                    <a:lnTo>
                      <a:pt x="1408" y="433"/>
                    </a:lnTo>
                    <a:lnTo>
                      <a:pt x="1407" y="433"/>
                    </a:lnTo>
                    <a:lnTo>
                      <a:pt x="1408" y="433"/>
                    </a:lnTo>
                    <a:lnTo>
                      <a:pt x="1408" y="432"/>
                    </a:lnTo>
                    <a:lnTo>
                      <a:pt x="1408" y="433"/>
                    </a:lnTo>
                    <a:lnTo>
                      <a:pt x="1407" y="434"/>
                    </a:lnTo>
                    <a:lnTo>
                      <a:pt x="1406" y="435"/>
                    </a:lnTo>
                    <a:lnTo>
                      <a:pt x="1407" y="435"/>
                    </a:lnTo>
                    <a:lnTo>
                      <a:pt x="1406" y="435"/>
                    </a:lnTo>
                    <a:lnTo>
                      <a:pt x="1407" y="435"/>
                    </a:lnTo>
                    <a:lnTo>
                      <a:pt x="1406" y="435"/>
                    </a:lnTo>
                    <a:lnTo>
                      <a:pt x="1406" y="436"/>
                    </a:lnTo>
                    <a:lnTo>
                      <a:pt x="1407" y="436"/>
                    </a:lnTo>
                    <a:lnTo>
                      <a:pt x="1406" y="436"/>
                    </a:lnTo>
                    <a:lnTo>
                      <a:pt x="1406" y="437"/>
                    </a:lnTo>
                    <a:lnTo>
                      <a:pt x="1406" y="439"/>
                    </a:lnTo>
                    <a:lnTo>
                      <a:pt x="1406" y="437"/>
                    </a:lnTo>
                    <a:lnTo>
                      <a:pt x="1406" y="439"/>
                    </a:lnTo>
                    <a:lnTo>
                      <a:pt x="1406" y="440"/>
                    </a:lnTo>
                    <a:lnTo>
                      <a:pt x="1406" y="441"/>
                    </a:lnTo>
                    <a:lnTo>
                      <a:pt x="1406" y="442"/>
                    </a:lnTo>
                    <a:lnTo>
                      <a:pt x="1406" y="443"/>
                    </a:lnTo>
                    <a:lnTo>
                      <a:pt x="1400" y="443"/>
                    </a:lnTo>
                    <a:lnTo>
                      <a:pt x="1396" y="443"/>
                    </a:lnTo>
                    <a:lnTo>
                      <a:pt x="1391" y="443"/>
                    </a:lnTo>
                    <a:lnTo>
                      <a:pt x="1386" y="443"/>
                    </a:lnTo>
                    <a:lnTo>
                      <a:pt x="1383" y="443"/>
                    </a:lnTo>
                    <a:lnTo>
                      <a:pt x="1379" y="443"/>
                    </a:lnTo>
                    <a:lnTo>
                      <a:pt x="1376" y="443"/>
                    </a:lnTo>
                    <a:lnTo>
                      <a:pt x="1373" y="443"/>
                    </a:lnTo>
                    <a:lnTo>
                      <a:pt x="1372" y="443"/>
                    </a:lnTo>
                    <a:lnTo>
                      <a:pt x="1371" y="443"/>
                    </a:lnTo>
                    <a:lnTo>
                      <a:pt x="1370" y="444"/>
                    </a:lnTo>
                    <a:lnTo>
                      <a:pt x="1369" y="444"/>
                    </a:lnTo>
                    <a:lnTo>
                      <a:pt x="1368" y="444"/>
                    </a:lnTo>
                    <a:lnTo>
                      <a:pt x="1367" y="443"/>
                    </a:lnTo>
                    <a:lnTo>
                      <a:pt x="1366" y="442"/>
                    </a:lnTo>
                    <a:lnTo>
                      <a:pt x="1364" y="440"/>
                    </a:lnTo>
                    <a:lnTo>
                      <a:pt x="1364" y="436"/>
                    </a:lnTo>
                    <a:lnTo>
                      <a:pt x="1364" y="432"/>
                    </a:lnTo>
                    <a:lnTo>
                      <a:pt x="1364" y="427"/>
                    </a:lnTo>
                    <a:lnTo>
                      <a:pt x="1364" y="421"/>
                    </a:lnTo>
                    <a:lnTo>
                      <a:pt x="1366" y="415"/>
                    </a:lnTo>
                    <a:lnTo>
                      <a:pt x="1366" y="408"/>
                    </a:lnTo>
                    <a:lnTo>
                      <a:pt x="1366" y="403"/>
                    </a:lnTo>
                    <a:lnTo>
                      <a:pt x="1366" y="397"/>
                    </a:lnTo>
                    <a:lnTo>
                      <a:pt x="1367" y="393"/>
                    </a:lnTo>
                    <a:lnTo>
                      <a:pt x="1367" y="389"/>
                    </a:lnTo>
                    <a:lnTo>
                      <a:pt x="1367" y="386"/>
                    </a:lnTo>
                    <a:lnTo>
                      <a:pt x="1367" y="385"/>
                    </a:lnTo>
                    <a:lnTo>
                      <a:pt x="1408" y="307"/>
                    </a:lnTo>
                    <a:lnTo>
                      <a:pt x="1421" y="305"/>
                    </a:lnTo>
                    <a:lnTo>
                      <a:pt x="1413" y="370"/>
                    </a:lnTo>
                    <a:lnTo>
                      <a:pt x="1479" y="359"/>
                    </a:lnTo>
                    <a:lnTo>
                      <a:pt x="1480" y="352"/>
                    </a:lnTo>
                    <a:lnTo>
                      <a:pt x="1481" y="343"/>
                    </a:lnTo>
                    <a:lnTo>
                      <a:pt x="1481" y="335"/>
                    </a:lnTo>
                    <a:lnTo>
                      <a:pt x="1482" y="328"/>
                    </a:lnTo>
                    <a:lnTo>
                      <a:pt x="1482" y="321"/>
                    </a:lnTo>
                    <a:lnTo>
                      <a:pt x="1483" y="313"/>
                    </a:lnTo>
                    <a:lnTo>
                      <a:pt x="1483" y="307"/>
                    </a:lnTo>
                    <a:lnTo>
                      <a:pt x="1484" y="302"/>
                    </a:lnTo>
                    <a:lnTo>
                      <a:pt x="1484" y="296"/>
                    </a:lnTo>
                    <a:lnTo>
                      <a:pt x="1484" y="292"/>
                    </a:lnTo>
                    <a:lnTo>
                      <a:pt x="1484" y="278"/>
                    </a:lnTo>
                    <a:lnTo>
                      <a:pt x="1481" y="268"/>
                    </a:lnTo>
                    <a:lnTo>
                      <a:pt x="1475" y="261"/>
                    </a:lnTo>
                    <a:lnTo>
                      <a:pt x="1469" y="257"/>
                    </a:lnTo>
                    <a:lnTo>
                      <a:pt x="1461" y="254"/>
                    </a:lnTo>
                    <a:lnTo>
                      <a:pt x="1454" y="253"/>
                    </a:lnTo>
                    <a:lnTo>
                      <a:pt x="1446" y="254"/>
                    </a:lnTo>
                    <a:lnTo>
                      <a:pt x="1439" y="254"/>
                    </a:lnTo>
                    <a:lnTo>
                      <a:pt x="1436" y="255"/>
                    </a:lnTo>
                    <a:lnTo>
                      <a:pt x="1434" y="255"/>
                    </a:lnTo>
                    <a:lnTo>
                      <a:pt x="1434" y="256"/>
                    </a:lnTo>
                    <a:lnTo>
                      <a:pt x="1434" y="257"/>
                    </a:lnTo>
                    <a:lnTo>
                      <a:pt x="1434" y="258"/>
                    </a:lnTo>
                    <a:lnTo>
                      <a:pt x="1432" y="253"/>
                    </a:lnTo>
                    <a:lnTo>
                      <a:pt x="1429" y="249"/>
                    </a:lnTo>
                    <a:lnTo>
                      <a:pt x="1425" y="247"/>
                    </a:lnTo>
                    <a:lnTo>
                      <a:pt x="1422" y="246"/>
                    </a:lnTo>
                    <a:lnTo>
                      <a:pt x="1419" y="245"/>
                    </a:lnTo>
                    <a:lnTo>
                      <a:pt x="1416" y="246"/>
                    </a:lnTo>
                    <a:lnTo>
                      <a:pt x="1412" y="246"/>
                    </a:lnTo>
                    <a:lnTo>
                      <a:pt x="1410" y="246"/>
                    </a:lnTo>
                    <a:lnTo>
                      <a:pt x="1409" y="247"/>
                    </a:lnTo>
                    <a:lnTo>
                      <a:pt x="1408" y="247"/>
                    </a:lnTo>
                    <a:lnTo>
                      <a:pt x="1322" y="396"/>
                    </a:lnTo>
                    <a:lnTo>
                      <a:pt x="882" y="451"/>
                    </a:lnTo>
                    <a:lnTo>
                      <a:pt x="880" y="449"/>
                    </a:lnTo>
                    <a:lnTo>
                      <a:pt x="879" y="447"/>
                    </a:lnTo>
                    <a:lnTo>
                      <a:pt x="878" y="445"/>
                    </a:lnTo>
                    <a:lnTo>
                      <a:pt x="878" y="443"/>
                    </a:lnTo>
                    <a:lnTo>
                      <a:pt x="877" y="441"/>
                    </a:lnTo>
                    <a:lnTo>
                      <a:pt x="876" y="439"/>
                    </a:lnTo>
                    <a:lnTo>
                      <a:pt x="875" y="436"/>
                    </a:lnTo>
                    <a:lnTo>
                      <a:pt x="874" y="434"/>
                    </a:lnTo>
                    <a:lnTo>
                      <a:pt x="872" y="432"/>
                    </a:lnTo>
                    <a:lnTo>
                      <a:pt x="871" y="430"/>
                    </a:lnTo>
                    <a:lnTo>
                      <a:pt x="821" y="448"/>
                    </a:lnTo>
                    <a:lnTo>
                      <a:pt x="821" y="461"/>
                    </a:lnTo>
                    <a:lnTo>
                      <a:pt x="817" y="461"/>
                    </a:lnTo>
                    <a:lnTo>
                      <a:pt x="813" y="462"/>
                    </a:lnTo>
                    <a:lnTo>
                      <a:pt x="808" y="462"/>
                    </a:lnTo>
                    <a:lnTo>
                      <a:pt x="800" y="464"/>
                    </a:lnTo>
                    <a:lnTo>
                      <a:pt x="792" y="465"/>
                    </a:lnTo>
                    <a:lnTo>
                      <a:pt x="784" y="466"/>
                    </a:lnTo>
                    <a:lnTo>
                      <a:pt x="774" y="467"/>
                    </a:lnTo>
                    <a:lnTo>
                      <a:pt x="763" y="468"/>
                    </a:lnTo>
                    <a:lnTo>
                      <a:pt x="752" y="470"/>
                    </a:lnTo>
                    <a:lnTo>
                      <a:pt x="740" y="472"/>
                    </a:lnTo>
                    <a:lnTo>
                      <a:pt x="740" y="471"/>
                    </a:lnTo>
                    <a:lnTo>
                      <a:pt x="740" y="470"/>
                    </a:lnTo>
                    <a:lnTo>
                      <a:pt x="741" y="469"/>
                    </a:lnTo>
                    <a:lnTo>
                      <a:pt x="741" y="468"/>
                    </a:lnTo>
                    <a:lnTo>
                      <a:pt x="741" y="467"/>
                    </a:lnTo>
                    <a:lnTo>
                      <a:pt x="741" y="466"/>
                    </a:lnTo>
                    <a:lnTo>
                      <a:pt x="742" y="465"/>
                    </a:lnTo>
                    <a:lnTo>
                      <a:pt x="742" y="464"/>
                    </a:lnTo>
                    <a:lnTo>
                      <a:pt x="742" y="462"/>
                    </a:lnTo>
                    <a:lnTo>
                      <a:pt x="742" y="461"/>
                    </a:lnTo>
                    <a:lnTo>
                      <a:pt x="821" y="446"/>
                    </a:lnTo>
                    <a:lnTo>
                      <a:pt x="821" y="448"/>
                    </a:lnTo>
                    <a:lnTo>
                      <a:pt x="871" y="430"/>
                    </a:lnTo>
                    <a:lnTo>
                      <a:pt x="867" y="428"/>
                    </a:lnTo>
                    <a:lnTo>
                      <a:pt x="865" y="424"/>
                    </a:lnTo>
                    <a:lnTo>
                      <a:pt x="861" y="422"/>
                    </a:lnTo>
                    <a:lnTo>
                      <a:pt x="858" y="420"/>
                    </a:lnTo>
                    <a:lnTo>
                      <a:pt x="853" y="418"/>
                    </a:lnTo>
                    <a:lnTo>
                      <a:pt x="849" y="417"/>
                    </a:lnTo>
                    <a:lnTo>
                      <a:pt x="843" y="415"/>
                    </a:lnTo>
                    <a:lnTo>
                      <a:pt x="838" y="414"/>
                    </a:lnTo>
                    <a:lnTo>
                      <a:pt x="833" y="412"/>
                    </a:lnTo>
                    <a:lnTo>
                      <a:pt x="826" y="411"/>
                    </a:lnTo>
                    <a:lnTo>
                      <a:pt x="825" y="411"/>
                    </a:lnTo>
                    <a:lnTo>
                      <a:pt x="824" y="411"/>
                    </a:lnTo>
                    <a:lnTo>
                      <a:pt x="823" y="411"/>
                    </a:lnTo>
                    <a:lnTo>
                      <a:pt x="822" y="411"/>
                    </a:lnTo>
                    <a:lnTo>
                      <a:pt x="821" y="411"/>
                    </a:lnTo>
                    <a:lnTo>
                      <a:pt x="820" y="411"/>
                    </a:lnTo>
                    <a:lnTo>
                      <a:pt x="818" y="411"/>
                    </a:lnTo>
                    <a:lnTo>
                      <a:pt x="761" y="415"/>
                    </a:lnTo>
                    <a:lnTo>
                      <a:pt x="774" y="404"/>
                    </a:lnTo>
                    <a:lnTo>
                      <a:pt x="786" y="394"/>
                    </a:lnTo>
                    <a:lnTo>
                      <a:pt x="797" y="384"/>
                    </a:lnTo>
                    <a:lnTo>
                      <a:pt x="805" y="375"/>
                    </a:lnTo>
                    <a:lnTo>
                      <a:pt x="813" y="367"/>
                    </a:lnTo>
                    <a:lnTo>
                      <a:pt x="820" y="360"/>
                    </a:lnTo>
                    <a:lnTo>
                      <a:pt x="825" y="355"/>
                    </a:lnTo>
                    <a:lnTo>
                      <a:pt x="828" y="350"/>
                    </a:lnTo>
                    <a:lnTo>
                      <a:pt x="830" y="347"/>
                    </a:lnTo>
                    <a:lnTo>
                      <a:pt x="832" y="346"/>
                    </a:lnTo>
                    <a:lnTo>
                      <a:pt x="835" y="344"/>
                    </a:lnTo>
                    <a:lnTo>
                      <a:pt x="837" y="342"/>
                    </a:lnTo>
                    <a:lnTo>
                      <a:pt x="837" y="339"/>
                    </a:lnTo>
                    <a:lnTo>
                      <a:pt x="837" y="334"/>
                    </a:lnTo>
                    <a:lnTo>
                      <a:pt x="836" y="330"/>
                    </a:lnTo>
                    <a:lnTo>
                      <a:pt x="834" y="325"/>
                    </a:lnTo>
                    <a:lnTo>
                      <a:pt x="830" y="320"/>
                    </a:lnTo>
                    <a:lnTo>
                      <a:pt x="827" y="315"/>
                    </a:lnTo>
                    <a:lnTo>
                      <a:pt x="823" y="308"/>
                    </a:lnTo>
                    <a:lnTo>
                      <a:pt x="818" y="302"/>
                    </a:lnTo>
                    <a:lnTo>
                      <a:pt x="814" y="294"/>
                    </a:lnTo>
                    <a:lnTo>
                      <a:pt x="812" y="285"/>
                    </a:lnTo>
                    <a:lnTo>
                      <a:pt x="809" y="275"/>
                    </a:lnTo>
                    <a:lnTo>
                      <a:pt x="807" y="263"/>
                    </a:lnTo>
                    <a:lnTo>
                      <a:pt x="804" y="252"/>
                    </a:lnTo>
                    <a:lnTo>
                      <a:pt x="801" y="240"/>
                    </a:lnTo>
                    <a:lnTo>
                      <a:pt x="798" y="228"/>
                    </a:lnTo>
                    <a:lnTo>
                      <a:pt x="793" y="216"/>
                    </a:lnTo>
                    <a:lnTo>
                      <a:pt x="787" y="204"/>
                    </a:lnTo>
                    <a:lnTo>
                      <a:pt x="779" y="193"/>
                    </a:lnTo>
                    <a:lnTo>
                      <a:pt x="772" y="183"/>
                    </a:lnTo>
                    <a:lnTo>
                      <a:pt x="765" y="174"/>
                    </a:lnTo>
                    <a:lnTo>
                      <a:pt x="761" y="166"/>
                    </a:lnTo>
                    <a:lnTo>
                      <a:pt x="756" y="158"/>
                    </a:lnTo>
                    <a:lnTo>
                      <a:pt x="753" y="149"/>
                    </a:lnTo>
                    <a:lnTo>
                      <a:pt x="750" y="139"/>
                    </a:lnTo>
                    <a:lnTo>
                      <a:pt x="747" y="130"/>
                    </a:lnTo>
                    <a:lnTo>
                      <a:pt x="742" y="118"/>
                    </a:lnTo>
                    <a:lnTo>
                      <a:pt x="737" y="104"/>
                    </a:lnTo>
                    <a:lnTo>
                      <a:pt x="729" y="88"/>
                    </a:lnTo>
                    <a:lnTo>
                      <a:pt x="721" y="72"/>
                    </a:lnTo>
                    <a:lnTo>
                      <a:pt x="709" y="58"/>
                    </a:lnTo>
                    <a:lnTo>
                      <a:pt x="696" y="46"/>
                    </a:lnTo>
                    <a:lnTo>
                      <a:pt x="681" y="35"/>
                    </a:lnTo>
                    <a:lnTo>
                      <a:pt x="667" y="26"/>
                    </a:lnTo>
                    <a:lnTo>
                      <a:pt x="654" y="20"/>
                    </a:lnTo>
                    <a:lnTo>
                      <a:pt x="642" y="14"/>
                    </a:lnTo>
                    <a:lnTo>
                      <a:pt x="634" y="10"/>
                    </a:lnTo>
                    <a:lnTo>
                      <a:pt x="627" y="8"/>
                    </a:lnTo>
                    <a:lnTo>
                      <a:pt x="625" y="7"/>
                    </a:lnTo>
                    <a:lnTo>
                      <a:pt x="602" y="2"/>
                    </a:lnTo>
                    <a:lnTo>
                      <a:pt x="580" y="0"/>
                    </a:lnTo>
                    <a:lnTo>
                      <a:pt x="559" y="0"/>
                    </a:lnTo>
                    <a:lnTo>
                      <a:pt x="538" y="1"/>
                    </a:lnTo>
                    <a:lnTo>
                      <a:pt x="519" y="4"/>
                    </a:lnTo>
                    <a:lnTo>
                      <a:pt x="503" y="7"/>
                    </a:lnTo>
                    <a:lnTo>
                      <a:pt x="490" y="10"/>
                    </a:lnTo>
                    <a:lnTo>
                      <a:pt x="480" y="12"/>
                    </a:lnTo>
                    <a:lnTo>
                      <a:pt x="474" y="14"/>
                    </a:lnTo>
                    <a:lnTo>
                      <a:pt x="472" y="15"/>
                    </a:lnTo>
                    <a:lnTo>
                      <a:pt x="468" y="15"/>
                    </a:lnTo>
                    <a:lnTo>
                      <a:pt x="460" y="19"/>
                    </a:lnTo>
                    <a:lnTo>
                      <a:pt x="448" y="24"/>
                    </a:lnTo>
                    <a:lnTo>
                      <a:pt x="431" y="32"/>
                    </a:lnTo>
                    <a:lnTo>
                      <a:pt x="414" y="42"/>
                    </a:lnTo>
                    <a:lnTo>
                      <a:pt x="395" y="52"/>
                    </a:lnTo>
                    <a:lnTo>
                      <a:pt x="378" y="67"/>
                    </a:lnTo>
                    <a:lnTo>
                      <a:pt x="362" y="83"/>
                    </a:lnTo>
                    <a:lnTo>
                      <a:pt x="348" y="101"/>
                    </a:lnTo>
                    <a:lnTo>
                      <a:pt x="338" y="122"/>
                    </a:lnTo>
                    <a:lnTo>
                      <a:pt x="338" y="123"/>
                    </a:lnTo>
                    <a:lnTo>
                      <a:pt x="336" y="128"/>
                    </a:lnTo>
                    <a:lnTo>
                      <a:pt x="332" y="133"/>
                    </a:lnTo>
                    <a:lnTo>
                      <a:pt x="330" y="142"/>
                    </a:lnTo>
                    <a:lnTo>
                      <a:pt x="327" y="153"/>
                    </a:lnTo>
                    <a:lnTo>
                      <a:pt x="324" y="164"/>
                    </a:lnTo>
                    <a:lnTo>
                      <a:pt x="321" y="179"/>
                    </a:lnTo>
                    <a:lnTo>
                      <a:pt x="321" y="194"/>
                    </a:lnTo>
                    <a:lnTo>
                      <a:pt x="323" y="211"/>
                    </a:lnTo>
                    <a:lnTo>
                      <a:pt x="325" y="229"/>
                    </a:lnTo>
                    <a:lnTo>
                      <a:pt x="326" y="231"/>
                    </a:lnTo>
                    <a:lnTo>
                      <a:pt x="327" y="237"/>
                    </a:lnTo>
                    <a:lnTo>
                      <a:pt x="328" y="246"/>
                    </a:lnTo>
                    <a:lnTo>
                      <a:pt x="330" y="258"/>
                    </a:lnTo>
                    <a:lnTo>
                      <a:pt x="331" y="271"/>
                    </a:lnTo>
                    <a:lnTo>
                      <a:pt x="332" y="284"/>
                    </a:lnTo>
                    <a:lnTo>
                      <a:pt x="332" y="296"/>
                    </a:lnTo>
                    <a:lnTo>
                      <a:pt x="331" y="308"/>
                    </a:lnTo>
                    <a:lnTo>
                      <a:pt x="328" y="317"/>
                    </a:lnTo>
                    <a:lnTo>
                      <a:pt x="323" y="323"/>
                    </a:lnTo>
                    <a:lnTo>
                      <a:pt x="323" y="328"/>
                    </a:lnTo>
                    <a:lnTo>
                      <a:pt x="325" y="340"/>
                    </a:lnTo>
                    <a:lnTo>
                      <a:pt x="327" y="357"/>
                    </a:lnTo>
                    <a:lnTo>
                      <a:pt x="330" y="379"/>
                    </a:lnTo>
                    <a:lnTo>
                      <a:pt x="334" y="404"/>
                    </a:lnTo>
                    <a:lnTo>
                      <a:pt x="339" y="428"/>
                    </a:lnTo>
                    <a:lnTo>
                      <a:pt x="344" y="451"/>
                    </a:lnTo>
                    <a:lnTo>
                      <a:pt x="349" y="469"/>
                    </a:lnTo>
                    <a:lnTo>
                      <a:pt x="354" y="483"/>
                    </a:lnTo>
                    <a:lnTo>
                      <a:pt x="360" y="490"/>
                    </a:lnTo>
                    <a:lnTo>
                      <a:pt x="360" y="491"/>
                    </a:lnTo>
                    <a:lnTo>
                      <a:pt x="361" y="491"/>
                    </a:lnTo>
                    <a:lnTo>
                      <a:pt x="361" y="490"/>
                    </a:lnTo>
                    <a:lnTo>
                      <a:pt x="362" y="490"/>
                    </a:lnTo>
                    <a:lnTo>
                      <a:pt x="369" y="493"/>
                    </a:lnTo>
                    <a:lnTo>
                      <a:pt x="377" y="494"/>
                    </a:lnTo>
                    <a:lnTo>
                      <a:pt x="383" y="493"/>
                    </a:lnTo>
                    <a:lnTo>
                      <a:pt x="390" y="491"/>
                    </a:lnTo>
                    <a:lnTo>
                      <a:pt x="396" y="488"/>
                    </a:lnTo>
                    <a:lnTo>
                      <a:pt x="403" y="483"/>
                    </a:lnTo>
                    <a:lnTo>
                      <a:pt x="410" y="479"/>
                    </a:lnTo>
                    <a:lnTo>
                      <a:pt x="415" y="474"/>
                    </a:lnTo>
                    <a:lnTo>
                      <a:pt x="422" y="470"/>
                    </a:lnTo>
                    <a:lnTo>
                      <a:pt x="427" y="467"/>
                    </a:lnTo>
                    <a:lnTo>
                      <a:pt x="429" y="472"/>
                    </a:lnTo>
                    <a:lnTo>
                      <a:pt x="432" y="479"/>
                    </a:lnTo>
                    <a:lnTo>
                      <a:pt x="436" y="485"/>
                    </a:lnTo>
                    <a:lnTo>
                      <a:pt x="440" y="492"/>
                    </a:lnTo>
                    <a:lnTo>
                      <a:pt x="444" y="499"/>
                    </a:lnTo>
                    <a:lnTo>
                      <a:pt x="449" y="506"/>
                    </a:lnTo>
                    <a:lnTo>
                      <a:pt x="453" y="514"/>
                    </a:lnTo>
                    <a:lnTo>
                      <a:pt x="457" y="520"/>
                    </a:lnTo>
                    <a:lnTo>
                      <a:pt x="462" y="526"/>
                    </a:lnTo>
                    <a:lnTo>
                      <a:pt x="466" y="532"/>
                    </a:lnTo>
                    <a:lnTo>
                      <a:pt x="467" y="533"/>
                    </a:lnTo>
                    <a:lnTo>
                      <a:pt x="468" y="534"/>
                    </a:lnTo>
                    <a:lnTo>
                      <a:pt x="469" y="535"/>
                    </a:lnTo>
                    <a:lnTo>
                      <a:pt x="470" y="538"/>
                    </a:lnTo>
                    <a:lnTo>
                      <a:pt x="472" y="539"/>
                    </a:lnTo>
                    <a:lnTo>
                      <a:pt x="473" y="540"/>
                    </a:lnTo>
                    <a:lnTo>
                      <a:pt x="474" y="541"/>
                    </a:lnTo>
                    <a:lnTo>
                      <a:pt x="475" y="542"/>
                    </a:lnTo>
                    <a:lnTo>
                      <a:pt x="476" y="544"/>
                    </a:lnTo>
                    <a:lnTo>
                      <a:pt x="476" y="545"/>
                    </a:lnTo>
                    <a:lnTo>
                      <a:pt x="468" y="547"/>
                    </a:lnTo>
                    <a:lnTo>
                      <a:pt x="462" y="551"/>
                    </a:lnTo>
                    <a:lnTo>
                      <a:pt x="456" y="555"/>
                    </a:lnTo>
                    <a:lnTo>
                      <a:pt x="452" y="560"/>
                    </a:lnTo>
                    <a:lnTo>
                      <a:pt x="448" y="565"/>
                    </a:lnTo>
                    <a:lnTo>
                      <a:pt x="444" y="570"/>
                    </a:lnTo>
                    <a:lnTo>
                      <a:pt x="441" y="575"/>
                    </a:lnTo>
                    <a:lnTo>
                      <a:pt x="438" y="579"/>
                    </a:lnTo>
                    <a:lnTo>
                      <a:pt x="436" y="581"/>
                    </a:lnTo>
                    <a:lnTo>
                      <a:pt x="432" y="581"/>
                    </a:lnTo>
                    <a:lnTo>
                      <a:pt x="428" y="582"/>
                    </a:lnTo>
                    <a:lnTo>
                      <a:pt x="424" y="583"/>
                    </a:lnTo>
                    <a:lnTo>
                      <a:pt x="420" y="584"/>
                    </a:lnTo>
                    <a:lnTo>
                      <a:pt x="416" y="585"/>
                    </a:lnTo>
                    <a:lnTo>
                      <a:pt x="413" y="588"/>
                    </a:lnTo>
                    <a:lnTo>
                      <a:pt x="410" y="589"/>
                    </a:lnTo>
                    <a:lnTo>
                      <a:pt x="407" y="590"/>
                    </a:lnTo>
                    <a:lnTo>
                      <a:pt x="405" y="591"/>
                    </a:lnTo>
                    <a:lnTo>
                      <a:pt x="404" y="592"/>
                    </a:lnTo>
                    <a:lnTo>
                      <a:pt x="403" y="592"/>
                    </a:lnTo>
                    <a:lnTo>
                      <a:pt x="401" y="592"/>
                    </a:lnTo>
                    <a:lnTo>
                      <a:pt x="399" y="592"/>
                    </a:lnTo>
                    <a:lnTo>
                      <a:pt x="395" y="593"/>
                    </a:lnTo>
                    <a:lnTo>
                      <a:pt x="392" y="594"/>
                    </a:lnTo>
                    <a:lnTo>
                      <a:pt x="388" y="595"/>
                    </a:lnTo>
                    <a:lnTo>
                      <a:pt x="383" y="596"/>
                    </a:lnTo>
                    <a:lnTo>
                      <a:pt x="378" y="597"/>
                    </a:lnTo>
                    <a:lnTo>
                      <a:pt x="373" y="600"/>
                    </a:lnTo>
                    <a:lnTo>
                      <a:pt x="367" y="603"/>
                    </a:lnTo>
                    <a:lnTo>
                      <a:pt x="362" y="603"/>
                    </a:lnTo>
                    <a:lnTo>
                      <a:pt x="355" y="605"/>
                    </a:lnTo>
                    <a:lnTo>
                      <a:pt x="350" y="608"/>
                    </a:lnTo>
                    <a:lnTo>
                      <a:pt x="343" y="613"/>
                    </a:lnTo>
                    <a:lnTo>
                      <a:pt x="338" y="618"/>
                    </a:lnTo>
                    <a:lnTo>
                      <a:pt x="331" y="625"/>
                    </a:lnTo>
                    <a:lnTo>
                      <a:pt x="326" y="631"/>
                    </a:lnTo>
                    <a:lnTo>
                      <a:pt x="319" y="639"/>
                    </a:lnTo>
                    <a:lnTo>
                      <a:pt x="314" y="646"/>
                    </a:lnTo>
                    <a:lnTo>
                      <a:pt x="309" y="655"/>
                    </a:lnTo>
                    <a:lnTo>
                      <a:pt x="304" y="665"/>
                    </a:lnTo>
                    <a:lnTo>
                      <a:pt x="299" y="671"/>
                    </a:lnTo>
                    <a:lnTo>
                      <a:pt x="294" y="677"/>
                    </a:lnTo>
                    <a:lnTo>
                      <a:pt x="289" y="682"/>
                    </a:lnTo>
                    <a:lnTo>
                      <a:pt x="284" y="687"/>
                    </a:lnTo>
                    <a:lnTo>
                      <a:pt x="280" y="691"/>
                    </a:lnTo>
                    <a:lnTo>
                      <a:pt x="276" y="695"/>
                    </a:lnTo>
                    <a:lnTo>
                      <a:pt x="271" y="699"/>
                    </a:lnTo>
                    <a:lnTo>
                      <a:pt x="268" y="701"/>
                    </a:lnTo>
                    <a:lnTo>
                      <a:pt x="265" y="703"/>
                    </a:lnTo>
                    <a:lnTo>
                      <a:pt x="263" y="704"/>
                    </a:lnTo>
                    <a:lnTo>
                      <a:pt x="257" y="703"/>
                    </a:lnTo>
                    <a:lnTo>
                      <a:pt x="252" y="705"/>
                    </a:lnTo>
                    <a:lnTo>
                      <a:pt x="244" y="708"/>
                    </a:lnTo>
                    <a:lnTo>
                      <a:pt x="237" y="714"/>
                    </a:lnTo>
                    <a:lnTo>
                      <a:pt x="228" y="721"/>
                    </a:lnTo>
                    <a:lnTo>
                      <a:pt x="221" y="729"/>
                    </a:lnTo>
                    <a:lnTo>
                      <a:pt x="215" y="735"/>
                    </a:lnTo>
                    <a:lnTo>
                      <a:pt x="209" y="743"/>
                    </a:lnTo>
                    <a:lnTo>
                      <a:pt x="207" y="750"/>
                    </a:lnTo>
                    <a:lnTo>
                      <a:pt x="207" y="754"/>
                    </a:lnTo>
                    <a:lnTo>
                      <a:pt x="206" y="755"/>
                    </a:lnTo>
                    <a:lnTo>
                      <a:pt x="201" y="757"/>
                    </a:lnTo>
                    <a:lnTo>
                      <a:pt x="193" y="761"/>
                    </a:lnTo>
                    <a:lnTo>
                      <a:pt x="184" y="766"/>
                    </a:lnTo>
                    <a:lnTo>
                      <a:pt x="174" y="771"/>
                    </a:lnTo>
                    <a:lnTo>
                      <a:pt x="164" y="778"/>
                    </a:lnTo>
                    <a:lnTo>
                      <a:pt x="155" y="784"/>
                    </a:lnTo>
                    <a:lnTo>
                      <a:pt x="147" y="790"/>
                    </a:lnTo>
                    <a:lnTo>
                      <a:pt x="142" y="795"/>
                    </a:lnTo>
                    <a:lnTo>
                      <a:pt x="140" y="801"/>
                    </a:lnTo>
                    <a:lnTo>
                      <a:pt x="138" y="807"/>
                    </a:lnTo>
                    <a:lnTo>
                      <a:pt x="131" y="819"/>
                    </a:lnTo>
                    <a:lnTo>
                      <a:pt x="122" y="836"/>
                    </a:lnTo>
                    <a:lnTo>
                      <a:pt x="110" y="853"/>
                    </a:lnTo>
                    <a:lnTo>
                      <a:pt x="97" y="871"/>
                    </a:lnTo>
                    <a:lnTo>
                      <a:pt x="84" y="889"/>
                    </a:lnTo>
                    <a:lnTo>
                      <a:pt x="71" y="905"/>
                    </a:lnTo>
                    <a:lnTo>
                      <a:pt x="60" y="918"/>
                    </a:lnTo>
                    <a:lnTo>
                      <a:pt x="51" y="928"/>
                    </a:lnTo>
                    <a:lnTo>
                      <a:pt x="46" y="931"/>
                    </a:lnTo>
                    <a:lnTo>
                      <a:pt x="41" y="932"/>
                    </a:lnTo>
                    <a:lnTo>
                      <a:pt x="34" y="938"/>
                    </a:lnTo>
                    <a:lnTo>
                      <a:pt x="27" y="946"/>
                    </a:lnTo>
                    <a:lnTo>
                      <a:pt x="19" y="957"/>
                    </a:lnTo>
                    <a:lnTo>
                      <a:pt x="11" y="970"/>
                    </a:lnTo>
                    <a:lnTo>
                      <a:pt x="6" y="986"/>
                    </a:lnTo>
                    <a:lnTo>
                      <a:pt x="2" y="1003"/>
                    </a:lnTo>
                    <a:lnTo>
                      <a:pt x="0" y="1022"/>
                    </a:lnTo>
                    <a:lnTo>
                      <a:pt x="2" y="1041"/>
                    </a:lnTo>
                    <a:lnTo>
                      <a:pt x="6" y="1062"/>
                    </a:lnTo>
                    <a:lnTo>
                      <a:pt x="13" y="1081"/>
                    </a:lnTo>
                    <a:lnTo>
                      <a:pt x="18" y="1099"/>
                    </a:lnTo>
                    <a:lnTo>
                      <a:pt x="22" y="1115"/>
                    </a:lnTo>
                    <a:lnTo>
                      <a:pt x="27" y="1129"/>
                    </a:lnTo>
                    <a:lnTo>
                      <a:pt x="31" y="1141"/>
                    </a:lnTo>
                    <a:lnTo>
                      <a:pt x="35" y="1152"/>
                    </a:lnTo>
                    <a:lnTo>
                      <a:pt x="40" y="1160"/>
                    </a:lnTo>
                    <a:lnTo>
                      <a:pt x="46" y="1166"/>
                    </a:lnTo>
                    <a:lnTo>
                      <a:pt x="54" y="1171"/>
                    </a:lnTo>
                    <a:lnTo>
                      <a:pt x="64" y="1174"/>
                    </a:lnTo>
                    <a:lnTo>
                      <a:pt x="75" y="1176"/>
                    </a:lnTo>
                    <a:lnTo>
                      <a:pt x="82" y="1179"/>
                    </a:lnTo>
                    <a:lnTo>
                      <a:pt x="90" y="1182"/>
                    </a:lnTo>
                    <a:lnTo>
                      <a:pt x="95" y="1185"/>
                    </a:lnTo>
                    <a:lnTo>
                      <a:pt x="98" y="1188"/>
                    </a:lnTo>
                    <a:lnTo>
                      <a:pt x="102" y="1190"/>
                    </a:lnTo>
                    <a:lnTo>
                      <a:pt x="104" y="1192"/>
                    </a:lnTo>
                    <a:lnTo>
                      <a:pt x="105" y="1193"/>
                    </a:lnTo>
                    <a:lnTo>
                      <a:pt x="106" y="1194"/>
                    </a:lnTo>
                    <a:lnTo>
                      <a:pt x="224" y="1153"/>
                    </a:lnTo>
                    <a:lnTo>
                      <a:pt x="225" y="1153"/>
                    </a:lnTo>
                    <a:lnTo>
                      <a:pt x="228" y="1154"/>
                    </a:lnTo>
                    <a:lnTo>
                      <a:pt x="233" y="1155"/>
                    </a:lnTo>
                    <a:lnTo>
                      <a:pt x="241" y="1156"/>
                    </a:lnTo>
                    <a:lnTo>
                      <a:pt x="249" y="1157"/>
                    </a:lnTo>
                    <a:lnTo>
                      <a:pt x="257" y="1159"/>
                    </a:lnTo>
                    <a:lnTo>
                      <a:pt x="267" y="1160"/>
                    </a:lnTo>
                    <a:lnTo>
                      <a:pt x="276" y="1161"/>
                    </a:lnTo>
                    <a:lnTo>
                      <a:pt x="283" y="1161"/>
                    </a:lnTo>
                    <a:lnTo>
                      <a:pt x="291" y="1161"/>
                    </a:lnTo>
                    <a:lnTo>
                      <a:pt x="304" y="1162"/>
                    </a:lnTo>
                    <a:lnTo>
                      <a:pt x="316" y="1163"/>
                    </a:lnTo>
                    <a:lnTo>
                      <a:pt x="327" y="1165"/>
                    </a:lnTo>
                    <a:lnTo>
                      <a:pt x="337" y="1166"/>
                    </a:lnTo>
                    <a:lnTo>
                      <a:pt x="345" y="1167"/>
                    </a:lnTo>
                    <a:lnTo>
                      <a:pt x="352" y="1167"/>
                    </a:lnTo>
                    <a:lnTo>
                      <a:pt x="357" y="1165"/>
                    </a:lnTo>
                    <a:lnTo>
                      <a:pt x="363" y="1161"/>
                    </a:lnTo>
                    <a:lnTo>
                      <a:pt x="365" y="1154"/>
                    </a:lnTo>
                    <a:lnTo>
                      <a:pt x="367" y="1146"/>
                    </a:lnTo>
                    <a:lnTo>
                      <a:pt x="371" y="1137"/>
                    </a:lnTo>
                    <a:lnTo>
                      <a:pt x="377" y="1128"/>
                    </a:lnTo>
                    <a:lnTo>
                      <a:pt x="382" y="1122"/>
                    </a:lnTo>
                    <a:lnTo>
                      <a:pt x="388" y="1114"/>
                    </a:lnTo>
                    <a:lnTo>
                      <a:pt x="393" y="1109"/>
                    </a:lnTo>
                    <a:lnTo>
                      <a:pt x="399" y="1103"/>
                    </a:lnTo>
                    <a:lnTo>
                      <a:pt x="403" y="1098"/>
                    </a:lnTo>
                    <a:lnTo>
                      <a:pt x="408" y="1094"/>
                    </a:lnTo>
                    <a:lnTo>
                      <a:pt x="413" y="1090"/>
                    </a:lnTo>
                    <a:lnTo>
                      <a:pt x="416" y="1088"/>
                    </a:lnTo>
                    <a:lnTo>
                      <a:pt x="417" y="1088"/>
                    </a:lnTo>
                    <a:lnTo>
                      <a:pt x="417" y="1089"/>
                    </a:lnTo>
                    <a:lnTo>
                      <a:pt x="418" y="1090"/>
                    </a:lnTo>
                    <a:lnTo>
                      <a:pt x="418" y="1091"/>
                    </a:lnTo>
                    <a:lnTo>
                      <a:pt x="419" y="1092"/>
                    </a:lnTo>
                    <a:lnTo>
                      <a:pt x="420" y="1093"/>
                    </a:lnTo>
                    <a:lnTo>
                      <a:pt x="422" y="1094"/>
                    </a:lnTo>
                    <a:lnTo>
                      <a:pt x="422" y="1095"/>
                    </a:lnTo>
                    <a:lnTo>
                      <a:pt x="419" y="1109"/>
                    </a:lnTo>
                    <a:lnTo>
                      <a:pt x="416" y="1125"/>
                    </a:lnTo>
                    <a:lnTo>
                      <a:pt x="413" y="1144"/>
                    </a:lnTo>
                    <a:lnTo>
                      <a:pt x="411" y="1164"/>
                    </a:lnTo>
                    <a:lnTo>
                      <a:pt x="407" y="1185"/>
                    </a:lnTo>
                    <a:lnTo>
                      <a:pt x="406" y="1205"/>
                    </a:lnTo>
                    <a:lnTo>
                      <a:pt x="405" y="1224"/>
                    </a:lnTo>
                    <a:lnTo>
                      <a:pt x="405" y="1240"/>
                    </a:lnTo>
                    <a:lnTo>
                      <a:pt x="407" y="1253"/>
                    </a:lnTo>
                    <a:lnTo>
                      <a:pt x="411" y="1263"/>
                    </a:lnTo>
                    <a:lnTo>
                      <a:pt x="404" y="1268"/>
                    </a:lnTo>
                    <a:lnTo>
                      <a:pt x="398" y="1277"/>
                    </a:lnTo>
                    <a:lnTo>
                      <a:pt x="393" y="1287"/>
                    </a:lnTo>
                    <a:lnTo>
                      <a:pt x="391" y="1298"/>
                    </a:lnTo>
                    <a:lnTo>
                      <a:pt x="389" y="1309"/>
                    </a:lnTo>
                    <a:lnTo>
                      <a:pt x="388" y="1320"/>
                    </a:lnTo>
                    <a:lnTo>
                      <a:pt x="388" y="1329"/>
                    </a:lnTo>
                    <a:lnTo>
                      <a:pt x="388" y="1338"/>
                    </a:lnTo>
                    <a:lnTo>
                      <a:pt x="388" y="1343"/>
                    </a:lnTo>
                    <a:lnTo>
                      <a:pt x="388" y="1346"/>
                    </a:lnTo>
                    <a:lnTo>
                      <a:pt x="388" y="1347"/>
                    </a:lnTo>
                    <a:lnTo>
                      <a:pt x="388" y="1348"/>
                    </a:lnTo>
                    <a:lnTo>
                      <a:pt x="387" y="1349"/>
                    </a:lnTo>
                    <a:lnTo>
                      <a:pt x="387" y="1350"/>
                    </a:lnTo>
                    <a:lnTo>
                      <a:pt x="386" y="1352"/>
                    </a:lnTo>
                    <a:lnTo>
                      <a:pt x="385" y="1354"/>
                    </a:lnTo>
                    <a:lnTo>
                      <a:pt x="383" y="1358"/>
                    </a:lnTo>
                    <a:lnTo>
                      <a:pt x="382" y="1360"/>
                    </a:lnTo>
                    <a:lnTo>
                      <a:pt x="381" y="1363"/>
                    </a:lnTo>
                    <a:lnTo>
                      <a:pt x="380" y="1367"/>
                    </a:lnTo>
                    <a:lnTo>
                      <a:pt x="379" y="1366"/>
                    </a:lnTo>
                    <a:lnTo>
                      <a:pt x="378" y="1365"/>
                    </a:lnTo>
                    <a:lnTo>
                      <a:pt x="377" y="1365"/>
                    </a:lnTo>
                    <a:lnTo>
                      <a:pt x="376" y="1365"/>
                    </a:lnTo>
                    <a:lnTo>
                      <a:pt x="375" y="1364"/>
                    </a:lnTo>
                    <a:lnTo>
                      <a:pt x="374" y="1364"/>
                    </a:lnTo>
                    <a:lnTo>
                      <a:pt x="373" y="1364"/>
                    </a:lnTo>
                    <a:lnTo>
                      <a:pt x="360" y="1360"/>
                    </a:lnTo>
                    <a:lnTo>
                      <a:pt x="349" y="1357"/>
                    </a:lnTo>
                    <a:lnTo>
                      <a:pt x="340" y="1357"/>
                    </a:lnTo>
                    <a:lnTo>
                      <a:pt x="333" y="1358"/>
                    </a:lnTo>
                    <a:lnTo>
                      <a:pt x="328" y="1360"/>
                    </a:lnTo>
                    <a:lnTo>
                      <a:pt x="323" y="1363"/>
                    </a:lnTo>
                    <a:lnTo>
                      <a:pt x="319" y="1366"/>
                    </a:lnTo>
                    <a:lnTo>
                      <a:pt x="317" y="1371"/>
                    </a:lnTo>
                    <a:lnTo>
                      <a:pt x="314" y="1374"/>
                    </a:lnTo>
                    <a:lnTo>
                      <a:pt x="312" y="1377"/>
                    </a:lnTo>
                    <a:lnTo>
                      <a:pt x="311" y="1379"/>
                    </a:lnTo>
                    <a:lnTo>
                      <a:pt x="307" y="1383"/>
                    </a:lnTo>
                    <a:lnTo>
                      <a:pt x="304" y="1386"/>
                    </a:lnTo>
                    <a:lnTo>
                      <a:pt x="300" y="1390"/>
                    </a:lnTo>
                    <a:lnTo>
                      <a:pt x="295" y="1393"/>
                    </a:lnTo>
                    <a:lnTo>
                      <a:pt x="291" y="1398"/>
                    </a:lnTo>
                    <a:lnTo>
                      <a:pt x="287" y="1402"/>
                    </a:lnTo>
                    <a:lnTo>
                      <a:pt x="281" y="1407"/>
                    </a:lnTo>
                    <a:lnTo>
                      <a:pt x="277" y="1410"/>
                    </a:lnTo>
                    <a:lnTo>
                      <a:pt x="273" y="1414"/>
                    </a:lnTo>
                    <a:lnTo>
                      <a:pt x="270" y="1414"/>
                    </a:lnTo>
                    <a:lnTo>
                      <a:pt x="268" y="1414"/>
                    </a:lnTo>
                    <a:lnTo>
                      <a:pt x="266" y="1415"/>
                    </a:lnTo>
                    <a:lnTo>
                      <a:pt x="264" y="1415"/>
                    </a:lnTo>
                    <a:lnTo>
                      <a:pt x="262" y="1415"/>
                    </a:lnTo>
                    <a:lnTo>
                      <a:pt x="259" y="1416"/>
                    </a:lnTo>
                    <a:lnTo>
                      <a:pt x="256" y="1417"/>
                    </a:lnTo>
                    <a:lnTo>
                      <a:pt x="254" y="1417"/>
                    </a:lnTo>
                    <a:lnTo>
                      <a:pt x="252" y="1419"/>
                    </a:lnTo>
                    <a:lnTo>
                      <a:pt x="250" y="1420"/>
                    </a:lnTo>
                    <a:lnTo>
                      <a:pt x="242" y="1421"/>
                    </a:lnTo>
                    <a:lnTo>
                      <a:pt x="236" y="1423"/>
                    </a:lnTo>
                    <a:lnTo>
                      <a:pt x="229" y="1425"/>
                    </a:lnTo>
                    <a:lnTo>
                      <a:pt x="224" y="1427"/>
                    </a:lnTo>
                    <a:lnTo>
                      <a:pt x="218" y="1429"/>
                    </a:lnTo>
                    <a:lnTo>
                      <a:pt x="215" y="1432"/>
                    </a:lnTo>
                    <a:lnTo>
                      <a:pt x="211" y="1434"/>
                    </a:lnTo>
                    <a:lnTo>
                      <a:pt x="208" y="1435"/>
                    </a:lnTo>
                    <a:lnTo>
                      <a:pt x="207" y="1436"/>
                    </a:lnTo>
                    <a:lnTo>
                      <a:pt x="207" y="1437"/>
                    </a:lnTo>
                    <a:lnTo>
                      <a:pt x="208" y="1439"/>
                    </a:lnTo>
                    <a:lnTo>
                      <a:pt x="209" y="1444"/>
                    </a:lnTo>
                    <a:lnTo>
                      <a:pt x="211" y="1450"/>
                    </a:lnTo>
                    <a:lnTo>
                      <a:pt x="213" y="1458"/>
                    </a:lnTo>
                    <a:lnTo>
                      <a:pt x="215" y="1465"/>
                    </a:lnTo>
                    <a:lnTo>
                      <a:pt x="218" y="1474"/>
                    </a:lnTo>
                    <a:lnTo>
                      <a:pt x="220" y="1482"/>
                    </a:lnTo>
                    <a:lnTo>
                      <a:pt x="222" y="1489"/>
                    </a:lnTo>
                    <a:lnTo>
                      <a:pt x="225" y="1496"/>
                    </a:lnTo>
                    <a:lnTo>
                      <a:pt x="226" y="1500"/>
                    </a:lnTo>
                    <a:lnTo>
                      <a:pt x="219" y="1504"/>
                    </a:lnTo>
                    <a:lnTo>
                      <a:pt x="212" y="1511"/>
                    </a:lnTo>
                    <a:lnTo>
                      <a:pt x="204" y="1519"/>
                    </a:lnTo>
                    <a:lnTo>
                      <a:pt x="196" y="1527"/>
                    </a:lnTo>
                    <a:lnTo>
                      <a:pt x="189" y="1537"/>
                    </a:lnTo>
                    <a:lnTo>
                      <a:pt x="182" y="1548"/>
                    </a:lnTo>
                    <a:lnTo>
                      <a:pt x="178" y="1560"/>
                    </a:lnTo>
                    <a:lnTo>
                      <a:pt x="175" y="1572"/>
                    </a:lnTo>
                    <a:lnTo>
                      <a:pt x="174" y="1584"/>
                    </a:lnTo>
                    <a:lnTo>
                      <a:pt x="177" y="1597"/>
                    </a:lnTo>
                    <a:lnTo>
                      <a:pt x="180" y="1611"/>
                    </a:lnTo>
                    <a:lnTo>
                      <a:pt x="186" y="1627"/>
                    </a:lnTo>
                    <a:lnTo>
                      <a:pt x="192" y="1645"/>
                    </a:lnTo>
                    <a:lnTo>
                      <a:pt x="199" y="1664"/>
                    </a:lnTo>
                    <a:lnTo>
                      <a:pt x="206" y="1684"/>
                    </a:lnTo>
                    <a:lnTo>
                      <a:pt x="215" y="1705"/>
                    </a:lnTo>
                    <a:lnTo>
                      <a:pt x="224" y="1725"/>
                    </a:lnTo>
                    <a:lnTo>
                      <a:pt x="232" y="1746"/>
                    </a:lnTo>
                    <a:lnTo>
                      <a:pt x="241" y="1765"/>
                    </a:lnTo>
                    <a:lnTo>
                      <a:pt x="250" y="1785"/>
                    </a:lnTo>
                    <a:lnTo>
                      <a:pt x="257" y="1797"/>
                    </a:lnTo>
                    <a:lnTo>
                      <a:pt x="266" y="1808"/>
                    </a:lnTo>
                    <a:lnTo>
                      <a:pt x="277" y="1814"/>
                    </a:lnTo>
                    <a:lnTo>
                      <a:pt x="289" y="1820"/>
                    </a:lnTo>
                    <a:lnTo>
                      <a:pt x="302" y="1823"/>
                    </a:lnTo>
                    <a:lnTo>
                      <a:pt x="316" y="1825"/>
                    </a:lnTo>
                    <a:lnTo>
                      <a:pt x="331" y="1824"/>
                    </a:lnTo>
                    <a:lnTo>
                      <a:pt x="348" y="1823"/>
                    </a:lnTo>
                    <a:lnTo>
                      <a:pt x="363" y="1820"/>
                    </a:lnTo>
                    <a:lnTo>
                      <a:pt x="380" y="1817"/>
                    </a:lnTo>
                    <a:lnTo>
                      <a:pt x="379" y="1822"/>
                    </a:lnTo>
                    <a:lnTo>
                      <a:pt x="378" y="1829"/>
                    </a:lnTo>
                    <a:lnTo>
                      <a:pt x="377" y="1834"/>
                    </a:lnTo>
                    <a:lnTo>
                      <a:pt x="376" y="1838"/>
                    </a:lnTo>
                    <a:lnTo>
                      <a:pt x="375" y="1843"/>
                    </a:lnTo>
                    <a:lnTo>
                      <a:pt x="374" y="1847"/>
                    </a:lnTo>
                    <a:lnTo>
                      <a:pt x="373" y="1850"/>
                    </a:lnTo>
                    <a:lnTo>
                      <a:pt x="371" y="1852"/>
                    </a:lnTo>
                    <a:lnTo>
                      <a:pt x="370" y="1854"/>
                    </a:lnTo>
                    <a:lnTo>
                      <a:pt x="369" y="1855"/>
                    </a:lnTo>
                    <a:lnTo>
                      <a:pt x="368" y="1858"/>
                    </a:lnTo>
                    <a:lnTo>
                      <a:pt x="367" y="1864"/>
                    </a:lnTo>
                    <a:lnTo>
                      <a:pt x="366" y="1873"/>
                    </a:lnTo>
                    <a:lnTo>
                      <a:pt x="366" y="1885"/>
                    </a:lnTo>
                    <a:lnTo>
                      <a:pt x="366" y="1899"/>
                    </a:lnTo>
                    <a:lnTo>
                      <a:pt x="367" y="1916"/>
                    </a:lnTo>
                    <a:lnTo>
                      <a:pt x="369" y="1933"/>
                    </a:lnTo>
                    <a:lnTo>
                      <a:pt x="373" y="1951"/>
                    </a:lnTo>
                    <a:lnTo>
                      <a:pt x="377" y="1971"/>
                    </a:lnTo>
                    <a:lnTo>
                      <a:pt x="382" y="1991"/>
                    </a:lnTo>
                    <a:lnTo>
                      <a:pt x="391" y="2019"/>
                    </a:lnTo>
                    <a:lnTo>
                      <a:pt x="398" y="2047"/>
                    </a:lnTo>
                    <a:lnTo>
                      <a:pt x="403" y="2074"/>
                    </a:lnTo>
                    <a:lnTo>
                      <a:pt x="407" y="2100"/>
                    </a:lnTo>
                    <a:lnTo>
                      <a:pt x="411" y="2124"/>
                    </a:lnTo>
                    <a:lnTo>
                      <a:pt x="413" y="2146"/>
                    </a:lnTo>
                    <a:lnTo>
                      <a:pt x="415" y="2164"/>
                    </a:lnTo>
                    <a:lnTo>
                      <a:pt x="416" y="2178"/>
                    </a:lnTo>
                    <a:lnTo>
                      <a:pt x="416" y="2186"/>
                    </a:lnTo>
                    <a:lnTo>
                      <a:pt x="416" y="2190"/>
                    </a:lnTo>
                    <a:lnTo>
                      <a:pt x="417" y="2196"/>
                    </a:lnTo>
                    <a:lnTo>
                      <a:pt x="420" y="2217"/>
                    </a:lnTo>
                    <a:lnTo>
                      <a:pt x="426" y="2246"/>
                    </a:lnTo>
                    <a:lnTo>
                      <a:pt x="432" y="2282"/>
                    </a:lnTo>
                    <a:lnTo>
                      <a:pt x="440" y="2322"/>
                    </a:lnTo>
                    <a:lnTo>
                      <a:pt x="449" y="2364"/>
                    </a:lnTo>
                    <a:lnTo>
                      <a:pt x="457" y="2403"/>
                    </a:lnTo>
                    <a:lnTo>
                      <a:pt x="467" y="2438"/>
                    </a:lnTo>
                    <a:lnTo>
                      <a:pt x="476" y="2465"/>
                    </a:lnTo>
                    <a:lnTo>
                      <a:pt x="485" y="2481"/>
                    </a:lnTo>
                    <a:lnTo>
                      <a:pt x="491" y="2493"/>
                    </a:lnTo>
                    <a:lnTo>
                      <a:pt x="497" y="2506"/>
                    </a:lnTo>
                    <a:lnTo>
                      <a:pt x="500" y="2520"/>
                    </a:lnTo>
                    <a:lnTo>
                      <a:pt x="504" y="2533"/>
                    </a:lnTo>
                    <a:lnTo>
                      <a:pt x="507" y="2546"/>
                    </a:lnTo>
                    <a:lnTo>
                      <a:pt x="511" y="2559"/>
                    </a:lnTo>
                    <a:lnTo>
                      <a:pt x="514" y="2571"/>
                    </a:lnTo>
                    <a:lnTo>
                      <a:pt x="518" y="2582"/>
                    </a:lnTo>
                    <a:lnTo>
                      <a:pt x="524" y="2592"/>
                    </a:lnTo>
                    <a:lnTo>
                      <a:pt x="531" y="2600"/>
                    </a:lnTo>
                    <a:lnTo>
                      <a:pt x="531" y="2601"/>
                    </a:lnTo>
                    <a:lnTo>
                      <a:pt x="531" y="2605"/>
                    </a:lnTo>
                    <a:lnTo>
                      <a:pt x="532" y="2613"/>
                    </a:lnTo>
                    <a:lnTo>
                      <a:pt x="532" y="2621"/>
                    </a:lnTo>
                    <a:lnTo>
                      <a:pt x="534" y="2633"/>
                    </a:lnTo>
                    <a:lnTo>
                      <a:pt x="535" y="2646"/>
                    </a:lnTo>
                    <a:lnTo>
                      <a:pt x="536" y="2662"/>
                    </a:lnTo>
                    <a:lnTo>
                      <a:pt x="538" y="2677"/>
                    </a:lnTo>
                    <a:lnTo>
                      <a:pt x="539" y="2694"/>
                    </a:lnTo>
                    <a:lnTo>
                      <a:pt x="541" y="2712"/>
                    </a:lnTo>
                    <a:lnTo>
                      <a:pt x="542" y="2719"/>
                    </a:lnTo>
                    <a:lnTo>
                      <a:pt x="542" y="2727"/>
                    </a:lnTo>
                    <a:lnTo>
                      <a:pt x="543" y="2732"/>
                    </a:lnTo>
                    <a:lnTo>
                      <a:pt x="543" y="2738"/>
                    </a:lnTo>
                    <a:lnTo>
                      <a:pt x="544" y="2742"/>
                    </a:lnTo>
                    <a:lnTo>
                      <a:pt x="545" y="2745"/>
                    </a:lnTo>
                    <a:lnTo>
                      <a:pt x="548" y="2750"/>
                    </a:lnTo>
                    <a:lnTo>
                      <a:pt x="551" y="2753"/>
                    </a:lnTo>
                    <a:lnTo>
                      <a:pt x="554" y="2756"/>
                    </a:lnTo>
                    <a:lnTo>
                      <a:pt x="560" y="2761"/>
                    </a:lnTo>
                    <a:lnTo>
                      <a:pt x="560" y="2766"/>
                    </a:lnTo>
                    <a:lnTo>
                      <a:pt x="562" y="2773"/>
                    </a:lnTo>
                    <a:lnTo>
                      <a:pt x="563" y="2778"/>
                    </a:lnTo>
                    <a:lnTo>
                      <a:pt x="566" y="2783"/>
                    </a:lnTo>
                    <a:lnTo>
                      <a:pt x="568" y="2788"/>
                    </a:lnTo>
                    <a:lnTo>
                      <a:pt x="572" y="2792"/>
                    </a:lnTo>
                    <a:lnTo>
                      <a:pt x="575" y="2797"/>
                    </a:lnTo>
                    <a:lnTo>
                      <a:pt x="578" y="2799"/>
                    </a:lnTo>
                    <a:lnTo>
                      <a:pt x="581" y="2800"/>
                    </a:lnTo>
                    <a:lnTo>
                      <a:pt x="584" y="2800"/>
                    </a:lnTo>
                    <a:lnTo>
                      <a:pt x="585" y="2801"/>
                    </a:lnTo>
                    <a:lnTo>
                      <a:pt x="586" y="2801"/>
                    </a:lnTo>
                    <a:lnTo>
                      <a:pt x="587" y="2801"/>
                    </a:lnTo>
                    <a:lnTo>
                      <a:pt x="587" y="2802"/>
                    </a:lnTo>
                    <a:lnTo>
                      <a:pt x="588" y="2802"/>
                    </a:lnTo>
                    <a:lnTo>
                      <a:pt x="589" y="2803"/>
                    </a:lnTo>
                    <a:lnTo>
                      <a:pt x="587" y="2810"/>
                    </a:lnTo>
                    <a:lnTo>
                      <a:pt x="586" y="2819"/>
                    </a:lnTo>
                    <a:lnTo>
                      <a:pt x="586" y="2832"/>
                    </a:lnTo>
                    <a:lnTo>
                      <a:pt x="586" y="2847"/>
                    </a:lnTo>
                    <a:lnTo>
                      <a:pt x="586" y="2862"/>
                    </a:lnTo>
                    <a:lnTo>
                      <a:pt x="586" y="2876"/>
                    </a:lnTo>
                    <a:lnTo>
                      <a:pt x="585" y="2889"/>
                    </a:lnTo>
                    <a:lnTo>
                      <a:pt x="584" y="2900"/>
                    </a:lnTo>
                    <a:lnTo>
                      <a:pt x="581" y="2906"/>
                    </a:lnTo>
                    <a:lnTo>
                      <a:pt x="578" y="2910"/>
                    </a:lnTo>
                    <a:lnTo>
                      <a:pt x="574" y="2912"/>
                    </a:lnTo>
                    <a:lnTo>
                      <a:pt x="568" y="2918"/>
                    </a:lnTo>
                    <a:lnTo>
                      <a:pt x="563" y="2926"/>
                    </a:lnTo>
                    <a:lnTo>
                      <a:pt x="556" y="2936"/>
                    </a:lnTo>
                    <a:lnTo>
                      <a:pt x="550" y="2946"/>
                    </a:lnTo>
                    <a:lnTo>
                      <a:pt x="543" y="2955"/>
                    </a:lnTo>
                    <a:lnTo>
                      <a:pt x="538" y="2965"/>
                    </a:lnTo>
                    <a:lnTo>
                      <a:pt x="531" y="2972"/>
                    </a:lnTo>
                    <a:lnTo>
                      <a:pt x="526" y="2977"/>
                    </a:lnTo>
                    <a:lnTo>
                      <a:pt x="520" y="2977"/>
                    </a:lnTo>
                    <a:lnTo>
                      <a:pt x="514" y="2978"/>
                    </a:lnTo>
                    <a:lnTo>
                      <a:pt x="506" y="2980"/>
                    </a:lnTo>
                    <a:lnTo>
                      <a:pt x="498" y="2985"/>
                    </a:lnTo>
                    <a:lnTo>
                      <a:pt x="488" y="2989"/>
                    </a:lnTo>
                    <a:lnTo>
                      <a:pt x="479" y="2994"/>
                    </a:lnTo>
                    <a:lnTo>
                      <a:pt x="469" y="2999"/>
                    </a:lnTo>
                    <a:lnTo>
                      <a:pt x="462" y="3004"/>
                    </a:lnTo>
                    <a:lnTo>
                      <a:pt x="456" y="3008"/>
                    </a:lnTo>
                    <a:lnTo>
                      <a:pt x="452" y="3011"/>
                    </a:lnTo>
                    <a:lnTo>
                      <a:pt x="450" y="3012"/>
                    </a:lnTo>
                    <a:lnTo>
                      <a:pt x="449" y="3013"/>
                    </a:lnTo>
                    <a:lnTo>
                      <a:pt x="443" y="3015"/>
                    </a:lnTo>
                    <a:lnTo>
                      <a:pt x="435" y="3019"/>
                    </a:lnTo>
                    <a:lnTo>
                      <a:pt x="425" y="3025"/>
                    </a:lnTo>
                    <a:lnTo>
                      <a:pt x="415" y="3031"/>
                    </a:lnTo>
                    <a:lnTo>
                      <a:pt x="404" y="3040"/>
                    </a:lnTo>
                    <a:lnTo>
                      <a:pt x="395" y="3049"/>
                    </a:lnTo>
                    <a:lnTo>
                      <a:pt x="388" y="3060"/>
                    </a:lnTo>
                    <a:lnTo>
                      <a:pt x="383" y="3071"/>
                    </a:lnTo>
                    <a:lnTo>
                      <a:pt x="382" y="3083"/>
                    </a:lnTo>
                    <a:lnTo>
                      <a:pt x="382" y="3081"/>
                    </a:lnTo>
                    <a:lnTo>
                      <a:pt x="381" y="3083"/>
                    </a:lnTo>
                    <a:lnTo>
                      <a:pt x="380" y="3084"/>
                    </a:lnTo>
                    <a:lnTo>
                      <a:pt x="380" y="3085"/>
                    </a:lnTo>
                    <a:lnTo>
                      <a:pt x="379" y="3086"/>
                    </a:lnTo>
                    <a:lnTo>
                      <a:pt x="377" y="3087"/>
                    </a:lnTo>
                    <a:lnTo>
                      <a:pt x="376" y="3089"/>
                    </a:lnTo>
                    <a:lnTo>
                      <a:pt x="375" y="3090"/>
                    </a:lnTo>
                    <a:lnTo>
                      <a:pt x="374" y="3092"/>
                    </a:lnTo>
                    <a:lnTo>
                      <a:pt x="373" y="3095"/>
                    </a:lnTo>
                    <a:lnTo>
                      <a:pt x="373" y="3098"/>
                    </a:lnTo>
                    <a:lnTo>
                      <a:pt x="373" y="3100"/>
                    </a:lnTo>
                    <a:lnTo>
                      <a:pt x="373" y="3103"/>
                    </a:lnTo>
                    <a:lnTo>
                      <a:pt x="374" y="3106"/>
                    </a:lnTo>
                    <a:lnTo>
                      <a:pt x="375" y="3110"/>
                    </a:lnTo>
                    <a:lnTo>
                      <a:pt x="377" y="3113"/>
                    </a:lnTo>
                    <a:lnTo>
                      <a:pt x="382" y="3122"/>
                    </a:lnTo>
                    <a:lnTo>
                      <a:pt x="388" y="3128"/>
                    </a:lnTo>
                    <a:lnTo>
                      <a:pt x="395" y="3135"/>
                    </a:lnTo>
                    <a:lnTo>
                      <a:pt x="403" y="3140"/>
                    </a:lnTo>
                    <a:lnTo>
                      <a:pt x="412" y="3145"/>
                    </a:lnTo>
                    <a:lnTo>
                      <a:pt x="422" y="3148"/>
                    </a:lnTo>
                    <a:lnTo>
                      <a:pt x="431" y="3151"/>
                    </a:lnTo>
                    <a:lnTo>
                      <a:pt x="441" y="3152"/>
                    </a:lnTo>
                    <a:lnTo>
                      <a:pt x="451" y="3153"/>
                    </a:lnTo>
                    <a:lnTo>
                      <a:pt x="461" y="3152"/>
                    </a:lnTo>
                    <a:lnTo>
                      <a:pt x="485" y="3151"/>
                    </a:lnTo>
                    <a:lnTo>
                      <a:pt x="511" y="3148"/>
                    </a:lnTo>
                    <a:lnTo>
                      <a:pt x="539" y="3145"/>
                    </a:lnTo>
                    <a:lnTo>
                      <a:pt x="567" y="3138"/>
                    </a:lnTo>
                    <a:lnTo>
                      <a:pt x="596" y="3130"/>
                    </a:lnTo>
                    <a:lnTo>
                      <a:pt x="622" y="3121"/>
                    </a:lnTo>
                    <a:lnTo>
                      <a:pt x="644" y="3108"/>
                    </a:lnTo>
                    <a:lnTo>
                      <a:pt x="664" y="3092"/>
                    </a:lnTo>
                    <a:lnTo>
                      <a:pt x="679" y="3074"/>
                    </a:lnTo>
                    <a:lnTo>
                      <a:pt x="688" y="3051"/>
                    </a:lnTo>
                    <a:lnTo>
                      <a:pt x="689" y="3050"/>
                    </a:lnTo>
                    <a:lnTo>
                      <a:pt x="691" y="3049"/>
                    </a:lnTo>
                    <a:lnTo>
                      <a:pt x="694" y="3048"/>
                    </a:lnTo>
                    <a:lnTo>
                      <a:pt x="698" y="3046"/>
                    </a:lnTo>
                    <a:lnTo>
                      <a:pt x="701" y="3044"/>
                    </a:lnTo>
                    <a:lnTo>
                      <a:pt x="705" y="3043"/>
                    </a:lnTo>
                    <a:lnTo>
                      <a:pt x="709" y="3042"/>
                    </a:lnTo>
                    <a:lnTo>
                      <a:pt x="712" y="3041"/>
                    </a:lnTo>
                    <a:lnTo>
                      <a:pt x="713" y="3040"/>
                    </a:lnTo>
                    <a:lnTo>
                      <a:pt x="714" y="3040"/>
                    </a:lnTo>
                    <a:lnTo>
                      <a:pt x="714" y="3041"/>
                    </a:lnTo>
                    <a:lnTo>
                      <a:pt x="713" y="3042"/>
                    </a:lnTo>
                    <a:lnTo>
                      <a:pt x="713" y="3044"/>
                    </a:lnTo>
                    <a:lnTo>
                      <a:pt x="712" y="3047"/>
                    </a:lnTo>
                    <a:lnTo>
                      <a:pt x="712" y="3050"/>
                    </a:lnTo>
                    <a:lnTo>
                      <a:pt x="712" y="3052"/>
                    </a:lnTo>
                    <a:lnTo>
                      <a:pt x="713" y="3055"/>
                    </a:lnTo>
                    <a:lnTo>
                      <a:pt x="714" y="3056"/>
                    </a:lnTo>
                    <a:lnTo>
                      <a:pt x="716" y="3059"/>
                    </a:lnTo>
                    <a:lnTo>
                      <a:pt x="719" y="3059"/>
                    </a:lnTo>
                    <a:lnTo>
                      <a:pt x="734" y="3058"/>
                    </a:lnTo>
                    <a:lnTo>
                      <a:pt x="748" y="3055"/>
                    </a:lnTo>
                    <a:lnTo>
                      <a:pt x="761" y="3051"/>
                    </a:lnTo>
                    <a:lnTo>
                      <a:pt x="773" y="3047"/>
                    </a:lnTo>
                    <a:lnTo>
                      <a:pt x="783" y="3042"/>
                    </a:lnTo>
                    <a:lnTo>
                      <a:pt x="791" y="3037"/>
                    </a:lnTo>
                    <a:lnTo>
                      <a:pt x="799" y="3033"/>
                    </a:lnTo>
                    <a:lnTo>
                      <a:pt x="803" y="3028"/>
                    </a:lnTo>
                    <a:lnTo>
                      <a:pt x="807" y="3026"/>
                    </a:lnTo>
                    <a:lnTo>
                      <a:pt x="808" y="3025"/>
                    </a:lnTo>
                    <a:lnTo>
                      <a:pt x="809" y="3024"/>
                    </a:lnTo>
                    <a:lnTo>
                      <a:pt x="809" y="3023"/>
                    </a:lnTo>
                    <a:lnTo>
                      <a:pt x="810" y="3022"/>
                    </a:lnTo>
                    <a:lnTo>
                      <a:pt x="811" y="3019"/>
                    </a:lnTo>
                    <a:lnTo>
                      <a:pt x="812" y="3016"/>
                    </a:lnTo>
                    <a:lnTo>
                      <a:pt x="812" y="3013"/>
                    </a:lnTo>
                    <a:lnTo>
                      <a:pt x="812" y="3009"/>
                    </a:lnTo>
                    <a:lnTo>
                      <a:pt x="810" y="3004"/>
                    </a:lnTo>
                    <a:lnTo>
                      <a:pt x="808" y="2999"/>
                    </a:lnTo>
                    <a:lnTo>
                      <a:pt x="802" y="2993"/>
                    </a:lnTo>
                    <a:lnTo>
                      <a:pt x="803" y="2992"/>
                    </a:lnTo>
                    <a:lnTo>
                      <a:pt x="803" y="2990"/>
                    </a:lnTo>
                    <a:lnTo>
                      <a:pt x="804" y="2987"/>
                    </a:lnTo>
                    <a:lnTo>
                      <a:pt x="804" y="2984"/>
                    </a:lnTo>
                    <a:lnTo>
                      <a:pt x="805" y="2978"/>
                    </a:lnTo>
                    <a:lnTo>
                      <a:pt x="805" y="2974"/>
                    </a:lnTo>
                    <a:lnTo>
                      <a:pt x="804" y="2968"/>
                    </a:lnTo>
                    <a:lnTo>
                      <a:pt x="803" y="2964"/>
                    </a:lnTo>
                    <a:lnTo>
                      <a:pt x="801" y="2960"/>
                    </a:lnTo>
                    <a:lnTo>
                      <a:pt x="798" y="2956"/>
                    </a:lnTo>
                    <a:lnTo>
                      <a:pt x="798" y="2955"/>
                    </a:lnTo>
                    <a:lnTo>
                      <a:pt x="798" y="2953"/>
                    </a:lnTo>
                    <a:lnTo>
                      <a:pt x="798" y="2950"/>
                    </a:lnTo>
                    <a:lnTo>
                      <a:pt x="797" y="2944"/>
                    </a:lnTo>
                    <a:lnTo>
                      <a:pt x="796" y="2939"/>
                    </a:lnTo>
                    <a:lnTo>
                      <a:pt x="795" y="2934"/>
                    </a:lnTo>
                    <a:lnTo>
                      <a:pt x="792" y="2927"/>
                    </a:lnTo>
                    <a:lnTo>
                      <a:pt x="790" y="2922"/>
                    </a:lnTo>
                    <a:lnTo>
                      <a:pt x="786" y="2916"/>
                    </a:lnTo>
                    <a:lnTo>
                      <a:pt x="781" y="2912"/>
                    </a:lnTo>
                    <a:lnTo>
                      <a:pt x="777" y="2907"/>
                    </a:lnTo>
                    <a:lnTo>
                      <a:pt x="775" y="2902"/>
                    </a:lnTo>
                    <a:lnTo>
                      <a:pt x="774" y="2895"/>
                    </a:lnTo>
                    <a:lnTo>
                      <a:pt x="774" y="2888"/>
                    </a:lnTo>
                    <a:lnTo>
                      <a:pt x="774" y="2881"/>
                    </a:lnTo>
                    <a:lnTo>
                      <a:pt x="775" y="2874"/>
                    </a:lnTo>
                    <a:lnTo>
                      <a:pt x="775" y="2867"/>
                    </a:lnTo>
                    <a:lnTo>
                      <a:pt x="775" y="2861"/>
                    </a:lnTo>
                    <a:lnTo>
                      <a:pt x="774" y="2855"/>
                    </a:lnTo>
                    <a:lnTo>
                      <a:pt x="772" y="2852"/>
                    </a:lnTo>
                    <a:lnTo>
                      <a:pt x="768" y="2850"/>
                    </a:lnTo>
                    <a:lnTo>
                      <a:pt x="766" y="2845"/>
                    </a:lnTo>
                    <a:lnTo>
                      <a:pt x="765" y="2841"/>
                    </a:lnTo>
                    <a:lnTo>
                      <a:pt x="764" y="2836"/>
                    </a:lnTo>
                    <a:lnTo>
                      <a:pt x="763" y="2830"/>
                    </a:lnTo>
                    <a:lnTo>
                      <a:pt x="762" y="2825"/>
                    </a:lnTo>
                    <a:lnTo>
                      <a:pt x="762" y="2820"/>
                    </a:lnTo>
                    <a:lnTo>
                      <a:pt x="761" y="2817"/>
                    </a:lnTo>
                    <a:lnTo>
                      <a:pt x="761" y="2814"/>
                    </a:lnTo>
                    <a:lnTo>
                      <a:pt x="761" y="2813"/>
                    </a:lnTo>
                    <a:lnTo>
                      <a:pt x="761" y="2812"/>
                    </a:lnTo>
                    <a:lnTo>
                      <a:pt x="762" y="2811"/>
                    </a:lnTo>
                    <a:lnTo>
                      <a:pt x="762" y="2810"/>
                    </a:lnTo>
                    <a:lnTo>
                      <a:pt x="762" y="2808"/>
                    </a:lnTo>
                    <a:lnTo>
                      <a:pt x="763" y="2806"/>
                    </a:lnTo>
                    <a:lnTo>
                      <a:pt x="763" y="2804"/>
                    </a:lnTo>
                    <a:lnTo>
                      <a:pt x="763" y="2802"/>
                    </a:lnTo>
                    <a:lnTo>
                      <a:pt x="764" y="2800"/>
                    </a:lnTo>
                    <a:lnTo>
                      <a:pt x="764" y="2798"/>
                    </a:lnTo>
                    <a:lnTo>
                      <a:pt x="764" y="2797"/>
                    </a:lnTo>
                    <a:lnTo>
                      <a:pt x="765" y="2795"/>
                    </a:lnTo>
                    <a:lnTo>
                      <a:pt x="766" y="2794"/>
                    </a:lnTo>
                    <a:lnTo>
                      <a:pt x="767" y="2794"/>
                    </a:lnTo>
                    <a:lnTo>
                      <a:pt x="767" y="2793"/>
                    </a:lnTo>
                    <a:lnTo>
                      <a:pt x="768" y="2792"/>
                    </a:lnTo>
                    <a:lnTo>
                      <a:pt x="770" y="2791"/>
                    </a:lnTo>
                    <a:lnTo>
                      <a:pt x="771" y="2791"/>
                    </a:lnTo>
                    <a:lnTo>
                      <a:pt x="773" y="2790"/>
                    </a:lnTo>
                    <a:lnTo>
                      <a:pt x="774" y="2790"/>
                    </a:lnTo>
                    <a:lnTo>
                      <a:pt x="781" y="2786"/>
                    </a:lnTo>
                    <a:lnTo>
                      <a:pt x="787" y="2781"/>
                    </a:lnTo>
                    <a:lnTo>
                      <a:pt x="791" y="2778"/>
                    </a:lnTo>
                    <a:lnTo>
                      <a:pt x="796" y="2774"/>
                    </a:lnTo>
                    <a:lnTo>
                      <a:pt x="798" y="2770"/>
                    </a:lnTo>
                    <a:lnTo>
                      <a:pt x="800" y="2766"/>
                    </a:lnTo>
                    <a:lnTo>
                      <a:pt x="802" y="2763"/>
                    </a:lnTo>
                    <a:lnTo>
                      <a:pt x="803" y="2761"/>
                    </a:lnTo>
                    <a:lnTo>
                      <a:pt x="804" y="2757"/>
                    </a:lnTo>
                    <a:lnTo>
                      <a:pt x="805" y="2756"/>
                    </a:lnTo>
                    <a:lnTo>
                      <a:pt x="810" y="2748"/>
                    </a:lnTo>
                    <a:lnTo>
                      <a:pt x="812" y="2737"/>
                    </a:lnTo>
                    <a:lnTo>
                      <a:pt x="812" y="2724"/>
                    </a:lnTo>
                    <a:lnTo>
                      <a:pt x="811" y="2710"/>
                    </a:lnTo>
                    <a:lnTo>
                      <a:pt x="809" y="2695"/>
                    </a:lnTo>
                    <a:lnTo>
                      <a:pt x="805" y="2681"/>
                    </a:lnTo>
                    <a:lnTo>
                      <a:pt x="802" y="2669"/>
                    </a:lnTo>
                    <a:lnTo>
                      <a:pt x="800" y="2659"/>
                    </a:lnTo>
                    <a:lnTo>
                      <a:pt x="798" y="2654"/>
                    </a:lnTo>
                    <a:lnTo>
                      <a:pt x="798" y="2651"/>
                    </a:lnTo>
                    <a:lnTo>
                      <a:pt x="816" y="2570"/>
                    </a:lnTo>
                    <a:lnTo>
                      <a:pt x="815" y="2567"/>
                    </a:lnTo>
                    <a:lnTo>
                      <a:pt x="814" y="2556"/>
                    </a:lnTo>
                    <a:lnTo>
                      <a:pt x="813" y="2541"/>
                    </a:lnTo>
                    <a:lnTo>
                      <a:pt x="812" y="2522"/>
                    </a:lnTo>
                    <a:lnTo>
                      <a:pt x="809" y="2502"/>
                    </a:lnTo>
                    <a:lnTo>
                      <a:pt x="807" y="2480"/>
                    </a:lnTo>
                    <a:lnTo>
                      <a:pt x="803" y="2460"/>
                    </a:lnTo>
                    <a:lnTo>
                      <a:pt x="800" y="2444"/>
                    </a:lnTo>
                    <a:lnTo>
                      <a:pt x="797" y="2431"/>
                    </a:lnTo>
                    <a:lnTo>
                      <a:pt x="792" y="2425"/>
                    </a:lnTo>
                    <a:lnTo>
                      <a:pt x="788" y="2420"/>
                    </a:lnTo>
                    <a:lnTo>
                      <a:pt x="786" y="2414"/>
                    </a:lnTo>
                    <a:lnTo>
                      <a:pt x="785" y="2406"/>
                    </a:lnTo>
                    <a:lnTo>
                      <a:pt x="785" y="2397"/>
                    </a:lnTo>
                    <a:lnTo>
                      <a:pt x="786" y="2389"/>
                    </a:lnTo>
                    <a:lnTo>
                      <a:pt x="787" y="2380"/>
                    </a:lnTo>
                    <a:lnTo>
                      <a:pt x="789" y="2372"/>
                    </a:lnTo>
                    <a:lnTo>
                      <a:pt x="791" y="2366"/>
                    </a:lnTo>
                    <a:lnTo>
                      <a:pt x="795" y="2361"/>
                    </a:lnTo>
                    <a:lnTo>
                      <a:pt x="798" y="2359"/>
                    </a:lnTo>
                    <a:lnTo>
                      <a:pt x="798" y="2360"/>
                    </a:lnTo>
                    <a:lnTo>
                      <a:pt x="800" y="2364"/>
                    </a:lnTo>
                    <a:lnTo>
                      <a:pt x="802" y="2369"/>
                    </a:lnTo>
                    <a:lnTo>
                      <a:pt x="804" y="2375"/>
                    </a:lnTo>
                    <a:lnTo>
                      <a:pt x="808" y="2382"/>
                    </a:lnTo>
                    <a:lnTo>
                      <a:pt x="809" y="2390"/>
                    </a:lnTo>
                    <a:lnTo>
                      <a:pt x="811" y="2396"/>
                    </a:lnTo>
                    <a:lnTo>
                      <a:pt x="811" y="2404"/>
                    </a:lnTo>
                    <a:lnTo>
                      <a:pt x="809" y="2409"/>
                    </a:lnTo>
                    <a:lnTo>
                      <a:pt x="805" y="2414"/>
                    </a:lnTo>
                    <a:lnTo>
                      <a:pt x="802" y="2418"/>
                    </a:lnTo>
                    <a:lnTo>
                      <a:pt x="801" y="2425"/>
                    </a:lnTo>
                    <a:lnTo>
                      <a:pt x="801" y="2432"/>
                    </a:lnTo>
                    <a:lnTo>
                      <a:pt x="803" y="2441"/>
                    </a:lnTo>
                    <a:lnTo>
                      <a:pt x="807" y="2451"/>
                    </a:lnTo>
                    <a:lnTo>
                      <a:pt x="810" y="2459"/>
                    </a:lnTo>
                    <a:lnTo>
                      <a:pt x="814" y="2469"/>
                    </a:lnTo>
                    <a:lnTo>
                      <a:pt x="820" y="2477"/>
                    </a:lnTo>
                    <a:lnTo>
                      <a:pt x="824" y="2484"/>
                    </a:lnTo>
                    <a:lnTo>
                      <a:pt x="829" y="2490"/>
                    </a:lnTo>
                    <a:lnTo>
                      <a:pt x="828" y="2492"/>
                    </a:lnTo>
                    <a:lnTo>
                      <a:pt x="828" y="2499"/>
                    </a:lnTo>
                    <a:lnTo>
                      <a:pt x="827" y="2508"/>
                    </a:lnTo>
                    <a:lnTo>
                      <a:pt x="827" y="2520"/>
                    </a:lnTo>
                    <a:lnTo>
                      <a:pt x="828" y="2534"/>
                    </a:lnTo>
                    <a:lnTo>
                      <a:pt x="830" y="2550"/>
                    </a:lnTo>
                    <a:lnTo>
                      <a:pt x="834" y="2565"/>
                    </a:lnTo>
                    <a:lnTo>
                      <a:pt x="839" y="2580"/>
                    </a:lnTo>
                    <a:lnTo>
                      <a:pt x="847" y="2593"/>
                    </a:lnTo>
                    <a:lnTo>
                      <a:pt x="858" y="2604"/>
                    </a:lnTo>
                    <a:lnTo>
                      <a:pt x="858" y="2608"/>
                    </a:lnTo>
                    <a:lnTo>
                      <a:pt x="857" y="2618"/>
                    </a:lnTo>
                    <a:lnTo>
                      <a:pt x="855" y="2633"/>
                    </a:lnTo>
                    <a:lnTo>
                      <a:pt x="854" y="2653"/>
                    </a:lnTo>
                    <a:lnTo>
                      <a:pt x="854" y="2675"/>
                    </a:lnTo>
                    <a:lnTo>
                      <a:pt x="855" y="2698"/>
                    </a:lnTo>
                    <a:lnTo>
                      <a:pt x="858" y="2720"/>
                    </a:lnTo>
                    <a:lnTo>
                      <a:pt x="863" y="2743"/>
                    </a:lnTo>
                    <a:lnTo>
                      <a:pt x="870" y="2763"/>
                    </a:lnTo>
                    <a:lnTo>
                      <a:pt x="878" y="2779"/>
                    </a:lnTo>
                    <a:lnTo>
                      <a:pt x="877" y="2781"/>
                    </a:lnTo>
                    <a:lnTo>
                      <a:pt x="874" y="2786"/>
                    </a:lnTo>
                    <a:lnTo>
                      <a:pt x="870" y="2794"/>
                    </a:lnTo>
                    <a:lnTo>
                      <a:pt x="864" y="2804"/>
                    </a:lnTo>
                    <a:lnTo>
                      <a:pt x="860" y="2815"/>
                    </a:lnTo>
                    <a:lnTo>
                      <a:pt x="855" y="2828"/>
                    </a:lnTo>
                    <a:lnTo>
                      <a:pt x="852" y="2841"/>
                    </a:lnTo>
                    <a:lnTo>
                      <a:pt x="851" y="2854"/>
                    </a:lnTo>
                    <a:lnTo>
                      <a:pt x="852" y="2867"/>
                    </a:lnTo>
                    <a:lnTo>
                      <a:pt x="858" y="2878"/>
                    </a:lnTo>
                    <a:lnTo>
                      <a:pt x="864" y="2891"/>
                    </a:lnTo>
                    <a:lnTo>
                      <a:pt x="872" y="2907"/>
                    </a:lnTo>
                    <a:lnTo>
                      <a:pt x="880" y="2926"/>
                    </a:lnTo>
                    <a:lnTo>
                      <a:pt x="889" y="2944"/>
                    </a:lnTo>
                    <a:lnTo>
                      <a:pt x="898" y="2964"/>
                    </a:lnTo>
                    <a:lnTo>
                      <a:pt x="907" y="2982"/>
                    </a:lnTo>
                    <a:lnTo>
                      <a:pt x="915" y="2999"/>
                    </a:lnTo>
                    <a:lnTo>
                      <a:pt x="924" y="3012"/>
                    </a:lnTo>
                    <a:lnTo>
                      <a:pt x="932" y="3022"/>
                    </a:lnTo>
                    <a:lnTo>
                      <a:pt x="938" y="3027"/>
                    </a:lnTo>
                    <a:lnTo>
                      <a:pt x="939" y="3027"/>
                    </a:lnTo>
                    <a:lnTo>
                      <a:pt x="941" y="3027"/>
                    </a:lnTo>
                    <a:lnTo>
                      <a:pt x="942" y="3028"/>
                    </a:lnTo>
                    <a:lnTo>
                      <a:pt x="944" y="3028"/>
                    </a:lnTo>
                    <a:lnTo>
                      <a:pt x="946" y="3029"/>
                    </a:lnTo>
                    <a:lnTo>
                      <a:pt x="947" y="3029"/>
                    </a:lnTo>
                    <a:lnTo>
                      <a:pt x="949" y="3030"/>
                    </a:lnTo>
                    <a:lnTo>
                      <a:pt x="950" y="3030"/>
                    </a:lnTo>
                    <a:lnTo>
                      <a:pt x="952" y="3031"/>
                    </a:lnTo>
                    <a:lnTo>
                      <a:pt x="954" y="3033"/>
                    </a:lnTo>
                    <a:lnTo>
                      <a:pt x="951" y="3033"/>
                    </a:lnTo>
                    <a:lnTo>
                      <a:pt x="951" y="3034"/>
                    </a:lnTo>
                    <a:lnTo>
                      <a:pt x="952" y="3039"/>
                    </a:lnTo>
                    <a:lnTo>
                      <a:pt x="952" y="3046"/>
                    </a:lnTo>
                    <a:lnTo>
                      <a:pt x="953" y="3055"/>
                    </a:lnTo>
                    <a:lnTo>
                      <a:pt x="953" y="3066"/>
                    </a:lnTo>
                    <a:lnTo>
                      <a:pt x="953" y="3078"/>
                    </a:lnTo>
                    <a:lnTo>
                      <a:pt x="953" y="3091"/>
                    </a:lnTo>
                    <a:lnTo>
                      <a:pt x="952" y="3104"/>
                    </a:lnTo>
                    <a:lnTo>
                      <a:pt x="951" y="3117"/>
                    </a:lnTo>
                    <a:lnTo>
                      <a:pt x="949" y="3129"/>
                    </a:lnTo>
                    <a:lnTo>
                      <a:pt x="947" y="3141"/>
                    </a:lnTo>
                    <a:lnTo>
                      <a:pt x="948" y="3153"/>
                    </a:lnTo>
                    <a:lnTo>
                      <a:pt x="950" y="3165"/>
                    </a:lnTo>
                    <a:lnTo>
                      <a:pt x="953" y="3177"/>
                    </a:lnTo>
                    <a:lnTo>
                      <a:pt x="958" y="3188"/>
                    </a:lnTo>
                    <a:lnTo>
                      <a:pt x="961" y="3199"/>
                    </a:lnTo>
                    <a:lnTo>
                      <a:pt x="965" y="3208"/>
                    </a:lnTo>
                    <a:lnTo>
                      <a:pt x="966" y="3216"/>
                    </a:lnTo>
                    <a:lnTo>
                      <a:pt x="966" y="3223"/>
                    </a:lnTo>
                    <a:lnTo>
                      <a:pt x="964" y="3228"/>
                    </a:lnTo>
                    <a:lnTo>
                      <a:pt x="962" y="3235"/>
                    </a:lnTo>
                    <a:lnTo>
                      <a:pt x="960" y="3247"/>
                    </a:lnTo>
                    <a:lnTo>
                      <a:pt x="960" y="3261"/>
                    </a:lnTo>
                    <a:lnTo>
                      <a:pt x="960" y="3277"/>
                    </a:lnTo>
                    <a:lnTo>
                      <a:pt x="960" y="3295"/>
                    </a:lnTo>
                    <a:lnTo>
                      <a:pt x="961" y="3312"/>
                    </a:lnTo>
                    <a:lnTo>
                      <a:pt x="961" y="3328"/>
                    </a:lnTo>
                    <a:lnTo>
                      <a:pt x="961" y="3342"/>
                    </a:lnTo>
                    <a:lnTo>
                      <a:pt x="959" y="3352"/>
                    </a:lnTo>
                    <a:lnTo>
                      <a:pt x="957" y="3359"/>
                    </a:lnTo>
                    <a:lnTo>
                      <a:pt x="954" y="3363"/>
                    </a:lnTo>
                    <a:lnTo>
                      <a:pt x="952" y="3371"/>
                    </a:lnTo>
                    <a:lnTo>
                      <a:pt x="950" y="3382"/>
                    </a:lnTo>
                    <a:lnTo>
                      <a:pt x="949" y="3393"/>
                    </a:lnTo>
                    <a:lnTo>
                      <a:pt x="948" y="3406"/>
                    </a:lnTo>
                    <a:lnTo>
                      <a:pt x="948" y="3418"/>
                    </a:lnTo>
                    <a:lnTo>
                      <a:pt x="947" y="3428"/>
                    </a:lnTo>
                    <a:lnTo>
                      <a:pt x="947" y="3437"/>
                    </a:lnTo>
                    <a:lnTo>
                      <a:pt x="947" y="3443"/>
                    </a:lnTo>
                    <a:lnTo>
                      <a:pt x="947" y="3445"/>
                    </a:lnTo>
                    <a:lnTo>
                      <a:pt x="946" y="3447"/>
                    </a:lnTo>
                    <a:lnTo>
                      <a:pt x="944" y="3451"/>
                    </a:lnTo>
                    <a:lnTo>
                      <a:pt x="940" y="3458"/>
                    </a:lnTo>
                    <a:lnTo>
                      <a:pt x="937" y="3468"/>
                    </a:lnTo>
                    <a:lnTo>
                      <a:pt x="935" y="3480"/>
                    </a:lnTo>
                    <a:lnTo>
                      <a:pt x="934" y="3493"/>
                    </a:lnTo>
                    <a:lnTo>
                      <a:pt x="935" y="3507"/>
                    </a:lnTo>
                    <a:lnTo>
                      <a:pt x="938" y="3522"/>
                    </a:lnTo>
                    <a:lnTo>
                      <a:pt x="944" y="3538"/>
                    </a:lnTo>
                    <a:lnTo>
                      <a:pt x="954" y="3555"/>
                    </a:lnTo>
                    <a:lnTo>
                      <a:pt x="954" y="3556"/>
                    </a:lnTo>
                    <a:lnTo>
                      <a:pt x="956" y="3559"/>
                    </a:lnTo>
                    <a:lnTo>
                      <a:pt x="959" y="3562"/>
                    </a:lnTo>
                    <a:lnTo>
                      <a:pt x="963" y="3568"/>
                    </a:lnTo>
                    <a:lnTo>
                      <a:pt x="969" y="3574"/>
                    </a:lnTo>
                    <a:lnTo>
                      <a:pt x="977" y="3580"/>
                    </a:lnTo>
                    <a:lnTo>
                      <a:pt x="987" y="3585"/>
                    </a:lnTo>
                    <a:lnTo>
                      <a:pt x="1001" y="3589"/>
                    </a:lnTo>
                    <a:lnTo>
                      <a:pt x="1017" y="3593"/>
                    </a:lnTo>
                    <a:lnTo>
                      <a:pt x="1037" y="3594"/>
                    </a:lnTo>
                    <a:lnTo>
                      <a:pt x="1059" y="3592"/>
                    </a:lnTo>
                    <a:lnTo>
                      <a:pt x="1078" y="3586"/>
                    </a:lnTo>
                    <a:lnTo>
                      <a:pt x="1096" y="3577"/>
                    </a:lnTo>
                    <a:lnTo>
                      <a:pt x="1111" y="3565"/>
                    </a:lnTo>
                    <a:lnTo>
                      <a:pt x="1124" y="3551"/>
                    </a:lnTo>
                    <a:lnTo>
                      <a:pt x="1135" y="3534"/>
                    </a:lnTo>
                    <a:lnTo>
                      <a:pt x="1143" y="3513"/>
                    </a:lnTo>
                    <a:lnTo>
                      <a:pt x="1147" y="3490"/>
                    </a:lnTo>
                    <a:lnTo>
                      <a:pt x="1149" y="3465"/>
                    </a:lnTo>
                    <a:lnTo>
                      <a:pt x="1147" y="3437"/>
                    </a:lnTo>
                    <a:lnTo>
                      <a:pt x="1144" y="3408"/>
                    </a:lnTo>
                    <a:lnTo>
                      <a:pt x="1140" y="3381"/>
                    </a:lnTo>
                    <a:lnTo>
                      <a:pt x="1137" y="3354"/>
                    </a:lnTo>
                    <a:lnTo>
                      <a:pt x="1135" y="3329"/>
                    </a:lnTo>
                    <a:lnTo>
                      <a:pt x="1133" y="3309"/>
                    </a:lnTo>
                    <a:lnTo>
                      <a:pt x="1132" y="3290"/>
                    </a:lnTo>
                    <a:lnTo>
                      <a:pt x="1131" y="3275"/>
                    </a:lnTo>
                    <a:lnTo>
                      <a:pt x="1130" y="3264"/>
                    </a:lnTo>
                    <a:lnTo>
                      <a:pt x="1130" y="3257"/>
                    </a:lnTo>
                    <a:lnTo>
                      <a:pt x="1128" y="3254"/>
                    </a:lnTo>
                    <a:lnTo>
                      <a:pt x="1130" y="3251"/>
                    </a:lnTo>
                    <a:lnTo>
                      <a:pt x="1130" y="3245"/>
                    </a:lnTo>
                    <a:lnTo>
                      <a:pt x="1130" y="3234"/>
                    </a:lnTo>
                    <a:lnTo>
                      <a:pt x="1130" y="3220"/>
                    </a:lnTo>
                    <a:lnTo>
                      <a:pt x="1130" y="3205"/>
                    </a:lnTo>
                    <a:lnTo>
                      <a:pt x="1130" y="3191"/>
                    </a:lnTo>
                    <a:lnTo>
                      <a:pt x="1128" y="3177"/>
                    </a:lnTo>
                    <a:lnTo>
                      <a:pt x="1127" y="3166"/>
                    </a:lnTo>
                    <a:lnTo>
                      <a:pt x="1124" y="3159"/>
                    </a:lnTo>
                    <a:lnTo>
                      <a:pt x="1121" y="3155"/>
                    </a:lnTo>
                    <a:lnTo>
                      <a:pt x="1118" y="3153"/>
                    </a:lnTo>
                    <a:lnTo>
                      <a:pt x="1115" y="3150"/>
                    </a:lnTo>
                    <a:lnTo>
                      <a:pt x="1114" y="3145"/>
                    </a:lnTo>
                    <a:lnTo>
                      <a:pt x="1113" y="3139"/>
                    </a:lnTo>
                    <a:lnTo>
                      <a:pt x="1113" y="3133"/>
                    </a:lnTo>
                    <a:lnTo>
                      <a:pt x="1113" y="3127"/>
                    </a:lnTo>
                    <a:lnTo>
                      <a:pt x="1113" y="3122"/>
                    </a:lnTo>
                    <a:lnTo>
                      <a:pt x="1113" y="3117"/>
                    </a:lnTo>
                    <a:lnTo>
                      <a:pt x="1113" y="3114"/>
                    </a:lnTo>
                    <a:lnTo>
                      <a:pt x="1113" y="3113"/>
                    </a:lnTo>
                    <a:lnTo>
                      <a:pt x="1113" y="3112"/>
                    </a:lnTo>
                    <a:lnTo>
                      <a:pt x="1112" y="3109"/>
                    </a:lnTo>
                    <a:lnTo>
                      <a:pt x="1112" y="3103"/>
                    </a:lnTo>
                    <a:lnTo>
                      <a:pt x="1111" y="3097"/>
                    </a:lnTo>
                    <a:lnTo>
                      <a:pt x="1110" y="3089"/>
                    </a:lnTo>
                    <a:lnTo>
                      <a:pt x="1110" y="3081"/>
                    </a:lnTo>
                    <a:lnTo>
                      <a:pt x="1110" y="3074"/>
                    </a:lnTo>
                    <a:lnTo>
                      <a:pt x="1110" y="3067"/>
                    </a:lnTo>
                    <a:lnTo>
                      <a:pt x="1111" y="3062"/>
                    </a:lnTo>
                    <a:lnTo>
                      <a:pt x="1113" y="3059"/>
                    </a:lnTo>
                    <a:lnTo>
                      <a:pt x="1115" y="3056"/>
                    </a:lnTo>
                    <a:lnTo>
                      <a:pt x="1118" y="3054"/>
                    </a:lnTo>
                    <a:lnTo>
                      <a:pt x="1118" y="3051"/>
                    </a:lnTo>
                    <a:lnTo>
                      <a:pt x="1118" y="3047"/>
                    </a:lnTo>
                    <a:lnTo>
                      <a:pt x="1118" y="3043"/>
                    </a:lnTo>
                    <a:lnTo>
                      <a:pt x="1116" y="3039"/>
                    </a:lnTo>
                    <a:lnTo>
                      <a:pt x="1116" y="3036"/>
                    </a:lnTo>
                    <a:lnTo>
                      <a:pt x="1115" y="3033"/>
                    </a:lnTo>
                    <a:lnTo>
                      <a:pt x="1114" y="3029"/>
                    </a:lnTo>
                    <a:lnTo>
                      <a:pt x="1113" y="3027"/>
                    </a:lnTo>
                    <a:lnTo>
                      <a:pt x="1118" y="3026"/>
                    </a:lnTo>
                    <a:lnTo>
                      <a:pt x="1123" y="3025"/>
                    </a:lnTo>
                    <a:lnTo>
                      <a:pt x="1126" y="3025"/>
                    </a:lnTo>
                    <a:lnTo>
                      <a:pt x="1131" y="3024"/>
                    </a:lnTo>
                    <a:lnTo>
                      <a:pt x="1134" y="3024"/>
                    </a:lnTo>
                    <a:lnTo>
                      <a:pt x="1138" y="3024"/>
                    </a:lnTo>
                    <a:lnTo>
                      <a:pt x="1140" y="3025"/>
                    </a:lnTo>
                    <a:lnTo>
                      <a:pt x="1144" y="3025"/>
                    </a:lnTo>
                    <a:lnTo>
                      <a:pt x="1146" y="3026"/>
                    </a:lnTo>
                    <a:lnTo>
                      <a:pt x="1147" y="3027"/>
                    </a:lnTo>
                    <a:lnTo>
                      <a:pt x="1173" y="2969"/>
                    </a:lnTo>
                    <a:lnTo>
                      <a:pt x="1165" y="2861"/>
                    </a:lnTo>
                    <a:lnTo>
                      <a:pt x="1166" y="2855"/>
                    </a:lnTo>
                    <a:lnTo>
                      <a:pt x="1168" y="2842"/>
                    </a:lnTo>
                    <a:lnTo>
                      <a:pt x="1169" y="2822"/>
                    </a:lnTo>
                    <a:lnTo>
                      <a:pt x="1169" y="2798"/>
                    </a:lnTo>
                    <a:lnTo>
                      <a:pt x="1168" y="2770"/>
                    </a:lnTo>
                    <a:lnTo>
                      <a:pt x="1165" y="2743"/>
                    </a:lnTo>
                    <a:lnTo>
                      <a:pt x="1159" y="2717"/>
                    </a:lnTo>
                    <a:lnTo>
                      <a:pt x="1150" y="2695"/>
                    </a:lnTo>
                    <a:lnTo>
                      <a:pt x="1137" y="2679"/>
                    </a:lnTo>
                    <a:lnTo>
                      <a:pt x="1119" y="2669"/>
                    </a:lnTo>
                    <a:lnTo>
                      <a:pt x="1119" y="2668"/>
                    </a:lnTo>
                    <a:lnTo>
                      <a:pt x="1119" y="2666"/>
                    </a:lnTo>
                    <a:lnTo>
                      <a:pt x="1118" y="2663"/>
                    </a:lnTo>
                    <a:lnTo>
                      <a:pt x="1119" y="2657"/>
                    </a:lnTo>
                    <a:lnTo>
                      <a:pt x="1119" y="2653"/>
                    </a:lnTo>
                    <a:lnTo>
                      <a:pt x="1120" y="2648"/>
                    </a:lnTo>
                    <a:lnTo>
                      <a:pt x="1121" y="2642"/>
                    </a:lnTo>
                    <a:lnTo>
                      <a:pt x="1124" y="2637"/>
                    </a:lnTo>
                    <a:lnTo>
                      <a:pt x="1127" y="2633"/>
                    </a:lnTo>
                    <a:lnTo>
                      <a:pt x="1132" y="2630"/>
                    </a:lnTo>
                    <a:lnTo>
                      <a:pt x="1126" y="2622"/>
                    </a:lnTo>
                    <a:lnTo>
                      <a:pt x="1121" y="2613"/>
                    </a:lnTo>
                    <a:lnTo>
                      <a:pt x="1116" y="2601"/>
                    </a:lnTo>
                    <a:lnTo>
                      <a:pt x="1111" y="2590"/>
                    </a:lnTo>
                    <a:lnTo>
                      <a:pt x="1107" y="2578"/>
                    </a:lnTo>
                    <a:lnTo>
                      <a:pt x="1103" y="2566"/>
                    </a:lnTo>
                    <a:lnTo>
                      <a:pt x="1100" y="2556"/>
                    </a:lnTo>
                    <a:lnTo>
                      <a:pt x="1097" y="2549"/>
                    </a:lnTo>
                    <a:lnTo>
                      <a:pt x="1096" y="2543"/>
                    </a:lnTo>
                    <a:lnTo>
                      <a:pt x="1095" y="2542"/>
                    </a:lnTo>
                    <a:lnTo>
                      <a:pt x="1090" y="2487"/>
                    </a:lnTo>
                    <a:lnTo>
                      <a:pt x="1090" y="2445"/>
                    </a:lnTo>
                    <a:lnTo>
                      <a:pt x="1090" y="2444"/>
                    </a:lnTo>
                    <a:lnTo>
                      <a:pt x="1091" y="2442"/>
                    </a:lnTo>
                    <a:lnTo>
                      <a:pt x="1093" y="2438"/>
                    </a:lnTo>
                    <a:lnTo>
                      <a:pt x="1094" y="2432"/>
                    </a:lnTo>
                    <a:lnTo>
                      <a:pt x="1094" y="2427"/>
                    </a:lnTo>
                    <a:lnTo>
                      <a:pt x="1094" y="2419"/>
                    </a:lnTo>
                    <a:lnTo>
                      <a:pt x="1094" y="2413"/>
                    </a:lnTo>
                    <a:lnTo>
                      <a:pt x="1091" y="2405"/>
                    </a:lnTo>
                    <a:lnTo>
                      <a:pt x="1087" y="2397"/>
                    </a:lnTo>
                    <a:lnTo>
                      <a:pt x="1082" y="2390"/>
                    </a:lnTo>
                    <a:lnTo>
                      <a:pt x="1066" y="2322"/>
                    </a:lnTo>
                    <a:lnTo>
                      <a:pt x="1066" y="2321"/>
                    </a:lnTo>
                    <a:lnTo>
                      <a:pt x="1065" y="2319"/>
                    </a:lnTo>
                    <a:lnTo>
                      <a:pt x="1065" y="2317"/>
                    </a:lnTo>
                    <a:lnTo>
                      <a:pt x="1065" y="2313"/>
                    </a:lnTo>
                    <a:lnTo>
                      <a:pt x="1066" y="2308"/>
                    </a:lnTo>
                    <a:lnTo>
                      <a:pt x="1069" y="2303"/>
                    </a:lnTo>
                    <a:lnTo>
                      <a:pt x="1071" y="2298"/>
                    </a:lnTo>
                    <a:lnTo>
                      <a:pt x="1075" y="2293"/>
                    </a:lnTo>
                    <a:lnTo>
                      <a:pt x="1082" y="2290"/>
                    </a:lnTo>
                    <a:lnTo>
                      <a:pt x="1090" y="2285"/>
                    </a:lnTo>
                    <a:lnTo>
                      <a:pt x="1090" y="2283"/>
                    </a:lnTo>
                    <a:lnTo>
                      <a:pt x="1093" y="2277"/>
                    </a:lnTo>
                    <a:lnTo>
                      <a:pt x="1096" y="2266"/>
                    </a:lnTo>
                    <a:lnTo>
                      <a:pt x="1100" y="2252"/>
                    </a:lnTo>
                    <a:lnTo>
                      <a:pt x="1105" y="2233"/>
                    </a:lnTo>
                    <a:lnTo>
                      <a:pt x="1108" y="2212"/>
                    </a:lnTo>
                    <a:lnTo>
                      <a:pt x="1110" y="2187"/>
                    </a:lnTo>
                    <a:lnTo>
                      <a:pt x="1111" y="2161"/>
                    </a:lnTo>
                    <a:lnTo>
                      <a:pt x="1111" y="2132"/>
                    </a:lnTo>
                    <a:lnTo>
                      <a:pt x="1108" y="2100"/>
                    </a:lnTo>
                    <a:lnTo>
                      <a:pt x="1109" y="2098"/>
                    </a:lnTo>
                    <a:lnTo>
                      <a:pt x="1109" y="2095"/>
                    </a:lnTo>
                    <a:lnTo>
                      <a:pt x="1109" y="2092"/>
                    </a:lnTo>
                    <a:lnTo>
                      <a:pt x="1110" y="2086"/>
                    </a:lnTo>
                    <a:lnTo>
                      <a:pt x="1111" y="2081"/>
                    </a:lnTo>
                    <a:lnTo>
                      <a:pt x="1112" y="2074"/>
                    </a:lnTo>
                    <a:lnTo>
                      <a:pt x="1113" y="2068"/>
                    </a:lnTo>
                    <a:lnTo>
                      <a:pt x="1114" y="2059"/>
                    </a:lnTo>
                    <a:lnTo>
                      <a:pt x="1116" y="2050"/>
                    </a:lnTo>
                    <a:lnTo>
                      <a:pt x="1124" y="2065"/>
                    </a:lnTo>
                    <a:lnTo>
                      <a:pt x="1132" y="2075"/>
                    </a:lnTo>
                    <a:lnTo>
                      <a:pt x="1139" y="2084"/>
                    </a:lnTo>
                    <a:lnTo>
                      <a:pt x="1146" y="2092"/>
                    </a:lnTo>
                    <a:lnTo>
                      <a:pt x="1152" y="2097"/>
                    </a:lnTo>
                    <a:lnTo>
                      <a:pt x="1158" y="2100"/>
                    </a:lnTo>
                    <a:lnTo>
                      <a:pt x="1162" y="2104"/>
                    </a:lnTo>
                    <a:lnTo>
                      <a:pt x="1165" y="2105"/>
                    </a:lnTo>
                    <a:lnTo>
                      <a:pt x="1168" y="2106"/>
                    </a:lnTo>
                    <a:lnTo>
                      <a:pt x="1171" y="2106"/>
                    </a:lnTo>
                    <a:lnTo>
                      <a:pt x="1176" y="2105"/>
                    </a:lnTo>
                    <a:lnTo>
                      <a:pt x="1185" y="2104"/>
                    </a:lnTo>
                    <a:lnTo>
                      <a:pt x="1196" y="2103"/>
                    </a:lnTo>
                    <a:lnTo>
                      <a:pt x="1208" y="2102"/>
                    </a:lnTo>
                    <a:lnTo>
                      <a:pt x="1220" y="2099"/>
                    </a:lnTo>
                    <a:lnTo>
                      <a:pt x="1231" y="2098"/>
                    </a:lnTo>
                    <a:lnTo>
                      <a:pt x="1240" y="2096"/>
                    </a:lnTo>
                    <a:lnTo>
                      <a:pt x="1248" y="2094"/>
                    </a:lnTo>
                    <a:lnTo>
                      <a:pt x="1251" y="2093"/>
                    </a:lnTo>
                    <a:lnTo>
                      <a:pt x="1256" y="2088"/>
                    </a:lnTo>
                    <a:lnTo>
                      <a:pt x="1263" y="2081"/>
                    </a:lnTo>
                    <a:lnTo>
                      <a:pt x="1273" y="2070"/>
                    </a:lnTo>
                    <a:lnTo>
                      <a:pt x="1284" y="2057"/>
                    </a:lnTo>
                    <a:lnTo>
                      <a:pt x="1296" y="2042"/>
                    </a:lnTo>
                    <a:lnTo>
                      <a:pt x="1308" y="2028"/>
                    </a:lnTo>
                    <a:lnTo>
                      <a:pt x="1319" y="2012"/>
                    </a:lnTo>
                    <a:lnTo>
                      <a:pt x="1326" y="1999"/>
                    </a:lnTo>
                    <a:lnTo>
                      <a:pt x="1332" y="1987"/>
                    </a:lnTo>
                    <a:lnTo>
                      <a:pt x="1333" y="1978"/>
                    </a:lnTo>
                    <a:lnTo>
                      <a:pt x="1332" y="1971"/>
                    </a:lnTo>
                    <a:lnTo>
                      <a:pt x="1332" y="1966"/>
                    </a:lnTo>
                    <a:lnTo>
                      <a:pt x="1332" y="1961"/>
                    </a:lnTo>
                    <a:lnTo>
                      <a:pt x="1333" y="1957"/>
                    </a:lnTo>
                    <a:lnTo>
                      <a:pt x="1334" y="1954"/>
                    </a:lnTo>
                    <a:lnTo>
                      <a:pt x="1335" y="1950"/>
                    </a:lnTo>
                    <a:lnTo>
                      <a:pt x="1336" y="1948"/>
                    </a:lnTo>
                    <a:lnTo>
                      <a:pt x="1338" y="1946"/>
                    </a:lnTo>
                    <a:lnTo>
                      <a:pt x="1341" y="1945"/>
                    </a:lnTo>
                    <a:lnTo>
                      <a:pt x="1343" y="1944"/>
                    </a:lnTo>
                    <a:lnTo>
                      <a:pt x="1345" y="1942"/>
                    </a:lnTo>
                    <a:lnTo>
                      <a:pt x="1346" y="1937"/>
                    </a:lnTo>
                    <a:lnTo>
                      <a:pt x="1346" y="1931"/>
                    </a:lnTo>
                    <a:lnTo>
                      <a:pt x="1346" y="1923"/>
                    </a:lnTo>
                    <a:lnTo>
                      <a:pt x="1344" y="1914"/>
                    </a:lnTo>
                    <a:lnTo>
                      <a:pt x="1343" y="1907"/>
                    </a:lnTo>
                    <a:lnTo>
                      <a:pt x="1341" y="1899"/>
                    </a:lnTo>
                    <a:lnTo>
                      <a:pt x="1339" y="1893"/>
                    </a:lnTo>
                    <a:lnTo>
                      <a:pt x="1338" y="1888"/>
                    </a:lnTo>
                    <a:lnTo>
                      <a:pt x="1338" y="1886"/>
                    </a:lnTo>
                    <a:lnTo>
                      <a:pt x="1337" y="1886"/>
                    </a:lnTo>
                    <a:lnTo>
                      <a:pt x="1337" y="1884"/>
                    </a:lnTo>
                    <a:lnTo>
                      <a:pt x="1336" y="1881"/>
                    </a:lnTo>
                    <a:lnTo>
                      <a:pt x="1334" y="1876"/>
                    </a:lnTo>
                    <a:lnTo>
                      <a:pt x="1333" y="1872"/>
                    </a:lnTo>
                    <a:lnTo>
                      <a:pt x="1331" y="1867"/>
                    </a:lnTo>
                    <a:lnTo>
                      <a:pt x="1329" y="1862"/>
                    </a:lnTo>
                    <a:lnTo>
                      <a:pt x="1325" y="1858"/>
                    </a:lnTo>
                    <a:lnTo>
                      <a:pt x="1323" y="1855"/>
                    </a:lnTo>
                    <a:lnTo>
                      <a:pt x="1320" y="1852"/>
                    </a:lnTo>
                    <a:lnTo>
                      <a:pt x="1318" y="1850"/>
                    </a:lnTo>
                    <a:lnTo>
                      <a:pt x="1317" y="1846"/>
                    </a:lnTo>
                    <a:lnTo>
                      <a:pt x="1315" y="1839"/>
                    </a:lnTo>
                    <a:lnTo>
                      <a:pt x="1315" y="1832"/>
                    </a:lnTo>
                    <a:lnTo>
                      <a:pt x="1315" y="1823"/>
                    </a:lnTo>
                    <a:lnTo>
                      <a:pt x="1315" y="1814"/>
                    </a:lnTo>
                    <a:lnTo>
                      <a:pt x="1315" y="1806"/>
                    </a:lnTo>
                    <a:lnTo>
                      <a:pt x="1314" y="1797"/>
                    </a:lnTo>
                    <a:lnTo>
                      <a:pt x="1313" y="1790"/>
                    </a:lnTo>
                    <a:lnTo>
                      <a:pt x="1312" y="1785"/>
                    </a:lnTo>
                    <a:lnTo>
                      <a:pt x="1309" y="1780"/>
                    </a:lnTo>
                    <a:lnTo>
                      <a:pt x="1305" y="1771"/>
                    </a:lnTo>
                    <a:lnTo>
                      <a:pt x="1298" y="1761"/>
                    </a:lnTo>
                    <a:lnTo>
                      <a:pt x="1289" y="1749"/>
                    </a:lnTo>
                    <a:lnTo>
                      <a:pt x="1281" y="1736"/>
                    </a:lnTo>
                    <a:lnTo>
                      <a:pt x="1272" y="1722"/>
                    </a:lnTo>
                    <a:lnTo>
                      <a:pt x="1262" y="1708"/>
                    </a:lnTo>
                    <a:lnTo>
                      <a:pt x="1253" y="1696"/>
                    </a:lnTo>
                    <a:lnTo>
                      <a:pt x="1246" y="1684"/>
                    </a:lnTo>
                    <a:lnTo>
                      <a:pt x="1238" y="1675"/>
                    </a:lnTo>
                    <a:lnTo>
                      <a:pt x="1248" y="1655"/>
                    </a:lnTo>
                    <a:lnTo>
                      <a:pt x="1259" y="1634"/>
                    </a:lnTo>
                    <a:lnTo>
                      <a:pt x="1269" y="1613"/>
                    </a:lnTo>
                    <a:lnTo>
                      <a:pt x="1279" y="1593"/>
                    </a:lnTo>
                    <a:lnTo>
                      <a:pt x="1287" y="1574"/>
                    </a:lnTo>
                    <a:lnTo>
                      <a:pt x="1296" y="1558"/>
                    </a:lnTo>
                    <a:lnTo>
                      <a:pt x="1302" y="1544"/>
                    </a:lnTo>
                    <a:lnTo>
                      <a:pt x="1307" y="1533"/>
                    </a:lnTo>
                    <a:lnTo>
                      <a:pt x="1310" y="1526"/>
                    </a:lnTo>
                    <a:lnTo>
                      <a:pt x="1312" y="1524"/>
                    </a:lnTo>
                    <a:lnTo>
                      <a:pt x="1312" y="1522"/>
                    </a:lnTo>
                    <a:lnTo>
                      <a:pt x="1313" y="1519"/>
                    </a:lnTo>
                    <a:lnTo>
                      <a:pt x="1314" y="1512"/>
                    </a:lnTo>
                    <a:lnTo>
                      <a:pt x="1314" y="1504"/>
                    </a:lnTo>
                    <a:lnTo>
                      <a:pt x="1313" y="1495"/>
                    </a:lnTo>
                    <a:lnTo>
                      <a:pt x="1310" y="1484"/>
                    </a:lnTo>
                    <a:lnTo>
                      <a:pt x="1302" y="1473"/>
                    </a:lnTo>
                    <a:lnTo>
                      <a:pt x="1293" y="1461"/>
                    </a:lnTo>
                    <a:lnTo>
                      <a:pt x="1277" y="1449"/>
                    </a:lnTo>
                    <a:lnTo>
                      <a:pt x="1257" y="1437"/>
                    </a:lnTo>
                    <a:lnTo>
                      <a:pt x="1256" y="1437"/>
                    </a:lnTo>
                    <a:lnTo>
                      <a:pt x="1256" y="1436"/>
                    </a:lnTo>
                    <a:lnTo>
                      <a:pt x="1257" y="1436"/>
                    </a:lnTo>
                    <a:lnTo>
                      <a:pt x="1257" y="1435"/>
                    </a:lnTo>
                    <a:lnTo>
                      <a:pt x="1257" y="1436"/>
                    </a:lnTo>
                    <a:lnTo>
                      <a:pt x="1256" y="1436"/>
                    </a:lnTo>
                    <a:lnTo>
                      <a:pt x="1257" y="1436"/>
                    </a:lnTo>
                    <a:lnTo>
                      <a:pt x="1257" y="1435"/>
                    </a:lnTo>
                    <a:lnTo>
                      <a:pt x="1258" y="1432"/>
                    </a:lnTo>
                    <a:lnTo>
                      <a:pt x="1260" y="1428"/>
                    </a:lnTo>
                    <a:lnTo>
                      <a:pt x="1261" y="1425"/>
                    </a:lnTo>
                    <a:lnTo>
                      <a:pt x="1263" y="1421"/>
                    </a:lnTo>
                    <a:lnTo>
                      <a:pt x="1265" y="1416"/>
                    </a:lnTo>
                    <a:lnTo>
                      <a:pt x="1267" y="1411"/>
                    </a:lnTo>
                    <a:lnTo>
                      <a:pt x="1269" y="1407"/>
                    </a:lnTo>
                    <a:lnTo>
                      <a:pt x="1271" y="1402"/>
                    </a:lnTo>
                    <a:lnTo>
                      <a:pt x="1273" y="1398"/>
                    </a:lnTo>
                    <a:lnTo>
                      <a:pt x="1275" y="1393"/>
                    </a:lnTo>
                    <a:lnTo>
                      <a:pt x="1275" y="1392"/>
                    </a:lnTo>
                    <a:lnTo>
                      <a:pt x="1275" y="1393"/>
                    </a:lnTo>
                    <a:lnTo>
                      <a:pt x="1275" y="1392"/>
                    </a:lnTo>
                    <a:lnTo>
                      <a:pt x="1276" y="1391"/>
                    </a:lnTo>
                    <a:lnTo>
                      <a:pt x="1275" y="1391"/>
                    </a:lnTo>
                    <a:lnTo>
                      <a:pt x="1275" y="1390"/>
                    </a:lnTo>
                    <a:lnTo>
                      <a:pt x="1276" y="1388"/>
                    </a:lnTo>
                    <a:lnTo>
                      <a:pt x="1276" y="1385"/>
                    </a:lnTo>
                    <a:lnTo>
                      <a:pt x="1275" y="1383"/>
                    </a:lnTo>
                    <a:lnTo>
                      <a:pt x="1273" y="1379"/>
                    </a:lnTo>
                    <a:lnTo>
                      <a:pt x="1271" y="1376"/>
                    </a:lnTo>
                    <a:lnTo>
                      <a:pt x="1268" y="1374"/>
                    </a:lnTo>
                    <a:lnTo>
                      <a:pt x="1263" y="1371"/>
                    </a:lnTo>
                    <a:lnTo>
                      <a:pt x="1259" y="1368"/>
                    </a:lnTo>
                    <a:lnTo>
                      <a:pt x="1255" y="1366"/>
                    </a:lnTo>
                    <a:lnTo>
                      <a:pt x="1249" y="1364"/>
                    </a:lnTo>
                    <a:lnTo>
                      <a:pt x="1245" y="1363"/>
                    </a:lnTo>
                    <a:lnTo>
                      <a:pt x="1242" y="1362"/>
                    </a:lnTo>
                    <a:lnTo>
                      <a:pt x="1237" y="1361"/>
                    </a:lnTo>
                    <a:lnTo>
                      <a:pt x="1234" y="1361"/>
                    </a:lnTo>
                    <a:lnTo>
                      <a:pt x="1230" y="1360"/>
                    </a:lnTo>
                    <a:lnTo>
                      <a:pt x="1226" y="1360"/>
                    </a:lnTo>
                    <a:lnTo>
                      <a:pt x="1223" y="1360"/>
                    </a:lnTo>
                    <a:lnTo>
                      <a:pt x="1221" y="1361"/>
                    </a:lnTo>
                    <a:lnTo>
                      <a:pt x="1218" y="1361"/>
                    </a:lnTo>
                    <a:lnTo>
                      <a:pt x="1215" y="1362"/>
                    </a:lnTo>
                    <a:lnTo>
                      <a:pt x="1215" y="1363"/>
                    </a:lnTo>
                    <a:lnTo>
                      <a:pt x="1215" y="1362"/>
                    </a:lnTo>
                    <a:lnTo>
                      <a:pt x="1214" y="1363"/>
                    </a:lnTo>
                    <a:lnTo>
                      <a:pt x="1213" y="1364"/>
                    </a:lnTo>
                    <a:lnTo>
                      <a:pt x="1212" y="1365"/>
                    </a:lnTo>
                    <a:lnTo>
                      <a:pt x="1211" y="1366"/>
                    </a:lnTo>
                    <a:lnTo>
                      <a:pt x="1210" y="1366"/>
                    </a:lnTo>
                    <a:lnTo>
                      <a:pt x="1210" y="1367"/>
                    </a:lnTo>
                    <a:lnTo>
                      <a:pt x="1209" y="1370"/>
                    </a:lnTo>
                    <a:lnTo>
                      <a:pt x="1208" y="1373"/>
                    </a:lnTo>
                    <a:lnTo>
                      <a:pt x="1206" y="1378"/>
                    </a:lnTo>
                    <a:lnTo>
                      <a:pt x="1202" y="1385"/>
                    </a:lnTo>
                    <a:lnTo>
                      <a:pt x="1200" y="1391"/>
                    </a:lnTo>
                    <a:lnTo>
                      <a:pt x="1197" y="1397"/>
                    </a:lnTo>
                    <a:lnTo>
                      <a:pt x="1195" y="1403"/>
                    </a:lnTo>
                    <a:lnTo>
                      <a:pt x="1192" y="1408"/>
                    </a:lnTo>
                    <a:lnTo>
                      <a:pt x="1190" y="1412"/>
                    </a:lnTo>
                    <a:lnTo>
                      <a:pt x="1189" y="1414"/>
                    </a:lnTo>
                    <a:lnTo>
                      <a:pt x="1189" y="1416"/>
                    </a:lnTo>
                    <a:lnTo>
                      <a:pt x="1188" y="1417"/>
                    </a:lnTo>
                    <a:lnTo>
                      <a:pt x="1188" y="1419"/>
                    </a:lnTo>
                    <a:lnTo>
                      <a:pt x="1188" y="1420"/>
                    </a:lnTo>
                    <a:lnTo>
                      <a:pt x="1188" y="1419"/>
                    </a:lnTo>
                    <a:lnTo>
                      <a:pt x="1188" y="1417"/>
                    </a:lnTo>
                    <a:lnTo>
                      <a:pt x="1188" y="1416"/>
                    </a:lnTo>
                    <a:lnTo>
                      <a:pt x="1189" y="1414"/>
                    </a:lnTo>
                    <a:lnTo>
                      <a:pt x="1178" y="1411"/>
                    </a:lnTo>
                    <a:lnTo>
                      <a:pt x="1170" y="1408"/>
                    </a:lnTo>
                    <a:lnTo>
                      <a:pt x="1161" y="1407"/>
                    </a:lnTo>
                    <a:lnTo>
                      <a:pt x="1153" y="1407"/>
                    </a:lnTo>
                    <a:lnTo>
                      <a:pt x="1146" y="1408"/>
                    </a:lnTo>
                    <a:lnTo>
                      <a:pt x="1139" y="1410"/>
                    </a:lnTo>
                    <a:lnTo>
                      <a:pt x="1134" y="1411"/>
                    </a:lnTo>
                    <a:lnTo>
                      <a:pt x="1128" y="1414"/>
                    </a:lnTo>
                    <a:lnTo>
                      <a:pt x="1125" y="1416"/>
                    </a:lnTo>
                    <a:lnTo>
                      <a:pt x="1121" y="1420"/>
                    </a:lnTo>
                    <a:lnTo>
                      <a:pt x="1121" y="1419"/>
                    </a:lnTo>
                    <a:lnTo>
                      <a:pt x="1122" y="1419"/>
                    </a:lnTo>
                    <a:lnTo>
                      <a:pt x="1122" y="1417"/>
                    </a:lnTo>
                    <a:lnTo>
                      <a:pt x="1122" y="1416"/>
                    </a:lnTo>
                    <a:lnTo>
                      <a:pt x="1122" y="1414"/>
                    </a:lnTo>
                    <a:lnTo>
                      <a:pt x="1122" y="1413"/>
                    </a:lnTo>
                    <a:lnTo>
                      <a:pt x="1122" y="1411"/>
                    </a:lnTo>
                    <a:lnTo>
                      <a:pt x="1121" y="1409"/>
                    </a:lnTo>
                    <a:lnTo>
                      <a:pt x="1121" y="1407"/>
                    </a:lnTo>
                    <a:lnTo>
                      <a:pt x="1123" y="1405"/>
                    </a:lnTo>
                    <a:lnTo>
                      <a:pt x="1125" y="1403"/>
                    </a:lnTo>
                    <a:lnTo>
                      <a:pt x="1127" y="1402"/>
                    </a:lnTo>
                    <a:lnTo>
                      <a:pt x="1128" y="1401"/>
                    </a:lnTo>
                    <a:lnTo>
                      <a:pt x="1130" y="1399"/>
                    </a:lnTo>
                    <a:lnTo>
                      <a:pt x="1132" y="1398"/>
                    </a:lnTo>
                    <a:lnTo>
                      <a:pt x="1133" y="1396"/>
                    </a:lnTo>
                    <a:lnTo>
                      <a:pt x="1133" y="1395"/>
                    </a:lnTo>
                    <a:lnTo>
                      <a:pt x="1134" y="1392"/>
                    </a:lnTo>
                    <a:lnTo>
                      <a:pt x="1134" y="1390"/>
                    </a:lnTo>
                    <a:lnTo>
                      <a:pt x="1134" y="1389"/>
                    </a:lnTo>
                    <a:lnTo>
                      <a:pt x="1135" y="1387"/>
                    </a:lnTo>
                    <a:lnTo>
                      <a:pt x="1135" y="1386"/>
                    </a:lnTo>
                    <a:lnTo>
                      <a:pt x="1135" y="1384"/>
                    </a:lnTo>
                    <a:lnTo>
                      <a:pt x="1135" y="1383"/>
                    </a:lnTo>
                    <a:lnTo>
                      <a:pt x="1135" y="1382"/>
                    </a:lnTo>
                    <a:lnTo>
                      <a:pt x="1136" y="1379"/>
                    </a:lnTo>
                    <a:lnTo>
                      <a:pt x="1136" y="1378"/>
                    </a:lnTo>
                    <a:lnTo>
                      <a:pt x="1136" y="1376"/>
                    </a:lnTo>
                    <a:lnTo>
                      <a:pt x="1137" y="1375"/>
                    </a:lnTo>
                    <a:lnTo>
                      <a:pt x="1061" y="1375"/>
                    </a:lnTo>
                    <a:lnTo>
                      <a:pt x="1061" y="1377"/>
                    </a:lnTo>
                    <a:lnTo>
                      <a:pt x="1061" y="1378"/>
                    </a:lnTo>
                    <a:lnTo>
                      <a:pt x="1062" y="1380"/>
                    </a:lnTo>
                    <a:lnTo>
                      <a:pt x="1062" y="1383"/>
                    </a:lnTo>
                    <a:lnTo>
                      <a:pt x="1062" y="1385"/>
                    </a:lnTo>
                    <a:lnTo>
                      <a:pt x="1062" y="1387"/>
                    </a:lnTo>
                    <a:lnTo>
                      <a:pt x="1062" y="1389"/>
                    </a:lnTo>
                    <a:lnTo>
                      <a:pt x="1061" y="1391"/>
                    </a:lnTo>
                    <a:lnTo>
                      <a:pt x="1061" y="1393"/>
                    </a:lnTo>
                    <a:lnTo>
                      <a:pt x="1061" y="1396"/>
                    </a:lnTo>
                    <a:lnTo>
                      <a:pt x="1060" y="1392"/>
                    </a:lnTo>
                    <a:lnTo>
                      <a:pt x="1058" y="1389"/>
                    </a:lnTo>
                    <a:lnTo>
                      <a:pt x="1057" y="1386"/>
                    </a:lnTo>
                    <a:lnTo>
                      <a:pt x="1054" y="1383"/>
                    </a:lnTo>
                    <a:lnTo>
                      <a:pt x="1053" y="1379"/>
                    </a:lnTo>
                    <a:lnTo>
                      <a:pt x="1051" y="1377"/>
                    </a:lnTo>
                    <a:lnTo>
                      <a:pt x="1049" y="1374"/>
                    </a:lnTo>
                    <a:lnTo>
                      <a:pt x="1047" y="1371"/>
                    </a:lnTo>
                    <a:lnTo>
                      <a:pt x="1045" y="1367"/>
                    </a:lnTo>
                    <a:lnTo>
                      <a:pt x="1043" y="1364"/>
                    </a:lnTo>
                    <a:lnTo>
                      <a:pt x="1045" y="1364"/>
                    </a:lnTo>
                    <a:lnTo>
                      <a:pt x="1047" y="1365"/>
                    </a:lnTo>
                    <a:lnTo>
                      <a:pt x="1049" y="1365"/>
                    </a:lnTo>
                    <a:lnTo>
                      <a:pt x="1051" y="1365"/>
                    </a:lnTo>
                    <a:lnTo>
                      <a:pt x="1052" y="1365"/>
                    </a:lnTo>
                    <a:lnTo>
                      <a:pt x="1054" y="1366"/>
                    </a:lnTo>
                    <a:lnTo>
                      <a:pt x="1057" y="1366"/>
                    </a:lnTo>
                    <a:lnTo>
                      <a:pt x="1058" y="1366"/>
                    </a:lnTo>
                    <a:lnTo>
                      <a:pt x="1060" y="1366"/>
                    </a:lnTo>
                    <a:lnTo>
                      <a:pt x="1061" y="1367"/>
                    </a:lnTo>
                    <a:lnTo>
                      <a:pt x="1061" y="1368"/>
                    </a:lnTo>
                    <a:lnTo>
                      <a:pt x="1062" y="1370"/>
                    </a:lnTo>
                    <a:lnTo>
                      <a:pt x="1062" y="1371"/>
                    </a:lnTo>
                    <a:lnTo>
                      <a:pt x="1062" y="1372"/>
                    </a:lnTo>
                    <a:lnTo>
                      <a:pt x="1062" y="1373"/>
                    </a:lnTo>
                    <a:lnTo>
                      <a:pt x="1061" y="1373"/>
                    </a:lnTo>
                    <a:lnTo>
                      <a:pt x="1061" y="1374"/>
                    </a:lnTo>
                    <a:lnTo>
                      <a:pt x="1061" y="1375"/>
                    </a:lnTo>
                    <a:lnTo>
                      <a:pt x="1137" y="1375"/>
                    </a:lnTo>
                    <a:lnTo>
                      <a:pt x="1137" y="1373"/>
                    </a:lnTo>
                    <a:lnTo>
                      <a:pt x="1138" y="1372"/>
                    </a:lnTo>
                    <a:lnTo>
                      <a:pt x="1138" y="1371"/>
                    </a:lnTo>
                    <a:lnTo>
                      <a:pt x="1138" y="1368"/>
                    </a:lnTo>
                    <a:lnTo>
                      <a:pt x="1139" y="1367"/>
                    </a:lnTo>
                    <a:lnTo>
                      <a:pt x="1139" y="1365"/>
                    </a:lnTo>
                    <a:lnTo>
                      <a:pt x="1140" y="1364"/>
                    </a:lnTo>
                    <a:lnTo>
                      <a:pt x="1140" y="1362"/>
                    </a:lnTo>
                    <a:lnTo>
                      <a:pt x="1141" y="1361"/>
                    </a:lnTo>
                    <a:lnTo>
                      <a:pt x="1143" y="1359"/>
                    </a:lnTo>
                    <a:lnTo>
                      <a:pt x="1144" y="1359"/>
                    </a:lnTo>
                    <a:lnTo>
                      <a:pt x="1146" y="1358"/>
                    </a:lnTo>
                    <a:lnTo>
                      <a:pt x="1148" y="1358"/>
                    </a:lnTo>
                    <a:lnTo>
                      <a:pt x="1149" y="1357"/>
                    </a:lnTo>
                    <a:lnTo>
                      <a:pt x="1151" y="1355"/>
                    </a:lnTo>
                    <a:lnTo>
                      <a:pt x="1153" y="1355"/>
                    </a:lnTo>
                    <a:lnTo>
                      <a:pt x="1155" y="1354"/>
                    </a:lnTo>
                    <a:lnTo>
                      <a:pt x="1157" y="1353"/>
                    </a:lnTo>
                    <a:lnTo>
                      <a:pt x="1159" y="1352"/>
                    </a:lnTo>
                    <a:lnTo>
                      <a:pt x="1160" y="1351"/>
                    </a:lnTo>
                    <a:lnTo>
                      <a:pt x="1165" y="1352"/>
                    </a:lnTo>
                    <a:lnTo>
                      <a:pt x="1170" y="1352"/>
                    </a:lnTo>
                    <a:lnTo>
                      <a:pt x="1175" y="1351"/>
                    </a:lnTo>
                    <a:lnTo>
                      <a:pt x="1181" y="1349"/>
                    </a:lnTo>
                    <a:lnTo>
                      <a:pt x="1186" y="1346"/>
                    </a:lnTo>
                    <a:lnTo>
                      <a:pt x="1190" y="1342"/>
                    </a:lnTo>
                    <a:lnTo>
                      <a:pt x="1195" y="1338"/>
                    </a:lnTo>
                    <a:lnTo>
                      <a:pt x="1198" y="1335"/>
                    </a:lnTo>
                    <a:lnTo>
                      <a:pt x="1201" y="1330"/>
                    </a:lnTo>
                    <a:lnTo>
                      <a:pt x="1202" y="1328"/>
                    </a:lnTo>
                    <a:lnTo>
                      <a:pt x="1203" y="1326"/>
                    </a:lnTo>
                    <a:lnTo>
                      <a:pt x="1206" y="1325"/>
                    </a:lnTo>
                    <a:lnTo>
                      <a:pt x="1210" y="1325"/>
                    </a:lnTo>
                    <a:lnTo>
                      <a:pt x="1214" y="1325"/>
                    </a:lnTo>
                    <a:lnTo>
                      <a:pt x="1219" y="1324"/>
                    </a:lnTo>
                    <a:lnTo>
                      <a:pt x="1225" y="1324"/>
                    </a:lnTo>
                    <a:lnTo>
                      <a:pt x="1231" y="1323"/>
                    </a:lnTo>
                    <a:lnTo>
                      <a:pt x="1237" y="1321"/>
                    </a:lnTo>
                    <a:lnTo>
                      <a:pt x="1243" y="1318"/>
                    </a:lnTo>
                    <a:lnTo>
                      <a:pt x="1249" y="1315"/>
                    </a:lnTo>
                    <a:lnTo>
                      <a:pt x="1255" y="1311"/>
                    </a:lnTo>
                    <a:lnTo>
                      <a:pt x="1261" y="1308"/>
                    </a:lnTo>
                    <a:lnTo>
                      <a:pt x="1268" y="1305"/>
                    </a:lnTo>
                    <a:lnTo>
                      <a:pt x="1273" y="1304"/>
                    </a:lnTo>
                    <a:lnTo>
                      <a:pt x="1280" y="1303"/>
                    </a:lnTo>
                    <a:lnTo>
                      <a:pt x="1285" y="1304"/>
                    </a:lnTo>
                    <a:lnTo>
                      <a:pt x="1290" y="1304"/>
                    </a:lnTo>
                    <a:lnTo>
                      <a:pt x="1296" y="1305"/>
                    </a:lnTo>
                    <a:lnTo>
                      <a:pt x="1300" y="1308"/>
                    </a:lnTo>
                    <a:lnTo>
                      <a:pt x="1304" y="1310"/>
                    </a:lnTo>
                    <a:lnTo>
                      <a:pt x="1306" y="1310"/>
                    </a:lnTo>
                    <a:lnTo>
                      <a:pt x="1310" y="1308"/>
                    </a:lnTo>
                    <a:lnTo>
                      <a:pt x="1315" y="1305"/>
                    </a:lnTo>
                    <a:lnTo>
                      <a:pt x="1323" y="1301"/>
                    </a:lnTo>
                    <a:lnTo>
                      <a:pt x="1331" y="1295"/>
                    </a:lnTo>
                    <a:lnTo>
                      <a:pt x="1338" y="1286"/>
                    </a:lnTo>
                    <a:lnTo>
                      <a:pt x="1345" y="1275"/>
                    </a:lnTo>
                    <a:lnTo>
                      <a:pt x="1350" y="1261"/>
                    </a:lnTo>
                    <a:lnTo>
                      <a:pt x="1354" y="1243"/>
                    </a:lnTo>
                    <a:lnTo>
                      <a:pt x="1354" y="1224"/>
                    </a:lnTo>
                    <a:lnTo>
                      <a:pt x="1354" y="1223"/>
                    </a:lnTo>
                    <a:lnTo>
                      <a:pt x="1354" y="1222"/>
                    </a:lnTo>
                    <a:lnTo>
                      <a:pt x="1354" y="1221"/>
                    </a:lnTo>
                    <a:lnTo>
                      <a:pt x="1354" y="1219"/>
                    </a:lnTo>
                    <a:lnTo>
                      <a:pt x="1354" y="1218"/>
                    </a:lnTo>
                    <a:lnTo>
                      <a:pt x="1354" y="1216"/>
                    </a:lnTo>
                    <a:lnTo>
                      <a:pt x="1354" y="1215"/>
                    </a:lnTo>
                    <a:lnTo>
                      <a:pt x="1354" y="1214"/>
                    </a:lnTo>
                    <a:lnTo>
                      <a:pt x="1354" y="1213"/>
                    </a:lnTo>
                    <a:lnTo>
                      <a:pt x="1358" y="1211"/>
                    </a:lnTo>
                    <a:lnTo>
                      <a:pt x="1363" y="1209"/>
                    </a:lnTo>
                    <a:lnTo>
                      <a:pt x="1369" y="1206"/>
                    </a:lnTo>
                    <a:lnTo>
                      <a:pt x="1374" y="1203"/>
                    </a:lnTo>
                    <a:lnTo>
                      <a:pt x="1380" y="1201"/>
                    </a:lnTo>
                    <a:lnTo>
                      <a:pt x="1384" y="1198"/>
                    </a:lnTo>
                    <a:lnTo>
                      <a:pt x="1388" y="1194"/>
                    </a:lnTo>
                    <a:lnTo>
                      <a:pt x="1393" y="1191"/>
                    </a:lnTo>
                    <a:lnTo>
                      <a:pt x="1396" y="1188"/>
                    </a:lnTo>
                    <a:lnTo>
                      <a:pt x="1398" y="1185"/>
                    </a:lnTo>
                    <a:lnTo>
                      <a:pt x="1419" y="1179"/>
                    </a:lnTo>
                    <a:lnTo>
                      <a:pt x="1418" y="1176"/>
                    </a:lnTo>
                    <a:lnTo>
                      <a:pt x="1417" y="1168"/>
                    </a:lnTo>
                    <a:lnTo>
                      <a:pt x="1414" y="1155"/>
                    </a:lnTo>
                    <a:lnTo>
                      <a:pt x="1412" y="1139"/>
                    </a:lnTo>
                    <a:lnTo>
                      <a:pt x="1410" y="1119"/>
                    </a:lnTo>
                    <a:lnTo>
                      <a:pt x="1409" y="1098"/>
                    </a:lnTo>
                    <a:lnTo>
                      <a:pt x="1408" y="1074"/>
                    </a:lnTo>
                    <a:lnTo>
                      <a:pt x="1409" y="1050"/>
                    </a:lnTo>
                    <a:lnTo>
                      <a:pt x="1411" y="1027"/>
                    </a:lnTo>
                    <a:lnTo>
                      <a:pt x="1417" y="1004"/>
                    </a:lnTo>
                    <a:lnTo>
                      <a:pt x="1421" y="981"/>
                    </a:lnTo>
                    <a:lnTo>
                      <a:pt x="1423" y="957"/>
                    </a:lnTo>
                    <a:lnTo>
                      <a:pt x="1425" y="933"/>
                    </a:lnTo>
                    <a:lnTo>
                      <a:pt x="1426" y="910"/>
                    </a:lnTo>
                    <a:lnTo>
                      <a:pt x="1426" y="888"/>
                    </a:lnTo>
                    <a:lnTo>
                      <a:pt x="1426" y="868"/>
                    </a:lnTo>
                    <a:lnTo>
                      <a:pt x="1425" y="851"/>
                    </a:lnTo>
                    <a:lnTo>
                      <a:pt x="1425" y="838"/>
                    </a:lnTo>
                    <a:lnTo>
                      <a:pt x="1424" y="830"/>
                    </a:lnTo>
                    <a:lnTo>
                      <a:pt x="1424" y="827"/>
                    </a:lnTo>
                    <a:lnTo>
                      <a:pt x="1356" y="806"/>
                    </a:lnTo>
                    <a:lnTo>
                      <a:pt x="1362" y="788"/>
                    </a:lnTo>
                    <a:lnTo>
                      <a:pt x="1368" y="769"/>
                    </a:lnTo>
                    <a:lnTo>
                      <a:pt x="1373" y="752"/>
                    </a:lnTo>
                    <a:lnTo>
                      <a:pt x="1377" y="733"/>
                    </a:lnTo>
                    <a:lnTo>
                      <a:pt x="1381" y="715"/>
                    </a:lnTo>
                    <a:lnTo>
                      <a:pt x="1383" y="697"/>
                    </a:lnTo>
                    <a:lnTo>
                      <a:pt x="1384" y="680"/>
                    </a:lnTo>
                    <a:lnTo>
                      <a:pt x="1385" y="663"/>
                    </a:lnTo>
                    <a:lnTo>
                      <a:pt x="1384" y="645"/>
                    </a:lnTo>
                    <a:lnTo>
                      <a:pt x="1382" y="629"/>
                    </a:lnTo>
                    <a:lnTo>
                      <a:pt x="1393" y="629"/>
                    </a:lnTo>
                    <a:lnTo>
                      <a:pt x="1394" y="628"/>
                    </a:lnTo>
                    <a:lnTo>
                      <a:pt x="1395" y="628"/>
                    </a:lnTo>
                    <a:lnTo>
                      <a:pt x="1396" y="628"/>
                    </a:lnTo>
                    <a:lnTo>
                      <a:pt x="1397" y="627"/>
                    </a:lnTo>
                    <a:lnTo>
                      <a:pt x="1398" y="626"/>
                    </a:lnTo>
                    <a:lnTo>
                      <a:pt x="1399" y="625"/>
                    </a:lnTo>
                    <a:lnTo>
                      <a:pt x="1399" y="623"/>
                    </a:lnTo>
                    <a:lnTo>
                      <a:pt x="1400" y="622"/>
                    </a:lnTo>
                    <a:lnTo>
                      <a:pt x="1400" y="620"/>
                    </a:lnTo>
                    <a:lnTo>
                      <a:pt x="1401" y="619"/>
                    </a:lnTo>
                    <a:lnTo>
                      <a:pt x="1401" y="618"/>
                    </a:lnTo>
                    <a:lnTo>
                      <a:pt x="1402" y="616"/>
                    </a:lnTo>
                    <a:lnTo>
                      <a:pt x="1404" y="614"/>
                    </a:lnTo>
                    <a:lnTo>
                      <a:pt x="1404" y="612"/>
                    </a:lnTo>
                    <a:lnTo>
                      <a:pt x="1405" y="608"/>
                    </a:lnTo>
                    <a:lnTo>
                      <a:pt x="1406" y="606"/>
                    </a:lnTo>
                    <a:lnTo>
                      <a:pt x="1407" y="603"/>
                    </a:lnTo>
                    <a:lnTo>
                      <a:pt x="1408" y="600"/>
                    </a:lnTo>
                    <a:lnTo>
                      <a:pt x="1395" y="592"/>
                    </a:lnTo>
                    <a:lnTo>
                      <a:pt x="1395" y="595"/>
                    </a:lnTo>
                    <a:lnTo>
                      <a:pt x="1394" y="598"/>
                    </a:lnTo>
                    <a:lnTo>
                      <a:pt x="1394" y="602"/>
                    </a:lnTo>
                    <a:lnTo>
                      <a:pt x="1393" y="604"/>
                    </a:lnTo>
                    <a:lnTo>
                      <a:pt x="1392" y="607"/>
                    </a:lnTo>
                    <a:lnTo>
                      <a:pt x="1392" y="609"/>
                    </a:lnTo>
                    <a:lnTo>
                      <a:pt x="1391" y="612"/>
                    </a:lnTo>
                    <a:lnTo>
                      <a:pt x="1391" y="614"/>
                    </a:lnTo>
                    <a:lnTo>
                      <a:pt x="1391" y="615"/>
                    </a:lnTo>
                    <a:lnTo>
                      <a:pt x="1389" y="616"/>
                    </a:lnTo>
                    <a:lnTo>
                      <a:pt x="1380" y="616"/>
                    </a:lnTo>
                    <a:lnTo>
                      <a:pt x="1379" y="613"/>
                    </a:lnTo>
                    <a:lnTo>
                      <a:pt x="1379" y="609"/>
                    </a:lnTo>
                    <a:lnTo>
                      <a:pt x="1377" y="606"/>
                    </a:lnTo>
                    <a:lnTo>
                      <a:pt x="1377" y="603"/>
                    </a:lnTo>
                    <a:lnTo>
                      <a:pt x="1376" y="600"/>
                    </a:lnTo>
                    <a:lnTo>
                      <a:pt x="1375" y="597"/>
                    </a:lnTo>
                    <a:lnTo>
                      <a:pt x="1374" y="594"/>
                    </a:lnTo>
                    <a:lnTo>
                      <a:pt x="1374" y="591"/>
                    </a:lnTo>
                    <a:lnTo>
                      <a:pt x="1373" y="588"/>
                    </a:lnTo>
                    <a:lnTo>
                      <a:pt x="1372" y="584"/>
                    </a:lnTo>
                    <a:lnTo>
                      <a:pt x="1371" y="584"/>
                    </a:lnTo>
                    <a:lnTo>
                      <a:pt x="1367" y="583"/>
                    </a:lnTo>
                    <a:lnTo>
                      <a:pt x="1362" y="583"/>
                    </a:lnTo>
                    <a:lnTo>
                      <a:pt x="1356" y="583"/>
                    </a:lnTo>
                    <a:lnTo>
                      <a:pt x="1347" y="582"/>
                    </a:lnTo>
                    <a:lnTo>
                      <a:pt x="1338" y="582"/>
                    </a:lnTo>
                    <a:lnTo>
                      <a:pt x="1330" y="582"/>
                    </a:lnTo>
                    <a:lnTo>
                      <a:pt x="1321" y="583"/>
                    </a:lnTo>
                    <a:lnTo>
                      <a:pt x="1312" y="584"/>
                    </a:lnTo>
                    <a:lnTo>
                      <a:pt x="1304" y="586"/>
                    </a:lnTo>
                    <a:lnTo>
                      <a:pt x="1305" y="585"/>
                    </a:lnTo>
                    <a:lnTo>
                      <a:pt x="1306" y="584"/>
                    </a:lnTo>
                    <a:lnTo>
                      <a:pt x="1306" y="583"/>
                    </a:lnTo>
                    <a:lnTo>
                      <a:pt x="1307" y="582"/>
                    </a:lnTo>
                    <a:lnTo>
                      <a:pt x="1307" y="581"/>
                    </a:lnTo>
                    <a:lnTo>
                      <a:pt x="1312" y="581"/>
                    </a:lnTo>
                    <a:lnTo>
                      <a:pt x="1320" y="581"/>
                    </a:lnTo>
                    <a:lnTo>
                      <a:pt x="1329" y="581"/>
                    </a:lnTo>
                    <a:lnTo>
                      <a:pt x="1339" y="581"/>
                    </a:lnTo>
                    <a:lnTo>
                      <a:pt x="1351" y="581"/>
                    </a:lnTo>
                    <a:lnTo>
                      <a:pt x="1362" y="581"/>
                    </a:lnTo>
                    <a:lnTo>
                      <a:pt x="1374" y="581"/>
                    </a:lnTo>
                    <a:lnTo>
                      <a:pt x="1384" y="581"/>
                    </a:lnTo>
                    <a:lnTo>
                      <a:pt x="1394" y="581"/>
                    </a:lnTo>
                    <a:lnTo>
                      <a:pt x="1400" y="581"/>
                    </a:lnTo>
                    <a:lnTo>
                      <a:pt x="1400" y="582"/>
                    </a:lnTo>
                    <a:lnTo>
                      <a:pt x="1399" y="583"/>
                    </a:lnTo>
                    <a:lnTo>
                      <a:pt x="1399" y="584"/>
                    </a:lnTo>
                    <a:lnTo>
                      <a:pt x="1399" y="585"/>
                    </a:lnTo>
                    <a:lnTo>
                      <a:pt x="1398" y="586"/>
                    </a:lnTo>
                    <a:lnTo>
                      <a:pt x="1398" y="588"/>
                    </a:lnTo>
                    <a:lnTo>
                      <a:pt x="1397" y="589"/>
                    </a:lnTo>
                    <a:lnTo>
                      <a:pt x="1397" y="590"/>
                    </a:lnTo>
                    <a:lnTo>
                      <a:pt x="1396" y="591"/>
                    </a:lnTo>
                    <a:lnTo>
                      <a:pt x="1395" y="592"/>
                    </a:lnTo>
                    <a:lnTo>
                      <a:pt x="1408" y="600"/>
                    </a:lnTo>
                    <a:lnTo>
                      <a:pt x="1409" y="596"/>
                    </a:lnTo>
                    <a:lnTo>
                      <a:pt x="1409" y="593"/>
                    </a:lnTo>
                    <a:lnTo>
                      <a:pt x="1410" y="591"/>
                    </a:lnTo>
                    <a:lnTo>
                      <a:pt x="1411" y="588"/>
                    </a:lnTo>
                    <a:lnTo>
                      <a:pt x="1411" y="585"/>
                    </a:lnTo>
                    <a:lnTo>
                      <a:pt x="1412" y="583"/>
                    </a:lnTo>
                    <a:lnTo>
                      <a:pt x="1412" y="581"/>
                    </a:lnTo>
                    <a:lnTo>
                      <a:pt x="1413" y="580"/>
                    </a:lnTo>
                    <a:lnTo>
                      <a:pt x="1413" y="579"/>
                    </a:lnTo>
                    <a:lnTo>
                      <a:pt x="1413" y="578"/>
                    </a:lnTo>
                    <a:lnTo>
                      <a:pt x="1413" y="577"/>
                    </a:lnTo>
                    <a:lnTo>
                      <a:pt x="1413" y="576"/>
                    </a:lnTo>
                    <a:lnTo>
                      <a:pt x="1413" y="575"/>
                    </a:lnTo>
                    <a:lnTo>
                      <a:pt x="1412" y="573"/>
                    </a:lnTo>
                    <a:lnTo>
                      <a:pt x="1412" y="572"/>
                    </a:lnTo>
                    <a:lnTo>
                      <a:pt x="1411" y="572"/>
                    </a:lnTo>
                    <a:lnTo>
                      <a:pt x="1411" y="571"/>
                    </a:lnTo>
                    <a:lnTo>
                      <a:pt x="1411" y="570"/>
                    </a:lnTo>
                    <a:lnTo>
                      <a:pt x="1410" y="570"/>
                    </a:lnTo>
                    <a:lnTo>
                      <a:pt x="1409" y="570"/>
                    </a:lnTo>
                    <a:lnTo>
                      <a:pt x="1409" y="569"/>
                    </a:lnTo>
                    <a:lnTo>
                      <a:pt x="1408" y="569"/>
                    </a:lnTo>
                    <a:lnTo>
                      <a:pt x="1407" y="569"/>
                    </a:lnTo>
                    <a:lnTo>
                      <a:pt x="1407" y="568"/>
                    </a:lnTo>
                    <a:lnTo>
                      <a:pt x="1406" y="568"/>
                    </a:lnTo>
                    <a:lnTo>
                      <a:pt x="1304" y="568"/>
                    </a:lnTo>
                    <a:lnTo>
                      <a:pt x="1302" y="568"/>
                    </a:lnTo>
                    <a:lnTo>
                      <a:pt x="1301" y="569"/>
                    </a:lnTo>
                    <a:lnTo>
                      <a:pt x="1300" y="569"/>
                    </a:lnTo>
                    <a:lnTo>
                      <a:pt x="1299" y="570"/>
                    </a:lnTo>
                    <a:lnTo>
                      <a:pt x="1298" y="571"/>
                    </a:lnTo>
                    <a:lnTo>
                      <a:pt x="1297" y="572"/>
                    </a:lnTo>
                    <a:lnTo>
                      <a:pt x="1297" y="573"/>
                    </a:lnTo>
                    <a:lnTo>
                      <a:pt x="1296" y="575"/>
                    </a:lnTo>
                    <a:lnTo>
                      <a:pt x="1296" y="577"/>
                    </a:lnTo>
                    <a:lnTo>
                      <a:pt x="1296" y="578"/>
                    </a:lnTo>
                    <a:lnTo>
                      <a:pt x="1295" y="579"/>
                    </a:lnTo>
                    <a:lnTo>
                      <a:pt x="1295" y="581"/>
                    </a:lnTo>
                    <a:lnTo>
                      <a:pt x="1294" y="583"/>
                    </a:lnTo>
                    <a:lnTo>
                      <a:pt x="1293" y="585"/>
                    </a:lnTo>
                    <a:lnTo>
                      <a:pt x="1292" y="588"/>
                    </a:lnTo>
                    <a:lnTo>
                      <a:pt x="1290" y="591"/>
                    </a:lnTo>
                    <a:lnTo>
                      <a:pt x="1289" y="594"/>
                    </a:lnTo>
                    <a:lnTo>
                      <a:pt x="1288" y="597"/>
                    </a:lnTo>
                    <a:lnTo>
                      <a:pt x="1287" y="600"/>
                    </a:lnTo>
                    <a:lnTo>
                      <a:pt x="1286" y="602"/>
                    </a:lnTo>
                    <a:lnTo>
                      <a:pt x="1284" y="606"/>
                    </a:lnTo>
                    <a:lnTo>
                      <a:pt x="1282" y="610"/>
                    </a:lnTo>
                    <a:lnTo>
                      <a:pt x="1279" y="615"/>
                    </a:lnTo>
                    <a:lnTo>
                      <a:pt x="1275" y="621"/>
                    </a:lnTo>
                    <a:lnTo>
                      <a:pt x="1272" y="628"/>
                    </a:lnTo>
                    <a:lnTo>
                      <a:pt x="1268" y="635"/>
                    </a:lnTo>
                    <a:lnTo>
                      <a:pt x="1264" y="644"/>
                    </a:lnTo>
                    <a:lnTo>
                      <a:pt x="1259" y="655"/>
                    </a:lnTo>
                    <a:lnTo>
                      <a:pt x="1256" y="652"/>
                    </a:lnTo>
                    <a:lnTo>
                      <a:pt x="1252" y="648"/>
                    </a:lnTo>
                    <a:lnTo>
                      <a:pt x="1249" y="646"/>
                    </a:lnTo>
                    <a:lnTo>
                      <a:pt x="1246" y="644"/>
                    </a:lnTo>
                    <a:lnTo>
                      <a:pt x="1243" y="642"/>
                    </a:lnTo>
                    <a:lnTo>
                      <a:pt x="1239" y="640"/>
                    </a:lnTo>
                    <a:lnTo>
                      <a:pt x="1236" y="639"/>
                    </a:lnTo>
                    <a:lnTo>
                      <a:pt x="1232" y="638"/>
                    </a:lnTo>
                    <a:lnTo>
                      <a:pt x="1228" y="637"/>
                    </a:lnTo>
                    <a:lnTo>
                      <a:pt x="1225" y="637"/>
                    </a:lnTo>
                    <a:lnTo>
                      <a:pt x="1214" y="635"/>
                    </a:lnTo>
                    <a:lnTo>
                      <a:pt x="1200" y="635"/>
                    </a:lnTo>
                    <a:lnTo>
                      <a:pt x="1183" y="634"/>
                    </a:lnTo>
                    <a:lnTo>
                      <a:pt x="1164" y="634"/>
                    </a:lnTo>
                    <a:lnTo>
                      <a:pt x="1145" y="634"/>
                    </a:lnTo>
                    <a:lnTo>
                      <a:pt x="1126" y="634"/>
                    </a:lnTo>
                    <a:lnTo>
                      <a:pt x="1110" y="633"/>
                    </a:lnTo>
                    <a:lnTo>
                      <a:pt x="1097" y="633"/>
                    </a:lnTo>
                    <a:lnTo>
                      <a:pt x="1088" y="633"/>
                    </a:lnTo>
                    <a:lnTo>
                      <a:pt x="1085" y="633"/>
                    </a:lnTo>
                    <a:lnTo>
                      <a:pt x="1085" y="642"/>
                    </a:lnTo>
                    <a:lnTo>
                      <a:pt x="1081" y="637"/>
                    </a:lnTo>
                    <a:lnTo>
                      <a:pt x="1077" y="632"/>
                    </a:lnTo>
                    <a:lnTo>
                      <a:pt x="1074" y="628"/>
                    </a:lnTo>
                    <a:lnTo>
                      <a:pt x="1071" y="623"/>
                    </a:lnTo>
                    <a:lnTo>
                      <a:pt x="1066" y="620"/>
                    </a:lnTo>
                    <a:lnTo>
                      <a:pt x="1063" y="616"/>
                    </a:lnTo>
                    <a:lnTo>
                      <a:pt x="1059" y="613"/>
                    </a:lnTo>
                    <a:lnTo>
                      <a:pt x="1056" y="609"/>
                    </a:lnTo>
                    <a:lnTo>
                      <a:pt x="1052" y="606"/>
                    </a:lnTo>
                    <a:lnTo>
                      <a:pt x="1048" y="603"/>
                    </a:lnTo>
                    <a:lnTo>
                      <a:pt x="1322" y="558"/>
                    </a:lnTo>
                    <a:lnTo>
                      <a:pt x="1323" y="558"/>
                    </a:lnTo>
                    <a:lnTo>
                      <a:pt x="1324" y="558"/>
                    </a:lnTo>
                    <a:lnTo>
                      <a:pt x="1325" y="558"/>
                    </a:lnTo>
                    <a:lnTo>
                      <a:pt x="1326" y="558"/>
                    </a:lnTo>
                    <a:lnTo>
                      <a:pt x="1327" y="558"/>
                    </a:lnTo>
                    <a:lnTo>
                      <a:pt x="1331" y="558"/>
                    </a:lnTo>
                    <a:lnTo>
                      <a:pt x="1334" y="557"/>
                    </a:lnTo>
                    <a:lnTo>
                      <a:pt x="1337" y="556"/>
                    </a:lnTo>
                    <a:lnTo>
                      <a:pt x="1341" y="555"/>
                    </a:lnTo>
                    <a:lnTo>
                      <a:pt x="1343" y="553"/>
                    </a:lnTo>
                    <a:lnTo>
                      <a:pt x="1346" y="551"/>
                    </a:lnTo>
                    <a:lnTo>
                      <a:pt x="1348" y="547"/>
                    </a:lnTo>
                    <a:lnTo>
                      <a:pt x="1351" y="544"/>
                    </a:lnTo>
                    <a:lnTo>
                      <a:pt x="1354" y="541"/>
                    </a:lnTo>
                    <a:lnTo>
                      <a:pt x="1356" y="538"/>
                    </a:lnTo>
                    <a:lnTo>
                      <a:pt x="1460" y="524"/>
                    </a:lnTo>
                    <a:lnTo>
                      <a:pt x="1460" y="523"/>
                    </a:lnTo>
                    <a:lnTo>
                      <a:pt x="1460" y="522"/>
                    </a:lnTo>
                    <a:lnTo>
                      <a:pt x="1460" y="520"/>
                    </a:lnTo>
                    <a:lnTo>
                      <a:pt x="1461" y="518"/>
                    </a:lnTo>
                    <a:lnTo>
                      <a:pt x="1461" y="515"/>
                    </a:lnTo>
                    <a:lnTo>
                      <a:pt x="1461" y="511"/>
                    </a:lnTo>
                    <a:lnTo>
                      <a:pt x="1461" y="507"/>
                    </a:lnTo>
                    <a:lnTo>
                      <a:pt x="1462" y="503"/>
                    </a:lnTo>
                    <a:lnTo>
                      <a:pt x="1462" y="498"/>
                    </a:lnTo>
                    <a:lnTo>
                      <a:pt x="1463" y="493"/>
                    </a:lnTo>
                    <a:lnTo>
                      <a:pt x="1687" y="451"/>
                    </a:lnTo>
                    <a:lnTo>
                      <a:pt x="1687" y="452"/>
                    </a:lnTo>
                    <a:lnTo>
                      <a:pt x="1687" y="451"/>
                    </a:lnTo>
                    <a:lnTo>
                      <a:pt x="1689" y="453"/>
                    </a:lnTo>
                    <a:lnTo>
                      <a:pt x="1690" y="454"/>
                    </a:lnTo>
                    <a:lnTo>
                      <a:pt x="1691" y="456"/>
                    </a:lnTo>
                    <a:lnTo>
                      <a:pt x="1692" y="457"/>
                    </a:lnTo>
                    <a:lnTo>
                      <a:pt x="1693" y="458"/>
                    </a:lnTo>
                    <a:lnTo>
                      <a:pt x="1694" y="459"/>
                    </a:lnTo>
                    <a:lnTo>
                      <a:pt x="1695" y="459"/>
                    </a:lnTo>
                    <a:lnTo>
                      <a:pt x="1696" y="460"/>
                    </a:lnTo>
                    <a:lnTo>
                      <a:pt x="1697" y="461"/>
                    </a:lnTo>
                    <a:lnTo>
                      <a:pt x="1698" y="461"/>
                    </a:lnTo>
                    <a:lnTo>
                      <a:pt x="1699" y="460"/>
                    </a:lnTo>
                    <a:lnTo>
                      <a:pt x="1700" y="460"/>
                    </a:lnTo>
                    <a:lnTo>
                      <a:pt x="1702" y="459"/>
                    </a:lnTo>
                    <a:lnTo>
                      <a:pt x="1703" y="459"/>
                    </a:lnTo>
                    <a:lnTo>
                      <a:pt x="1704" y="459"/>
                    </a:lnTo>
                    <a:lnTo>
                      <a:pt x="1799" y="441"/>
                    </a:lnTo>
                    <a:lnTo>
                      <a:pt x="1801" y="441"/>
                    </a:lnTo>
                    <a:lnTo>
                      <a:pt x="1802" y="441"/>
                    </a:lnTo>
                    <a:lnTo>
                      <a:pt x="1803" y="441"/>
                    </a:lnTo>
                    <a:lnTo>
                      <a:pt x="1805" y="440"/>
                    </a:lnTo>
                    <a:lnTo>
                      <a:pt x="1808" y="439"/>
                    </a:lnTo>
                    <a:lnTo>
                      <a:pt x="1810" y="436"/>
                    </a:lnTo>
                    <a:lnTo>
                      <a:pt x="1813" y="432"/>
                    </a:lnTo>
                    <a:lnTo>
                      <a:pt x="1815" y="429"/>
                    </a:lnTo>
                    <a:lnTo>
                      <a:pt x="1817" y="423"/>
                    </a:lnTo>
                    <a:lnTo>
                      <a:pt x="1819" y="418"/>
                    </a:lnTo>
                    <a:lnTo>
                      <a:pt x="1820" y="412"/>
                    </a:lnTo>
                    <a:lnTo>
                      <a:pt x="1820" y="406"/>
                    </a:lnTo>
                    <a:lnTo>
                      <a:pt x="1820" y="398"/>
                    </a:lnTo>
                    <a:lnTo>
                      <a:pt x="1820" y="392"/>
                    </a:lnTo>
                    <a:lnTo>
                      <a:pt x="1820" y="386"/>
                    </a:lnTo>
                    <a:lnTo>
                      <a:pt x="1819" y="381"/>
                    </a:lnTo>
                    <a:lnTo>
                      <a:pt x="1817" y="375"/>
                    </a:lnTo>
                    <a:lnTo>
                      <a:pt x="1816" y="370"/>
                    </a:lnTo>
                    <a:lnTo>
                      <a:pt x="1814" y="367"/>
                    </a:lnTo>
                    <a:lnTo>
                      <a:pt x="1811" y="362"/>
                    </a:lnTo>
                    <a:lnTo>
                      <a:pt x="1808" y="360"/>
                    </a:lnTo>
                    <a:lnTo>
                      <a:pt x="1805" y="358"/>
                    </a:lnTo>
                    <a:lnTo>
                      <a:pt x="1803" y="357"/>
                    </a:lnTo>
                    <a:lnTo>
                      <a:pt x="1802" y="35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60" name="Line 1587"/>
              <p:cNvSpPr>
                <a:spLocks noChangeShapeType="1"/>
              </p:cNvSpPr>
              <p:nvPr/>
            </p:nvSpPr>
            <p:spPr bwMode="auto">
              <a:xfrm flipH="1">
                <a:off x="1701" y="1389"/>
                <a:ext cx="3039" cy="1270"/>
              </a:xfrm>
              <a:prstGeom prst="line">
                <a:avLst/>
              </a:prstGeom>
              <a:noFill/>
              <a:ln w="9525">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6761" name="Freeform 1588"/>
              <p:cNvSpPr>
                <a:spLocks/>
              </p:cNvSpPr>
              <p:nvPr/>
            </p:nvSpPr>
            <p:spPr bwMode="auto">
              <a:xfrm>
                <a:off x="1519" y="2387"/>
                <a:ext cx="162" cy="320"/>
              </a:xfrm>
              <a:custGeom>
                <a:avLst/>
                <a:gdLst>
                  <a:gd name="T0" fmla="*/ 0 w 1820"/>
                  <a:gd name="T1" fmla="*/ 0 h 3594"/>
                  <a:gd name="T2" fmla="*/ 0 w 1820"/>
                  <a:gd name="T3" fmla="*/ 0 h 3594"/>
                  <a:gd name="T4" fmla="*/ 0 w 1820"/>
                  <a:gd name="T5" fmla="*/ 0 h 3594"/>
                  <a:gd name="T6" fmla="*/ 0 w 1820"/>
                  <a:gd name="T7" fmla="*/ 0 h 3594"/>
                  <a:gd name="T8" fmla="*/ 0 w 1820"/>
                  <a:gd name="T9" fmla="*/ 0 h 3594"/>
                  <a:gd name="T10" fmla="*/ 0 w 1820"/>
                  <a:gd name="T11" fmla="*/ 0 h 3594"/>
                  <a:gd name="T12" fmla="*/ 0 w 1820"/>
                  <a:gd name="T13" fmla="*/ 0 h 3594"/>
                  <a:gd name="T14" fmla="*/ 0 w 1820"/>
                  <a:gd name="T15" fmla="*/ 0 h 3594"/>
                  <a:gd name="T16" fmla="*/ 0 w 1820"/>
                  <a:gd name="T17" fmla="*/ 0 h 3594"/>
                  <a:gd name="T18" fmla="*/ 0 w 1820"/>
                  <a:gd name="T19" fmla="*/ 0 h 3594"/>
                  <a:gd name="T20" fmla="*/ 0 w 1820"/>
                  <a:gd name="T21" fmla="*/ 0 h 3594"/>
                  <a:gd name="T22" fmla="*/ 0 w 1820"/>
                  <a:gd name="T23" fmla="*/ 0 h 3594"/>
                  <a:gd name="T24" fmla="*/ 0 w 1820"/>
                  <a:gd name="T25" fmla="*/ 0 h 3594"/>
                  <a:gd name="T26" fmla="*/ 0 w 1820"/>
                  <a:gd name="T27" fmla="*/ 0 h 3594"/>
                  <a:gd name="T28" fmla="*/ 0 w 1820"/>
                  <a:gd name="T29" fmla="*/ 0 h 3594"/>
                  <a:gd name="T30" fmla="*/ 0 w 1820"/>
                  <a:gd name="T31" fmla="*/ 0 h 3594"/>
                  <a:gd name="T32" fmla="*/ 0 w 1820"/>
                  <a:gd name="T33" fmla="*/ 0 h 3594"/>
                  <a:gd name="T34" fmla="*/ 0 w 1820"/>
                  <a:gd name="T35" fmla="*/ 0 h 3594"/>
                  <a:gd name="T36" fmla="*/ 0 w 1820"/>
                  <a:gd name="T37" fmla="*/ 0 h 3594"/>
                  <a:gd name="T38" fmla="*/ 0 w 1820"/>
                  <a:gd name="T39" fmla="*/ 0 h 3594"/>
                  <a:gd name="T40" fmla="*/ 0 w 1820"/>
                  <a:gd name="T41" fmla="*/ 0 h 3594"/>
                  <a:gd name="T42" fmla="*/ 0 w 1820"/>
                  <a:gd name="T43" fmla="*/ 0 h 3594"/>
                  <a:gd name="T44" fmla="*/ 0 w 1820"/>
                  <a:gd name="T45" fmla="*/ 0 h 3594"/>
                  <a:gd name="T46" fmla="*/ 0 w 1820"/>
                  <a:gd name="T47" fmla="*/ 0 h 3594"/>
                  <a:gd name="T48" fmla="*/ 0 w 1820"/>
                  <a:gd name="T49" fmla="*/ 0 h 3594"/>
                  <a:gd name="T50" fmla="*/ 0 w 1820"/>
                  <a:gd name="T51" fmla="*/ 0 h 3594"/>
                  <a:gd name="T52" fmla="*/ 0 w 1820"/>
                  <a:gd name="T53" fmla="*/ 0 h 3594"/>
                  <a:gd name="T54" fmla="*/ 0 w 1820"/>
                  <a:gd name="T55" fmla="*/ 0 h 3594"/>
                  <a:gd name="T56" fmla="*/ 0 w 1820"/>
                  <a:gd name="T57" fmla="*/ 0 h 3594"/>
                  <a:gd name="T58" fmla="*/ 0 w 1820"/>
                  <a:gd name="T59" fmla="*/ 0 h 3594"/>
                  <a:gd name="T60" fmla="*/ 0 w 1820"/>
                  <a:gd name="T61" fmla="*/ 0 h 3594"/>
                  <a:gd name="T62" fmla="*/ 0 w 1820"/>
                  <a:gd name="T63" fmla="*/ 0 h 3594"/>
                  <a:gd name="T64" fmla="*/ 0 w 1820"/>
                  <a:gd name="T65" fmla="*/ 0 h 3594"/>
                  <a:gd name="T66" fmla="*/ 0 w 1820"/>
                  <a:gd name="T67" fmla="*/ 0 h 3594"/>
                  <a:gd name="T68" fmla="*/ 0 w 1820"/>
                  <a:gd name="T69" fmla="*/ 0 h 3594"/>
                  <a:gd name="T70" fmla="*/ 0 w 1820"/>
                  <a:gd name="T71" fmla="*/ 0 h 3594"/>
                  <a:gd name="T72" fmla="*/ 0 w 1820"/>
                  <a:gd name="T73" fmla="*/ 0 h 3594"/>
                  <a:gd name="T74" fmla="*/ 0 w 1820"/>
                  <a:gd name="T75" fmla="*/ 0 h 3594"/>
                  <a:gd name="T76" fmla="*/ 0 w 1820"/>
                  <a:gd name="T77" fmla="*/ 0 h 3594"/>
                  <a:gd name="T78" fmla="*/ 0 w 1820"/>
                  <a:gd name="T79" fmla="*/ 0 h 3594"/>
                  <a:gd name="T80" fmla="*/ 0 w 1820"/>
                  <a:gd name="T81" fmla="*/ 0 h 3594"/>
                  <a:gd name="T82" fmla="*/ 0 w 1820"/>
                  <a:gd name="T83" fmla="*/ 0 h 3594"/>
                  <a:gd name="T84" fmla="*/ 0 w 1820"/>
                  <a:gd name="T85" fmla="*/ 0 h 3594"/>
                  <a:gd name="T86" fmla="*/ 0 w 1820"/>
                  <a:gd name="T87" fmla="*/ 0 h 3594"/>
                  <a:gd name="T88" fmla="*/ 0 w 1820"/>
                  <a:gd name="T89" fmla="*/ 0 h 3594"/>
                  <a:gd name="T90" fmla="*/ 0 w 1820"/>
                  <a:gd name="T91" fmla="*/ 0 h 3594"/>
                  <a:gd name="T92" fmla="*/ 0 w 1820"/>
                  <a:gd name="T93" fmla="*/ 0 h 3594"/>
                  <a:gd name="T94" fmla="*/ 0 w 1820"/>
                  <a:gd name="T95" fmla="*/ 0 h 3594"/>
                  <a:gd name="T96" fmla="*/ 0 w 1820"/>
                  <a:gd name="T97" fmla="*/ 0 h 3594"/>
                  <a:gd name="T98" fmla="*/ 0 w 1820"/>
                  <a:gd name="T99" fmla="*/ 0 h 3594"/>
                  <a:gd name="T100" fmla="*/ 0 w 1820"/>
                  <a:gd name="T101" fmla="*/ 0 h 3594"/>
                  <a:gd name="T102" fmla="*/ 0 w 1820"/>
                  <a:gd name="T103" fmla="*/ 0 h 3594"/>
                  <a:gd name="T104" fmla="*/ 0 w 1820"/>
                  <a:gd name="T105" fmla="*/ 0 h 3594"/>
                  <a:gd name="T106" fmla="*/ 0 w 1820"/>
                  <a:gd name="T107" fmla="*/ 0 h 3594"/>
                  <a:gd name="T108" fmla="*/ 0 w 1820"/>
                  <a:gd name="T109" fmla="*/ 0 h 3594"/>
                  <a:gd name="T110" fmla="*/ 0 w 1820"/>
                  <a:gd name="T111" fmla="*/ 0 h 3594"/>
                  <a:gd name="T112" fmla="*/ 0 w 1820"/>
                  <a:gd name="T113" fmla="*/ 0 h 3594"/>
                  <a:gd name="T114" fmla="*/ 0 w 1820"/>
                  <a:gd name="T115" fmla="*/ 0 h 3594"/>
                  <a:gd name="T116" fmla="*/ 0 w 1820"/>
                  <a:gd name="T117" fmla="*/ 0 h 3594"/>
                  <a:gd name="T118" fmla="*/ 0 w 1820"/>
                  <a:gd name="T119" fmla="*/ 0 h 3594"/>
                  <a:gd name="T120" fmla="*/ 0 w 1820"/>
                  <a:gd name="T121" fmla="*/ 0 h 3594"/>
                  <a:gd name="T122" fmla="*/ 0 w 1820"/>
                  <a:gd name="T123" fmla="*/ 0 h 3594"/>
                  <a:gd name="T124" fmla="*/ 0 w 1820"/>
                  <a:gd name="T125" fmla="*/ 0 h 359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820"/>
                  <a:gd name="T190" fmla="*/ 0 h 3594"/>
                  <a:gd name="T191" fmla="*/ 1820 w 1820"/>
                  <a:gd name="T192" fmla="*/ 3594 h 359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820" h="3594">
                    <a:moveTo>
                      <a:pt x="1802" y="357"/>
                    </a:moveTo>
                    <a:lnTo>
                      <a:pt x="1803" y="357"/>
                    </a:lnTo>
                    <a:lnTo>
                      <a:pt x="1799" y="358"/>
                    </a:lnTo>
                    <a:lnTo>
                      <a:pt x="1791" y="359"/>
                    </a:lnTo>
                    <a:lnTo>
                      <a:pt x="1779" y="361"/>
                    </a:lnTo>
                    <a:lnTo>
                      <a:pt x="1765" y="365"/>
                    </a:lnTo>
                    <a:lnTo>
                      <a:pt x="1749" y="368"/>
                    </a:lnTo>
                    <a:lnTo>
                      <a:pt x="1734" y="371"/>
                    </a:lnTo>
                    <a:lnTo>
                      <a:pt x="1720" y="373"/>
                    </a:lnTo>
                    <a:lnTo>
                      <a:pt x="1708" y="375"/>
                    </a:lnTo>
                    <a:lnTo>
                      <a:pt x="1700" y="378"/>
                    </a:lnTo>
                    <a:lnTo>
                      <a:pt x="1698" y="378"/>
                    </a:lnTo>
                    <a:lnTo>
                      <a:pt x="1697" y="378"/>
                    </a:lnTo>
                    <a:lnTo>
                      <a:pt x="1696" y="378"/>
                    </a:lnTo>
                    <a:lnTo>
                      <a:pt x="1695" y="378"/>
                    </a:lnTo>
                    <a:lnTo>
                      <a:pt x="1694" y="379"/>
                    </a:lnTo>
                    <a:lnTo>
                      <a:pt x="1693" y="380"/>
                    </a:lnTo>
                    <a:lnTo>
                      <a:pt x="1692" y="380"/>
                    </a:lnTo>
                    <a:lnTo>
                      <a:pt x="1691" y="381"/>
                    </a:lnTo>
                    <a:lnTo>
                      <a:pt x="1690" y="383"/>
                    </a:lnTo>
                    <a:lnTo>
                      <a:pt x="1689" y="384"/>
                    </a:lnTo>
                    <a:lnTo>
                      <a:pt x="1687" y="385"/>
                    </a:lnTo>
                    <a:lnTo>
                      <a:pt x="1471" y="424"/>
                    </a:lnTo>
                    <a:lnTo>
                      <a:pt x="1472" y="418"/>
                    </a:lnTo>
                    <a:lnTo>
                      <a:pt x="1472" y="411"/>
                    </a:lnTo>
                    <a:lnTo>
                      <a:pt x="1473" y="405"/>
                    </a:lnTo>
                    <a:lnTo>
                      <a:pt x="1474" y="398"/>
                    </a:lnTo>
                    <a:lnTo>
                      <a:pt x="1474" y="392"/>
                    </a:lnTo>
                    <a:lnTo>
                      <a:pt x="1475" y="385"/>
                    </a:lnTo>
                    <a:lnTo>
                      <a:pt x="1476" y="379"/>
                    </a:lnTo>
                    <a:lnTo>
                      <a:pt x="1478" y="372"/>
                    </a:lnTo>
                    <a:lnTo>
                      <a:pt x="1478" y="366"/>
                    </a:lnTo>
                    <a:lnTo>
                      <a:pt x="1479" y="359"/>
                    </a:lnTo>
                    <a:lnTo>
                      <a:pt x="1413" y="370"/>
                    </a:lnTo>
                    <a:lnTo>
                      <a:pt x="1408" y="432"/>
                    </a:lnTo>
                    <a:lnTo>
                      <a:pt x="1408" y="433"/>
                    </a:lnTo>
                    <a:lnTo>
                      <a:pt x="1407" y="433"/>
                    </a:lnTo>
                    <a:lnTo>
                      <a:pt x="1408" y="433"/>
                    </a:lnTo>
                    <a:lnTo>
                      <a:pt x="1408" y="432"/>
                    </a:lnTo>
                    <a:lnTo>
                      <a:pt x="1408" y="433"/>
                    </a:lnTo>
                    <a:lnTo>
                      <a:pt x="1407" y="433"/>
                    </a:lnTo>
                    <a:lnTo>
                      <a:pt x="1408" y="433"/>
                    </a:lnTo>
                    <a:lnTo>
                      <a:pt x="1408" y="432"/>
                    </a:lnTo>
                    <a:lnTo>
                      <a:pt x="1408" y="433"/>
                    </a:lnTo>
                    <a:lnTo>
                      <a:pt x="1407" y="433"/>
                    </a:lnTo>
                    <a:lnTo>
                      <a:pt x="1408" y="433"/>
                    </a:lnTo>
                    <a:lnTo>
                      <a:pt x="1408" y="432"/>
                    </a:lnTo>
                    <a:lnTo>
                      <a:pt x="1408" y="433"/>
                    </a:lnTo>
                    <a:lnTo>
                      <a:pt x="1407" y="434"/>
                    </a:lnTo>
                    <a:lnTo>
                      <a:pt x="1406" y="435"/>
                    </a:lnTo>
                    <a:lnTo>
                      <a:pt x="1407" y="435"/>
                    </a:lnTo>
                    <a:lnTo>
                      <a:pt x="1406" y="435"/>
                    </a:lnTo>
                    <a:lnTo>
                      <a:pt x="1407" y="435"/>
                    </a:lnTo>
                    <a:lnTo>
                      <a:pt x="1406" y="435"/>
                    </a:lnTo>
                    <a:lnTo>
                      <a:pt x="1406" y="436"/>
                    </a:lnTo>
                    <a:lnTo>
                      <a:pt x="1407" y="436"/>
                    </a:lnTo>
                    <a:lnTo>
                      <a:pt x="1406" y="436"/>
                    </a:lnTo>
                    <a:lnTo>
                      <a:pt x="1406" y="437"/>
                    </a:lnTo>
                    <a:lnTo>
                      <a:pt x="1406" y="439"/>
                    </a:lnTo>
                    <a:lnTo>
                      <a:pt x="1406" y="437"/>
                    </a:lnTo>
                    <a:lnTo>
                      <a:pt x="1406" y="439"/>
                    </a:lnTo>
                    <a:lnTo>
                      <a:pt x="1406" y="440"/>
                    </a:lnTo>
                    <a:lnTo>
                      <a:pt x="1406" y="441"/>
                    </a:lnTo>
                    <a:lnTo>
                      <a:pt x="1406" y="442"/>
                    </a:lnTo>
                    <a:lnTo>
                      <a:pt x="1406" y="443"/>
                    </a:lnTo>
                    <a:lnTo>
                      <a:pt x="1400" y="443"/>
                    </a:lnTo>
                    <a:lnTo>
                      <a:pt x="1396" y="443"/>
                    </a:lnTo>
                    <a:lnTo>
                      <a:pt x="1391" y="443"/>
                    </a:lnTo>
                    <a:lnTo>
                      <a:pt x="1386" y="443"/>
                    </a:lnTo>
                    <a:lnTo>
                      <a:pt x="1383" y="443"/>
                    </a:lnTo>
                    <a:lnTo>
                      <a:pt x="1379" y="443"/>
                    </a:lnTo>
                    <a:lnTo>
                      <a:pt x="1376" y="443"/>
                    </a:lnTo>
                    <a:lnTo>
                      <a:pt x="1373" y="443"/>
                    </a:lnTo>
                    <a:lnTo>
                      <a:pt x="1372" y="443"/>
                    </a:lnTo>
                    <a:lnTo>
                      <a:pt x="1371" y="443"/>
                    </a:lnTo>
                    <a:lnTo>
                      <a:pt x="1370" y="444"/>
                    </a:lnTo>
                    <a:lnTo>
                      <a:pt x="1369" y="444"/>
                    </a:lnTo>
                    <a:lnTo>
                      <a:pt x="1368" y="444"/>
                    </a:lnTo>
                    <a:lnTo>
                      <a:pt x="1367" y="443"/>
                    </a:lnTo>
                    <a:lnTo>
                      <a:pt x="1366" y="442"/>
                    </a:lnTo>
                    <a:lnTo>
                      <a:pt x="1364" y="440"/>
                    </a:lnTo>
                    <a:lnTo>
                      <a:pt x="1364" y="436"/>
                    </a:lnTo>
                    <a:lnTo>
                      <a:pt x="1364" y="432"/>
                    </a:lnTo>
                    <a:lnTo>
                      <a:pt x="1364" y="427"/>
                    </a:lnTo>
                    <a:lnTo>
                      <a:pt x="1364" y="421"/>
                    </a:lnTo>
                    <a:lnTo>
                      <a:pt x="1366" y="415"/>
                    </a:lnTo>
                    <a:lnTo>
                      <a:pt x="1366" y="408"/>
                    </a:lnTo>
                    <a:lnTo>
                      <a:pt x="1366" y="403"/>
                    </a:lnTo>
                    <a:lnTo>
                      <a:pt x="1366" y="397"/>
                    </a:lnTo>
                    <a:lnTo>
                      <a:pt x="1367" y="393"/>
                    </a:lnTo>
                    <a:lnTo>
                      <a:pt x="1367" y="389"/>
                    </a:lnTo>
                    <a:lnTo>
                      <a:pt x="1367" y="386"/>
                    </a:lnTo>
                    <a:lnTo>
                      <a:pt x="1367" y="385"/>
                    </a:lnTo>
                    <a:lnTo>
                      <a:pt x="1408" y="307"/>
                    </a:lnTo>
                    <a:lnTo>
                      <a:pt x="1421" y="305"/>
                    </a:lnTo>
                    <a:lnTo>
                      <a:pt x="1413" y="370"/>
                    </a:lnTo>
                    <a:lnTo>
                      <a:pt x="1479" y="359"/>
                    </a:lnTo>
                    <a:lnTo>
                      <a:pt x="1480" y="352"/>
                    </a:lnTo>
                    <a:lnTo>
                      <a:pt x="1481" y="343"/>
                    </a:lnTo>
                    <a:lnTo>
                      <a:pt x="1481" y="335"/>
                    </a:lnTo>
                    <a:lnTo>
                      <a:pt x="1482" y="328"/>
                    </a:lnTo>
                    <a:lnTo>
                      <a:pt x="1482" y="321"/>
                    </a:lnTo>
                    <a:lnTo>
                      <a:pt x="1483" y="313"/>
                    </a:lnTo>
                    <a:lnTo>
                      <a:pt x="1483" y="307"/>
                    </a:lnTo>
                    <a:lnTo>
                      <a:pt x="1484" y="302"/>
                    </a:lnTo>
                    <a:lnTo>
                      <a:pt x="1484" y="296"/>
                    </a:lnTo>
                    <a:lnTo>
                      <a:pt x="1484" y="292"/>
                    </a:lnTo>
                    <a:lnTo>
                      <a:pt x="1484" y="278"/>
                    </a:lnTo>
                    <a:lnTo>
                      <a:pt x="1481" y="268"/>
                    </a:lnTo>
                    <a:lnTo>
                      <a:pt x="1475" y="261"/>
                    </a:lnTo>
                    <a:lnTo>
                      <a:pt x="1469" y="257"/>
                    </a:lnTo>
                    <a:lnTo>
                      <a:pt x="1461" y="254"/>
                    </a:lnTo>
                    <a:lnTo>
                      <a:pt x="1454" y="253"/>
                    </a:lnTo>
                    <a:lnTo>
                      <a:pt x="1446" y="254"/>
                    </a:lnTo>
                    <a:lnTo>
                      <a:pt x="1439" y="254"/>
                    </a:lnTo>
                    <a:lnTo>
                      <a:pt x="1436" y="255"/>
                    </a:lnTo>
                    <a:lnTo>
                      <a:pt x="1434" y="255"/>
                    </a:lnTo>
                    <a:lnTo>
                      <a:pt x="1434" y="256"/>
                    </a:lnTo>
                    <a:lnTo>
                      <a:pt x="1434" y="257"/>
                    </a:lnTo>
                    <a:lnTo>
                      <a:pt x="1434" y="258"/>
                    </a:lnTo>
                    <a:lnTo>
                      <a:pt x="1432" y="253"/>
                    </a:lnTo>
                    <a:lnTo>
                      <a:pt x="1429" y="249"/>
                    </a:lnTo>
                    <a:lnTo>
                      <a:pt x="1425" y="247"/>
                    </a:lnTo>
                    <a:lnTo>
                      <a:pt x="1422" y="246"/>
                    </a:lnTo>
                    <a:lnTo>
                      <a:pt x="1419" y="245"/>
                    </a:lnTo>
                    <a:lnTo>
                      <a:pt x="1416" y="246"/>
                    </a:lnTo>
                    <a:lnTo>
                      <a:pt x="1412" y="246"/>
                    </a:lnTo>
                    <a:lnTo>
                      <a:pt x="1410" y="246"/>
                    </a:lnTo>
                    <a:lnTo>
                      <a:pt x="1409" y="247"/>
                    </a:lnTo>
                    <a:lnTo>
                      <a:pt x="1408" y="247"/>
                    </a:lnTo>
                    <a:lnTo>
                      <a:pt x="1322" y="396"/>
                    </a:lnTo>
                    <a:lnTo>
                      <a:pt x="882" y="451"/>
                    </a:lnTo>
                    <a:lnTo>
                      <a:pt x="880" y="449"/>
                    </a:lnTo>
                    <a:lnTo>
                      <a:pt x="879" y="447"/>
                    </a:lnTo>
                    <a:lnTo>
                      <a:pt x="878" y="445"/>
                    </a:lnTo>
                    <a:lnTo>
                      <a:pt x="878" y="443"/>
                    </a:lnTo>
                    <a:lnTo>
                      <a:pt x="877" y="441"/>
                    </a:lnTo>
                    <a:lnTo>
                      <a:pt x="876" y="439"/>
                    </a:lnTo>
                    <a:lnTo>
                      <a:pt x="875" y="436"/>
                    </a:lnTo>
                    <a:lnTo>
                      <a:pt x="874" y="434"/>
                    </a:lnTo>
                    <a:lnTo>
                      <a:pt x="872" y="432"/>
                    </a:lnTo>
                    <a:lnTo>
                      <a:pt x="871" y="430"/>
                    </a:lnTo>
                    <a:lnTo>
                      <a:pt x="821" y="448"/>
                    </a:lnTo>
                    <a:lnTo>
                      <a:pt x="821" y="461"/>
                    </a:lnTo>
                    <a:lnTo>
                      <a:pt x="817" y="461"/>
                    </a:lnTo>
                    <a:lnTo>
                      <a:pt x="813" y="462"/>
                    </a:lnTo>
                    <a:lnTo>
                      <a:pt x="808" y="462"/>
                    </a:lnTo>
                    <a:lnTo>
                      <a:pt x="800" y="464"/>
                    </a:lnTo>
                    <a:lnTo>
                      <a:pt x="792" y="465"/>
                    </a:lnTo>
                    <a:lnTo>
                      <a:pt x="784" y="466"/>
                    </a:lnTo>
                    <a:lnTo>
                      <a:pt x="774" y="467"/>
                    </a:lnTo>
                    <a:lnTo>
                      <a:pt x="763" y="468"/>
                    </a:lnTo>
                    <a:lnTo>
                      <a:pt x="752" y="470"/>
                    </a:lnTo>
                    <a:lnTo>
                      <a:pt x="740" y="472"/>
                    </a:lnTo>
                    <a:lnTo>
                      <a:pt x="740" y="471"/>
                    </a:lnTo>
                    <a:lnTo>
                      <a:pt x="740" y="470"/>
                    </a:lnTo>
                    <a:lnTo>
                      <a:pt x="741" y="469"/>
                    </a:lnTo>
                    <a:lnTo>
                      <a:pt x="741" y="468"/>
                    </a:lnTo>
                    <a:lnTo>
                      <a:pt x="741" y="467"/>
                    </a:lnTo>
                    <a:lnTo>
                      <a:pt x="741" y="466"/>
                    </a:lnTo>
                    <a:lnTo>
                      <a:pt x="742" y="465"/>
                    </a:lnTo>
                    <a:lnTo>
                      <a:pt x="742" y="464"/>
                    </a:lnTo>
                    <a:lnTo>
                      <a:pt x="742" y="462"/>
                    </a:lnTo>
                    <a:lnTo>
                      <a:pt x="742" y="461"/>
                    </a:lnTo>
                    <a:lnTo>
                      <a:pt x="821" y="446"/>
                    </a:lnTo>
                    <a:lnTo>
                      <a:pt x="821" y="448"/>
                    </a:lnTo>
                    <a:lnTo>
                      <a:pt x="871" y="430"/>
                    </a:lnTo>
                    <a:lnTo>
                      <a:pt x="867" y="428"/>
                    </a:lnTo>
                    <a:lnTo>
                      <a:pt x="865" y="424"/>
                    </a:lnTo>
                    <a:lnTo>
                      <a:pt x="861" y="422"/>
                    </a:lnTo>
                    <a:lnTo>
                      <a:pt x="858" y="420"/>
                    </a:lnTo>
                    <a:lnTo>
                      <a:pt x="853" y="418"/>
                    </a:lnTo>
                    <a:lnTo>
                      <a:pt x="849" y="417"/>
                    </a:lnTo>
                    <a:lnTo>
                      <a:pt x="843" y="415"/>
                    </a:lnTo>
                    <a:lnTo>
                      <a:pt x="838" y="414"/>
                    </a:lnTo>
                    <a:lnTo>
                      <a:pt x="833" y="412"/>
                    </a:lnTo>
                    <a:lnTo>
                      <a:pt x="826" y="411"/>
                    </a:lnTo>
                    <a:lnTo>
                      <a:pt x="825" y="411"/>
                    </a:lnTo>
                    <a:lnTo>
                      <a:pt x="824" y="411"/>
                    </a:lnTo>
                    <a:lnTo>
                      <a:pt x="823" y="411"/>
                    </a:lnTo>
                    <a:lnTo>
                      <a:pt x="822" y="411"/>
                    </a:lnTo>
                    <a:lnTo>
                      <a:pt x="821" y="411"/>
                    </a:lnTo>
                    <a:lnTo>
                      <a:pt x="820" y="411"/>
                    </a:lnTo>
                    <a:lnTo>
                      <a:pt x="818" y="411"/>
                    </a:lnTo>
                    <a:lnTo>
                      <a:pt x="761" y="415"/>
                    </a:lnTo>
                    <a:lnTo>
                      <a:pt x="774" y="404"/>
                    </a:lnTo>
                    <a:lnTo>
                      <a:pt x="786" y="394"/>
                    </a:lnTo>
                    <a:lnTo>
                      <a:pt x="797" y="384"/>
                    </a:lnTo>
                    <a:lnTo>
                      <a:pt x="805" y="375"/>
                    </a:lnTo>
                    <a:lnTo>
                      <a:pt x="813" y="367"/>
                    </a:lnTo>
                    <a:lnTo>
                      <a:pt x="820" y="360"/>
                    </a:lnTo>
                    <a:lnTo>
                      <a:pt x="825" y="355"/>
                    </a:lnTo>
                    <a:lnTo>
                      <a:pt x="828" y="350"/>
                    </a:lnTo>
                    <a:lnTo>
                      <a:pt x="830" y="347"/>
                    </a:lnTo>
                    <a:lnTo>
                      <a:pt x="832" y="346"/>
                    </a:lnTo>
                    <a:lnTo>
                      <a:pt x="835" y="344"/>
                    </a:lnTo>
                    <a:lnTo>
                      <a:pt x="837" y="342"/>
                    </a:lnTo>
                    <a:lnTo>
                      <a:pt x="837" y="339"/>
                    </a:lnTo>
                    <a:lnTo>
                      <a:pt x="837" y="334"/>
                    </a:lnTo>
                    <a:lnTo>
                      <a:pt x="836" y="330"/>
                    </a:lnTo>
                    <a:lnTo>
                      <a:pt x="834" y="325"/>
                    </a:lnTo>
                    <a:lnTo>
                      <a:pt x="830" y="320"/>
                    </a:lnTo>
                    <a:lnTo>
                      <a:pt x="827" y="315"/>
                    </a:lnTo>
                    <a:lnTo>
                      <a:pt x="823" y="308"/>
                    </a:lnTo>
                    <a:lnTo>
                      <a:pt x="818" y="302"/>
                    </a:lnTo>
                    <a:lnTo>
                      <a:pt x="814" y="294"/>
                    </a:lnTo>
                    <a:lnTo>
                      <a:pt x="812" y="285"/>
                    </a:lnTo>
                    <a:lnTo>
                      <a:pt x="809" y="275"/>
                    </a:lnTo>
                    <a:lnTo>
                      <a:pt x="807" y="263"/>
                    </a:lnTo>
                    <a:lnTo>
                      <a:pt x="804" y="252"/>
                    </a:lnTo>
                    <a:lnTo>
                      <a:pt x="801" y="240"/>
                    </a:lnTo>
                    <a:lnTo>
                      <a:pt x="798" y="228"/>
                    </a:lnTo>
                    <a:lnTo>
                      <a:pt x="793" y="216"/>
                    </a:lnTo>
                    <a:lnTo>
                      <a:pt x="787" y="204"/>
                    </a:lnTo>
                    <a:lnTo>
                      <a:pt x="779" y="193"/>
                    </a:lnTo>
                    <a:lnTo>
                      <a:pt x="772" y="183"/>
                    </a:lnTo>
                    <a:lnTo>
                      <a:pt x="765" y="174"/>
                    </a:lnTo>
                    <a:lnTo>
                      <a:pt x="761" y="166"/>
                    </a:lnTo>
                    <a:lnTo>
                      <a:pt x="756" y="158"/>
                    </a:lnTo>
                    <a:lnTo>
                      <a:pt x="753" y="149"/>
                    </a:lnTo>
                    <a:lnTo>
                      <a:pt x="750" y="139"/>
                    </a:lnTo>
                    <a:lnTo>
                      <a:pt x="747" y="130"/>
                    </a:lnTo>
                    <a:lnTo>
                      <a:pt x="742" y="118"/>
                    </a:lnTo>
                    <a:lnTo>
                      <a:pt x="737" y="104"/>
                    </a:lnTo>
                    <a:lnTo>
                      <a:pt x="729" y="88"/>
                    </a:lnTo>
                    <a:lnTo>
                      <a:pt x="721" y="72"/>
                    </a:lnTo>
                    <a:lnTo>
                      <a:pt x="709" y="58"/>
                    </a:lnTo>
                    <a:lnTo>
                      <a:pt x="696" y="46"/>
                    </a:lnTo>
                    <a:lnTo>
                      <a:pt x="681" y="35"/>
                    </a:lnTo>
                    <a:lnTo>
                      <a:pt x="667" y="26"/>
                    </a:lnTo>
                    <a:lnTo>
                      <a:pt x="654" y="20"/>
                    </a:lnTo>
                    <a:lnTo>
                      <a:pt x="642" y="14"/>
                    </a:lnTo>
                    <a:lnTo>
                      <a:pt x="634" y="10"/>
                    </a:lnTo>
                    <a:lnTo>
                      <a:pt x="627" y="8"/>
                    </a:lnTo>
                    <a:lnTo>
                      <a:pt x="625" y="7"/>
                    </a:lnTo>
                    <a:lnTo>
                      <a:pt x="602" y="2"/>
                    </a:lnTo>
                    <a:lnTo>
                      <a:pt x="580" y="0"/>
                    </a:lnTo>
                    <a:lnTo>
                      <a:pt x="559" y="0"/>
                    </a:lnTo>
                    <a:lnTo>
                      <a:pt x="538" y="1"/>
                    </a:lnTo>
                    <a:lnTo>
                      <a:pt x="519" y="4"/>
                    </a:lnTo>
                    <a:lnTo>
                      <a:pt x="503" y="7"/>
                    </a:lnTo>
                    <a:lnTo>
                      <a:pt x="490" y="10"/>
                    </a:lnTo>
                    <a:lnTo>
                      <a:pt x="480" y="12"/>
                    </a:lnTo>
                    <a:lnTo>
                      <a:pt x="474" y="14"/>
                    </a:lnTo>
                    <a:lnTo>
                      <a:pt x="472" y="15"/>
                    </a:lnTo>
                    <a:lnTo>
                      <a:pt x="468" y="15"/>
                    </a:lnTo>
                    <a:lnTo>
                      <a:pt x="460" y="19"/>
                    </a:lnTo>
                    <a:lnTo>
                      <a:pt x="448" y="24"/>
                    </a:lnTo>
                    <a:lnTo>
                      <a:pt x="431" y="32"/>
                    </a:lnTo>
                    <a:lnTo>
                      <a:pt x="414" y="42"/>
                    </a:lnTo>
                    <a:lnTo>
                      <a:pt x="395" y="52"/>
                    </a:lnTo>
                    <a:lnTo>
                      <a:pt x="378" y="67"/>
                    </a:lnTo>
                    <a:lnTo>
                      <a:pt x="362" y="83"/>
                    </a:lnTo>
                    <a:lnTo>
                      <a:pt x="348" y="101"/>
                    </a:lnTo>
                    <a:lnTo>
                      <a:pt x="338" y="122"/>
                    </a:lnTo>
                    <a:lnTo>
                      <a:pt x="338" y="123"/>
                    </a:lnTo>
                    <a:lnTo>
                      <a:pt x="336" y="128"/>
                    </a:lnTo>
                    <a:lnTo>
                      <a:pt x="332" y="133"/>
                    </a:lnTo>
                    <a:lnTo>
                      <a:pt x="330" y="142"/>
                    </a:lnTo>
                    <a:lnTo>
                      <a:pt x="327" y="153"/>
                    </a:lnTo>
                    <a:lnTo>
                      <a:pt x="324" y="164"/>
                    </a:lnTo>
                    <a:lnTo>
                      <a:pt x="321" y="179"/>
                    </a:lnTo>
                    <a:lnTo>
                      <a:pt x="321" y="194"/>
                    </a:lnTo>
                    <a:lnTo>
                      <a:pt x="323" y="211"/>
                    </a:lnTo>
                    <a:lnTo>
                      <a:pt x="325" y="229"/>
                    </a:lnTo>
                    <a:lnTo>
                      <a:pt x="326" y="231"/>
                    </a:lnTo>
                    <a:lnTo>
                      <a:pt x="327" y="237"/>
                    </a:lnTo>
                    <a:lnTo>
                      <a:pt x="328" y="246"/>
                    </a:lnTo>
                    <a:lnTo>
                      <a:pt x="330" y="258"/>
                    </a:lnTo>
                    <a:lnTo>
                      <a:pt x="331" y="271"/>
                    </a:lnTo>
                    <a:lnTo>
                      <a:pt x="332" y="284"/>
                    </a:lnTo>
                    <a:lnTo>
                      <a:pt x="332" y="296"/>
                    </a:lnTo>
                    <a:lnTo>
                      <a:pt x="331" y="308"/>
                    </a:lnTo>
                    <a:lnTo>
                      <a:pt x="328" y="317"/>
                    </a:lnTo>
                    <a:lnTo>
                      <a:pt x="323" y="323"/>
                    </a:lnTo>
                    <a:lnTo>
                      <a:pt x="323" y="328"/>
                    </a:lnTo>
                    <a:lnTo>
                      <a:pt x="325" y="340"/>
                    </a:lnTo>
                    <a:lnTo>
                      <a:pt x="327" y="357"/>
                    </a:lnTo>
                    <a:lnTo>
                      <a:pt x="330" y="379"/>
                    </a:lnTo>
                    <a:lnTo>
                      <a:pt x="334" y="404"/>
                    </a:lnTo>
                    <a:lnTo>
                      <a:pt x="339" y="428"/>
                    </a:lnTo>
                    <a:lnTo>
                      <a:pt x="344" y="451"/>
                    </a:lnTo>
                    <a:lnTo>
                      <a:pt x="349" y="469"/>
                    </a:lnTo>
                    <a:lnTo>
                      <a:pt x="354" y="483"/>
                    </a:lnTo>
                    <a:lnTo>
                      <a:pt x="360" y="490"/>
                    </a:lnTo>
                    <a:lnTo>
                      <a:pt x="360" y="491"/>
                    </a:lnTo>
                    <a:lnTo>
                      <a:pt x="361" y="491"/>
                    </a:lnTo>
                    <a:lnTo>
                      <a:pt x="361" y="490"/>
                    </a:lnTo>
                    <a:lnTo>
                      <a:pt x="362" y="490"/>
                    </a:lnTo>
                    <a:lnTo>
                      <a:pt x="369" y="493"/>
                    </a:lnTo>
                    <a:lnTo>
                      <a:pt x="377" y="494"/>
                    </a:lnTo>
                    <a:lnTo>
                      <a:pt x="383" y="493"/>
                    </a:lnTo>
                    <a:lnTo>
                      <a:pt x="390" y="491"/>
                    </a:lnTo>
                    <a:lnTo>
                      <a:pt x="396" y="488"/>
                    </a:lnTo>
                    <a:lnTo>
                      <a:pt x="403" y="483"/>
                    </a:lnTo>
                    <a:lnTo>
                      <a:pt x="410" y="479"/>
                    </a:lnTo>
                    <a:lnTo>
                      <a:pt x="415" y="474"/>
                    </a:lnTo>
                    <a:lnTo>
                      <a:pt x="422" y="470"/>
                    </a:lnTo>
                    <a:lnTo>
                      <a:pt x="427" y="467"/>
                    </a:lnTo>
                    <a:lnTo>
                      <a:pt x="429" y="472"/>
                    </a:lnTo>
                    <a:lnTo>
                      <a:pt x="432" y="479"/>
                    </a:lnTo>
                    <a:lnTo>
                      <a:pt x="436" y="485"/>
                    </a:lnTo>
                    <a:lnTo>
                      <a:pt x="440" y="492"/>
                    </a:lnTo>
                    <a:lnTo>
                      <a:pt x="444" y="499"/>
                    </a:lnTo>
                    <a:lnTo>
                      <a:pt x="449" y="506"/>
                    </a:lnTo>
                    <a:lnTo>
                      <a:pt x="453" y="514"/>
                    </a:lnTo>
                    <a:lnTo>
                      <a:pt x="457" y="520"/>
                    </a:lnTo>
                    <a:lnTo>
                      <a:pt x="462" y="526"/>
                    </a:lnTo>
                    <a:lnTo>
                      <a:pt x="466" y="532"/>
                    </a:lnTo>
                    <a:lnTo>
                      <a:pt x="467" y="533"/>
                    </a:lnTo>
                    <a:lnTo>
                      <a:pt x="468" y="534"/>
                    </a:lnTo>
                    <a:lnTo>
                      <a:pt x="469" y="535"/>
                    </a:lnTo>
                    <a:lnTo>
                      <a:pt x="470" y="538"/>
                    </a:lnTo>
                    <a:lnTo>
                      <a:pt x="472" y="539"/>
                    </a:lnTo>
                    <a:lnTo>
                      <a:pt x="473" y="540"/>
                    </a:lnTo>
                    <a:lnTo>
                      <a:pt x="474" y="541"/>
                    </a:lnTo>
                    <a:lnTo>
                      <a:pt x="475" y="542"/>
                    </a:lnTo>
                    <a:lnTo>
                      <a:pt x="476" y="544"/>
                    </a:lnTo>
                    <a:lnTo>
                      <a:pt x="476" y="545"/>
                    </a:lnTo>
                    <a:lnTo>
                      <a:pt x="468" y="547"/>
                    </a:lnTo>
                    <a:lnTo>
                      <a:pt x="462" y="551"/>
                    </a:lnTo>
                    <a:lnTo>
                      <a:pt x="456" y="555"/>
                    </a:lnTo>
                    <a:lnTo>
                      <a:pt x="452" y="560"/>
                    </a:lnTo>
                    <a:lnTo>
                      <a:pt x="448" y="565"/>
                    </a:lnTo>
                    <a:lnTo>
                      <a:pt x="444" y="570"/>
                    </a:lnTo>
                    <a:lnTo>
                      <a:pt x="441" y="575"/>
                    </a:lnTo>
                    <a:lnTo>
                      <a:pt x="438" y="579"/>
                    </a:lnTo>
                    <a:lnTo>
                      <a:pt x="436" y="581"/>
                    </a:lnTo>
                    <a:lnTo>
                      <a:pt x="432" y="581"/>
                    </a:lnTo>
                    <a:lnTo>
                      <a:pt x="428" y="582"/>
                    </a:lnTo>
                    <a:lnTo>
                      <a:pt x="424" y="583"/>
                    </a:lnTo>
                    <a:lnTo>
                      <a:pt x="420" y="584"/>
                    </a:lnTo>
                    <a:lnTo>
                      <a:pt x="416" y="585"/>
                    </a:lnTo>
                    <a:lnTo>
                      <a:pt x="413" y="588"/>
                    </a:lnTo>
                    <a:lnTo>
                      <a:pt x="410" y="589"/>
                    </a:lnTo>
                    <a:lnTo>
                      <a:pt x="407" y="590"/>
                    </a:lnTo>
                    <a:lnTo>
                      <a:pt x="405" y="591"/>
                    </a:lnTo>
                    <a:lnTo>
                      <a:pt x="404" y="592"/>
                    </a:lnTo>
                    <a:lnTo>
                      <a:pt x="403" y="592"/>
                    </a:lnTo>
                    <a:lnTo>
                      <a:pt x="401" y="592"/>
                    </a:lnTo>
                    <a:lnTo>
                      <a:pt x="399" y="592"/>
                    </a:lnTo>
                    <a:lnTo>
                      <a:pt x="395" y="593"/>
                    </a:lnTo>
                    <a:lnTo>
                      <a:pt x="392" y="594"/>
                    </a:lnTo>
                    <a:lnTo>
                      <a:pt x="388" y="595"/>
                    </a:lnTo>
                    <a:lnTo>
                      <a:pt x="383" y="596"/>
                    </a:lnTo>
                    <a:lnTo>
                      <a:pt x="378" y="597"/>
                    </a:lnTo>
                    <a:lnTo>
                      <a:pt x="373" y="600"/>
                    </a:lnTo>
                    <a:lnTo>
                      <a:pt x="367" y="603"/>
                    </a:lnTo>
                    <a:lnTo>
                      <a:pt x="362" y="603"/>
                    </a:lnTo>
                    <a:lnTo>
                      <a:pt x="355" y="605"/>
                    </a:lnTo>
                    <a:lnTo>
                      <a:pt x="350" y="608"/>
                    </a:lnTo>
                    <a:lnTo>
                      <a:pt x="343" y="613"/>
                    </a:lnTo>
                    <a:lnTo>
                      <a:pt x="338" y="618"/>
                    </a:lnTo>
                    <a:lnTo>
                      <a:pt x="331" y="625"/>
                    </a:lnTo>
                    <a:lnTo>
                      <a:pt x="326" y="631"/>
                    </a:lnTo>
                    <a:lnTo>
                      <a:pt x="319" y="639"/>
                    </a:lnTo>
                    <a:lnTo>
                      <a:pt x="314" y="646"/>
                    </a:lnTo>
                    <a:lnTo>
                      <a:pt x="309" y="655"/>
                    </a:lnTo>
                    <a:lnTo>
                      <a:pt x="304" y="665"/>
                    </a:lnTo>
                    <a:lnTo>
                      <a:pt x="299" y="671"/>
                    </a:lnTo>
                    <a:lnTo>
                      <a:pt x="294" y="677"/>
                    </a:lnTo>
                    <a:lnTo>
                      <a:pt x="289" y="682"/>
                    </a:lnTo>
                    <a:lnTo>
                      <a:pt x="284" y="687"/>
                    </a:lnTo>
                    <a:lnTo>
                      <a:pt x="280" y="691"/>
                    </a:lnTo>
                    <a:lnTo>
                      <a:pt x="276" y="695"/>
                    </a:lnTo>
                    <a:lnTo>
                      <a:pt x="271" y="699"/>
                    </a:lnTo>
                    <a:lnTo>
                      <a:pt x="268" y="701"/>
                    </a:lnTo>
                    <a:lnTo>
                      <a:pt x="265" y="703"/>
                    </a:lnTo>
                    <a:lnTo>
                      <a:pt x="263" y="704"/>
                    </a:lnTo>
                    <a:lnTo>
                      <a:pt x="257" y="703"/>
                    </a:lnTo>
                    <a:lnTo>
                      <a:pt x="252" y="705"/>
                    </a:lnTo>
                    <a:lnTo>
                      <a:pt x="244" y="708"/>
                    </a:lnTo>
                    <a:lnTo>
                      <a:pt x="237" y="714"/>
                    </a:lnTo>
                    <a:lnTo>
                      <a:pt x="228" y="721"/>
                    </a:lnTo>
                    <a:lnTo>
                      <a:pt x="221" y="729"/>
                    </a:lnTo>
                    <a:lnTo>
                      <a:pt x="215" y="735"/>
                    </a:lnTo>
                    <a:lnTo>
                      <a:pt x="209" y="743"/>
                    </a:lnTo>
                    <a:lnTo>
                      <a:pt x="207" y="750"/>
                    </a:lnTo>
                    <a:lnTo>
                      <a:pt x="207" y="754"/>
                    </a:lnTo>
                    <a:lnTo>
                      <a:pt x="206" y="755"/>
                    </a:lnTo>
                    <a:lnTo>
                      <a:pt x="201" y="757"/>
                    </a:lnTo>
                    <a:lnTo>
                      <a:pt x="193" y="761"/>
                    </a:lnTo>
                    <a:lnTo>
                      <a:pt x="184" y="766"/>
                    </a:lnTo>
                    <a:lnTo>
                      <a:pt x="174" y="771"/>
                    </a:lnTo>
                    <a:lnTo>
                      <a:pt x="164" y="778"/>
                    </a:lnTo>
                    <a:lnTo>
                      <a:pt x="155" y="784"/>
                    </a:lnTo>
                    <a:lnTo>
                      <a:pt x="147" y="790"/>
                    </a:lnTo>
                    <a:lnTo>
                      <a:pt x="142" y="795"/>
                    </a:lnTo>
                    <a:lnTo>
                      <a:pt x="140" y="801"/>
                    </a:lnTo>
                    <a:lnTo>
                      <a:pt x="138" y="807"/>
                    </a:lnTo>
                    <a:lnTo>
                      <a:pt x="131" y="819"/>
                    </a:lnTo>
                    <a:lnTo>
                      <a:pt x="122" y="836"/>
                    </a:lnTo>
                    <a:lnTo>
                      <a:pt x="110" y="853"/>
                    </a:lnTo>
                    <a:lnTo>
                      <a:pt x="97" y="871"/>
                    </a:lnTo>
                    <a:lnTo>
                      <a:pt x="84" y="889"/>
                    </a:lnTo>
                    <a:lnTo>
                      <a:pt x="71" y="905"/>
                    </a:lnTo>
                    <a:lnTo>
                      <a:pt x="60" y="918"/>
                    </a:lnTo>
                    <a:lnTo>
                      <a:pt x="51" y="928"/>
                    </a:lnTo>
                    <a:lnTo>
                      <a:pt x="46" y="931"/>
                    </a:lnTo>
                    <a:lnTo>
                      <a:pt x="41" y="932"/>
                    </a:lnTo>
                    <a:lnTo>
                      <a:pt x="34" y="938"/>
                    </a:lnTo>
                    <a:lnTo>
                      <a:pt x="27" y="946"/>
                    </a:lnTo>
                    <a:lnTo>
                      <a:pt x="19" y="957"/>
                    </a:lnTo>
                    <a:lnTo>
                      <a:pt x="11" y="970"/>
                    </a:lnTo>
                    <a:lnTo>
                      <a:pt x="6" y="986"/>
                    </a:lnTo>
                    <a:lnTo>
                      <a:pt x="2" y="1003"/>
                    </a:lnTo>
                    <a:lnTo>
                      <a:pt x="0" y="1022"/>
                    </a:lnTo>
                    <a:lnTo>
                      <a:pt x="2" y="1041"/>
                    </a:lnTo>
                    <a:lnTo>
                      <a:pt x="6" y="1062"/>
                    </a:lnTo>
                    <a:lnTo>
                      <a:pt x="13" y="1081"/>
                    </a:lnTo>
                    <a:lnTo>
                      <a:pt x="18" y="1099"/>
                    </a:lnTo>
                    <a:lnTo>
                      <a:pt x="22" y="1115"/>
                    </a:lnTo>
                    <a:lnTo>
                      <a:pt x="27" y="1129"/>
                    </a:lnTo>
                    <a:lnTo>
                      <a:pt x="31" y="1141"/>
                    </a:lnTo>
                    <a:lnTo>
                      <a:pt x="35" y="1152"/>
                    </a:lnTo>
                    <a:lnTo>
                      <a:pt x="40" y="1160"/>
                    </a:lnTo>
                    <a:lnTo>
                      <a:pt x="46" y="1166"/>
                    </a:lnTo>
                    <a:lnTo>
                      <a:pt x="54" y="1171"/>
                    </a:lnTo>
                    <a:lnTo>
                      <a:pt x="64" y="1174"/>
                    </a:lnTo>
                    <a:lnTo>
                      <a:pt x="75" y="1176"/>
                    </a:lnTo>
                    <a:lnTo>
                      <a:pt x="82" y="1179"/>
                    </a:lnTo>
                    <a:lnTo>
                      <a:pt x="90" y="1182"/>
                    </a:lnTo>
                    <a:lnTo>
                      <a:pt x="95" y="1185"/>
                    </a:lnTo>
                    <a:lnTo>
                      <a:pt x="98" y="1188"/>
                    </a:lnTo>
                    <a:lnTo>
                      <a:pt x="102" y="1190"/>
                    </a:lnTo>
                    <a:lnTo>
                      <a:pt x="104" y="1192"/>
                    </a:lnTo>
                    <a:lnTo>
                      <a:pt x="105" y="1193"/>
                    </a:lnTo>
                    <a:lnTo>
                      <a:pt x="106" y="1194"/>
                    </a:lnTo>
                    <a:lnTo>
                      <a:pt x="224" y="1153"/>
                    </a:lnTo>
                    <a:lnTo>
                      <a:pt x="225" y="1153"/>
                    </a:lnTo>
                    <a:lnTo>
                      <a:pt x="228" y="1154"/>
                    </a:lnTo>
                    <a:lnTo>
                      <a:pt x="233" y="1155"/>
                    </a:lnTo>
                    <a:lnTo>
                      <a:pt x="241" y="1156"/>
                    </a:lnTo>
                    <a:lnTo>
                      <a:pt x="249" y="1157"/>
                    </a:lnTo>
                    <a:lnTo>
                      <a:pt x="257" y="1159"/>
                    </a:lnTo>
                    <a:lnTo>
                      <a:pt x="267" y="1160"/>
                    </a:lnTo>
                    <a:lnTo>
                      <a:pt x="276" y="1161"/>
                    </a:lnTo>
                    <a:lnTo>
                      <a:pt x="283" y="1161"/>
                    </a:lnTo>
                    <a:lnTo>
                      <a:pt x="291" y="1161"/>
                    </a:lnTo>
                    <a:lnTo>
                      <a:pt x="304" y="1162"/>
                    </a:lnTo>
                    <a:lnTo>
                      <a:pt x="316" y="1163"/>
                    </a:lnTo>
                    <a:lnTo>
                      <a:pt x="327" y="1165"/>
                    </a:lnTo>
                    <a:lnTo>
                      <a:pt x="337" y="1166"/>
                    </a:lnTo>
                    <a:lnTo>
                      <a:pt x="345" y="1167"/>
                    </a:lnTo>
                    <a:lnTo>
                      <a:pt x="352" y="1167"/>
                    </a:lnTo>
                    <a:lnTo>
                      <a:pt x="357" y="1165"/>
                    </a:lnTo>
                    <a:lnTo>
                      <a:pt x="363" y="1161"/>
                    </a:lnTo>
                    <a:lnTo>
                      <a:pt x="365" y="1154"/>
                    </a:lnTo>
                    <a:lnTo>
                      <a:pt x="367" y="1146"/>
                    </a:lnTo>
                    <a:lnTo>
                      <a:pt x="371" y="1137"/>
                    </a:lnTo>
                    <a:lnTo>
                      <a:pt x="377" y="1128"/>
                    </a:lnTo>
                    <a:lnTo>
                      <a:pt x="382" y="1122"/>
                    </a:lnTo>
                    <a:lnTo>
                      <a:pt x="388" y="1114"/>
                    </a:lnTo>
                    <a:lnTo>
                      <a:pt x="393" y="1109"/>
                    </a:lnTo>
                    <a:lnTo>
                      <a:pt x="399" y="1103"/>
                    </a:lnTo>
                    <a:lnTo>
                      <a:pt x="403" y="1098"/>
                    </a:lnTo>
                    <a:lnTo>
                      <a:pt x="408" y="1094"/>
                    </a:lnTo>
                    <a:lnTo>
                      <a:pt x="413" y="1090"/>
                    </a:lnTo>
                    <a:lnTo>
                      <a:pt x="416" y="1088"/>
                    </a:lnTo>
                    <a:lnTo>
                      <a:pt x="417" y="1088"/>
                    </a:lnTo>
                    <a:lnTo>
                      <a:pt x="417" y="1089"/>
                    </a:lnTo>
                    <a:lnTo>
                      <a:pt x="418" y="1090"/>
                    </a:lnTo>
                    <a:lnTo>
                      <a:pt x="418" y="1091"/>
                    </a:lnTo>
                    <a:lnTo>
                      <a:pt x="419" y="1092"/>
                    </a:lnTo>
                    <a:lnTo>
                      <a:pt x="420" y="1093"/>
                    </a:lnTo>
                    <a:lnTo>
                      <a:pt x="422" y="1094"/>
                    </a:lnTo>
                    <a:lnTo>
                      <a:pt x="422" y="1095"/>
                    </a:lnTo>
                    <a:lnTo>
                      <a:pt x="419" y="1109"/>
                    </a:lnTo>
                    <a:lnTo>
                      <a:pt x="416" y="1125"/>
                    </a:lnTo>
                    <a:lnTo>
                      <a:pt x="413" y="1144"/>
                    </a:lnTo>
                    <a:lnTo>
                      <a:pt x="411" y="1164"/>
                    </a:lnTo>
                    <a:lnTo>
                      <a:pt x="407" y="1185"/>
                    </a:lnTo>
                    <a:lnTo>
                      <a:pt x="406" y="1205"/>
                    </a:lnTo>
                    <a:lnTo>
                      <a:pt x="405" y="1224"/>
                    </a:lnTo>
                    <a:lnTo>
                      <a:pt x="405" y="1240"/>
                    </a:lnTo>
                    <a:lnTo>
                      <a:pt x="407" y="1253"/>
                    </a:lnTo>
                    <a:lnTo>
                      <a:pt x="411" y="1263"/>
                    </a:lnTo>
                    <a:lnTo>
                      <a:pt x="404" y="1268"/>
                    </a:lnTo>
                    <a:lnTo>
                      <a:pt x="398" y="1277"/>
                    </a:lnTo>
                    <a:lnTo>
                      <a:pt x="393" y="1287"/>
                    </a:lnTo>
                    <a:lnTo>
                      <a:pt x="391" y="1298"/>
                    </a:lnTo>
                    <a:lnTo>
                      <a:pt x="389" y="1309"/>
                    </a:lnTo>
                    <a:lnTo>
                      <a:pt x="388" y="1320"/>
                    </a:lnTo>
                    <a:lnTo>
                      <a:pt x="388" y="1329"/>
                    </a:lnTo>
                    <a:lnTo>
                      <a:pt x="388" y="1338"/>
                    </a:lnTo>
                    <a:lnTo>
                      <a:pt x="388" y="1343"/>
                    </a:lnTo>
                    <a:lnTo>
                      <a:pt x="388" y="1346"/>
                    </a:lnTo>
                    <a:lnTo>
                      <a:pt x="388" y="1347"/>
                    </a:lnTo>
                    <a:lnTo>
                      <a:pt x="388" y="1348"/>
                    </a:lnTo>
                    <a:lnTo>
                      <a:pt x="387" y="1349"/>
                    </a:lnTo>
                    <a:lnTo>
                      <a:pt x="387" y="1350"/>
                    </a:lnTo>
                    <a:lnTo>
                      <a:pt x="386" y="1352"/>
                    </a:lnTo>
                    <a:lnTo>
                      <a:pt x="385" y="1354"/>
                    </a:lnTo>
                    <a:lnTo>
                      <a:pt x="383" y="1358"/>
                    </a:lnTo>
                    <a:lnTo>
                      <a:pt x="382" y="1360"/>
                    </a:lnTo>
                    <a:lnTo>
                      <a:pt x="381" y="1363"/>
                    </a:lnTo>
                    <a:lnTo>
                      <a:pt x="380" y="1367"/>
                    </a:lnTo>
                    <a:lnTo>
                      <a:pt x="379" y="1366"/>
                    </a:lnTo>
                    <a:lnTo>
                      <a:pt x="378" y="1365"/>
                    </a:lnTo>
                    <a:lnTo>
                      <a:pt x="377" y="1365"/>
                    </a:lnTo>
                    <a:lnTo>
                      <a:pt x="376" y="1365"/>
                    </a:lnTo>
                    <a:lnTo>
                      <a:pt x="375" y="1364"/>
                    </a:lnTo>
                    <a:lnTo>
                      <a:pt x="374" y="1364"/>
                    </a:lnTo>
                    <a:lnTo>
                      <a:pt x="373" y="1364"/>
                    </a:lnTo>
                    <a:lnTo>
                      <a:pt x="360" y="1360"/>
                    </a:lnTo>
                    <a:lnTo>
                      <a:pt x="349" y="1357"/>
                    </a:lnTo>
                    <a:lnTo>
                      <a:pt x="340" y="1357"/>
                    </a:lnTo>
                    <a:lnTo>
                      <a:pt x="333" y="1358"/>
                    </a:lnTo>
                    <a:lnTo>
                      <a:pt x="328" y="1360"/>
                    </a:lnTo>
                    <a:lnTo>
                      <a:pt x="323" y="1363"/>
                    </a:lnTo>
                    <a:lnTo>
                      <a:pt x="319" y="1366"/>
                    </a:lnTo>
                    <a:lnTo>
                      <a:pt x="317" y="1371"/>
                    </a:lnTo>
                    <a:lnTo>
                      <a:pt x="314" y="1374"/>
                    </a:lnTo>
                    <a:lnTo>
                      <a:pt x="312" y="1377"/>
                    </a:lnTo>
                    <a:lnTo>
                      <a:pt x="311" y="1379"/>
                    </a:lnTo>
                    <a:lnTo>
                      <a:pt x="307" y="1383"/>
                    </a:lnTo>
                    <a:lnTo>
                      <a:pt x="304" y="1386"/>
                    </a:lnTo>
                    <a:lnTo>
                      <a:pt x="300" y="1390"/>
                    </a:lnTo>
                    <a:lnTo>
                      <a:pt x="295" y="1393"/>
                    </a:lnTo>
                    <a:lnTo>
                      <a:pt x="291" y="1398"/>
                    </a:lnTo>
                    <a:lnTo>
                      <a:pt x="287" y="1402"/>
                    </a:lnTo>
                    <a:lnTo>
                      <a:pt x="281" y="1407"/>
                    </a:lnTo>
                    <a:lnTo>
                      <a:pt x="277" y="1410"/>
                    </a:lnTo>
                    <a:lnTo>
                      <a:pt x="273" y="1414"/>
                    </a:lnTo>
                    <a:lnTo>
                      <a:pt x="270" y="1414"/>
                    </a:lnTo>
                    <a:lnTo>
                      <a:pt x="268" y="1414"/>
                    </a:lnTo>
                    <a:lnTo>
                      <a:pt x="266" y="1415"/>
                    </a:lnTo>
                    <a:lnTo>
                      <a:pt x="264" y="1415"/>
                    </a:lnTo>
                    <a:lnTo>
                      <a:pt x="262" y="1415"/>
                    </a:lnTo>
                    <a:lnTo>
                      <a:pt x="259" y="1416"/>
                    </a:lnTo>
                    <a:lnTo>
                      <a:pt x="256" y="1417"/>
                    </a:lnTo>
                    <a:lnTo>
                      <a:pt x="254" y="1417"/>
                    </a:lnTo>
                    <a:lnTo>
                      <a:pt x="252" y="1419"/>
                    </a:lnTo>
                    <a:lnTo>
                      <a:pt x="250" y="1420"/>
                    </a:lnTo>
                    <a:lnTo>
                      <a:pt x="242" y="1421"/>
                    </a:lnTo>
                    <a:lnTo>
                      <a:pt x="236" y="1423"/>
                    </a:lnTo>
                    <a:lnTo>
                      <a:pt x="229" y="1425"/>
                    </a:lnTo>
                    <a:lnTo>
                      <a:pt x="224" y="1427"/>
                    </a:lnTo>
                    <a:lnTo>
                      <a:pt x="218" y="1429"/>
                    </a:lnTo>
                    <a:lnTo>
                      <a:pt x="215" y="1432"/>
                    </a:lnTo>
                    <a:lnTo>
                      <a:pt x="211" y="1434"/>
                    </a:lnTo>
                    <a:lnTo>
                      <a:pt x="208" y="1435"/>
                    </a:lnTo>
                    <a:lnTo>
                      <a:pt x="207" y="1436"/>
                    </a:lnTo>
                    <a:lnTo>
                      <a:pt x="207" y="1437"/>
                    </a:lnTo>
                    <a:lnTo>
                      <a:pt x="208" y="1439"/>
                    </a:lnTo>
                    <a:lnTo>
                      <a:pt x="209" y="1444"/>
                    </a:lnTo>
                    <a:lnTo>
                      <a:pt x="211" y="1450"/>
                    </a:lnTo>
                    <a:lnTo>
                      <a:pt x="213" y="1458"/>
                    </a:lnTo>
                    <a:lnTo>
                      <a:pt x="215" y="1465"/>
                    </a:lnTo>
                    <a:lnTo>
                      <a:pt x="218" y="1474"/>
                    </a:lnTo>
                    <a:lnTo>
                      <a:pt x="220" y="1482"/>
                    </a:lnTo>
                    <a:lnTo>
                      <a:pt x="222" y="1489"/>
                    </a:lnTo>
                    <a:lnTo>
                      <a:pt x="225" y="1496"/>
                    </a:lnTo>
                    <a:lnTo>
                      <a:pt x="226" y="1500"/>
                    </a:lnTo>
                    <a:lnTo>
                      <a:pt x="219" y="1504"/>
                    </a:lnTo>
                    <a:lnTo>
                      <a:pt x="212" y="1511"/>
                    </a:lnTo>
                    <a:lnTo>
                      <a:pt x="204" y="1519"/>
                    </a:lnTo>
                    <a:lnTo>
                      <a:pt x="196" y="1527"/>
                    </a:lnTo>
                    <a:lnTo>
                      <a:pt x="189" y="1537"/>
                    </a:lnTo>
                    <a:lnTo>
                      <a:pt x="182" y="1548"/>
                    </a:lnTo>
                    <a:lnTo>
                      <a:pt x="178" y="1560"/>
                    </a:lnTo>
                    <a:lnTo>
                      <a:pt x="175" y="1572"/>
                    </a:lnTo>
                    <a:lnTo>
                      <a:pt x="174" y="1584"/>
                    </a:lnTo>
                    <a:lnTo>
                      <a:pt x="177" y="1597"/>
                    </a:lnTo>
                    <a:lnTo>
                      <a:pt x="180" y="1611"/>
                    </a:lnTo>
                    <a:lnTo>
                      <a:pt x="186" y="1627"/>
                    </a:lnTo>
                    <a:lnTo>
                      <a:pt x="192" y="1645"/>
                    </a:lnTo>
                    <a:lnTo>
                      <a:pt x="199" y="1664"/>
                    </a:lnTo>
                    <a:lnTo>
                      <a:pt x="206" y="1684"/>
                    </a:lnTo>
                    <a:lnTo>
                      <a:pt x="215" y="1705"/>
                    </a:lnTo>
                    <a:lnTo>
                      <a:pt x="224" y="1725"/>
                    </a:lnTo>
                    <a:lnTo>
                      <a:pt x="232" y="1746"/>
                    </a:lnTo>
                    <a:lnTo>
                      <a:pt x="241" y="1765"/>
                    </a:lnTo>
                    <a:lnTo>
                      <a:pt x="250" y="1785"/>
                    </a:lnTo>
                    <a:lnTo>
                      <a:pt x="257" y="1797"/>
                    </a:lnTo>
                    <a:lnTo>
                      <a:pt x="266" y="1808"/>
                    </a:lnTo>
                    <a:lnTo>
                      <a:pt x="277" y="1814"/>
                    </a:lnTo>
                    <a:lnTo>
                      <a:pt x="289" y="1820"/>
                    </a:lnTo>
                    <a:lnTo>
                      <a:pt x="302" y="1823"/>
                    </a:lnTo>
                    <a:lnTo>
                      <a:pt x="316" y="1825"/>
                    </a:lnTo>
                    <a:lnTo>
                      <a:pt x="331" y="1824"/>
                    </a:lnTo>
                    <a:lnTo>
                      <a:pt x="348" y="1823"/>
                    </a:lnTo>
                    <a:lnTo>
                      <a:pt x="363" y="1820"/>
                    </a:lnTo>
                    <a:lnTo>
                      <a:pt x="380" y="1817"/>
                    </a:lnTo>
                    <a:lnTo>
                      <a:pt x="379" y="1822"/>
                    </a:lnTo>
                    <a:lnTo>
                      <a:pt x="378" y="1829"/>
                    </a:lnTo>
                    <a:lnTo>
                      <a:pt x="377" y="1834"/>
                    </a:lnTo>
                    <a:lnTo>
                      <a:pt x="376" y="1838"/>
                    </a:lnTo>
                    <a:lnTo>
                      <a:pt x="375" y="1843"/>
                    </a:lnTo>
                    <a:lnTo>
                      <a:pt x="374" y="1847"/>
                    </a:lnTo>
                    <a:lnTo>
                      <a:pt x="373" y="1850"/>
                    </a:lnTo>
                    <a:lnTo>
                      <a:pt x="371" y="1852"/>
                    </a:lnTo>
                    <a:lnTo>
                      <a:pt x="370" y="1854"/>
                    </a:lnTo>
                    <a:lnTo>
                      <a:pt x="369" y="1855"/>
                    </a:lnTo>
                    <a:lnTo>
                      <a:pt x="368" y="1858"/>
                    </a:lnTo>
                    <a:lnTo>
                      <a:pt x="367" y="1864"/>
                    </a:lnTo>
                    <a:lnTo>
                      <a:pt x="366" y="1873"/>
                    </a:lnTo>
                    <a:lnTo>
                      <a:pt x="366" y="1885"/>
                    </a:lnTo>
                    <a:lnTo>
                      <a:pt x="366" y="1899"/>
                    </a:lnTo>
                    <a:lnTo>
                      <a:pt x="367" y="1916"/>
                    </a:lnTo>
                    <a:lnTo>
                      <a:pt x="369" y="1933"/>
                    </a:lnTo>
                    <a:lnTo>
                      <a:pt x="373" y="1951"/>
                    </a:lnTo>
                    <a:lnTo>
                      <a:pt x="377" y="1971"/>
                    </a:lnTo>
                    <a:lnTo>
                      <a:pt x="382" y="1991"/>
                    </a:lnTo>
                    <a:lnTo>
                      <a:pt x="391" y="2019"/>
                    </a:lnTo>
                    <a:lnTo>
                      <a:pt x="398" y="2047"/>
                    </a:lnTo>
                    <a:lnTo>
                      <a:pt x="403" y="2074"/>
                    </a:lnTo>
                    <a:lnTo>
                      <a:pt x="407" y="2100"/>
                    </a:lnTo>
                    <a:lnTo>
                      <a:pt x="411" y="2124"/>
                    </a:lnTo>
                    <a:lnTo>
                      <a:pt x="413" y="2146"/>
                    </a:lnTo>
                    <a:lnTo>
                      <a:pt x="415" y="2164"/>
                    </a:lnTo>
                    <a:lnTo>
                      <a:pt x="416" y="2178"/>
                    </a:lnTo>
                    <a:lnTo>
                      <a:pt x="416" y="2186"/>
                    </a:lnTo>
                    <a:lnTo>
                      <a:pt x="416" y="2190"/>
                    </a:lnTo>
                    <a:lnTo>
                      <a:pt x="417" y="2196"/>
                    </a:lnTo>
                    <a:lnTo>
                      <a:pt x="420" y="2217"/>
                    </a:lnTo>
                    <a:lnTo>
                      <a:pt x="426" y="2246"/>
                    </a:lnTo>
                    <a:lnTo>
                      <a:pt x="432" y="2282"/>
                    </a:lnTo>
                    <a:lnTo>
                      <a:pt x="440" y="2322"/>
                    </a:lnTo>
                    <a:lnTo>
                      <a:pt x="449" y="2364"/>
                    </a:lnTo>
                    <a:lnTo>
                      <a:pt x="457" y="2403"/>
                    </a:lnTo>
                    <a:lnTo>
                      <a:pt x="467" y="2438"/>
                    </a:lnTo>
                    <a:lnTo>
                      <a:pt x="476" y="2465"/>
                    </a:lnTo>
                    <a:lnTo>
                      <a:pt x="485" y="2481"/>
                    </a:lnTo>
                    <a:lnTo>
                      <a:pt x="491" y="2493"/>
                    </a:lnTo>
                    <a:lnTo>
                      <a:pt x="497" y="2506"/>
                    </a:lnTo>
                    <a:lnTo>
                      <a:pt x="500" y="2520"/>
                    </a:lnTo>
                    <a:lnTo>
                      <a:pt x="504" y="2533"/>
                    </a:lnTo>
                    <a:lnTo>
                      <a:pt x="507" y="2546"/>
                    </a:lnTo>
                    <a:lnTo>
                      <a:pt x="511" y="2559"/>
                    </a:lnTo>
                    <a:lnTo>
                      <a:pt x="514" y="2571"/>
                    </a:lnTo>
                    <a:lnTo>
                      <a:pt x="518" y="2582"/>
                    </a:lnTo>
                    <a:lnTo>
                      <a:pt x="524" y="2592"/>
                    </a:lnTo>
                    <a:lnTo>
                      <a:pt x="531" y="2600"/>
                    </a:lnTo>
                    <a:lnTo>
                      <a:pt x="531" y="2601"/>
                    </a:lnTo>
                    <a:lnTo>
                      <a:pt x="531" y="2605"/>
                    </a:lnTo>
                    <a:lnTo>
                      <a:pt x="532" y="2613"/>
                    </a:lnTo>
                    <a:lnTo>
                      <a:pt x="532" y="2621"/>
                    </a:lnTo>
                    <a:lnTo>
                      <a:pt x="534" y="2633"/>
                    </a:lnTo>
                    <a:lnTo>
                      <a:pt x="535" y="2646"/>
                    </a:lnTo>
                    <a:lnTo>
                      <a:pt x="536" y="2662"/>
                    </a:lnTo>
                    <a:lnTo>
                      <a:pt x="538" y="2677"/>
                    </a:lnTo>
                    <a:lnTo>
                      <a:pt x="539" y="2694"/>
                    </a:lnTo>
                    <a:lnTo>
                      <a:pt x="541" y="2712"/>
                    </a:lnTo>
                    <a:lnTo>
                      <a:pt x="542" y="2719"/>
                    </a:lnTo>
                    <a:lnTo>
                      <a:pt x="542" y="2727"/>
                    </a:lnTo>
                    <a:lnTo>
                      <a:pt x="543" y="2732"/>
                    </a:lnTo>
                    <a:lnTo>
                      <a:pt x="543" y="2738"/>
                    </a:lnTo>
                    <a:lnTo>
                      <a:pt x="544" y="2742"/>
                    </a:lnTo>
                    <a:lnTo>
                      <a:pt x="545" y="2745"/>
                    </a:lnTo>
                    <a:lnTo>
                      <a:pt x="548" y="2750"/>
                    </a:lnTo>
                    <a:lnTo>
                      <a:pt x="551" y="2753"/>
                    </a:lnTo>
                    <a:lnTo>
                      <a:pt x="554" y="2756"/>
                    </a:lnTo>
                    <a:lnTo>
                      <a:pt x="560" y="2761"/>
                    </a:lnTo>
                    <a:lnTo>
                      <a:pt x="560" y="2766"/>
                    </a:lnTo>
                    <a:lnTo>
                      <a:pt x="562" y="2773"/>
                    </a:lnTo>
                    <a:lnTo>
                      <a:pt x="563" y="2778"/>
                    </a:lnTo>
                    <a:lnTo>
                      <a:pt x="566" y="2783"/>
                    </a:lnTo>
                    <a:lnTo>
                      <a:pt x="568" y="2788"/>
                    </a:lnTo>
                    <a:lnTo>
                      <a:pt x="572" y="2792"/>
                    </a:lnTo>
                    <a:lnTo>
                      <a:pt x="575" y="2797"/>
                    </a:lnTo>
                    <a:lnTo>
                      <a:pt x="578" y="2799"/>
                    </a:lnTo>
                    <a:lnTo>
                      <a:pt x="581" y="2800"/>
                    </a:lnTo>
                    <a:lnTo>
                      <a:pt x="584" y="2800"/>
                    </a:lnTo>
                    <a:lnTo>
                      <a:pt x="585" y="2801"/>
                    </a:lnTo>
                    <a:lnTo>
                      <a:pt x="586" y="2801"/>
                    </a:lnTo>
                    <a:lnTo>
                      <a:pt x="587" y="2801"/>
                    </a:lnTo>
                    <a:lnTo>
                      <a:pt x="587" y="2802"/>
                    </a:lnTo>
                    <a:lnTo>
                      <a:pt x="588" y="2802"/>
                    </a:lnTo>
                    <a:lnTo>
                      <a:pt x="589" y="2803"/>
                    </a:lnTo>
                    <a:lnTo>
                      <a:pt x="587" y="2810"/>
                    </a:lnTo>
                    <a:lnTo>
                      <a:pt x="586" y="2819"/>
                    </a:lnTo>
                    <a:lnTo>
                      <a:pt x="586" y="2832"/>
                    </a:lnTo>
                    <a:lnTo>
                      <a:pt x="586" y="2847"/>
                    </a:lnTo>
                    <a:lnTo>
                      <a:pt x="586" y="2862"/>
                    </a:lnTo>
                    <a:lnTo>
                      <a:pt x="586" y="2876"/>
                    </a:lnTo>
                    <a:lnTo>
                      <a:pt x="585" y="2889"/>
                    </a:lnTo>
                    <a:lnTo>
                      <a:pt x="584" y="2900"/>
                    </a:lnTo>
                    <a:lnTo>
                      <a:pt x="581" y="2906"/>
                    </a:lnTo>
                    <a:lnTo>
                      <a:pt x="578" y="2910"/>
                    </a:lnTo>
                    <a:lnTo>
                      <a:pt x="574" y="2912"/>
                    </a:lnTo>
                    <a:lnTo>
                      <a:pt x="568" y="2918"/>
                    </a:lnTo>
                    <a:lnTo>
                      <a:pt x="563" y="2926"/>
                    </a:lnTo>
                    <a:lnTo>
                      <a:pt x="556" y="2936"/>
                    </a:lnTo>
                    <a:lnTo>
                      <a:pt x="550" y="2946"/>
                    </a:lnTo>
                    <a:lnTo>
                      <a:pt x="543" y="2955"/>
                    </a:lnTo>
                    <a:lnTo>
                      <a:pt x="538" y="2965"/>
                    </a:lnTo>
                    <a:lnTo>
                      <a:pt x="531" y="2972"/>
                    </a:lnTo>
                    <a:lnTo>
                      <a:pt x="526" y="2977"/>
                    </a:lnTo>
                    <a:lnTo>
                      <a:pt x="520" y="2977"/>
                    </a:lnTo>
                    <a:lnTo>
                      <a:pt x="514" y="2978"/>
                    </a:lnTo>
                    <a:lnTo>
                      <a:pt x="506" y="2980"/>
                    </a:lnTo>
                    <a:lnTo>
                      <a:pt x="498" y="2985"/>
                    </a:lnTo>
                    <a:lnTo>
                      <a:pt x="488" y="2989"/>
                    </a:lnTo>
                    <a:lnTo>
                      <a:pt x="479" y="2994"/>
                    </a:lnTo>
                    <a:lnTo>
                      <a:pt x="469" y="2999"/>
                    </a:lnTo>
                    <a:lnTo>
                      <a:pt x="462" y="3004"/>
                    </a:lnTo>
                    <a:lnTo>
                      <a:pt x="456" y="3008"/>
                    </a:lnTo>
                    <a:lnTo>
                      <a:pt x="452" y="3011"/>
                    </a:lnTo>
                    <a:lnTo>
                      <a:pt x="450" y="3012"/>
                    </a:lnTo>
                    <a:lnTo>
                      <a:pt x="449" y="3013"/>
                    </a:lnTo>
                    <a:lnTo>
                      <a:pt x="443" y="3015"/>
                    </a:lnTo>
                    <a:lnTo>
                      <a:pt x="435" y="3019"/>
                    </a:lnTo>
                    <a:lnTo>
                      <a:pt x="425" y="3025"/>
                    </a:lnTo>
                    <a:lnTo>
                      <a:pt x="415" y="3031"/>
                    </a:lnTo>
                    <a:lnTo>
                      <a:pt x="404" y="3040"/>
                    </a:lnTo>
                    <a:lnTo>
                      <a:pt x="395" y="3049"/>
                    </a:lnTo>
                    <a:lnTo>
                      <a:pt x="388" y="3060"/>
                    </a:lnTo>
                    <a:lnTo>
                      <a:pt x="383" y="3071"/>
                    </a:lnTo>
                    <a:lnTo>
                      <a:pt x="382" y="3083"/>
                    </a:lnTo>
                    <a:lnTo>
                      <a:pt x="382" y="3081"/>
                    </a:lnTo>
                    <a:lnTo>
                      <a:pt x="381" y="3083"/>
                    </a:lnTo>
                    <a:lnTo>
                      <a:pt x="380" y="3084"/>
                    </a:lnTo>
                    <a:lnTo>
                      <a:pt x="380" y="3085"/>
                    </a:lnTo>
                    <a:lnTo>
                      <a:pt x="379" y="3086"/>
                    </a:lnTo>
                    <a:lnTo>
                      <a:pt x="377" y="3087"/>
                    </a:lnTo>
                    <a:lnTo>
                      <a:pt x="376" y="3089"/>
                    </a:lnTo>
                    <a:lnTo>
                      <a:pt x="375" y="3090"/>
                    </a:lnTo>
                    <a:lnTo>
                      <a:pt x="374" y="3092"/>
                    </a:lnTo>
                    <a:lnTo>
                      <a:pt x="373" y="3095"/>
                    </a:lnTo>
                    <a:lnTo>
                      <a:pt x="373" y="3098"/>
                    </a:lnTo>
                    <a:lnTo>
                      <a:pt x="373" y="3100"/>
                    </a:lnTo>
                    <a:lnTo>
                      <a:pt x="373" y="3103"/>
                    </a:lnTo>
                    <a:lnTo>
                      <a:pt x="374" y="3106"/>
                    </a:lnTo>
                    <a:lnTo>
                      <a:pt x="375" y="3110"/>
                    </a:lnTo>
                    <a:lnTo>
                      <a:pt x="377" y="3113"/>
                    </a:lnTo>
                    <a:lnTo>
                      <a:pt x="382" y="3122"/>
                    </a:lnTo>
                    <a:lnTo>
                      <a:pt x="388" y="3128"/>
                    </a:lnTo>
                    <a:lnTo>
                      <a:pt x="395" y="3135"/>
                    </a:lnTo>
                    <a:lnTo>
                      <a:pt x="403" y="3140"/>
                    </a:lnTo>
                    <a:lnTo>
                      <a:pt x="412" y="3145"/>
                    </a:lnTo>
                    <a:lnTo>
                      <a:pt x="422" y="3148"/>
                    </a:lnTo>
                    <a:lnTo>
                      <a:pt x="431" y="3151"/>
                    </a:lnTo>
                    <a:lnTo>
                      <a:pt x="441" y="3152"/>
                    </a:lnTo>
                    <a:lnTo>
                      <a:pt x="451" y="3153"/>
                    </a:lnTo>
                    <a:lnTo>
                      <a:pt x="461" y="3152"/>
                    </a:lnTo>
                    <a:lnTo>
                      <a:pt x="485" y="3151"/>
                    </a:lnTo>
                    <a:lnTo>
                      <a:pt x="511" y="3148"/>
                    </a:lnTo>
                    <a:lnTo>
                      <a:pt x="539" y="3145"/>
                    </a:lnTo>
                    <a:lnTo>
                      <a:pt x="567" y="3138"/>
                    </a:lnTo>
                    <a:lnTo>
                      <a:pt x="596" y="3130"/>
                    </a:lnTo>
                    <a:lnTo>
                      <a:pt x="622" y="3121"/>
                    </a:lnTo>
                    <a:lnTo>
                      <a:pt x="644" y="3108"/>
                    </a:lnTo>
                    <a:lnTo>
                      <a:pt x="664" y="3092"/>
                    </a:lnTo>
                    <a:lnTo>
                      <a:pt x="679" y="3074"/>
                    </a:lnTo>
                    <a:lnTo>
                      <a:pt x="688" y="3051"/>
                    </a:lnTo>
                    <a:lnTo>
                      <a:pt x="689" y="3050"/>
                    </a:lnTo>
                    <a:lnTo>
                      <a:pt x="691" y="3049"/>
                    </a:lnTo>
                    <a:lnTo>
                      <a:pt x="694" y="3048"/>
                    </a:lnTo>
                    <a:lnTo>
                      <a:pt x="698" y="3046"/>
                    </a:lnTo>
                    <a:lnTo>
                      <a:pt x="701" y="3044"/>
                    </a:lnTo>
                    <a:lnTo>
                      <a:pt x="705" y="3043"/>
                    </a:lnTo>
                    <a:lnTo>
                      <a:pt x="709" y="3042"/>
                    </a:lnTo>
                    <a:lnTo>
                      <a:pt x="712" y="3041"/>
                    </a:lnTo>
                    <a:lnTo>
                      <a:pt x="713" y="3040"/>
                    </a:lnTo>
                    <a:lnTo>
                      <a:pt x="714" y="3040"/>
                    </a:lnTo>
                    <a:lnTo>
                      <a:pt x="714" y="3041"/>
                    </a:lnTo>
                    <a:lnTo>
                      <a:pt x="713" y="3042"/>
                    </a:lnTo>
                    <a:lnTo>
                      <a:pt x="713" y="3044"/>
                    </a:lnTo>
                    <a:lnTo>
                      <a:pt x="712" y="3047"/>
                    </a:lnTo>
                    <a:lnTo>
                      <a:pt x="712" y="3050"/>
                    </a:lnTo>
                    <a:lnTo>
                      <a:pt x="712" y="3052"/>
                    </a:lnTo>
                    <a:lnTo>
                      <a:pt x="713" y="3055"/>
                    </a:lnTo>
                    <a:lnTo>
                      <a:pt x="714" y="3056"/>
                    </a:lnTo>
                    <a:lnTo>
                      <a:pt x="716" y="3059"/>
                    </a:lnTo>
                    <a:lnTo>
                      <a:pt x="719" y="3059"/>
                    </a:lnTo>
                    <a:lnTo>
                      <a:pt x="734" y="3058"/>
                    </a:lnTo>
                    <a:lnTo>
                      <a:pt x="748" y="3055"/>
                    </a:lnTo>
                    <a:lnTo>
                      <a:pt x="761" y="3051"/>
                    </a:lnTo>
                    <a:lnTo>
                      <a:pt x="773" y="3047"/>
                    </a:lnTo>
                    <a:lnTo>
                      <a:pt x="783" y="3042"/>
                    </a:lnTo>
                    <a:lnTo>
                      <a:pt x="791" y="3037"/>
                    </a:lnTo>
                    <a:lnTo>
                      <a:pt x="799" y="3033"/>
                    </a:lnTo>
                    <a:lnTo>
                      <a:pt x="803" y="3028"/>
                    </a:lnTo>
                    <a:lnTo>
                      <a:pt x="807" y="3026"/>
                    </a:lnTo>
                    <a:lnTo>
                      <a:pt x="808" y="3025"/>
                    </a:lnTo>
                    <a:lnTo>
                      <a:pt x="809" y="3024"/>
                    </a:lnTo>
                    <a:lnTo>
                      <a:pt x="809" y="3023"/>
                    </a:lnTo>
                    <a:lnTo>
                      <a:pt x="810" y="3022"/>
                    </a:lnTo>
                    <a:lnTo>
                      <a:pt x="811" y="3019"/>
                    </a:lnTo>
                    <a:lnTo>
                      <a:pt x="812" y="3016"/>
                    </a:lnTo>
                    <a:lnTo>
                      <a:pt x="812" y="3013"/>
                    </a:lnTo>
                    <a:lnTo>
                      <a:pt x="812" y="3009"/>
                    </a:lnTo>
                    <a:lnTo>
                      <a:pt x="810" y="3004"/>
                    </a:lnTo>
                    <a:lnTo>
                      <a:pt x="808" y="2999"/>
                    </a:lnTo>
                    <a:lnTo>
                      <a:pt x="802" y="2993"/>
                    </a:lnTo>
                    <a:lnTo>
                      <a:pt x="803" y="2992"/>
                    </a:lnTo>
                    <a:lnTo>
                      <a:pt x="803" y="2990"/>
                    </a:lnTo>
                    <a:lnTo>
                      <a:pt x="804" y="2987"/>
                    </a:lnTo>
                    <a:lnTo>
                      <a:pt x="804" y="2984"/>
                    </a:lnTo>
                    <a:lnTo>
                      <a:pt x="805" y="2978"/>
                    </a:lnTo>
                    <a:lnTo>
                      <a:pt x="805" y="2974"/>
                    </a:lnTo>
                    <a:lnTo>
                      <a:pt x="804" y="2968"/>
                    </a:lnTo>
                    <a:lnTo>
                      <a:pt x="803" y="2964"/>
                    </a:lnTo>
                    <a:lnTo>
                      <a:pt x="801" y="2960"/>
                    </a:lnTo>
                    <a:lnTo>
                      <a:pt x="798" y="2956"/>
                    </a:lnTo>
                    <a:lnTo>
                      <a:pt x="798" y="2955"/>
                    </a:lnTo>
                    <a:lnTo>
                      <a:pt x="798" y="2953"/>
                    </a:lnTo>
                    <a:lnTo>
                      <a:pt x="798" y="2950"/>
                    </a:lnTo>
                    <a:lnTo>
                      <a:pt x="797" y="2944"/>
                    </a:lnTo>
                    <a:lnTo>
                      <a:pt x="796" y="2939"/>
                    </a:lnTo>
                    <a:lnTo>
                      <a:pt x="795" y="2934"/>
                    </a:lnTo>
                    <a:lnTo>
                      <a:pt x="792" y="2927"/>
                    </a:lnTo>
                    <a:lnTo>
                      <a:pt x="790" y="2922"/>
                    </a:lnTo>
                    <a:lnTo>
                      <a:pt x="786" y="2916"/>
                    </a:lnTo>
                    <a:lnTo>
                      <a:pt x="781" y="2912"/>
                    </a:lnTo>
                    <a:lnTo>
                      <a:pt x="777" y="2907"/>
                    </a:lnTo>
                    <a:lnTo>
                      <a:pt x="775" y="2902"/>
                    </a:lnTo>
                    <a:lnTo>
                      <a:pt x="774" y="2895"/>
                    </a:lnTo>
                    <a:lnTo>
                      <a:pt x="774" y="2888"/>
                    </a:lnTo>
                    <a:lnTo>
                      <a:pt x="774" y="2881"/>
                    </a:lnTo>
                    <a:lnTo>
                      <a:pt x="775" y="2874"/>
                    </a:lnTo>
                    <a:lnTo>
                      <a:pt x="775" y="2867"/>
                    </a:lnTo>
                    <a:lnTo>
                      <a:pt x="775" y="2861"/>
                    </a:lnTo>
                    <a:lnTo>
                      <a:pt x="774" y="2855"/>
                    </a:lnTo>
                    <a:lnTo>
                      <a:pt x="772" y="2852"/>
                    </a:lnTo>
                    <a:lnTo>
                      <a:pt x="768" y="2850"/>
                    </a:lnTo>
                    <a:lnTo>
                      <a:pt x="766" y="2845"/>
                    </a:lnTo>
                    <a:lnTo>
                      <a:pt x="765" y="2841"/>
                    </a:lnTo>
                    <a:lnTo>
                      <a:pt x="764" y="2836"/>
                    </a:lnTo>
                    <a:lnTo>
                      <a:pt x="763" y="2830"/>
                    </a:lnTo>
                    <a:lnTo>
                      <a:pt x="762" y="2825"/>
                    </a:lnTo>
                    <a:lnTo>
                      <a:pt x="762" y="2820"/>
                    </a:lnTo>
                    <a:lnTo>
                      <a:pt x="761" y="2817"/>
                    </a:lnTo>
                    <a:lnTo>
                      <a:pt x="761" y="2814"/>
                    </a:lnTo>
                    <a:lnTo>
                      <a:pt x="761" y="2813"/>
                    </a:lnTo>
                    <a:lnTo>
                      <a:pt x="761" y="2812"/>
                    </a:lnTo>
                    <a:lnTo>
                      <a:pt x="762" y="2811"/>
                    </a:lnTo>
                    <a:lnTo>
                      <a:pt x="762" y="2810"/>
                    </a:lnTo>
                    <a:lnTo>
                      <a:pt x="762" y="2808"/>
                    </a:lnTo>
                    <a:lnTo>
                      <a:pt x="763" y="2806"/>
                    </a:lnTo>
                    <a:lnTo>
                      <a:pt x="763" y="2804"/>
                    </a:lnTo>
                    <a:lnTo>
                      <a:pt x="763" y="2802"/>
                    </a:lnTo>
                    <a:lnTo>
                      <a:pt x="764" y="2800"/>
                    </a:lnTo>
                    <a:lnTo>
                      <a:pt x="764" y="2798"/>
                    </a:lnTo>
                    <a:lnTo>
                      <a:pt x="764" y="2797"/>
                    </a:lnTo>
                    <a:lnTo>
                      <a:pt x="765" y="2795"/>
                    </a:lnTo>
                    <a:lnTo>
                      <a:pt x="766" y="2794"/>
                    </a:lnTo>
                    <a:lnTo>
                      <a:pt x="767" y="2794"/>
                    </a:lnTo>
                    <a:lnTo>
                      <a:pt x="767" y="2793"/>
                    </a:lnTo>
                    <a:lnTo>
                      <a:pt x="768" y="2792"/>
                    </a:lnTo>
                    <a:lnTo>
                      <a:pt x="770" y="2791"/>
                    </a:lnTo>
                    <a:lnTo>
                      <a:pt x="771" y="2791"/>
                    </a:lnTo>
                    <a:lnTo>
                      <a:pt x="773" y="2790"/>
                    </a:lnTo>
                    <a:lnTo>
                      <a:pt x="774" y="2790"/>
                    </a:lnTo>
                    <a:lnTo>
                      <a:pt x="781" y="2786"/>
                    </a:lnTo>
                    <a:lnTo>
                      <a:pt x="787" y="2781"/>
                    </a:lnTo>
                    <a:lnTo>
                      <a:pt x="791" y="2778"/>
                    </a:lnTo>
                    <a:lnTo>
                      <a:pt x="796" y="2774"/>
                    </a:lnTo>
                    <a:lnTo>
                      <a:pt x="798" y="2770"/>
                    </a:lnTo>
                    <a:lnTo>
                      <a:pt x="800" y="2766"/>
                    </a:lnTo>
                    <a:lnTo>
                      <a:pt x="802" y="2763"/>
                    </a:lnTo>
                    <a:lnTo>
                      <a:pt x="803" y="2761"/>
                    </a:lnTo>
                    <a:lnTo>
                      <a:pt x="804" y="2757"/>
                    </a:lnTo>
                    <a:lnTo>
                      <a:pt x="805" y="2756"/>
                    </a:lnTo>
                    <a:lnTo>
                      <a:pt x="810" y="2748"/>
                    </a:lnTo>
                    <a:lnTo>
                      <a:pt x="812" y="2737"/>
                    </a:lnTo>
                    <a:lnTo>
                      <a:pt x="812" y="2724"/>
                    </a:lnTo>
                    <a:lnTo>
                      <a:pt x="811" y="2710"/>
                    </a:lnTo>
                    <a:lnTo>
                      <a:pt x="809" y="2695"/>
                    </a:lnTo>
                    <a:lnTo>
                      <a:pt x="805" y="2681"/>
                    </a:lnTo>
                    <a:lnTo>
                      <a:pt x="802" y="2669"/>
                    </a:lnTo>
                    <a:lnTo>
                      <a:pt x="800" y="2659"/>
                    </a:lnTo>
                    <a:lnTo>
                      <a:pt x="798" y="2654"/>
                    </a:lnTo>
                    <a:lnTo>
                      <a:pt x="798" y="2651"/>
                    </a:lnTo>
                    <a:lnTo>
                      <a:pt x="816" y="2570"/>
                    </a:lnTo>
                    <a:lnTo>
                      <a:pt x="815" y="2567"/>
                    </a:lnTo>
                    <a:lnTo>
                      <a:pt x="814" y="2556"/>
                    </a:lnTo>
                    <a:lnTo>
                      <a:pt x="813" y="2541"/>
                    </a:lnTo>
                    <a:lnTo>
                      <a:pt x="812" y="2522"/>
                    </a:lnTo>
                    <a:lnTo>
                      <a:pt x="809" y="2502"/>
                    </a:lnTo>
                    <a:lnTo>
                      <a:pt x="807" y="2480"/>
                    </a:lnTo>
                    <a:lnTo>
                      <a:pt x="803" y="2460"/>
                    </a:lnTo>
                    <a:lnTo>
                      <a:pt x="800" y="2444"/>
                    </a:lnTo>
                    <a:lnTo>
                      <a:pt x="797" y="2431"/>
                    </a:lnTo>
                    <a:lnTo>
                      <a:pt x="792" y="2425"/>
                    </a:lnTo>
                    <a:lnTo>
                      <a:pt x="788" y="2420"/>
                    </a:lnTo>
                    <a:lnTo>
                      <a:pt x="786" y="2414"/>
                    </a:lnTo>
                    <a:lnTo>
                      <a:pt x="785" y="2406"/>
                    </a:lnTo>
                    <a:lnTo>
                      <a:pt x="785" y="2397"/>
                    </a:lnTo>
                    <a:lnTo>
                      <a:pt x="786" y="2389"/>
                    </a:lnTo>
                    <a:lnTo>
                      <a:pt x="787" y="2380"/>
                    </a:lnTo>
                    <a:lnTo>
                      <a:pt x="789" y="2372"/>
                    </a:lnTo>
                    <a:lnTo>
                      <a:pt x="791" y="2366"/>
                    </a:lnTo>
                    <a:lnTo>
                      <a:pt x="795" y="2361"/>
                    </a:lnTo>
                    <a:lnTo>
                      <a:pt x="798" y="2359"/>
                    </a:lnTo>
                    <a:lnTo>
                      <a:pt x="798" y="2360"/>
                    </a:lnTo>
                    <a:lnTo>
                      <a:pt x="800" y="2364"/>
                    </a:lnTo>
                    <a:lnTo>
                      <a:pt x="802" y="2369"/>
                    </a:lnTo>
                    <a:lnTo>
                      <a:pt x="804" y="2375"/>
                    </a:lnTo>
                    <a:lnTo>
                      <a:pt x="808" y="2382"/>
                    </a:lnTo>
                    <a:lnTo>
                      <a:pt x="809" y="2390"/>
                    </a:lnTo>
                    <a:lnTo>
                      <a:pt x="811" y="2396"/>
                    </a:lnTo>
                    <a:lnTo>
                      <a:pt x="811" y="2404"/>
                    </a:lnTo>
                    <a:lnTo>
                      <a:pt x="809" y="2409"/>
                    </a:lnTo>
                    <a:lnTo>
                      <a:pt x="805" y="2414"/>
                    </a:lnTo>
                    <a:lnTo>
                      <a:pt x="802" y="2418"/>
                    </a:lnTo>
                    <a:lnTo>
                      <a:pt x="801" y="2425"/>
                    </a:lnTo>
                    <a:lnTo>
                      <a:pt x="801" y="2432"/>
                    </a:lnTo>
                    <a:lnTo>
                      <a:pt x="803" y="2441"/>
                    </a:lnTo>
                    <a:lnTo>
                      <a:pt x="807" y="2451"/>
                    </a:lnTo>
                    <a:lnTo>
                      <a:pt x="810" y="2459"/>
                    </a:lnTo>
                    <a:lnTo>
                      <a:pt x="814" y="2469"/>
                    </a:lnTo>
                    <a:lnTo>
                      <a:pt x="820" y="2477"/>
                    </a:lnTo>
                    <a:lnTo>
                      <a:pt x="824" y="2484"/>
                    </a:lnTo>
                    <a:lnTo>
                      <a:pt x="829" y="2490"/>
                    </a:lnTo>
                    <a:lnTo>
                      <a:pt x="828" y="2492"/>
                    </a:lnTo>
                    <a:lnTo>
                      <a:pt x="828" y="2499"/>
                    </a:lnTo>
                    <a:lnTo>
                      <a:pt x="827" y="2508"/>
                    </a:lnTo>
                    <a:lnTo>
                      <a:pt x="827" y="2520"/>
                    </a:lnTo>
                    <a:lnTo>
                      <a:pt x="828" y="2534"/>
                    </a:lnTo>
                    <a:lnTo>
                      <a:pt x="830" y="2550"/>
                    </a:lnTo>
                    <a:lnTo>
                      <a:pt x="834" y="2565"/>
                    </a:lnTo>
                    <a:lnTo>
                      <a:pt x="839" y="2580"/>
                    </a:lnTo>
                    <a:lnTo>
                      <a:pt x="847" y="2593"/>
                    </a:lnTo>
                    <a:lnTo>
                      <a:pt x="858" y="2604"/>
                    </a:lnTo>
                    <a:lnTo>
                      <a:pt x="858" y="2608"/>
                    </a:lnTo>
                    <a:lnTo>
                      <a:pt x="857" y="2618"/>
                    </a:lnTo>
                    <a:lnTo>
                      <a:pt x="855" y="2633"/>
                    </a:lnTo>
                    <a:lnTo>
                      <a:pt x="854" y="2653"/>
                    </a:lnTo>
                    <a:lnTo>
                      <a:pt x="854" y="2675"/>
                    </a:lnTo>
                    <a:lnTo>
                      <a:pt x="855" y="2698"/>
                    </a:lnTo>
                    <a:lnTo>
                      <a:pt x="858" y="2720"/>
                    </a:lnTo>
                    <a:lnTo>
                      <a:pt x="863" y="2743"/>
                    </a:lnTo>
                    <a:lnTo>
                      <a:pt x="870" y="2763"/>
                    </a:lnTo>
                    <a:lnTo>
                      <a:pt x="878" y="2779"/>
                    </a:lnTo>
                    <a:lnTo>
                      <a:pt x="877" y="2781"/>
                    </a:lnTo>
                    <a:lnTo>
                      <a:pt x="874" y="2786"/>
                    </a:lnTo>
                    <a:lnTo>
                      <a:pt x="870" y="2794"/>
                    </a:lnTo>
                    <a:lnTo>
                      <a:pt x="864" y="2804"/>
                    </a:lnTo>
                    <a:lnTo>
                      <a:pt x="860" y="2815"/>
                    </a:lnTo>
                    <a:lnTo>
                      <a:pt x="855" y="2828"/>
                    </a:lnTo>
                    <a:lnTo>
                      <a:pt x="852" y="2841"/>
                    </a:lnTo>
                    <a:lnTo>
                      <a:pt x="851" y="2854"/>
                    </a:lnTo>
                    <a:lnTo>
                      <a:pt x="852" y="2867"/>
                    </a:lnTo>
                    <a:lnTo>
                      <a:pt x="858" y="2878"/>
                    </a:lnTo>
                    <a:lnTo>
                      <a:pt x="864" y="2891"/>
                    </a:lnTo>
                    <a:lnTo>
                      <a:pt x="872" y="2907"/>
                    </a:lnTo>
                    <a:lnTo>
                      <a:pt x="880" y="2926"/>
                    </a:lnTo>
                    <a:lnTo>
                      <a:pt x="889" y="2944"/>
                    </a:lnTo>
                    <a:lnTo>
                      <a:pt x="898" y="2964"/>
                    </a:lnTo>
                    <a:lnTo>
                      <a:pt x="907" y="2982"/>
                    </a:lnTo>
                    <a:lnTo>
                      <a:pt x="915" y="2999"/>
                    </a:lnTo>
                    <a:lnTo>
                      <a:pt x="924" y="3012"/>
                    </a:lnTo>
                    <a:lnTo>
                      <a:pt x="932" y="3022"/>
                    </a:lnTo>
                    <a:lnTo>
                      <a:pt x="938" y="3027"/>
                    </a:lnTo>
                    <a:lnTo>
                      <a:pt x="939" y="3027"/>
                    </a:lnTo>
                    <a:lnTo>
                      <a:pt x="941" y="3027"/>
                    </a:lnTo>
                    <a:lnTo>
                      <a:pt x="942" y="3028"/>
                    </a:lnTo>
                    <a:lnTo>
                      <a:pt x="944" y="3028"/>
                    </a:lnTo>
                    <a:lnTo>
                      <a:pt x="946" y="3029"/>
                    </a:lnTo>
                    <a:lnTo>
                      <a:pt x="947" y="3029"/>
                    </a:lnTo>
                    <a:lnTo>
                      <a:pt x="949" y="3030"/>
                    </a:lnTo>
                    <a:lnTo>
                      <a:pt x="950" y="3030"/>
                    </a:lnTo>
                    <a:lnTo>
                      <a:pt x="952" y="3031"/>
                    </a:lnTo>
                    <a:lnTo>
                      <a:pt x="954" y="3033"/>
                    </a:lnTo>
                    <a:lnTo>
                      <a:pt x="951" y="3033"/>
                    </a:lnTo>
                    <a:lnTo>
                      <a:pt x="951" y="3034"/>
                    </a:lnTo>
                    <a:lnTo>
                      <a:pt x="952" y="3039"/>
                    </a:lnTo>
                    <a:lnTo>
                      <a:pt x="952" y="3046"/>
                    </a:lnTo>
                    <a:lnTo>
                      <a:pt x="953" y="3055"/>
                    </a:lnTo>
                    <a:lnTo>
                      <a:pt x="953" y="3066"/>
                    </a:lnTo>
                    <a:lnTo>
                      <a:pt x="953" y="3078"/>
                    </a:lnTo>
                    <a:lnTo>
                      <a:pt x="953" y="3091"/>
                    </a:lnTo>
                    <a:lnTo>
                      <a:pt x="952" y="3104"/>
                    </a:lnTo>
                    <a:lnTo>
                      <a:pt x="951" y="3117"/>
                    </a:lnTo>
                    <a:lnTo>
                      <a:pt x="949" y="3129"/>
                    </a:lnTo>
                    <a:lnTo>
                      <a:pt x="947" y="3141"/>
                    </a:lnTo>
                    <a:lnTo>
                      <a:pt x="948" y="3153"/>
                    </a:lnTo>
                    <a:lnTo>
                      <a:pt x="950" y="3165"/>
                    </a:lnTo>
                    <a:lnTo>
                      <a:pt x="953" y="3177"/>
                    </a:lnTo>
                    <a:lnTo>
                      <a:pt x="958" y="3188"/>
                    </a:lnTo>
                    <a:lnTo>
                      <a:pt x="961" y="3199"/>
                    </a:lnTo>
                    <a:lnTo>
                      <a:pt x="965" y="3208"/>
                    </a:lnTo>
                    <a:lnTo>
                      <a:pt x="966" y="3216"/>
                    </a:lnTo>
                    <a:lnTo>
                      <a:pt x="966" y="3223"/>
                    </a:lnTo>
                    <a:lnTo>
                      <a:pt x="964" y="3228"/>
                    </a:lnTo>
                    <a:lnTo>
                      <a:pt x="962" y="3235"/>
                    </a:lnTo>
                    <a:lnTo>
                      <a:pt x="960" y="3247"/>
                    </a:lnTo>
                    <a:lnTo>
                      <a:pt x="960" y="3261"/>
                    </a:lnTo>
                    <a:lnTo>
                      <a:pt x="960" y="3277"/>
                    </a:lnTo>
                    <a:lnTo>
                      <a:pt x="960" y="3295"/>
                    </a:lnTo>
                    <a:lnTo>
                      <a:pt x="961" y="3312"/>
                    </a:lnTo>
                    <a:lnTo>
                      <a:pt x="961" y="3328"/>
                    </a:lnTo>
                    <a:lnTo>
                      <a:pt x="961" y="3342"/>
                    </a:lnTo>
                    <a:lnTo>
                      <a:pt x="959" y="3352"/>
                    </a:lnTo>
                    <a:lnTo>
                      <a:pt x="957" y="3359"/>
                    </a:lnTo>
                    <a:lnTo>
                      <a:pt x="954" y="3363"/>
                    </a:lnTo>
                    <a:lnTo>
                      <a:pt x="952" y="3371"/>
                    </a:lnTo>
                    <a:lnTo>
                      <a:pt x="950" y="3382"/>
                    </a:lnTo>
                    <a:lnTo>
                      <a:pt x="949" y="3393"/>
                    </a:lnTo>
                    <a:lnTo>
                      <a:pt x="948" y="3406"/>
                    </a:lnTo>
                    <a:lnTo>
                      <a:pt x="948" y="3418"/>
                    </a:lnTo>
                    <a:lnTo>
                      <a:pt x="947" y="3428"/>
                    </a:lnTo>
                    <a:lnTo>
                      <a:pt x="947" y="3437"/>
                    </a:lnTo>
                    <a:lnTo>
                      <a:pt x="947" y="3443"/>
                    </a:lnTo>
                    <a:lnTo>
                      <a:pt x="947" y="3445"/>
                    </a:lnTo>
                    <a:lnTo>
                      <a:pt x="946" y="3447"/>
                    </a:lnTo>
                    <a:lnTo>
                      <a:pt x="944" y="3451"/>
                    </a:lnTo>
                    <a:lnTo>
                      <a:pt x="940" y="3458"/>
                    </a:lnTo>
                    <a:lnTo>
                      <a:pt x="937" y="3468"/>
                    </a:lnTo>
                    <a:lnTo>
                      <a:pt x="935" y="3480"/>
                    </a:lnTo>
                    <a:lnTo>
                      <a:pt x="934" y="3493"/>
                    </a:lnTo>
                    <a:lnTo>
                      <a:pt x="935" y="3507"/>
                    </a:lnTo>
                    <a:lnTo>
                      <a:pt x="938" y="3522"/>
                    </a:lnTo>
                    <a:lnTo>
                      <a:pt x="944" y="3538"/>
                    </a:lnTo>
                    <a:lnTo>
                      <a:pt x="954" y="3555"/>
                    </a:lnTo>
                    <a:lnTo>
                      <a:pt x="954" y="3556"/>
                    </a:lnTo>
                    <a:lnTo>
                      <a:pt x="956" y="3559"/>
                    </a:lnTo>
                    <a:lnTo>
                      <a:pt x="959" y="3562"/>
                    </a:lnTo>
                    <a:lnTo>
                      <a:pt x="963" y="3568"/>
                    </a:lnTo>
                    <a:lnTo>
                      <a:pt x="969" y="3574"/>
                    </a:lnTo>
                    <a:lnTo>
                      <a:pt x="977" y="3580"/>
                    </a:lnTo>
                    <a:lnTo>
                      <a:pt x="987" y="3585"/>
                    </a:lnTo>
                    <a:lnTo>
                      <a:pt x="1001" y="3589"/>
                    </a:lnTo>
                    <a:lnTo>
                      <a:pt x="1017" y="3593"/>
                    </a:lnTo>
                    <a:lnTo>
                      <a:pt x="1037" y="3594"/>
                    </a:lnTo>
                    <a:lnTo>
                      <a:pt x="1059" y="3592"/>
                    </a:lnTo>
                    <a:lnTo>
                      <a:pt x="1078" y="3586"/>
                    </a:lnTo>
                    <a:lnTo>
                      <a:pt x="1096" y="3577"/>
                    </a:lnTo>
                    <a:lnTo>
                      <a:pt x="1111" y="3565"/>
                    </a:lnTo>
                    <a:lnTo>
                      <a:pt x="1124" y="3551"/>
                    </a:lnTo>
                    <a:lnTo>
                      <a:pt x="1135" y="3534"/>
                    </a:lnTo>
                    <a:lnTo>
                      <a:pt x="1143" y="3513"/>
                    </a:lnTo>
                    <a:lnTo>
                      <a:pt x="1147" y="3490"/>
                    </a:lnTo>
                    <a:lnTo>
                      <a:pt x="1149" y="3465"/>
                    </a:lnTo>
                    <a:lnTo>
                      <a:pt x="1147" y="3437"/>
                    </a:lnTo>
                    <a:lnTo>
                      <a:pt x="1144" y="3408"/>
                    </a:lnTo>
                    <a:lnTo>
                      <a:pt x="1140" y="3381"/>
                    </a:lnTo>
                    <a:lnTo>
                      <a:pt x="1137" y="3354"/>
                    </a:lnTo>
                    <a:lnTo>
                      <a:pt x="1135" y="3329"/>
                    </a:lnTo>
                    <a:lnTo>
                      <a:pt x="1133" y="3309"/>
                    </a:lnTo>
                    <a:lnTo>
                      <a:pt x="1132" y="3290"/>
                    </a:lnTo>
                    <a:lnTo>
                      <a:pt x="1131" y="3275"/>
                    </a:lnTo>
                    <a:lnTo>
                      <a:pt x="1130" y="3264"/>
                    </a:lnTo>
                    <a:lnTo>
                      <a:pt x="1130" y="3257"/>
                    </a:lnTo>
                    <a:lnTo>
                      <a:pt x="1128" y="3254"/>
                    </a:lnTo>
                    <a:lnTo>
                      <a:pt x="1130" y="3251"/>
                    </a:lnTo>
                    <a:lnTo>
                      <a:pt x="1130" y="3245"/>
                    </a:lnTo>
                    <a:lnTo>
                      <a:pt x="1130" y="3234"/>
                    </a:lnTo>
                    <a:lnTo>
                      <a:pt x="1130" y="3220"/>
                    </a:lnTo>
                    <a:lnTo>
                      <a:pt x="1130" y="3205"/>
                    </a:lnTo>
                    <a:lnTo>
                      <a:pt x="1130" y="3191"/>
                    </a:lnTo>
                    <a:lnTo>
                      <a:pt x="1128" y="3177"/>
                    </a:lnTo>
                    <a:lnTo>
                      <a:pt x="1127" y="3166"/>
                    </a:lnTo>
                    <a:lnTo>
                      <a:pt x="1124" y="3159"/>
                    </a:lnTo>
                    <a:lnTo>
                      <a:pt x="1121" y="3155"/>
                    </a:lnTo>
                    <a:lnTo>
                      <a:pt x="1118" y="3153"/>
                    </a:lnTo>
                    <a:lnTo>
                      <a:pt x="1115" y="3150"/>
                    </a:lnTo>
                    <a:lnTo>
                      <a:pt x="1114" y="3145"/>
                    </a:lnTo>
                    <a:lnTo>
                      <a:pt x="1113" y="3139"/>
                    </a:lnTo>
                    <a:lnTo>
                      <a:pt x="1113" y="3133"/>
                    </a:lnTo>
                    <a:lnTo>
                      <a:pt x="1113" y="3127"/>
                    </a:lnTo>
                    <a:lnTo>
                      <a:pt x="1113" y="3122"/>
                    </a:lnTo>
                    <a:lnTo>
                      <a:pt x="1113" y="3117"/>
                    </a:lnTo>
                    <a:lnTo>
                      <a:pt x="1113" y="3114"/>
                    </a:lnTo>
                    <a:lnTo>
                      <a:pt x="1113" y="3113"/>
                    </a:lnTo>
                    <a:lnTo>
                      <a:pt x="1113" y="3112"/>
                    </a:lnTo>
                    <a:lnTo>
                      <a:pt x="1112" y="3109"/>
                    </a:lnTo>
                    <a:lnTo>
                      <a:pt x="1112" y="3103"/>
                    </a:lnTo>
                    <a:lnTo>
                      <a:pt x="1111" y="3097"/>
                    </a:lnTo>
                    <a:lnTo>
                      <a:pt x="1110" y="3089"/>
                    </a:lnTo>
                    <a:lnTo>
                      <a:pt x="1110" y="3081"/>
                    </a:lnTo>
                    <a:lnTo>
                      <a:pt x="1110" y="3074"/>
                    </a:lnTo>
                    <a:lnTo>
                      <a:pt x="1110" y="3067"/>
                    </a:lnTo>
                    <a:lnTo>
                      <a:pt x="1111" y="3062"/>
                    </a:lnTo>
                    <a:lnTo>
                      <a:pt x="1113" y="3059"/>
                    </a:lnTo>
                    <a:lnTo>
                      <a:pt x="1115" y="3056"/>
                    </a:lnTo>
                    <a:lnTo>
                      <a:pt x="1118" y="3054"/>
                    </a:lnTo>
                    <a:lnTo>
                      <a:pt x="1118" y="3051"/>
                    </a:lnTo>
                    <a:lnTo>
                      <a:pt x="1118" y="3047"/>
                    </a:lnTo>
                    <a:lnTo>
                      <a:pt x="1118" y="3043"/>
                    </a:lnTo>
                    <a:lnTo>
                      <a:pt x="1116" y="3039"/>
                    </a:lnTo>
                    <a:lnTo>
                      <a:pt x="1116" y="3036"/>
                    </a:lnTo>
                    <a:lnTo>
                      <a:pt x="1115" y="3033"/>
                    </a:lnTo>
                    <a:lnTo>
                      <a:pt x="1114" y="3029"/>
                    </a:lnTo>
                    <a:lnTo>
                      <a:pt x="1113" y="3027"/>
                    </a:lnTo>
                    <a:lnTo>
                      <a:pt x="1118" y="3026"/>
                    </a:lnTo>
                    <a:lnTo>
                      <a:pt x="1123" y="3025"/>
                    </a:lnTo>
                    <a:lnTo>
                      <a:pt x="1126" y="3025"/>
                    </a:lnTo>
                    <a:lnTo>
                      <a:pt x="1131" y="3024"/>
                    </a:lnTo>
                    <a:lnTo>
                      <a:pt x="1134" y="3024"/>
                    </a:lnTo>
                    <a:lnTo>
                      <a:pt x="1138" y="3024"/>
                    </a:lnTo>
                    <a:lnTo>
                      <a:pt x="1140" y="3025"/>
                    </a:lnTo>
                    <a:lnTo>
                      <a:pt x="1144" y="3025"/>
                    </a:lnTo>
                    <a:lnTo>
                      <a:pt x="1146" y="3026"/>
                    </a:lnTo>
                    <a:lnTo>
                      <a:pt x="1147" y="3027"/>
                    </a:lnTo>
                    <a:lnTo>
                      <a:pt x="1173" y="2969"/>
                    </a:lnTo>
                    <a:lnTo>
                      <a:pt x="1165" y="2861"/>
                    </a:lnTo>
                    <a:lnTo>
                      <a:pt x="1166" y="2855"/>
                    </a:lnTo>
                    <a:lnTo>
                      <a:pt x="1168" y="2842"/>
                    </a:lnTo>
                    <a:lnTo>
                      <a:pt x="1169" y="2822"/>
                    </a:lnTo>
                    <a:lnTo>
                      <a:pt x="1169" y="2798"/>
                    </a:lnTo>
                    <a:lnTo>
                      <a:pt x="1168" y="2770"/>
                    </a:lnTo>
                    <a:lnTo>
                      <a:pt x="1165" y="2743"/>
                    </a:lnTo>
                    <a:lnTo>
                      <a:pt x="1159" y="2717"/>
                    </a:lnTo>
                    <a:lnTo>
                      <a:pt x="1150" y="2695"/>
                    </a:lnTo>
                    <a:lnTo>
                      <a:pt x="1137" y="2679"/>
                    </a:lnTo>
                    <a:lnTo>
                      <a:pt x="1119" y="2669"/>
                    </a:lnTo>
                    <a:lnTo>
                      <a:pt x="1119" y="2668"/>
                    </a:lnTo>
                    <a:lnTo>
                      <a:pt x="1119" y="2666"/>
                    </a:lnTo>
                    <a:lnTo>
                      <a:pt x="1118" y="2663"/>
                    </a:lnTo>
                    <a:lnTo>
                      <a:pt x="1119" y="2657"/>
                    </a:lnTo>
                    <a:lnTo>
                      <a:pt x="1119" y="2653"/>
                    </a:lnTo>
                    <a:lnTo>
                      <a:pt x="1120" y="2648"/>
                    </a:lnTo>
                    <a:lnTo>
                      <a:pt x="1121" y="2642"/>
                    </a:lnTo>
                    <a:lnTo>
                      <a:pt x="1124" y="2637"/>
                    </a:lnTo>
                    <a:lnTo>
                      <a:pt x="1127" y="2633"/>
                    </a:lnTo>
                    <a:lnTo>
                      <a:pt x="1132" y="2630"/>
                    </a:lnTo>
                    <a:lnTo>
                      <a:pt x="1126" y="2622"/>
                    </a:lnTo>
                    <a:lnTo>
                      <a:pt x="1121" y="2613"/>
                    </a:lnTo>
                    <a:lnTo>
                      <a:pt x="1116" y="2601"/>
                    </a:lnTo>
                    <a:lnTo>
                      <a:pt x="1111" y="2590"/>
                    </a:lnTo>
                    <a:lnTo>
                      <a:pt x="1107" y="2578"/>
                    </a:lnTo>
                    <a:lnTo>
                      <a:pt x="1103" y="2566"/>
                    </a:lnTo>
                    <a:lnTo>
                      <a:pt x="1100" y="2556"/>
                    </a:lnTo>
                    <a:lnTo>
                      <a:pt x="1097" y="2549"/>
                    </a:lnTo>
                    <a:lnTo>
                      <a:pt x="1096" y="2543"/>
                    </a:lnTo>
                    <a:lnTo>
                      <a:pt x="1095" y="2542"/>
                    </a:lnTo>
                    <a:lnTo>
                      <a:pt x="1090" y="2487"/>
                    </a:lnTo>
                    <a:lnTo>
                      <a:pt x="1090" y="2445"/>
                    </a:lnTo>
                    <a:lnTo>
                      <a:pt x="1090" y="2444"/>
                    </a:lnTo>
                    <a:lnTo>
                      <a:pt x="1091" y="2442"/>
                    </a:lnTo>
                    <a:lnTo>
                      <a:pt x="1093" y="2438"/>
                    </a:lnTo>
                    <a:lnTo>
                      <a:pt x="1094" y="2432"/>
                    </a:lnTo>
                    <a:lnTo>
                      <a:pt x="1094" y="2427"/>
                    </a:lnTo>
                    <a:lnTo>
                      <a:pt x="1094" y="2419"/>
                    </a:lnTo>
                    <a:lnTo>
                      <a:pt x="1094" y="2413"/>
                    </a:lnTo>
                    <a:lnTo>
                      <a:pt x="1091" y="2405"/>
                    </a:lnTo>
                    <a:lnTo>
                      <a:pt x="1087" y="2397"/>
                    </a:lnTo>
                    <a:lnTo>
                      <a:pt x="1082" y="2390"/>
                    </a:lnTo>
                    <a:lnTo>
                      <a:pt x="1066" y="2322"/>
                    </a:lnTo>
                    <a:lnTo>
                      <a:pt x="1066" y="2321"/>
                    </a:lnTo>
                    <a:lnTo>
                      <a:pt x="1065" y="2319"/>
                    </a:lnTo>
                    <a:lnTo>
                      <a:pt x="1065" y="2317"/>
                    </a:lnTo>
                    <a:lnTo>
                      <a:pt x="1065" y="2313"/>
                    </a:lnTo>
                    <a:lnTo>
                      <a:pt x="1066" y="2308"/>
                    </a:lnTo>
                    <a:lnTo>
                      <a:pt x="1069" y="2303"/>
                    </a:lnTo>
                    <a:lnTo>
                      <a:pt x="1071" y="2298"/>
                    </a:lnTo>
                    <a:lnTo>
                      <a:pt x="1075" y="2293"/>
                    </a:lnTo>
                    <a:lnTo>
                      <a:pt x="1082" y="2290"/>
                    </a:lnTo>
                    <a:lnTo>
                      <a:pt x="1090" y="2285"/>
                    </a:lnTo>
                    <a:lnTo>
                      <a:pt x="1090" y="2283"/>
                    </a:lnTo>
                    <a:lnTo>
                      <a:pt x="1093" y="2277"/>
                    </a:lnTo>
                    <a:lnTo>
                      <a:pt x="1096" y="2266"/>
                    </a:lnTo>
                    <a:lnTo>
                      <a:pt x="1100" y="2252"/>
                    </a:lnTo>
                    <a:lnTo>
                      <a:pt x="1105" y="2233"/>
                    </a:lnTo>
                    <a:lnTo>
                      <a:pt x="1108" y="2212"/>
                    </a:lnTo>
                    <a:lnTo>
                      <a:pt x="1110" y="2187"/>
                    </a:lnTo>
                    <a:lnTo>
                      <a:pt x="1111" y="2161"/>
                    </a:lnTo>
                    <a:lnTo>
                      <a:pt x="1111" y="2132"/>
                    </a:lnTo>
                    <a:lnTo>
                      <a:pt x="1108" y="2100"/>
                    </a:lnTo>
                    <a:lnTo>
                      <a:pt x="1109" y="2098"/>
                    </a:lnTo>
                    <a:lnTo>
                      <a:pt x="1109" y="2095"/>
                    </a:lnTo>
                    <a:lnTo>
                      <a:pt x="1109" y="2092"/>
                    </a:lnTo>
                    <a:lnTo>
                      <a:pt x="1110" y="2086"/>
                    </a:lnTo>
                    <a:lnTo>
                      <a:pt x="1111" y="2081"/>
                    </a:lnTo>
                    <a:lnTo>
                      <a:pt x="1112" y="2074"/>
                    </a:lnTo>
                    <a:lnTo>
                      <a:pt x="1113" y="2068"/>
                    </a:lnTo>
                    <a:lnTo>
                      <a:pt x="1114" y="2059"/>
                    </a:lnTo>
                    <a:lnTo>
                      <a:pt x="1116" y="2050"/>
                    </a:lnTo>
                    <a:lnTo>
                      <a:pt x="1124" y="2065"/>
                    </a:lnTo>
                    <a:lnTo>
                      <a:pt x="1132" y="2075"/>
                    </a:lnTo>
                    <a:lnTo>
                      <a:pt x="1139" y="2084"/>
                    </a:lnTo>
                    <a:lnTo>
                      <a:pt x="1146" y="2092"/>
                    </a:lnTo>
                    <a:lnTo>
                      <a:pt x="1152" y="2097"/>
                    </a:lnTo>
                    <a:lnTo>
                      <a:pt x="1158" y="2100"/>
                    </a:lnTo>
                    <a:lnTo>
                      <a:pt x="1162" y="2104"/>
                    </a:lnTo>
                    <a:lnTo>
                      <a:pt x="1165" y="2105"/>
                    </a:lnTo>
                    <a:lnTo>
                      <a:pt x="1168" y="2106"/>
                    </a:lnTo>
                    <a:lnTo>
                      <a:pt x="1171" y="2106"/>
                    </a:lnTo>
                    <a:lnTo>
                      <a:pt x="1176" y="2105"/>
                    </a:lnTo>
                    <a:lnTo>
                      <a:pt x="1185" y="2104"/>
                    </a:lnTo>
                    <a:lnTo>
                      <a:pt x="1196" y="2103"/>
                    </a:lnTo>
                    <a:lnTo>
                      <a:pt x="1208" y="2102"/>
                    </a:lnTo>
                    <a:lnTo>
                      <a:pt x="1220" y="2099"/>
                    </a:lnTo>
                    <a:lnTo>
                      <a:pt x="1231" y="2098"/>
                    </a:lnTo>
                    <a:lnTo>
                      <a:pt x="1240" y="2096"/>
                    </a:lnTo>
                    <a:lnTo>
                      <a:pt x="1248" y="2094"/>
                    </a:lnTo>
                    <a:lnTo>
                      <a:pt x="1251" y="2093"/>
                    </a:lnTo>
                    <a:lnTo>
                      <a:pt x="1256" y="2088"/>
                    </a:lnTo>
                    <a:lnTo>
                      <a:pt x="1263" y="2081"/>
                    </a:lnTo>
                    <a:lnTo>
                      <a:pt x="1273" y="2070"/>
                    </a:lnTo>
                    <a:lnTo>
                      <a:pt x="1284" y="2057"/>
                    </a:lnTo>
                    <a:lnTo>
                      <a:pt x="1296" y="2042"/>
                    </a:lnTo>
                    <a:lnTo>
                      <a:pt x="1308" y="2028"/>
                    </a:lnTo>
                    <a:lnTo>
                      <a:pt x="1319" y="2012"/>
                    </a:lnTo>
                    <a:lnTo>
                      <a:pt x="1326" y="1999"/>
                    </a:lnTo>
                    <a:lnTo>
                      <a:pt x="1332" y="1987"/>
                    </a:lnTo>
                    <a:lnTo>
                      <a:pt x="1333" y="1978"/>
                    </a:lnTo>
                    <a:lnTo>
                      <a:pt x="1332" y="1971"/>
                    </a:lnTo>
                    <a:lnTo>
                      <a:pt x="1332" y="1966"/>
                    </a:lnTo>
                    <a:lnTo>
                      <a:pt x="1332" y="1961"/>
                    </a:lnTo>
                    <a:lnTo>
                      <a:pt x="1333" y="1957"/>
                    </a:lnTo>
                    <a:lnTo>
                      <a:pt x="1334" y="1954"/>
                    </a:lnTo>
                    <a:lnTo>
                      <a:pt x="1335" y="1950"/>
                    </a:lnTo>
                    <a:lnTo>
                      <a:pt x="1336" y="1948"/>
                    </a:lnTo>
                    <a:lnTo>
                      <a:pt x="1338" y="1946"/>
                    </a:lnTo>
                    <a:lnTo>
                      <a:pt x="1341" y="1945"/>
                    </a:lnTo>
                    <a:lnTo>
                      <a:pt x="1343" y="1944"/>
                    </a:lnTo>
                    <a:lnTo>
                      <a:pt x="1345" y="1942"/>
                    </a:lnTo>
                    <a:lnTo>
                      <a:pt x="1346" y="1937"/>
                    </a:lnTo>
                    <a:lnTo>
                      <a:pt x="1346" y="1931"/>
                    </a:lnTo>
                    <a:lnTo>
                      <a:pt x="1346" y="1923"/>
                    </a:lnTo>
                    <a:lnTo>
                      <a:pt x="1344" y="1914"/>
                    </a:lnTo>
                    <a:lnTo>
                      <a:pt x="1343" y="1907"/>
                    </a:lnTo>
                    <a:lnTo>
                      <a:pt x="1341" y="1899"/>
                    </a:lnTo>
                    <a:lnTo>
                      <a:pt x="1339" y="1893"/>
                    </a:lnTo>
                    <a:lnTo>
                      <a:pt x="1338" y="1888"/>
                    </a:lnTo>
                    <a:lnTo>
                      <a:pt x="1338" y="1886"/>
                    </a:lnTo>
                    <a:lnTo>
                      <a:pt x="1337" y="1886"/>
                    </a:lnTo>
                    <a:lnTo>
                      <a:pt x="1337" y="1884"/>
                    </a:lnTo>
                    <a:lnTo>
                      <a:pt x="1336" y="1881"/>
                    </a:lnTo>
                    <a:lnTo>
                      <a:pt x="1334" y="1876"/>
                    </a:lnTo>
                    <a:lnTo>
                      <a:pt x="1333" y="1872"/>
                    </a:lnTo>
                    <a:lnTo>
                      <a:pt x="1331" y="1867"/>
                    </a:lnTo>
                    <a:lnTo>
                      <a:pt x="1329" y="1862"/>
                    </a:lnTo>
                    <a:lnTo>
                      <a:pt x="1325" y="1858"/>
                    </a:lnTo>
                    <a:lnTo>
                      <a:pt x="1323" y="1855"/>
                    </a:lnTo>
                    <a:lnTo>
                      <a:pt x="1320" y="1852"/>
                    </a:lnTo>
                    <a:lnTo>
                      <a:pt x="1318" y="1850"/>
                    </a:lnTo>
                    <a:lnTo>
                      <a:pt x="1317" y="1846"/>
                    </a:lnTo>
                    <a:lnTo>
                      <a:pt x="1315" y="1839"/>
                    </a:lnTo>
                    <a:lnTo>
                      <a:pt x="1315" y="1832"/>
                    </a:lnTo>
                    <a:lnTo>
                      <a:pt x="1315" y="1823"/>
                    </a:lnTo>
                    <a:lnTo>
                      <a:pt x="1315" y="1814"/>
                    </a:lnTo>
                    <a:lnTo>
                      <a:pt x="1315" y="1806"/>
                    </a:lnTo>
                    <a:lnTo>
                      <a:pt x="1314" y="1797"/>
                    </a:lnTo>
                    <a:lnTo>
                      <a:pt x="1313" y="1790"/>
                    </a:lnTo>
                    <a:lnTo>
                      <a:pt x="1312" y="1785"/>
                    </a:lnTo>
                    <a:lnTo>
                      <a:pt x="1309" y="1780"/>
                    </a:lnTo>
                    <a:lnTo>
                      <a:pt x="1305" y="1771"/>
                    </a:lnTo>
                    <a:lnTo>
                      <a:pt x="1298" y="1761"/>
                    </a:lnTo>
                    <a:lnTo>
                      <a:pt x="1289" y="1749"/>
                    </a:lnTo>
                    <a:lnTo>
                      <a:pt x="1281" y="1736"/>
                    </a:lnTo>
                    <a:lnTo>
                      <a:pt x="1272" y="1722"/>
                    </a:lnTo>
                    <a:lnTo>
                      <a:pt x="1262" y="1708"/>
                    </a:lnTo>
                    <a:lnTo>
                      <a:pt x="1253" y="1696"/>
                    </a:lnTo>
                    <a:lnTo>
                      <a:pt x="1246" y="1684"/>
                    </a:lnTo>
                    <a:lnTo>
                      <a:pt x="1238" y="1675"/>
                    </a:lnTo>
                    <a:lnTo>
                      <a:pt x="1248" y="1655"/>
                    </a:lnTo>
                    <a:lnTo>
                      <a:pt x="1259" y="1634"/>
                    </a:lnTo>
                    <a:lnTo>
                      <a:pt x="1269" y="1613"/>
                    </a:lnTo>
                    <a:lnTo>
                      <a:pt x="1279" y="1593"/>
                    </a:lnTo>
                    <a:lnTo>
                      <a:pt x="1287" y="1574"/>
                    </a:lnTo>
                    <a:lnTo>
                      <a:pt x="1296" y="1558"/>
                    </a:lnTo>
                    <a:lnTo>
                      <a:pt x="1302" y="1544"/>
                    </a:lnTo>
                    <a:lnTo>
                      <a:pt x="1307" y="1533"/>
                    </a:lnTo>
                    <a:lnTo>
                      <a:pt x="1310" y="1526"/>
                    </a:lnTo>
                    <a:lnTo>
                      <a:pt x="1312" y="1524"/>
                    </a:lnTo>
                    <a:lnTo>
                      <a:pt x="1312" y="1522"/>
                    </a:lnTo>
                    <a:lnTo>
                      <a:pt x="1313" y="1519"/>
                    </a:lnTo>
                    <a:lnTo>
                      <a:pt x="1314" y="1512"/>
                    </a:lnTo>
                    <a:lnTo>
                      <a:pt x="1314" y="1504"/>
                    </a:lnTo>
                    <a:lnTo>
                      <a:pt x="1313" y="1495"/>
                    </a:lnTo>
                    <a:lnTo>
                      <a:pt x="1310" y="1484"/>
                    </a:lnTo>
                    <a:lnTo>
                      <a:pt x="1302" y="1473"/>
                    </a:lnTo>
                    <a:lnTo>
                      <a:pt x="1293" y="1461"/>
                    </a:lnTo>
                    <a:lnTo>
                      <a:pt x="1277" y="1449"/>
                    </a:lnTo>
                    <a:lnTo>
                      <a:pt x="1257" y="1437"/>
                    </a:lnTo>
                    <a:lnTo>
                      <a:pt x="1256" y="1437"/>
                    </a:lnTo>
                    <a:lnTo>
                      <a:pt x="1256" y="1436"/>
                    </a:lnTo>
                    <a:lnTo>
                      <a:pt x="1257" y="1436"/>
                    </a:lnTo>
                    <a:lnTo>
                      <a:pt x="1257" y="1435"/>
                    </a:lnTo>
                    <a:lnTo>
                      <a:pt x="1257" y="1436"/>
                    </a:lnTo>
                    <a:lnTo>
                      <a:pt x="1256" y="1436"/>
                    </a:lnTo>
                    <a:lnTo>
                      <a:pt x="1257" y="1436"/>
                    </a:lnTo>
                    <a:lnTo>
                      <a:pt x="1257" y="1435"/>
                    </a:lnTo>
                    <a:lnTo>
                      <a:pt x="1258" y="1432"/>
                    </a:lnTo>
                    <a:lnTo>
                      <a:pt x="1260" y="1428"/>
                    </a:lnTo>
                    <a:lnTo>
                      <a:pt x="1261" y="1425"/>
                    </a:lnTo>
                    <a:lnTo>
                      <a:pt x="1263" y="1421"/>
                    </a:lnTo>
                    <a:lnTo>
                      <a:pt x="1265" y="1416"/>
                    </a:lnTo>
                    <a:lnTo>
                      <a:pt x="1267" y="1411"/>
                    </a:lnTo>
                    <a:lnTo>
                      <a:pt x="1269" y="1407"/>
                    </a:lnTo>
                    <a:lnTo>
                      <a:pt x="1271" y="1402"/>
                    </a:lnTo>
                    <a:lnTo>
                      <a:pt x="1273" y="1398"/>
                    </a:lnTo>
                    <a:lnTo>
                      <a:pt x="1275" y="1393"/>
                    </a:lnTo>
                    <a:lnTo>
                      <a:pt x="1275" y="1392"/>
                    </a:lnTo>
                    <a:lnTo>
                      <a:pt x="1275" y="1393"/>
                    </a:lnTo>
                    <a:lnTo>
                      <a:pt x="1275" y="1392"/>
                    </a:lnTo>
                    <a:lnTo>
                      <a:pt x="1276" y="1391"/>
                    </a:lnTo>
                    <a:lnTo>
                      <a:pt x="1275" y="1391"/>
                    </a:lnTo>
                    <a:lnTo>
                      <a:pt x="1275" y="1390"/>
                    </a:lnTo>
                    <a:lnTo>
                      <a:pt x="1276" y="1388"/>
                    </a:lnTo>
                    <a:lnTo>
                      <a:pt x="1276" y="1385"/>
                    </a:lnTo>
                    <a:lnTo>
                      <a:pt x="1275" y="1383"/>
                    </a:lnTo>
                    <a:lnTo>
                      <a:pt x="1273" y="1379"/>
                    </a:lnTo>
                    <a:lnTo>
                      <a:pt x="1271" y="1376"/>
                    </a:lnTo>
                    <a:lnTo>
                      <a:pt x="1268" y="1374"/>
                    </a:lnTo>
                    <a:lnTo>
                      <a:pt x="1263" y="1371"/>
                    </a:lnTo>
                    <a:lnTo>
                      <a:pt x="1259" y="1368"/>
                    </a:lnTo>
                    <a:lnTo>
                      <a:pt x="1255" y="1366"/>
                    </a:lnTo>
                    <a:lnTo>
                      <a:pt x="1249" y="1364"/>
                    </a:lnTo>
                    <a:lnTo>
                      <a:pt x="1245" y="1363"/>
                    </a:lnTo>
                    <a:lnTo>
                      <a:pt x="1242" y="1362"/>
                    </a:lnTo>
                    <a:lnTo>
                      <a:pt x="1237" y="1361"/>
                    </a:lnTo>
                    <a:lnTo>
                      <a:pt x="1234" y="1361"/>
                    </a:lnTo>
                    <a:lnTo>
                      <a:pt x="1230" y="1360"/>
                    </a:lnTo>
                    <a:lnTo>
                      <a:pt x="1226" y="1360"/>
                    </a:lnTo>
                    <a:lnTo>
                      <a:pt x="1223" y="1360"/>
                    </a:lnTo>
                    <a:lnTo>
                      <a:pt x="1221" y="1361"/>
                    </a:lnTo>
                    <a:lnTo>
                      <a:pt x="1218" y="1361"/>
                    </a:lnTo>
                    <a:lnTo>
                      <a:pt x="1215" y="1362"/>
                    </a:lnTo>
                    <a:lnTo>
                      <a:pt x="1215" y="1363"/>
                    </a:lnTo>
                    <a:lnTo>
                      <a:pt x="1215" y="1362"/>
                    </a:lnTo>
                    <a:lnTo>
                      <a:pt x="1214" y="1363"/>
                    </a:lnTo>
                    <a:lnTo>
                      <a:pt x="1213" y="1364"/>
                    </a:lnTo>
                    <a:lnTo>
                      <a:pt x="1212" y="1365"/>
                    </a:lnTo>
                    <a:lnTo>
                      <a:pt x="1211" y="1366"/>
                    </a:lnTo>
                    <a:lnTo>
                      <a:pt x="1210" y="1366"/>
                    </a:lnTo>
                    <a:lnTo>
                      <a:pt x="1210" y="1367"/>
                    </a:lnTo>
                    <a:lnTo>
                      <a:pt x="1209" y="1370"/>
                    </a:lnTo>
                    <a:lnTo>
                      <a:pt x="1208" y="1373"/>
                    </a:lnTo>
                    <a:lnTo>
                      <a:pt x="1206" y="1378"/>
                    </a:lnTo>
                    <a:lnTo>
                      <a:pt x="1202" y="1385"/>
                    </a:lnTo>
                    <a:lnTo>
                      <a:pt x="1200" y="1391"/>
                    </a:lnTo>
                    <a:lnTo>
                      <a:pt x="1197" y="1397"/>
                    </a:lnTo>
                    <a:lnTo>
                      <a:pt x="1195" y="1403"/>
                    </a:lnTo>
                    <a:lnTo>
                      <a:pt x="1192" y="1408"/>
                    </a:lnTo>
                    <a:lnTo>
                      <a:pt x="1190" y="1412"/>
                    </a:lnTo>
                    <a:lnTo>
                      <a:pt x="1189" y="1414"/>
                    </a:lnTo>
                    <a:lnTo>
                      <a:pt x="1189" y="1416"/>
                    </a:lnTo>
                    <a:lnTo>
                      <a:pt x="1188" y="1417"/>
                    </a:lnTo>
                    <a:lnTo>
                      <a:pt x="1188" y="1419"/>
                    </a:lnTo>
                    <a:lnTo>
                      <a:pt x="1188" y="1420"/>
                    </a:lnTo>
                    <a:lnTo>
                      <a:pt x="1188" y="1419"/>
                    </a:lnTo>
                    <a:lnTo>
                      <a:pt x="1188" y="1417"/>
                    </a:lnTo>
                    <a:lnTo>
                      <a:pt x="1188" y="1416"/>
                    </a:lnTo>
                    <a:lnTo>
                      <a:pt x="1189" y="1414"/>
                    </a:lnTo>
                    <a:lnTo>
                      <a:pt x="1178" y="1411"/>
                    </a:lnTo>
                    <a:lnTo>
                      <a:pt x="1170" y="1408"/>
                    </a:lnTo>
                    <a:lnTo>
                      <a:pt x="1161" y="1407"/>
                    </a:lnTo>
                    <a:lnTo>
                      <a:pt x="1153" y="1407"/>
                    </a:lnTo>
                    <a:lnTo>
                      <a:pt x="1146" y="1408"/>
                    </a:lnTo>
                    <a:lnTo>
                      <a:pt x="1139" y="1410"/>
                    </a:lnTo>
                    <a:lnTo>
                      <a:pt x="1134" y="1411"/>
                    </a:lnTo>
                    <a:lnTo>
                      <a:pt x="1128" y="1414"/>
                    </a:lnTo>
                    <a:lnTo>
                      <a:pt x="1125" y="1416"/>
                    </a:lnTo>
                    <a:lnTo>
                      <a:pt x="1121" y="1420"/>
                    </a:lnTo>
                    <a:lnTo>
                      <a:pt x="1121" y="1419"/>
                    </a:lnTo>
                    <a:lnTo>
                      <a:pt x="1122" y="1419"/>
                    </a:lnTo>
                    <a:lnTo>
                      <a:pt x="1122" y="1417"/>
                    </a:lnTo>
                    <a:lnTo>
                      <a:pt x="1122" y="1416"/>
                    </a:lnTo>
                    <a:lnTo>
                      <a:pt x="1122" y="1414"/>
                    </a:lnTo>
                    <a:lnTo>
                      <a:pt x="1122" y="1413"/>
                    </a:lnTo>
                    <a:lnTo>
                      <a:pt x="1122" y="1411"/>
                    </a:lnTo>
                    <a:lnTo>
                      <a:pt x="1121" y="1409"/>
                    </a:lnTo>
                    <a:lnTo>
                      <a:pt x="1121" y="1407"/>
                    </a:lnTo>
                    <a:lnTo>
                      <a:pt x="1123" y="1405"/>
                    </a:lnTo>
                    <a:lnTo>
                      <a:pt x="1125" y="1403"/>
                    </a:lnTo>
                    <a:lnTo>
                      <a:pt x="1127" y="1402"/>
                    </a:lnTo>
                    <a:lnTo>
                      <a:pt x="1128" y="1401"/>
                    </a:lnTo>
                    <a:lnTo>
                      <a:pt x="1130" y="1399"/>
                    </a:lnTo>
                    <a:lnTo>
                      <a:pt x="1132" y="1398"/>
                    </a:lnTo>
                    <a:lnTo>
                      <a:pt x="1133" y="1396"/>
                    </a:lnTo>
                    <a:lnTo>
                      <a:pt x="1133" y="1395"/>
                    </a:lnTo>
                    <a:lnTo>
                      <a:pt x="1134" y="1392"/>
                    </a:lnTo>
                    <a:lnTo>
                      <a:pt x="1134" y="1390"/>
                    </a:lnTo>
                    <a:lnTo>
                      <a:pt x="1134" y="1389"/>
                    </a:lnTo>
                    <a:lnTo>
                      <a:pt x="1135" y="1387"/>
                    </a:lnTo>
                    <a:lnTo>
                      <a:pt x="1135" y="1386"/>
                    </a:lnTo>
                    <a:lnTo>
                      <a:pt x="1135" y="1384"/>
                    </a:lnTo>
                    <a:lnTo>
                      <a:pt x="1135" y="1383"/>
                    </a:lnTo>
                    <a:lnTo>
                      <a:pt x="1135" y="1382"/>
                    </a:lnTo>
                    <a:lnTo>
                      <a:pt x="1136" y="1379"/>
                    </a:lnTo>
                    <a:lnTo>
                      <a:pt x="1136" y="1378"/>
                    </a:lnTo>
                    <a:lnTo>
                      <a:pt x="1136" y="1376"/>
                    </a:lnTo>
                    <a:lnTo>
                      <a:pt x="1137" y="1375"/>
                    </a:lnTo>
                    <a:lnTo>
                      <a:pt x="1061" y="1375"/>
                    </a:lnTo>
                    <a:lnTo>
                      <a:pt x="1061" y="1377"/>
                    </a:lnTo>
                    <a:lnTo>
                      <a:pt x="1061" y="1378"/>
                    </a:lnTo>
                    <a:lnTo>
                      <a:pt x="1062" y="1380"/>
                    </a:lnTo>
                    <a:lnTo>
                      <a:pt x="1062" y="1383"/>
                    </a:lnTo>
                    <a:lnTo>
                      <a:pt x="1062" y="1385"/>
                    </a:lnTo>
                    <a:lnTo>
                      <a:pt x="1062" y="1387"/>
                    </a:lnTo>
                    <a:lnTo>
                      <a:pt x="1062" y="1389"/>
                    </a:lnTo>
                    <a:lnTo>
                      <a:pt x="1061" y="1391"/>
                    </a:lnTo>
                    <a:lnTo>
                      <a:pt x="1061" y="1393"/>
                    </a:lnTo>
                    <a:lnTo>
                      <a:pt x="1061" y="1396"/>
                    </a:lnTo>
                    <a:lnTo>
                      <a:pt x="1060" y="1392"/>
                    </a:lnTo>
                    <a:lnTo>
                      <a:pt x="1058" y="1389"/>
                    </a:lnTo>
                    <a:lnTo>
                      <a:pt x="1057" y="1386"/>
                    </a:lnTo>
                    <a:lnTo>
                      <a:pt x="1054" y="1383"/>
                    </a:lnTo>
                    <a:lnTo>
                      <a:pt x="1053" y="1379"/>
                    </a:lnTo>
                    <a:lnTo>
                      <a:pt x="1051" y="1377"/>
                    </a:lnTo>
                    <a:lnTo>
                      <a:pt x="1049" y="1374"/>
                    </a:lnTo>
                    <a:lnTo>
                      <a:pt x="1047" y="1371"/>
                    </a:lnTo>
                    <a:lnTo>
                      <a:pt x="1045" y="1367"/>
                    </a:lnTo>
                    <a:lnTo>
                      <a:pt x="1043" y="1364"/>
                    </a:lnTo>
                    <a:lnTo>
                      <a:pt x="1045" y="1364"/>
                    </a:lnTo>
                    <a:lnTo>
                      <a:pt x="1047" y="1365"/>
                    </a:lnTo>
                    <a:lnTo>
                      <a:pt x="1049" y="1365"/>
                    </a:lnTo>
                    <a:lnTo>
                      <a:pt x="1051" y="1365"/>
                    </a:lnTo>
                    <a:lnTo>
                      <a:pt x="1052" y="1365"/>
                    </a:lnTo>
                    <a:lnTo>
                      <a:pt x="1054" y="1366"/>
                    </a:lnTo>
                    <a:lnTo>
                      <a:pt x="1057" y="1366"/>
                    </a:lnTo>
                    <a:lnTo>
                      <a:pt x="1058" y="1366"/>
                    </a:lnTo>
                    <a:lnTo>
                      <a:pt x="1060" y="1366"/>
                    </a:lnTo>
                    <a:lnTo>
                      <a:pt x="1061" y="1367"/>
                    </a:lnTo>
                    <a:lnTo>
                      <a:pt x="1061" y="1368"/>
                    </a:lnTo>
                    <a:lnTo>
                      <a:pt x="1062" y="1370"/>
                    </a:lnTo>
                    <a:lnTo>
                      <a:pt x="1062" y="1371"/>
                    </a:lnTo>
                    <a:lnTo>
                      <a:pt x="1062" y="1372"/>
                    </a:lnTo>
                    <a:lnTo>
                      <a:pt x="1062" y="1373"/>
                    </a:lnTo>
                    <a:lnTo>
                      <a:pt x="1061" y="1373"/>
                    </a:lnTo>
                    <a:lnTo>
                      <a:pt x="1061" y="1374"/>
                    </a:lnTo>
                    <a:lnTo>
                      <a:pt x="1061" y="1375"/>
                    </a:lnTo>
                    <a:lnTo>
                      <a:pt x="1137" y="1375"/>
                    </a:lnTo>
                    <a:lnTo>
                      <a:pt x="1137" y="1373"/>
                    </a:lnTo>
                    <a:lnTo>
                      <a:pt x="1138" y="1372"/>
                    </a:lnTo>
                    <a:lnTo>
                      <a:pt x="1138" y="1371"/>
                    </a:lnTo>
                    <a:lnTo>
                      <a:pt x="1138" y="1368"/>
                    </a:lnTo>
                    <a:lnTo>
                      <a:pt x="1139" y="1367"/>
                    </a:lnTo>
                    <a:lnTo>
                      <a:pt x="1139" y="1365"/>
                    </a:lnTo>
                    <a:lnTo>
                      <a:pt x="1140" y="1364"/>
                    </a:lnTo>
                    <a:lnTo>
                      <a:pt x="1140" y="1362"/>
                    </a:lnTo>
                    <a:lnTo>
                      <a:pt x="1141" y="1361"/>
                    </a:lnTo>
                    <a:lnTo>
                      <a:pt x="1143" y="1359"/>
                    </a:lnTo>
                    <a:lnTo>
                      <a:pt x="1144" y="1359"/>
                    </a:lnTo>
                    <a:lnTo>
                      <a:pt x="1146" y="1358"/>
                    </a:lnTo>
                    <a:lnTo>
                      <a:pt x="1148" y="1358"/>
                    </a:lnTo>
                    <a:lnTo>
                      <a:pt x="1149" y="1357"/>
                    </a:lnTo>
                    <a:lnTo>
                      <a:pt x="1151" y="1355"/>
                    </a:lnTo>
                    <a:lnTo>
                      <a:pt x="1153" y="1355"/>
                    </a:lnTo>
                    <a:lnTo>
                      <a:pt x="1155" y="1354"/>
                    </a:lnTo>
                    <a:lnTo>
                      <a:pt x="1157" y="1353"/>
                    </a:lnTo>
                    <a:lnTo>
                      <a:pt x="1159" y="1352"/>
                    </a:lnTo>
                    <a:lnTo>
                      <a:pt x="1160" y="1351"/>
                    </a:lnTo>
                    <a:lnTo>
                      <a:pt x="1165" y="1352"/>
                    </a:lnTo>
                    <a:lnTo>
                      <a:pt x="1170" y="1352"/>
                    </a:lnTo>
                    <a:lnTo>
                      <a:pt x="1175" y="1351"/>
                    </a:lnTo>
                    <a:lnTo>
                      <a:pt x="1181" y="1349"/>
                    </a:lnTo>
                    <a:lnTo>
                      <a:pt x="1186" y="1346"/>
                    </a:lnTo>
                    <a:lnTo>
                      <a:pt x="1190" y="1342"/>
                    </a:lnTo>
                    <a:lnTo>
                      <a:pt x="1195" y="1338"/>
                    </a:lnTo>
                    <a:lnTo>
                      <a:pt x="1198" y="1335"/>
                    </a:lnTo>
                    <a:lnTo>
                      <a:pt x="1201" y="1330"/>
                    </a:lnTo>
                    <a:lnTo>
                      <a:pt x="1202" y="1328"/>
                    </a:lnTo>
                    <a:lnTo>
                      <a:pt x="1203" y="1326"/>
                    </a:lnTo>
                    <a:lnTo>
                      <a:pt x="1206" y="1325"/>
                    </a:lnTo>
                    <a:lnTo>
                      <a:pt x="1210" y="1325"/>
                    </a:lnTo>
                    <a:lnTo>
                      <a:pt x="1214" y="1325"/>
                    </a:lnTo>
                    <a:lnTo>
                      <a:pt x="1219" y="1324"/>
                    </a:lnTo>
                    <a:lnTo>
                      <a:pt x="1225" y="1324"/>
                    </a:lnTo>
                    <a:lnTo>
                      <a:pt x="1231" y="1323"/>
                    </a:lnTo>
                    <a:lnTo>
                      <a:pt x="1237" y="1321"/>
                    </a:lnTo>
                    <a:lnTo>
                      <a:pt x="1243" y="1318"/>
                    </a:lnTo>
                    <a:lnTo>
                      <a:pt x="1249" y="1315"/>
                    </a:lnTo>
                    <a:lnTo>
                      <a:pt x="1255" y="1311"/>
                    </a:lnTo>
                    <a:lnTo>
                      <a:pt x="1261" y="1308"/>
                    </a:lnTo>
                    <a:lnTo>
                      <a:pt x="1268" y="1305"/>
                    </a:lnTo>
                    <a:lnTo>
                      <a:pt x="1273" y="1304"/>
                    </a:lnTo>
                    <a:lnTo>
                      <a:pt x="1280" y="1303"/>
                    </a:lnTo>
                    <a:lnTo>
                      <a:pt x="1285" y="1304"/>
                    </a:lnTo>
                    <a:lnTo>
                      <a:pt x="1290" y="1304"/>
                    </a:lnTo>
                    <a:lnTo>
                      <a:pt x="1296" y="1305"/>
                    </a:lnTo>
                    <a:lnTo>
                      <a:pt x="1300" y="1308"/>
                    </a:lnTo>
                    <a:lnTo>
                      <a:pt x="1304" y="1310"/>
                    </a:lnTo>
                    <a:lnTo>
                      <a:pt x="1306" y="1310"/>
                    </a:lnTo>
                    <a:lnTo>
                      <a:pt x="1310" y="1308"/>
                    </a:lnTo>
                    <a:lnTo>
                      <a:pt x="1315" y="1305"/>
                    </a:lnTo>
                    <a:lnTo>
                      <a:pt x="1323" y="1301"/>
                    </a:lnTo>
                    <a:lnTo>
                      <a:pt x="1331" y="1295"/>
                    </a:lnTo>
                    <a:lnTo>
                      <a:pt x="1338" y="1286"/>
                    </a:lnTo>
                    <a:lnTo>
                      <a:pt x="1345" y="1275"/>
                    </a:lnTo>
                    <a:lnTo>
                      <a:pt x="1350" y="1261"/>
                    </a:lnTo>
                    <a:lnTo>
                      <a:pt x="1354" y="1243"/>
                    </a:lnTo>
                    <a:lnTo>
                      <a:pt x="1354" y="1224"/>
                    </a:lnTo>
                    <a:lnTo>
                      <a:pt x="1354" y="1223"/>
                    </a:lnTo>
                    <a:lnTo>
                      <a:pt x="1354" y="1222"/>
                    </a:lnTo>
                    <a:lnTo>
                      <a:pt x="1354" y="1221"/>
                    </a:lnTo>
                    <a:lnTo>
                      <a:pt x="1354" y="1219"/>
                    </a:lnTo>
                    <a:lnTo>
                      <a:pt x="1354" y="1218"/>
                    </a:lnTo>
                    <a:lnTo>
                      <a:pt x="1354" y="1216"/>
                    </a:lnTo>
                    <a:lnTo>
                      <a:pt x="1354" y="1215"/>
                    </a:lnTo>
                    <a:lnTo>
                      <a:pt x="1354" y="1214"/>
                    </a:lnTo>
                    <a:lnTo>
                      <a:pt x="1354" y="1213"/>
                    </a:lnTo>
                    <a:lnTo>
                      <a:pt x="1358" y="1211"/>
                    </a:lnTo>
                    <a:lnTo>
                      <a:pt x="1363" y="1209"/>
                    </a:lnTo>
                    <a:lnTo>
                      <a:pt x="1369" y="1206"/>
                    </a:lnTo>
                    <a:lnTo>
                      <a:pt x="1374" y="1203"/>
                    </a:lnTo>
                    <a:lnTo>
                      <a:pt x="1380" y="1201"/>
                    </a:lnTo>
                    <a:lnTo>
                      <a:pt x="1384" y="1198"/>
                    </a:lnTo>
                    <a:lnTo>
                      <a:pt x="1388" y="1194"/>
                    </a:lnTo>
                    <a:lnTo>
                      <a:pt x="1393" y="1191"/>
                    </a:lnTo>
                    <a:lnTo>
                      <a:pt x="1396" y="1188"/>
                    </a:lnTo>
                    <a:lnTo>
                      <a:pt x="1398" y="1185"/>
                    </a:lnTo>
                    <a:lnTo>
                      <a:pt x="1419" y="1179"/>
                    </a:lnTo>
                    <a:lnTo>
                      <a:pt x="1418" y="1176"/>
                    </a:lnTo>
                    <a:lnTo>
                      <a:pt x="1417" y="1168"/>
                    </a:lnTo>
                    <a:lnTo>
                      <a:pt x="1414" y="1155"/>
                    </a:lnTo>
                    <a:lnTo>
                      <a:pt x="1412" y="1139"/>
                    </a:lnTo>
                    <a:lnTo>
                      <a:pt x="1410" y="1119"/>
                    </a:lnTo>
                    <a:lnTo>
                      <a:pt x="1409" y="1098"/>
                    </a:lnTo>
                    <a:lnTo>
                      <a:pt x="1408" y="1074"/>
                    </a:lnTo>
                    <a:lnTo>
                      <a:pt x="1409" y="1050"/>
                    </a:lnTo>
                    <a:lnTo>
                      <a:pt x="1411" y="1027"/>
                    </a:lnTo>
                    <a:lnTo>
                      <a:pt x="1417" y="1004"/>
                    </a:lnTo>
                    <a:lnTo>
                      <a:pt x="1421" y="981"/>
                    </a:lnTo>
                    <a:lnTo>
                      <a:pt x="1423" y="957"/>
                    </a:lnTo>
                    <a:lnTo>
                      <a:pt x="1425" y="933"/>
                    </a:lnTo>
                    <a:lnTo>
                      <a:pt x="1426" y="910"/>
                    </a:lnTo>
                    <a:lnTo>
                      <a:pt x="1426" y="888"/>
                    </a:lnTo>
                    <a:lnTo>
                      <a:pt x="1426" y="868"/>
                    </a:lnTo>
                    <a:lnTo>
                      <a:pt x="1425" y="851"/>
                    </a:lnTo>
                    <a:lnTo>
                      <a:pt x="1425" y="838"/>
                    </a:lnTo>
                    <a:lnTo>
                      <a:pt x="1424" y="830"/>
                    </a:lnTo>
                    <a:lnTo>
                      <a:pt x="1424" y="827"/>
                    </a:lnTo>
                    <a:lnTo>
                      <a:pt x="1356" y="806"/>
                    </a:lnTo>
                    <a:lnTo>
                      <a:pt x="1362" y="788"/>
                    </a:lnTo>
                    <a:lnTo>
                      <a:pt x="1368" y="769"/>
                    </a:lnTo>
                    <a:lnTo>
                      <a:pt x="1373" y="752"/>
                    </a:lnTo>
                    <a:lnTo>
                      <a:pt x="1377" y="733"/>
                    </a:lnTo>
                    <a:lnTo>
                      <a:pt x="1381" y="715"/>
                    </a:lnTo>
                    <a:lnTo>
                      <a:pt x="1383" y="697"/>
                    </a:lnTo>
                    <a:lnTo>
                      <a:pt x="1384" y="680"/>
                    </a:lnTo>
                    <a:lnTo>
                      <a:pt x="1385" y="663"/>
                    </a:lnTo>
                    <a:lnTo>
                      <a:pt x="1384" y="645"/>
                    </a:lnTo>
                    <a:lnTo>
                      <a:pt x="1382" y="629"/>
                    </a:lnTo>
                    <a:lnTo>
                      <a:pt x="1393" y="629"/>
                    </a:lnTo>
                    <a:lnTo>
                      <a:pt x="1394" y="628"/>
                    </a:lnTo>
                    <a:lnTo>
                      <a:pt x="1395" y="628"/>
                    </a:lnTo>
                    <a:lnTo>
                      <a:pt x="1396" y="628"/>
                    </a:lnTo>
                    <a:lnTo>
                      <a:pt x="1397" y="627"/>
                    </a:lnTo>
                    <a:lnTo>
                      <a:pt x="1398" y="626"/>
                    </a:lnTo>
                    <a:lnTo>
                      <a:pt x="1399" y="625"/>
                    </a:lnTo>
                    <a:lnTo>
                      <a:pt x="1399" y="623"/>
                    </a:lnTo>
                    <a:lnTo>
                      <a:pt x="1400" y="622"/>
                    </a:lnTo>
                    <a:lnTo>
                      <a:pt x="1400" y="620"/>
                    </a:lnTo>
                    <a:lnTo>
                      <a:pt x="1401" y="619"/>
                    </a:lnTo>
                    <a:lnTo>
                      <a:pt x="1401" y="618"/>
                    </a:lnTo>
                    <a:lnTo>
                      <a:pt x="1402" y="616"/>
                    </a:lnTo>
                    <a:lnTo>
                      <a:pt x="1404" y="614"/>
                    </a:lnTo>
                    <a:lnTo>
                      <a:pt x="1404" y="612"/>
                    </a:lnTo>
                    <a:lnTo>
                      <a:pt x="1405" y="608"/>
                    </a:lnTo>
                    <a:lnTo>
                      <a:pt x="1406" y="606"/>
                    </a:lnTo>
                    <a:lnTo>
                      <a:pt x="1407" y="603"/>
                    </a:lnTo>
                    <a:lnTo>
                      <a:pt x="1408" y="600"/>
                    </a:lnTo>
                    <a:lnTo>
                      <a:pt x="1395" y="592"/>
                    </a:lnTo>
                    <a:lnTo>
                      <a:pt x="1395" y="595"/>
                    </a:lnTo>
                    <a:lnTo>
                      <a:pt x="1394" y="598"/>
                    </a:lnTo>
                    <a:lnTo>
                      <a:pt x="1394" y="602"/>
                    </a:lnTo>
                    <a:lnTo>
                      <a:pt x="1393" y="604"/>
                    </a:lnTo>
                    <a:lnTo>
                      <a:pt x="1392" y="607"/>
                    </a:lnTo>
                    <a:lnTo>
                      <a:pt x="1392" y="609"/>
                    </a:lnTo>
                    <a:lnTo>
                      <a:pt x="1391" y="612"/>
                    </a:lnTo>
                    <a:lnTo>
                      <a:pt x="1391" y="614"/>
                    </a:lnTo>
                    <a:lnTo>
                      <a:pt x="1391" y="615"/>
                    </a:lnTo>
                    <a:lnTo>
                      <a:pt x="1389" y="616"/>
                    </a:lnTo>
                    <a:lnTo>
                      <a:pt x="1380" y="616"/>
                    </a:lnTo>
                    <a:lnTo>
                      <a:pt x="1379" y="613"/>
                    </a:lnTo>
                    <a:lnTo>
                      <a:pt x="1379" y="609"/>
                    </a:lnTo>
                    <a:lnTo>
                      <a:pt x="1377" y="606"/>
                    </a:lnTo>
                    <a:lnTo>
                      <a:pt x="1377" y="603"/>
                    </a:lnTo>
                    <a:lnTo>
                      <a:pt x="1376" y="600"/>
                    </a:lnTo>
                    <a:lnTo>
                      <a:pt x="1375" y="597"/>
                    </a:lnTo>
                    <a:lnTo>
                      <a:pt x="1374" y="594"/>
                    </a:lnTo>
                    <a:lnTo>
                      <a:pt x="1374" y="591"/>
                    </a:lnTo>
                    <a:lnTo>
                      <a:pt x="1373" y="588"/>
                    </a:lnTo>
                    <a:lnTo>
                      <a:pt x="1372" y="584"/>
                    </a:lnTo>
                    <a:lnTo>
                      <a:pt x="1371" y="584"/>
                    </a:lnTo>
                    <a:lnTo>
                      <a:pt x="1367" y="583"/>
                    </a:lnTo>
                    <a:lnTo>
                      <a:pt x="1362" y="583"/>
                    </a:lnTo>
                    <a:lnTo>
                      <a:pt x="1356" y="583"/>
                    </a:lnTo>
                    <a:lnTo>
                      <a:pt x="1347" y="582"/>
                    </a:lnTo>
                    <a:lnTo>
                      <a:pt x="1338" y="582"/>
                    </a:lnTo>
                    <a:lnTo>
                      <a:pt x="1330" y="582"/>
                    </a:lnTo>
                    <a:lnTo>
                      <a:pt x="1321" y="583"/>
                    </a:lnTo>
                    <a:lnTo>
                      <a:pt x="1312" y="584"/>
                    </a:lnTo>
                    <a:lnTo>
                      <a:pt x="1304" y="586"/>
                    </a:lnTo>
                    <a:lnTo>
                      <a:pt x="1305" y="585"/>
                    </a:lnTo>
                    <a:lnTo>
                      <a:pt x="1306" y="584"/>
                    </a:lnTo>
                    <a:lnTo>
                      <a:pt x="1306" y="583"/>
                    </a:lnTo>
                    <a:lnTo>
                      <a:pt x="1307" y="582"/>
                    </a:lnTo>
                    <a:lnTo>
                      <a:pt x="1307" y="581"/>
                    </a:lnTo>
                    <a:lnTo>
                      <a:pt x="1312" y="581"/>
                    </a:lnTo>
                    <a:lnTo>
                      <a:pt x="1320" y="581"/>
                    </a:lnTo>
                    <a:lnTo>
                      <a:pt x="1329" y="581"/>
                    </a:lnTo>
                    <a:lnTo>
                      <a:pt x="1339" y="581"/>
                    </a:lnTo>
                    <a:lnTo>
                      <a:pt x="1351" y="581"/>
                    </a:lnTo>
                    <a:lnTo>
                      <a:pt x="1362" y="581"/>
                    </a:lnTo>
                    <a:lnTo>
                      <a:pt x="1374" y="581"/>
                    </a:lnTo>
                    <a:lnTo>
                      <a:pt x="1384" y="581"/>
                    </a:lnTo>
                    <a:lnTo>
                      <a:pt x="1394" y="581"/>
                    </a:lnTo>
                    <a:lnTo>
                      <a:pt x="1400" y="581"/>
                    </a:lnTo>
                    <a:lnTo>
                      <a:pt x="1400" y="582"/>
                    </a:lnTo>
                    <a:lnTo>
                      <a:pt x="1399" y="583"/>
                    </a:lnTo>
                    <a:lnTo>
                      <a:pt x="1399" y="584"/>
                    </a:lnTo>
                    <a:lnTo>
                      <a:pt x="1399" y="585"/>
                    </a:lnTo>
                    <a:lnTo>
                      <a:pt x="1398" y="586"/>
                    </a:lnTo>
                    <a:lnTo>
                      <a:pt x="1398" y="588"/>
                    </a:lnTo>
                    <a:lnTo>
                      <a:pt x="1397" y="589"/>
                    </a:lnTo>
                    <a:lnTo>
                      <a:pt x="1397" y="590"/>
                    </a:lnTo>
                    <a:lnTo>
                      <a:pt x="1396" y="591"/>
                    </a:lnTo>
                    <a:lnTo>
                      <a:pt x="1395" y="592"/>
                    </a:lnTo>
                    <a:lnTo>
                      <a:pt x="1408" y="600"/>
                    </a:lnTo>
                    <a:lnTo>
                      <a:pt x="1409" y="596"/>
                    </a:lnTo>
                    <a:lnTo>
                      <a:pt x="1409" y="593"/>
                    </a:lnTo>
                    <a:lnTo>
                      <a:pt x="1410" y="591"/>
                    </a:lnTo>
                    <a:lnTo>
                      <a:pt x="1411" y="588"/>
                    </a:lnTo>
                    <a:lnTo>
                      <a:pt x="1411" y="585"/>
                    </a:lnTo>
                    <a:lnTo>
                      <a:pt x="1412" y="583"/>
                    </a:lnTo>
                    <a:lnTo>
                      <a:pt x="1412" y="581"/>
                    </a:lnTo>
                    <a:lnTo>
                      <a:pt x="1413" y="580"/>
                    </a:lnTo>
                    <a:lnTo>
                      <a:pt x="1413" y="579"/>
                    </a:lnTo>
                    <a:lnTo>
                      <a:pt x="1413" y="578"/>
                    </a:lnTo>
                    <a:lnTo>
                      <a:pt x="1413" y="577"/>
                    </a:lnTo>
                    <a:lnTo>
                      <a:pt x="1413" y="576"/>
                    </a:lnTo>
                    <a:lnTo>
                      <a:pt x="1413" y="575"/>
                    </a:lnTo>
                    <a:lnTo>
                      <a:pt x="1412" y="573"/>
                    </a:lnTo>
                    <a:lnTo>
                      <a:pt x="1412" y="572"/>
                    </a:lnTo>
                    <a:lnTo>
                      <a:pt x="1411" y="572"/>
                    </a:lnTo>
                    <a:lnTo>
                      <a:pt x="1411" y="571"/>
                    </a:lnTo>
                    <a:lnTo>
                      <a:pt x="1411" y="570"/>
                    </a:lnTo>
                    <a:lnTo>
                      <a:pt x="1410" y="570"/>
                    </a:lnTo>
                    <a:lnTo>
                      <a:pt x="1409" y="570"/>
                    </a:lnTo>
                    <a:lnTo>
                      <a:pt x="1409" y="569"/>
                    </a:lnTo>
                    <a:lnTo>
                      <a:pt x="1408" y="569"/>
                    </a:lnTo>
                    <a:lnTo>
                      <a:pt x="1407" y="569"/>
                    </a:lnTo>
                    <a:lnTo>
                      <a:pt x="1407" y="568"/>
                    </a:lnTo>
                    <a:lnTo>
                      <a:pt x="1406" y="568"/>
                    </a:lnTo>
                    <a:lnTo>
                      <a:pt x="1304" y="568"/>
                    </a:lnTo>
                    <a:lnTo>
                      <a:pt x="1302" y="568"/>
                    </a:lnTo>
                    <a:lnTo>
                      <a:pt x="1301" y="569"/>
                    </a:lnTo>
                    <a:lnTo>
                      <a:pt x="1300" y="569"/>
                    </a:lnTo>
                    <a:lnTo>
                      <a:pt x="1299" y="570"/>
                    </a:lnTo>
                    <a:lnTo>
                      <a:pt x="1298" y="571"/>
                    </a:lnTo>
                    <a:lnTo>
                      <a:pt x="1297" y="572"/>
                    </a:lnTo>
                    <a:lnTo>
                      <a:pt x="1297" y="573"/>
                    </a:lnTo>
                    <a:lnTo>
                      <a:pt x="1296" y="575"/>
                    </a:lnTo>
                    <a:lnTo>
                      <a:pt x="1296" y="577"/>
                    </a:lnTo>
                    <a:lnTo>
                      <a:pt x="1296" y="578"/>
                    </a:lnTo>
                    <a:lnTo>
                      <a:pt x="1295" y="579"/>
                    </a:lnTo>
                    <a:lnTo>
                      <a:pt x="1295" y="581"/>
                    </a:lnTo>
                    <a:lnTo>
                      <a:pt x="1294" y="583"/>
                    </a:lnTo>
                    <a:lnTo>
                      <a:pt x="1293" y="585"/>
                    </a:lnTo>
                    <a:lnTo>
                      <a:pt x="1292" y="588"/>
                    </a:lnTo>
                    <a:lnTo>
                      <a:pt x="1290" y="591"/>
                    </a:lnTo>
                    <a:lnTo>
                      <a:pt x="1289" y="594"/>
                    </a:lnTo>
                    <a:lnTo>
                      <a:pt x="1288" y="597"/>
                    </a:lnTo>
                    <a:lnTo>
                      <a:pt x="1287" y="600"/>
                    </a:lnTo>
                    <a:lnTo>
                      <a:pt x="1286" y="602"/>
                    </a:lnTo>
                    <a:lnTo>
                      <a:pt x="1284" y="606"/>
                    </a:lnTo>
                    <a:lnTo>
                      <a:pt x="1282" y="610"/>
                    </a:lnTo>
                    <a:lnTo>
                      <a:pt x="1279" y="615"/>
                    </a:lnTo>
                    <a:lnTo>
                      <a:pt x="1275" y="621"/>
                    </a:lnTo>
                    <a:lnTo>
                      <a:pt x="1272" y="628"/>
                    </a:lnTo>
                    <a:lnTo>
                      <a:pt x="1268" y="635"/>
                    </a:lnTo>
                    <a:lnTo>
                      <a:pt x="1264" y="644"/>
                    </a:lnTo>
                    <a:lnTo>
                      <a:pt x="1259" y="655"/>
                    </a:lnTo>
                    <a:lnTo>
                      <a:pt x="1256" y="652"/>
                    </a:lnTo>
                    <a:lnTo>
                      <a:pt x="1252" y="648"/>
                    </a:lnTo>
                    <a:lnTo>
                      <a:pt x="1249" y="646"/>
                    </a:lnTo>
                    <a:lnTo>
                      <a:pt x="1246" y="644"/>
                    </a:lnTo>
                    <a:lnTo>
                      <a:pt x="1243" y="642"/>
                    </a:lnTo>
                    <a:lnTo>
                      <a:pt x="1239" y="640"/>
                    </a:lnTo>
                    <a:lnTo>
                      <a:pt x="1236" y="639"/>
                    </a:lnTo>
                    <a:lnTo>
                      <a:pt x="1232" y="638"/>
                    </a:lnTo>
                    <a:lnTo>
                      <a:pt x="1228" y="637"/>
                    </a:lnTo>
                    <a:lnTo>
                      <a:pt x="1225" y="637"/>
                    </a:lnTo>
                    <a:lnTo>
                      <a:pt x="1214" y="635"/>
                    </a:lnTo>
                    <a:lnTo>
                      <a:pt x="1200" y="635"/>
                    </a:lnTo>
                    <a:lnTo>
                      <a:pt x="1183" y="634"/>
                    </a:lnTo>
                    <a:lnTo>
                      <a:pt x="1164" y="634"/>
                    </a:lnTo>
                    <a:lnTo>
                      <a:pt x="1145" y="634"/>
                    </a:lnTo>
                    <a:lnTo>
                      <a:pt x="1126" y="634"/>
                    </a:lnTo>
                    <a:lnTo>
                      <a:pt x="1110" y="633"/>
                    </a:lnTo>
                    <a:lnTo>
                      <a:pt x="1097" y="633"/>
                    </a:lnTo>
                    <a:lnTo>
                      <a:pt x="1088" y="633"/>
                    </a:lnTo>
                    <a:lnTo>
                      <a:pt x="1085" y="633"/>
                    </a:lnTo>
                    <a:lnTo>
                      <a:pt x="1085" y="642"/>
                    </a:lnTo>
                    <a:lnTo>
                      <a:pt x="1081" y="637"/>
                    </a:lnTo>
                    <a:lnTo>
                      <a:pt x="1077" y="632"/>
                    </a:lnTo>
                    <a:lnTo>
                      <a:pt x="1074" y="628"/>
                    </a:lnTo>
                    <a:lnTo>
                      <a:pt x="1071" y="623"/>
                    </a:lnTo>
                    <a:lnTo>
                      <a:pt x="1066" y="620"/>
                    </a:lnTo>
                    <a:lnTo>
                      <a:pt x="1063" y="616"/>
                    </a:lnTo>
                    <a:lnTo>
                      <a:pt x="1059" y="613"/>
                    </a:lnTo>
                    <a:lnTo>
                      <a:pt x="1056" y="609"/>
                    </a:lnTo>
                    <a:lnTo>
                      <a:pt x="1052" y="606"/>
                    </a:lnTo>
                    <a:lnTo>
                      <a:pt x="1048" y="603"/>
                    </a:lnTo>
                    <a:lnTo>
                      <a:pt x="1322" y="558"/>
                    </a:lnTo>
                    <a:lnTo>
                      <a:pt x="1323" y="558"/>
                    </a:lnTo>
                    <a:lnTo>
                      <a:pt x="1324" y="558"/>
                    </a:lnTo>
                    <a:lnTo>
                      <a:pt x="1325" y="558"/>
                    </a:lnTo>
                    <a:lnTo>
                      <a:pt x="1326" y="558"/>
                    </a:lnTo>
                    <a:lnTo>
                      <a:pt x="1327" y="558"/>
                    </a:lnTo>
                    <a:lnTo>
                      <a:pt x="1331" y="558"/>
                    </a:lnTo>
                    <a:lnTo>
                      <a:pt x="1334" y="557"/>
                    </a:lnTo>
                    <a:lnTo>
                      <a:pt x="1337" y="556"/>
                    </a:lnTo>
                    <a:lnTo>
                      <a:pt x="1341" y="555"/>
                    </a:lnTo>
                    <a:lnTo>
                      <a:pt x="1343" y="553"/>
                    </a:lnTo>
                    <a:lnTo>
                      <a:pt x="1346" y="551"/>
                    </a:lnTo>
                    <a:lnTo>
                      <a:pt x="1348" y="547"/>
                    </a:lnTo>
                    <a:lnTo>
                      <a:pt x="1351" y="544"/>
                    </a:lnTo>
                    <a:lnTo>
                      <a:pt x="1354" y="541"/>
                    </a:lnTo>
                    <a:lnTo>
                      <a:pt x="1356" y="538"/>
                    </a:lnTo>
                    <a:lnTo>
                      <a:pt x="1460" y="524"/>
                    </a:lnTo>
                    <a:lnTo>
                      <a:pt x="1460" y="523"/>
                    </a:lnTo>
                    <a:lnTo>
                      <a:pt x="1460" y="522"/>
                    </a:lnTo>
                    <a:lnTo>
                      <a:pt x="1460" y="520"/>
                    </a:lnTo>
                    <a:lnTo>
                      <a:pt x="1461" y="518"/>
                    </a:lnTo>
                    <a:lnTo>
                      <a:pt x="1461" y="515"/>
                    </a:lnTo>
                    <a:lnTo>
                      <a:pt x="1461" y="511"/>
                    </a:lnTo>
                    <a:lnTo>
                      <a:pt x="1461" y="507"/>
                    </a:lnTo>
                    <a:lnTo>
                      <a:pt x="1462" y="503"/>
                    </a:lnTo>
                    <a:lnTo>
                      <a:pt x="1462" y="498"/>
                    </a:lnTo>
                    <a:lnTo>
                      <a:pt x="1463" y="493"/>
                    </a:lnTo>
                    <a:lnTo>
                      <a:pt x="1687" y="451"/>
                    </a:lnTo>
                    <a:lnTo>
                      <a:pt x="1687" y="452"/>
                    </a:lnTo>
                    <a:lnTo>
                      <a:pt x="1687" y="451"/>
                    </a:lnTo>
                    <a:lnTo>
                      <a:pt x="1689" y="453"/>
                    </a:lnTo>
                    <a:lnTo>
                      <a:pt x="1690" y="454"/>
                    </a:lnTo>
                    <a:lnTo>
                      <a:pt x="1691" y="456"/>
                    </a:lnTo>
                    <a:lnTo>
                      <a:pt x="1692" y="457"/>
                    </a:lnTo>
                    <a:lnTo>
                      <a:pt x="1693" y="458"/>
                    </a:lnTo>
                    <a:lnTo>
                      <a:pt x="1694" y="459"/>
                    </a:lnTo>
                    <a:lnTo>
                      <a:pt x="1695" y="459"/>
                    </a:lnTo>
                    <a:lnTo>
                      <a:pt x="1696" y="460"/>
                    </a:lnTo>
                    <a:lnTo>
                      <a:pt x="1697" y="461"/>
                    </a:lnTo>
                    <a:lnTo>
                      <a:pt x="1698" y="461"/>
                    </a:lnTo>
                    <a:lnTo>
                      <a:pt x="1699" y="460"/>
                    </a:lnTo>
                    <a:lnTo>
                      <a:pt x="1700" y="460"/>
                    </a:lnTo>
                    <a:lnTo>
                      <a:pt x="1702" y="459"/>
                    </a:lnTo>
                    <a:lnTo>
                      <a:pt x="1703" y="459"/>
                    </a:lnTo>
                    <a:lnTo>
                      <a:pt x="1704" y="459"/>
                    </a:lnTo>
                    <a:lnTo>
                      <a:pt x="1799" y="441"/>
                    </a:lnTo>
                    <a:lnTo>
                      <a:pt x="1801" y="441"/>
                    </a:lnTo>
                    <a:lnTo>
                      <a:pt x="1802" y="441"/>
                    </a:lnTo>
                    <a:lnTo>
                      <a:pt x="1803" y="441"/>
                    </a:lnTo>
                    <a:lnTo>
                      <a:pt x="1805" y="440"/>
                    </a:lnTo>
                    <a:lnTo>
                      <a:pt x="1808" y="439"/>
                    </a:lnTo>
                    <a:lnTo>
                      <a:pt x="1810" y="436"/>
                    </a:lnTo>
                    <a:lnTo>
                      <a:pt x="1813" y="432"/>
                    </a:lnTo>
                    <a:lnTo>
                      <a:pt x="1815" y="429"/>
                    </a:lnTo>
                    <a:lnTo>
                      <a:pt x="1817" y="423"/>
                    </a:lnTo>
                    <a:lnTo>
                      <a:pt x="1819" y="418"/>
                    </a:lnTo>
                    <a:lnTo>
                      <a:pt x="1820" y="412"/>
                    </a:lnTo>
                    <a:lnTo>
                      <a:pt x="1820" y="406"/>
                    </a:lnTo>
                    <a:lnTo>
                      <a:pt x="1820" y="398"/>
                    </a:lnTo>
                    <a:lnTo>
                      <a:pt x="1820" y="392"/>
                    </a:lnTo>
                    <a:lnTo>
                      <a:pt x="1820" y="386"/>
                    </a:lnTo>
                    <a:lnTo>
                      <a:pt x="1819" y="381"/>
                    </a:lnTo>
                    <a:lnTo>
                      <a:pt x="1817" y="375"/>
                    </a:lnTo>
                    <a:lnTo>
                      <a:pt x="1816" y="370"/>
                    </a:lnTo>
                    <a:lnTo>
                      <a:pt x="1814" y="367"/>
                    </a:lnTo>
                    <a:lnTo>
                      <a:pt x="1811" y="362"/>
                    </a:lnTo>
                    <a:lnTo>
                      <a:pt x="1808" y="360"/>
                    </a:lnTo>
                    <a:lnTo>
                      <a:pt x="1805" y="358"/>
                    </a:lnTo>
                    <a:lnTo>
                      <a:pt x="1803" y="357"/>
                    </a:lnTo>
                    <a:lnTo>
                      <a:pt x="1802" y="35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62" name="Text Box 1589"/>
              <p:cNvSpPr txBox="1">
                <a:spLocks noChangeArrowheads="1"/>
              </p:cNvSpPr>
              <p:nvPr/>
            </p:nvSpPr>
            <p:spPr bwMode="auto">
              <a:xfrm>
                <a:off x="1378" y="2797"/>
                <a:ext cx="245" cy="179"/>
              </a:xfrm>
              <a:prstGeom prst="rect">
                <a:avLst/>
              </a:prstGeom>
              <a:solidFill>
                <a:schemeClr val="bg1"/>
              </a:solidFill>
              <a:ln w="9525">
                <a:solidFill>
                  <a:schemeClr val="tx1"/>
                </a:solidFill>
                <a:miter lim="800000"/>
                <a:headEnd/>
                <a:tailEnd/>
              </a:ln>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MX" altLang="es-CL" sz="1200"/>
                  <a:t>IC.</a:t>
                </a:r>
              </a:p>
            </p:txBody>
          </p:sp>
          <p:sp>
            <p:nvSpPr>
              <p:cNvPr id="16763" name="Text Box 1590"/>
              <p:cNvSpPr txBox="1">
                <a:spLocks noChangeArrowheads="1"/>
              </p:cNvSpPr>
              <p:nvPr/>
            </p:nvSpPr>
            <p:spPr bwMode="auto">
              <a:xfrm>
                <a:off x="3542" y="3206"/>
                <a:ext cx="415" cy="179"/>
              </a:xfrm>
              <a:prstGeom prst="rect">
                <a:avLst/>
              </a:prstGeom>
              <a:solidFill>
                <a:schemeClr val="bg1"/>
              </a:solidFill>
              <a:ln w="9525">
                <a:solidFill>
                  <a:schemeClr val="tx1"/>
                </a:solidFill>
                <a:miter lim="800000"/>
                <a:headEnd/>
                <a:tailEnd/>
              </a:ln>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MX" altLang="es-CL" sz="1200"/>
                  <a:t>81 MM</a:t>
                </a:r>
              </a:p>
            </p:txBody>
          </p:sp>
          <p:sp>
            <p:nvSpPr>
              <p:cNvPr id="16764" name="Freeform 1591"/>
              <p:cNvSpPr>
                <a:spLocks/>
              </p:cNvSpPr>
              <p:nvPr/>
            </p:nvSpPr>
            <p:spPr bwMode="auto">
              <a:xfrm>
                <a:off x="1720" y="3067"/>
                <a:ext cx="162" cy="320"/>
              </a:xfrm>
              <a:custGeom>
                <a:avLst/>
                <a:gdLst>
                  <a:gd name="T0" fmla="*/ 0 w 1820"/>
                  <a:gd name="T1" fmla="*/ 0 h 3594"/>
                  <a:gd name="T2" fmla="*/ 0 w 1820"/>
                  <a:gd name="T3" fmla="*/ 0 h 3594"/>
                  <a:gd name="T4" fmla="*/ 0 w 1820"/>
                  <a:gd name="T5" fmla="*/ 0 h 3594"/>
                  <a:gd name="T6" fmla="*/ 0 w 1820"/>
                  <a:gd name="T7" fmla="*/ 0 h 3594"/>
                  <a:gd name="T8" fmla="*/ 0 w 1820"/>
                  <a:gd name="T9" fmla="*/ 0 h 3594"/>
                  <a:gd name="T10" fmla="*/ 0 w 1820"/>
                  <a:gd name="T11" fmla="*/ 0 h 3594"/>
                  <a:gd name="T12" fmla="*/ 0 w 1820"/>
                  <a:gd name="T13" fmla="*/ 0 h 3594"/>
                  <a:gd name="T14" fmla="*/ 0 w 1820"/>
                  <a:gd name="T15" fmla="*/ 0 h 3594"/>
                  <a:gd name="T16" fmla="*/ 0 w 1820"/>
                  <a:gd name="T17" fmla="*/ 0 h 3594"/>
                  <a:gd name="T18" fmla="*/ 0 w 1820"/>
                  <a:gd name="T19" fmla="*/ 0 h 3594"/>
                  <a:gd name="T20" fmla="*/ 0 w 1820"/>
                  <a:gd name="T21" fmla="*/ 0 h 3594"/>
                  <a:gd name="T22" fmla="*/ 0 w 1820"/>
                  <a:gd name="T23" fmla="*/ 0 h 3594"/>
                  <a:gd name="T24" fmla="*/ 0 w 1820"/>
                  <a:gd name="T25" fmla="*/ 0 h 3594"/>
                  <a:gd name="T26" fmla="*/ 0 w 1820"/>
                  <a:gd name="T27" fmla="*/ 0 h 3594"/>
                  <a:gd name="T28" fmla="*/ 0 w 1820"/>
                  <a:gd name="T29" fmla="*/ 0 h 3594"/>
                  <a:gd name="T30" fmla="*/ 0 w 1820"/>
                  <a:gd name="T31" fmla="*/ 0 h 3594"/>
                  <a:gd name="T32" fmla="*/ 0 w 1820"/>
                  <a:gd name="T33" fmla="*/ 0 h 3594"/>
                  <a:gd name="T34" fmla="*/ 0 w 1820"/>
                  <a:gd name="T35" fmla="*/ 0 h 3594"/>
                  <a:gd name="T36" fmla="*/ 0 w 1820"/>
                  <a:gd name="T37" fmla="*/ 0 h 3594"/>
                  <a:gd name="T38" fmla="*/ 0 w 1820"/>
                  <a:gd name="T39" fmla="*/ 0 h 3594"/>
                  <a:gd name="T40" fmla="*/ 0 w 1820"/>
                  <a:gd name="T41" fmla="*/ 0 h 3594"/>
                  <a:gd name="T42" fmla="*/ 0 w 1820"/>
                  <a:gd name="T43" fmla="*/ 0 h 3594"/>
                  <a:gd name="T44" fmla="*/ 0 w 1820"/>
                  <a:gd name="T45" fmla="*/ 0 h 3594"/>
                  <a:gd name="T46" fmla="*/ 0 w 1820"/>
                  <a:gd name="T47" fmla="*/ 0 h 3594"/>
                  <a:gd name="T48" fmla="*/ 0 w 1820"/>
                  <a:gd name="T49" fmla="*/ 0 h 3594"/>
                  <a:gd name="T50" fmla="*/ 0 w 1820"/>
                  <a:gd name="T51" fmla="*/ 0 h 3594"/>
                  <a:gd name="T52" fmla="*/ 0 w 1820"/>
                  <a:gd name="T53" fmla="*/ 0 h 3594"/>
                  <a:gd name="T54" fmla="*/ 0 w 1820"/>
                  <a:gd name="T55" fmla="*/ 0 h 3594"/>
                  <a:gd name="T56" fmla="*/ 0 w 1820"/>
                  <a:gd name="T57" fmla="*/ 0 h 3594"/>
                  <a:gd name="T58" fmla="*/ 0 w 1820"/>
                  <a:gd name="T59" fmla="*/ 0 h 3594"/>
                  <a:gd name="T60" fmla="*/ 0 w 1820"/>
                  <a:gd name="T61" fmla="*/ 0 h 3594"/>
                  <a:gd name="T62" fmla="*/ 0 w 1820"/>
                  <a:gd name="T63" fmla="*/ 0 h 3594"/>
                  <a:gd name="T64" fmla="*/ 0 w 1820"/>
                  <a:gd name="T65" fmla="*/ 0 h 3594"/>
                  <a:gd name="T66" fmla="*/ 0 w 1820"/>
                  <a:gd name="T67" fmla="*/ 0 h 3594"/>
                  <a:gd name="T68" fmla="*/ 0 w 1820"/>
                  <a:gd name="T69" fmla="*/ 0 h 3594"/>
                  <a:gd name="T70" fmla="*/ 0 w 1820"/>
                  <a:gd name="T71" fmla="*/ 0 h 3594"/>
                  <a:gd name="T72" fmla="*/ 0 w 1820"/>
                  <a:gd name="T73" fmla="*/ 0 h 3594"/>
                  <a:gd name="T74" fmla="*/ 0 w 1820"/>
                  <a:gd name="T75" fmla="*/ 0 h 3594"/>
                  <a:gd name="T76" fmla="*/ 0 w 1820"/>
                  <a:gd name="T77" fmla="*/ 0 h 3594"/>
                  <a:gd name="T78" fmla="*/ 0 w 1820"/>
                  <a:gd name="T79" fmla="*/ 0 h 3594"/>
                  <a:gd name="T80" fmla="*/ 0 w 1820"/>
                  <a:gd name="T81" fmla="*/ 0 h 3594"/>
                  <a:gd name="T82" fmla="*/ 0 w 1820"/>
                  <a:gd name="T83" fmla="*/ 0 h 3594"/>
                  <a:gd name="T84" fmla="*/ 0 w 1820"/>
                  <a:gd name="T85" fmla="*/ 0 h 3594"/>
                  <a:gd name="T86" fmla="*/ 0 w 1820"/>
                  <a:gd name="T87" fmla="*/ 0 h 3594"/>
                  <a:gd name="T88" fmla="*/ 0 w 1820"/>
                  <a:gd name="T89" fmla="*/ 0 h 3594"/>
                  <a:gd name="T90" fmla="*/ 0 w 1820"/>
                  <a:gd name="T91" fmla="*/ 0 h 3594"/>
                  <a:gd name="T92" fmla="*/ 0 w 1820"/>
                  <a:gd name="T93" fmla="*/ 0 h 3594"/>
                  <a:gd name="T94" fmla="*/ 0 w 1820"/>
                  <a:gd name="T95" fmla="*/ 0 h 3594"/>
                  <a:gd name="T96" fmla="*/ 0 w 1820"/>
                  <a:gd name="T97" fmla="*/ 0 h 3594"/>
                  <a:gd name="T98" fmla="*/ 0 w 1820"/>
                  <a:gd name="T99" fmla="*/ 0 h 3594"/>
                  <a:gd name="T100" fmla="*/ 0 w 1820"/>
                  <a:gd name="T101" fmla="*/ 0 h 3594"/>
                  <a:gd name="T102" fmla="*/ 0 w 1820"/>
                  <a:gd name="T103" fmla="*/ 0 h 3594"/>
                  <a:gd name="T104" fmla="*/ 0 w 1820"/>
                  <a:gd name="T105" fmla="*/ 0 h 3594"/>
                  <a:gd name="T106" fmla="*/ 0 w 1820"/>
                  <a:gd name="T107" fmla="*/ 0 h 3594"/>
                  <a:gd name="T108" fmla="*/ 0 w 1820"/>
                  <a:gd name="T109" fmla="*/ 0 h 3594"/>
                  <a:gd name="T110" fmla="*/ 0 w 1820"/>
                  <a:gd name="T111" fmla="*/ 0 h 3594"/>
                  <a:gd name="T112" fmla="*/ 0 w 1820"/>
                  <a:gd name="T113" fmla="*/ 0 h 3594"/>
                  <a:gd name="T114" fmla="*/ 0 w 1820"/>
                  <a:gd name="T115" fmla="*/ 0 h 3594"/>
                  <a:gd name="T116" fmla="*/ 0 w 1820"/>
                  <a:gd name="T117" fmla="*/ 0 h 3594"/>
                  <a:gd name="T118" fmla="*/ 0 w 1820"/>
                  <a:gd name="T119" fmla="*/ 0 h 3594"/>
                  <a:gd name="T120" fmla="*/ 0 w 1820"/>
                  <a:gd name="T121" fmla="*/ 0 h 3594"/>
                  <a:gd name="T122" fmla="*/ 0 w 1820"/>
                  <a:gd name="T123" fmla="*/ 0 h 3594"/>
                  <a:gd name="T124" fmla="*/ 0 w 1820"/>
                  <a:gd name="T125" fmla="*/ 0 h 359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820"/>
                  <a:gd name="T190" fmla="*/ 0 h 3594"/>
                  <a:gd name="T191" fmla="*/ 1820 w 1820"/>
                  <a:gd name="T192" fmla="*/ 3594 h 359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820" h="3594">
                    <a:moveTo>
                      <a:pt x="1802" y="357"/>
                    </a:moveTo>
                    <a:lnTo>
                      <a:pt x="1803" y="357"/>
                    </a:lnTo>
                    <a:lnTo>
                      <a:pt x="1799" y="358"/>
                    </a:lnTo>
                    <a:lnTo>
                      <a:pt x="1791" y="359"/>
                    </a:lnTo>
                    <a:lnTo>
                      <a:pt x="1779" y="361"/>
                    </a:lnTo>
                    <a:lnTo>
                      <a:pt x="1765" y="365"/>
                    </a:lnTo>
                    <a:lnTo>
                      <a:pt x="1749" y="368"/>
                    </a:lnTo>
                    <a:lnTo>
                      <a:pt x="1734" y="371"/>
                    </a:lnTo>
                    <a:lnTo>
                      <a:pt x="1720" y="373"/>
                    </a:lnTo>
                    <a:lnTo>
                      <a:pt x="1708" y="375"/>
                    </a:lnTo>
                    <a:lnTo>
                      <a:pt x="1700" y="378"/>
                    </a:lnTo>
                    <a:lnTo>
                      <a:pt x="1698" y="378"/>
                    </a:lnTo>
                    <a:lnTo>
                      <a:pt x="1697" y="378"/>
                    </a:lnTo>
                    <a:lnTo>
                      <a:pt x="1696" y="378"/>
                    </a:lnTo>
                    <a:lnTo>
                      <a:pt x="1695" y="378"/>
                    </a:lnTo>
                    <a:lnTo>
                      <a:pt x="1694" y="379"/>
                    </a:lnTo>
                    <a:lnTo>
                      <a:pt x="1693" y="380"/>
                    </a:lnTo>
                    <a:lnTo>
                      <a:pt x="1692" y="380"/>
                    </a:lnTo>
                    <a:lnTo>
                      <a:pt x="1691" y="381"/>
                    </a:lnTo>
                    <a:lnTo>
                      <a:pt x="1690" y="383"/>
                    </a:lnTo>
                    <a:lnTo>
                      <a:pt x="1689" y="384"/>
                    </a:lnTo>
                    <a:lnTo>
                      <a:pt x="1687" y="385"/>
                    </a:lnTo>
                    <a:lnTo>
                      <a:pt x="1471" y="424"/>
                    </a:lnTo>
                    <a:lnTo>
                      <a:pt x="1472" y="418"/>
                    </a:lnTo>
                    <a:lnTo>
                      <a:pt x="1472" y="411"/>
                    </a:lnTo>
                    <a:lnTo>
                      <a:pt x="1473" y="405"/>
                    </a:lnTo>
                    <a:lnTo>
                      <a:pt x="1474" y="398"/>
                    </a:lnTo>
                    <a:lnTo>
                      <a:pt x="1474" y="392"/>
                    </a:lnTo>
                    <a:lnTo>
                      <a:pt x="1475" y="385"/>
                    </a:lnTo>
                    <a:lnTo>
                      <a:pt x="1476" y="379"/>
                    </a:lnTo>
                    <a:lnTo>
                      <a:pt x="1478" y="372"/>
                    </a:lnTo>
                    <a:lnTo>
                      <a:pt x="1478" y="366"/>
                    </a:lnTo>
                    <a:lnTo>
                      <a:pt x="1479" y="359"/>
                    </a:lnTo>
                    <a:lnTo>
                      <a:pt x="1413" y="370"/>
                    </a:lnTo>
                    <a:lnTo>
                      <a:pt x="1408" y="432"/>
                    </a:lnTo>
                    <a:lnTo>
                      <a:pt x="1408" y="433"/>
                    </a:lnTo>
                    <a:lnTo>
                      <a:pt x="1407" y="433"/>
                    </a:lnTo>
                    <a:lnTo>
                      <a:pt x="1408" y="433"/>
                    </a:lnTo>
                    <a:lnTo>
                      <a:pt x="1408" y="432"/>
                    </a:lnTo>
                    <a:lnTo>
                      <a:pt x="1408" y="433"/>
                    </a:lnTo>
                    <a:lnTo>
                      <a:pt x="1407" y="433"/>
                    </a:lnTo>
                    <a:lnTo>
                      <a:pt x="1408" y="433"/>
                    </a:lnTo>
                    <a:lnTo>
                      <a:pt x="1408" y="432"/>
                    </a:lnTo>
                    <a:lnTo>
                      <a:pt x="1408" y="433"/>
                    </a:lnTo>
                    <a:lnTo>
                      <a:pt x="1407" y="433"/>
                    </a:lnTo>
                    <a:lnTo>
                      <a:pt x="1408" y="433"/>
                    </a:lnTo>
                    <a:lnTo>
                      <a:pt x="1408" y="432"/>
                    </a:lnTo>
                    <a:lnTo>
                      <a:pt x="1408" y="433"/>
                    </a:lnTo>
                    <a:lnTo>
                      <a:pt x="1407" y="434"/>
                    </a:lnTo>
                    <a:lnTo>
                      <a:pt x="1406" y="435"/>
                    </a:lnTo>
                    <a:lnTo>
                      <a:pt x="1407" y="435"/>
                    </a:lnTo>
                    <a:lnTo>
                      <a:pt x="1406" y="435"/>
                    </a:lnTo>
                    <a:lnTo>
                      <a:pt x="1407" y="435"/>
                    </a:lnTo>
                    <a:lnTo>
                      <a:pt x="1406" y="435"/>
                    </a:lnTo>
                    <a:lnTo>
                      <a:pt x="1406" y="436"/>
                    </a:lnTo>
                    <a:lnTo>
                      <a:pt x="1407" y="436"/>
                    </a:lnTo>
                    <a:lnTo>
                      <a:pt x="1406" y="436"/>
                    </a:lnTo>
                    <a:lnTo>
                      <a:pt x="1406" y="437"/>
                    </a:lnTo>
                    <a:lnTo>
                      <a:pt x="1406" y="439"/>
                    </a:lnTo>
                    <a:lnTo>
                      <a:pt x="1406" y="437"/>
                    </a:lnTo>
                    <a:lnTo>
                      <a:pt x="1406" y="439"/>
                    </a:lnTo>
                    <a:lnTo>
                      <a:pt x="1406" y="440"/>
                    </a:lnTo>
                    <a:lnTo>
                      <a:pt x="1406" y="441"/>
                    </a:lnTo>
                    <a:lnTo>
                      <a:pt x="1406" y="442"/>
                    </a:lnTo>
                    <a:lnTo>
                      <a:pt x="1406" y="443"/>
                    </a:lnTo>
                    <a:lnTo>
                      <a:pt x="1400" y="443"/>
                    </a:lnTo>
                    <a:lnTo>
                      <a:pt x="1396" y="443"/>
                    </a:lnTo>
                    <a:lnTo>
                      <a:pt x="1391" y="443"/>
                    </a:lnTo>
                    <a:lnTo>
                      <a:pt x="1386" y="443"/>
                    </a:lnTo>
                    <a:lnTo>
                      <a:pt x="1383" y="443"/>
                    </a:lnTo>
                    <a:lnTo>
                      <a:pt x="1379" y="443"/>
                    </a:lnTo>
                    <a:lnTo>
                      <a:pt x="1376" y="443"/>
                    </a:lnTo>
                    <a:lnTo>
                      <a:pt x="1373" y="443"/>
                    </a:lnTo>
                    <a:lnTo>
                      <a:pt x="1372" y="443"/>
                    </a:lnTo>
                    <a:lnTo>
                      <a:pt x="1371" y="443"/>
                    </a:lnTo>
                    <a:lnTo>
                      <a:pt x="1370" y="444"/>
                    </a:lnTo>
                    <a:lnTo>
                      <a:pt x="1369" y="444"/>
                    </a:lnTo>
                    <a:lnTo>
                      <a:pt x="1368" y="444"/>
                    </a:lnTo>
                    <a:lnTo>
                      <a:pt x="1367" y="443"/>
                    </a:lnTo>
                    <a:lnTo>
                      <a:pt x="1366" y="442"/>
                    </a:lnTo>
                    <a:lnTo>
                      <a:pt x="1364" y="440"/>
                    </a:lnTo>
                    <a:lnTo>
                      <a:pt x="1364" y="436"/>
                    </a:lnTo>
                    <a:lnTo>
                      <a:pt x="1364" y="432"/>
                    </a:lnTo>
                    <a:lnTo>
                      <a:pt x="1364" y="427"/>
                    </a:lnTo>
                    <a:lnTo>
                      <a:pt x="1364" y="421"/>
                    </a:lnTo>
                    <a:lnTo>
                      <a:pt x="1366" y="415"/>
                    </a:lnTo>
                    <a:lnTo>
                      <a:pt x="1366" y="408"/>
                    </a:lnTo>
                    <a:lnTo>
                      <a:pt x="1366" y="403"/>
                    </a:lnTo>
                    <a:lnTo>
                      <a:pt x="1366" y="397"/>
                    </a:lnTo>
                    <a:lnTo>
                      <a:pt x="1367" y="393"/>
                    </a:lnTo>
                    <a:lnTo>
                      <a:pt x="1367" y="389"/>
                    </a:lnTo>
                    <a:lnTo>
                      <a:pt x="1367" y="386"/>
                    </a:lnTo>
                    <a:lnTo>
                      <a:pt x="1367" y="385"/>
                    </a:lnTo>
                    <a:lnTo>
                      <a:pt x="1408" y="307"/>
                    </a:lnTo>
                    <a:lnTo>
                      <a:pt x="1421" y="305"/>
                    </a:lnTo>
                    <a:lnTo>
                      <a:pt x="1413" y="370"/>
                    </a:lnTo>
                    <a:lnTo>
                      <a:pt x="1479" y="359"/>
                    </a:lnTo>
                    <a:lnTo>
                      <a:pt x="1480" y="352"/>
                    </a:lnTo>
                    <a:lnTo>
                      <a:pt x="1481" y="343"/>
                    </a:lnTo>
                    <a:lnTo>
                      <a:pt x="1481" y="335"/>
                    </a:lnTo>
                    <a:lnTo>
                      <a:pt x="1482" y="328"/>
                    </a:lnTo>
                    <a:lnTo>
                      <a:pt x="1482" y="321"/>
                    </a:lnTo>
                    <a:lnTo>
                      <a:pt x="1483" y="313"/>
                    </a:lnTo>
                    <a:lnTo>
                      <a:pt x="1483" y="307"/>
                    </a:lnTo>
                    <a:lnTo>
                      <a:pt x="1484" y="302"/>
                    </a:lnTo>
                    <a:lnTo>
                      <a:pt x="1484" y="296"/>
                    </a:lnTo>
                    <a:lnTo>
                      <a:pt x="1484" y="292"/>
                    </a:lnTo>
                    <a:lnTo>
                      <a:pt x="1484" y="278"/>
                    </a:lnTo>
                    <a:lnTo>
                      <a:pt x="1481" y="268"/>
                    </a:lnTo>
                    <a:lnTo>
                      <a:pt x="1475" y="261"/>
                    </a:lnTo>
                    <a:lnTo>
                      <a:pt x="1469" y="257"/>
                    </a:lnTo>
                    <a:lnTo>
                      <a:pt x="1461" y="254"/>
                    </a:lnTo>
                    <a:lnTo>
                      <a:pt x="1454" y="253"/>
                    </a:lnTo>
                    <a:lnTo>
                      <a:pt x="1446" y="254"/>
                    </a:lnTo>
                    <a:lnTo>
                      <a:pt x="1439" y="254"/>
                    </a:lnTo>
                    <a:lnTo>
                      <a:pt x="1436" y="255"/>
                    </a:lnTo>
                    <a:lnTo>
                      <a:pt x="1434" y="255"/>
                    </a:lnTo>
                    <a:lnTo>
                      <a:pt x="1434" y="256"/>
                    </a:lnTo>
                    <a:lnTo>
                      <a:pt x="1434" y="257"/>
                    </a:lnTo>
                    <a:lnTo>
                      <a:pt x="1434" y="258"/>
                    </a:lnTo>
                    <a:lnTo>
                      <a:pt x="1432" y="253"/>
                    </a:lnTo>
                    <a:lnTo>
                      <a:pt x="1429" y="249"/>
                    </a:lnTo>
                    <a:lnTo>
                      <a:pt x="1425" y="247"/>
                    </a:lnTo>
                    <a:lnTo>
                      <a:pt x="1422" y="246"/>
                    </a:lnTo>
                    <a:lnTo>
                      <a:pt x="1419" y="245"/>
                    </a:lnTo>
                    <a:lnTo>
                      <a:pt x="1416" y="246"/>
                    </a:lnTo>
                    <a:lnTo>
                      <a:pt x="1412" y="246"/>
                    </a:lnTo>
                    <a:lnTo>
                      <a:pt x="1410" y="246"/>
                    </a:lnTo>
                    <a:lnTo>
                      <a:pt x="1409" y="247"/>
                    </a:lnTo>
                    <a:lnTo>
                      <a:pt x="1408" y="247"/>
                    </a:lnTo>
                    <a:lnTo>
                      <a:pt x="1322" y="396"/>
                    </a:lnTo>
                    <a:lnTo>
                      <a:pt x="882" y="451"/>
                    </a:lnTo>
                    <a:lnTo>
                      <a:pt x="880" y="449"/>
                    </a:lnTo>
                    <a:lnTo>
                      <a:pt x="879" y="447"/>
                    </a:lnTo>
                    <a:lnTo>
                      <a:pt x="878" y="445"/>
                    </a:lnTo>
                    <a:lnTo>
                      <a:pt x="878" y="443"/>
                    </a:lnTo>
                    <a:lnTo>
                      <a:pt x="877" y="441"/>
                    </a:lnTo>
                    <a:lnTo>
                      <a:pt x="876" y="439"/>
                    </a:lnTo>
                    <a:lnTo>
                      <a:pt x="875" y="436"/>
                    </a:lnTo>
                    <a:lnTo>
                      <a:pt x="874" y="434"/>
                    </a:lnTo>
                    <a:lnTo>
                      <a:pt x="872" y="432"/>
                    </a:lnTo>
                    <a:lnTo>
                      <a:pt x="871" y="430"/>
                    </a:lnTo>
                    <a:lnTo>
                      <a:pt x="821" y="448"/>
                    </a:lnTo>
                    <a:lnTo>
                      <a:pt x="821" y="461"/>
                    </a:lnTo>
                    <a:lnTo>
                      <a:pt x="817" y="461"/>
                    </a:lnTo>
                    <a:lnTo>
                      <a:pt x="813" y="462"/>
                    </a:lnTo>
                    <a:lnTo>
                      <a:pt x="808" y="462"/>
                    </a:lnTo>
                    <a:lnTo>
                      <a:pt x="800" y="464"/>
                    </a:lnTo>
                    <a:lnTo>
                      <a:pt x="792" y="465"/>
                    </a:lnTo>
                    <a:lnTo>
                      <a:pt x="784" y="466"/>
                    </a:lnTo>
                    <a:lnTo>
                      <a:pt x="774" y="467"/>
                    </a:lnTo>
                    <a:lnTo>
                      <a:pt x="763" y="468"/>
                    </a:lnTo>
                    <a:lnTo>
                      <a:pt x="752" y="470"/>
                    </a:lnTo>
                    <a:lnTo>
                      <a:pt x="740" y="472"/>
                    </a:lnTo>
                    <a:lnTo>
                      <a:pt x="740" y="471"/>
                    </a:lnTo>
                    <a:lnTo>
                      <a:pt x="740" y="470"/>
                    </a:lnTo>
                    <a:lnTo>
                      <a:pt x="741" y="469"/>
                    </a:lnTo>
                    <a:lnTo>
                      <a:pt x="741" y="468"/>
                    </a:lnTo>
                    <a:lnTo>
                      <a:pt x="741" y="467"/>
                    </a:lnTo>
                    <a:lnTo>
                      <a:pt x="741" y="466"/>
                    </a:lnTo>
                    <a:lnTo>
                      <a:pt x="742" y="465"/>
                    </a:lnTo>
                    <a:lnTo>
                      <a:pt x="742" y="464"/>
                    </a:lnTo>
                    <a:lnTo>
                      <a:pt x="742" y="462"/>
                    </a:lnTo>
                    <a:lnTo>
                      <a:pt x="742" y="461"/>
                    </a:lnTo>
                    <a:lnTo>
                      <a:pt x="821" y="446"/>
                    </a:lnTo>
                    <a:lnTo>
                      <a:pt x="821" y="448"/>
                    </a:lnTo>
                    <a:lnTo>
                      <a:pt x="871" y="430"/>
                    </a:lnTo>
                    <a:lnTo>
                      <a:pt x="867" y="428"/>
                    </a:lnTo>
                    <a:lnTo>
                      <a:pt x="865" y="424"/>
                    </a:lnTo>
                    <a:lnTo>
                      <a:pt x="861" y="422"/>
                    </a:lnTo>
                    <a:lnTo>
                      <a:pt x="858" y="420"/>
                    </a:lnTo>
                    <a:lnTo>
                      <a:pt x="853" y="418"/>
                    </a:lnTo>
                    <a:lnTo>
                      <a:pt x="849" y="417"/>
                    </a:lnTo>
                    <a:lnTo>
                      <a:pt x="843" y="415"/>
                    </a:lnTo>
                    <a:lnTo>
                      <a:pt x="838" y="414"/>
                    </a:lnTo>
                    <a:lnTo>
                      <a:pt x="833" y="412"/>
                    </a:lnTo>
                    <a:lnTo>
                      <a:pt x="826" y="411"/>
                    </a:lnTo>
                    <a:lnTo>
                      <a:pt x="825" y="411"/>
                    </a:lnTo>
                    <a:lnTo>
                      <a:pt x="824" y="411"/>
                    </a:lnTo>
                    <a:lnTo>
                      <a:pt x="823" y="411"/>
                    </a:lnTo>
                    <a:lnTo>
                      <a:pt x="822" y="411"/>
                    </a:lnTo>
                    <a:lnTo>
                      <a:pt x="821" y="411"/>
                    </a:lnTo>
                    <a:lnTo>
                      <a:pt x="820" y="411"/>
                    </a:lnTo>
                    <a:lnTo>
                      <a:pt x="818" y="411"/>
                    </a:lnTo>
                    <a:lnTo>
                      <a:pt x="761" y="415"/>
                    </a:lnTo>
                    <a:lnTo>
                      <a:pt x="774" y="404"/>
                    </a:lnTo>
                    <a:lnTo>
                      <a:pt x="786" y="394"/>
                    </a:lnTo>
                    <a:lnTo>
                      <a:pt x="797" y="384"/>
                    </a:lnTo>
                    <a:lnTo>
                      <a:pt x="805" y="375"/>
                    </a:lnTo>
                    <a:lnTo>
                      <a:pt x="813" y="367"/>
                    </a:lnTo>
                    <a:lnTo>
                      <a:pt x="820" y="360"/>
                    </a:lnTo>
                    <a:lnTo>
                      <a:pt x="825" y="355"/>
                    </a:lnTo>
                    <a:lnTo>
                      <a:pt x="828" y="350"/>
                    </a:lnTo>
                    <a:lnTo>
                      <a:pt x="830" y="347"/>
                    </a:lnTo>
                    <a:lnTo>
                      <a:pt x="832" y="346"/>
                    </a:lnTo>
                    <a:lnTo>
                      <a:pt x="835" y="344"/>
                    </a:lnTo>
                    <a:lnTo>
                      <a:pt x="837" y="342"/>
                    </a:lnTo>
                    <a:lnTo>
                      <a:pt x="837" y="339"/>
                    </a:lnTo>
                    <a:lnTo>
                      <a:pt x="837" y="334"/>
                    </a:lnTo>
                    <a:lnTo>
                      <a:pt x="836" y="330"/>
                    </a:lnTo>
                    <a:lnTo>
                      <a:pt x="834" y="325"/>
                    </a:lnTo>
                    <a:lnTo>
                      <a:pt x="830" y="320"/>
                    </a:lnTo>
                    <a:lnTo>
                      <a:pt x="827" y="315"/>
                    </a:lnTo>
                    <a:lnTo>
                      <a:pt x="823" y="308"/>
                    </a:lnTo>
                    <a:lnTo>
                      <a:pt x="818" y="302"/>
                    </a:lnTo>
                    <a:lnTo>
                      <a:pt x="814" y="294"/>
                    </a:lnTo>
                    <a:lnTo>
                      <a:pt x="812" y="285"/>
                    </a:lnTo>
                    <a:lnTo>
                      <a:pt x="809" y="275"/>
                    </a:lnTo>
                    <a:lnTo>
                      <a:pt x="807" y="263"/>
                    </a:lnTo>
                    <a:lnTo>
                      <a:pt x="804" y="252"/>
                    </a:lnTo>
                    <a:lnTo>
                      <a:pt x="801" y="240"/>
                    </a:lnTo>
                    <a:lnTo>
                      <a:pt x="798" y="228"/>
                    </a:lnTo>
                    <a:lnTo>
                      <a:pt x="793" y="216"/>
                    </a:lnTo>
                    <a:lnTo>
                      <a:pt x="787" y="204"/>
                    </a:lnTo>
                    <a:lnTo>
                      <a:pt x="779" y="193"/>
                    </a:lnTo>
                    <a:lnTo>
                      <a:pt x="772" y="183"/>
                    </a:lnTo>
                    <a:lnTo>
                      <a:pt x="765" y="174"/>
                    </a:lnTo>
                    <a:lnTo>
                      <a:pt x="761" y="166"/>
                    </a:lnTo>
                    <a:lnTo>
                      <a:pt x="756" y="158"/>
                    </a:lnTo>
                    <a:lnTo>
                      <a:pt x="753" y="149"/>
                    </a:lnTo>
                    <a:lnTo>
                      <a:pt x="750" y="139"/>
                    </a:lnTo>
                    <a:lnTo>
                      <a:pt x="747" y="130"/>
                    </a:lnTo>
                    <a:lnTo>
                      <a:pt x="742" y="118"/>
                    </a:lnTo>
                    <a:lnTo>
                      <a:pt x="737" y="104"/>
                    </a:lnTo>
                    <a:lnTo>
                      <a:pt x="729" y="88"/>
                    </a:lnTo>
                    <a:lnTo>
                      <a:pt x="721" y="72"/>
                    </a:lnTo>
                    <a:lnTo>
                      <a:pt x="709" y="58"/>
                    </a:lnTo>
                    <a:lnTo>
                      <a:pt x="696" y="46"/>
                    </a:lnTo>
                    <a:lnTo>
                      <a:pt x="681" y="35"/>
                    </a:lnTo>
                    <a:lnTo>
                      <a:pt x="667" y="26"/>
                    </a:lnTo>
                    <a:lnTo>
                      <a:pt x="654" y="20"/>
                    </a:lnTo>
                    <a:lnTo>
                      <a:pt x="642" y="14"/>
                    </a:lnTo>
                    <a:lnTo>
                      <a:pt x="634" y="10"/>
                    </a:lnTo>
                    <a:lnTo>
                      <a:pt x="627" y="8"/>
                    </a:lnTo>
                    <a:lnTo>
                      <a:pt x="625" y="7"/>
                    </a:lnTo>
                    <a:lnTo>
                      <a:pt x="602" y="2"/>
                    </a:lnTo>
                    <a:lnTo>
                      <a:pt x="580" y="0"/>
                    </a:lnTo>
                    <a:lnTo>
                      <a:pt x="559" y="0"/>
                    </a:lnTo>
                    <a:lnTo>
                      <a:pt x="538" y="1"/>
                    </a:lnTo>
                    <a:lnTo>
                      <a:pt x="519" y="4"/>
                    </a:lnTo>
                    <a:lnTo>
                      <a:pt x="503" y="7"/>
                    </a:lnTo>
                    <a:lnTo>
                      <a:pt x="490" y="10"/>
                    </a:lnTo>
                    <a:lnTo>
                      <a:pt x="480" y="12"/>
                    </a:lnTo>
                    <a:lnTo>
                      <a:pt x="474" y="14"/>
                    </a:lnTo>
                    <a:lnTo>
                      <a:pt x="472" y="15"/>
                    </a:lnTo>
                    <a:lnTo>
                      <a:pt x="468" y="15"/>
                    </a:lnTo>
                    <a:lnTo>
                      <a:pt x="460" y="19"/>
                    </a:lnTo>
                    <a:lnTo>
                      <a:pt x="448" y="24"/>
                    </a:lnTo>
                    <a:lnTo>
                      <a:pt x="431" y="32"/>
                    </a:lnTo>
                    <a:lnTo>
                      <a:pt x="414" y="42"/>
                    </a:lnTo>
                    <a:lnTo>
                      <a:pt x="395" y="52"/>
                    </a:lnTo>
                    <a:lnTo>
                      <a:pt x="378" y="67"/>
                    </a:lnTo>
                    <a:lnTo>
                      <a:pt x="362" y="83"/>
                    </a:lnTo>
                    <a:lnTo>
                      <a:pt x="348" y="101"/>
                    </a:lnTo>
                    <a:lnTo>
                      <a:pt x="338" y="122"/>
                    </a:lnTo>
                    <a:lnTo>
                      <a:pt x="338" y="123"/>
                    </a:lnTo>
                    <a:lnTo>
                      <a:pt x="336" y="128"/>
                    </a:lnTo>
                    <a:lnTo>
                      <a:pt x="332" y="133"/>
                    </a:lnTo>
                    <a:lnTo>
                      <a:pt x="330" y="142"/>
                    </a:lnTo>
                    <a:lnTo>
                      <a:pt x="327" y="153"/>
                    </a:lnTo>
                    <a:lnTo>
                      <a:pt x="324" y="164"/>
                    </a:lnTo>
                    <a:lnTo>
                      <a:pt x="321" y="179"/>
                    </a:lnTo>
                    <a:lnTo>
                      <a:pt x="321" y="194"/>
                    </a:lnTo>
                    <a:lnTo>
                      <a:pt x="323" y="211"/>
                    </a:lnTo>
                    <a:lnTo>
                      <a:pt x="325" y="229"/>
                    </a:lnTo>
                    <a:lnTo>
                      <a:pt x="326" y="231"/>
                    </a:lnTo>
                    <a:lnTo>
                      <a:pt x="327" y="237"/>
                    </a:lnTo>
                    <a:lnTo>
                      <a:pt x="328" y="246"/>
                    </a:lnTo>
                    <a:lnTo>
                      <a:pt x="330" y="258"/>
                    </a:lnTo>
                    <a:lnTo>
                      <a:pt x="331" y="271"/>
                    </a:lnTo>
                    <a:lnTo>
                      <a:pt x="332" y="284"/>
                    </a:lnTo>
                    <a:lnTo>
                      <a:pt x="332" y="296"/>
                    </a:lnTo>
                    <a:lnTo>
                      <a:pt x="331" y="308"/>
                    </a:lnTo>
                    <a:lnTo>
                      <a:pt x="328" y="317"/>
                    </a:lnTo>
                    <a:lnTo>
                      <a:pt x="323" y="323"/>
                    </a:lnTo>
                    <a:lnTo>
                      <a:pt x="323" y="328"/>
                    </a:lnTo>
                    <a:lnTo>
                      <a:pt x="325" y="340"/>
                    </a:lnTo>
                    <a:lnTo>
                      <a:pt x="327" y="357"/>
                    </a:lnTo>
                    <a:lnTo>
                      <a:pt x="330" y="379"/>
                    </a:lnTo>
                    <a:lnTo>
                      <a:pt x="334" y="404"/>
                    </a:lnTo>
                    <a:lnTo>
                      <a:pt x="339" y="428"/>
                    </a:lnTo>
                    <a:lnTo>
                      <a:pt x="344" y="451"/>
                    </a:lnTo>
                    <a:lnTo>
                      <a:pt x="349" y="469"/>
                    </a:lnTo>
                    <a:lnTo>
                      <a:pt x="354" y="483"/>
                    </a:lnTo>
                    <a:lnTo>
                      <a:pt x="360" y="490"/>
                    </a:lnTo>
                    <a:lnTo>
                      <a:pt x="360" y="491"/>
                    </a:lnTo>
                    <a:lnTo>
                      <a:pt x="361" y="491"/>
                    </a:lnTo>
                    <a:lnTo>
                      <a:pt x="361" y="490"/>
                    </a:lnTo>
                    <a:lnTo>
                      <a:pt x="362" y="490"/>
                    </a:lnTo>
                    <a:lnTo>
                      <a:pt x="369" y="493"/>
                    </a:lnTo>
                    <a:lnTo>
                      <a:pt x="377" y="494"/>
                    </a:lnTo>
                    <a:lnTo>
                      <a:pt x="383" y="493"/>
                    </a:lnTo>
                    <a:lnTo>
                      <a:pt x="390" y="491"/>
                    </a:lnTo>
                    <a:lnTo>
                      <a:pt x="396" y="488"/>
                    </a:lnTo>
                    <a:lnTo>
                      <a:pt x="403" y="483"/>
                    </a:lnTo>
                    <a:lnTo>
                      <a:pt x="410" y="479"/>
                    </a:lnTo>
                    <a:lnTo>
                      <a:pt x="415" y="474"/>
                    </a:lnTo>
                    <a:lnTo>
                      <a:pt x="422" y="470"/>
                    </a:lnTo>
                    <a:lnTo>
                      <a:pt x="427" y="467"/>
                    </a:lnTo>
                    <a:lnTo>
                      <a:pt x="429" y="472"/>
                    </a:lnTo>
                    <a:lnTo>
                      <a:pt x="432" y="479"/>
                    </a:lnTo>
                    <a:lnTo>
                      <a:pt x="436" y="485"/>
                    </a:lnTo>
                    <a:lnTo>
                      <a:pt x="440" y="492"/>
                    </a:lnTo>
                    <a:lnTo>
                      <a:pt x="444" y="499"/>
                    </a:lnTo>
                    <a:lnTo>
                      <a:pt x="449" y="506"/>
                    </a:lnTo>
                    <a:lnTo>
                      <a:pt x="453" y="514"/>
                    </a:lnTo>
                    <a:lnTo>
                      <a:pt x="457" y="520"/>
                    </a:lnTo>
                    <a:lnTo>
                      <a:pt x="462" y="526"/>
                    </a:lnTo>
                    <a:lnTo>
                      <a:pt x="466" y="532"/>
                    </a:lnTo>
                    <a:lnTo>
                      <a:pt x="467" y="533"/>
                    </a:lnTo>
                    <a:lnTo>
                      <a:pt x="468" y="534"/>
                    </a:lnTo>
                    <a:lnTo>
                      <a:pt x="469" y="535"/>
                    </a:lnTo>
                    <a:lnTo>
                      <a:pt x="470" y="538"/>
                    </a:lnTo>
                    <a:lnTo>
                      <a:pt x="472" y="539"/>
                    </a:lnTo>
                    <a:lnTo>
                      <a:pt x="473" y="540"/>
                    </a:lnTo>
                    <a:lnTo>
                      <a:pt x="474" y="541"/>
                    </a:lnTo>
                    <a:lnTo>
                      <a:pt x="475" y="542"/>
                    </a:lnTo>
                    <a:lnTo>
                      <a:pt x="476" y="544"/>
                    </a:lnTo>
                    <a:lnTo>
                      <a:pt x="476" y="545"/>
                    </a:lnTo>
                    <a:lnTo>
                      <a:pt x="468" y="547"/>
                    </a:lnTo>
                    <a:lnTo>
                      <a:pt x="462" y="551"/>
                    </a:lnTo>
                    <a:lnTo>
                      <a:pt x="456" y="555"/>
                    </a:lnTo>
                    <a:lnTo>
                      <a:pt x="452" y="560"/>
                    </a:lnTo>
                    <a:lnTo>
                      <a:pt x="448" y="565"/>
                    </a:lnTo>
                    <a:lnTo>
                      <a:pt x="444" y="570"/>
                    </a:lnTo>
                    <a:lnTo>
                      <a:pt x="441" y="575"/>
                    </a:lnTo>
                    <a:lnTo>
                      <a:pt x="438" y="579"/>
                    </a:lnTo>
                    <a:lnTo>
                      <a:pt x="436" y="581"/>
                    </a:lnTo>
                    <a:lnTo>
                      <a:pt x="432" y="581"/>
                    </a:lnTo>
                    <a:lnTo>
                      <a:pt x="428" y="582"/>
                    </a:lnTo>
                    <a:lnTo>
                      <a:pt x="424" y="583"/>
                    </a:lnTo>
                    <a:lnTo>
                      <a:pt x="420" y="584"/>
                    </a:lnTo>
                    <a:lnTo>
                      <a:pt x="416" y="585"/>
                    </a:lnTo>
                    <a:lnTo>
                      <a:pt x="413" y="588"/>
                    </a:lnTo>
                    <a:lnTo>
                      <a:pt x="410" y="589"/>
                    </a:lnTo>
                    <a:lnTo>
                      <a:pt x="407" y="590"/>
                    </a:lnTo>
                    <a:lnTo>
                      <a:pt x="405" y="591"/>
                    </a:lnTo>
                    <a:lnTo>
                      <a:pt x="404" y="592"/>
                    </a:lnTo>
                    <a:lnTo>
                      <a:pt x="403" y="592"/>
                    </a:lnTo>
                    <a:lnTo>
                      <a:pt x="401" y="592"/>
                    </a:lnTo>
                    <a:lnTo>
                      <a:pt x="399" y="592"/>
                    </a:lnTo>
                    <a:lnTo>
                      <a:pt x="395" y="593"/>
                    </a:lnTo>
                    <a:lnTo>
                      <a:pt x="392" y="594"/>
                    </a:lnTo>
                    <a:lnTo>
                      <a:pt x="388" y="595"/>
                    </a:lnTo>
                    <a:lnTo>
                      <a:pt x="383" y="596"/>
                    </a:lnTo>
                    <a:lnTo>
                      <a:pt x="378" y="597"/>
                    </a:lnTo>
                    <a:lnTo>
                      <a:pt x="373" y="600"/>
                    </a:lnTo>
                    <a:lnTo>
                      <a:pt x="367" y="603"/>
                    </a:lnTo>
                    <a:lnTo>
                      <a:pt x="362" y="603"/>
                    </a:lnTo>
                    <a:lnTo>
                      <a:pt x="355" y="605"/>
                    </a:lnTo>
                    <a:lnTo>
                      <a:pt x="350" y="608"/>
                    </a:lnTo>
                    <a:lnTo>
                      <a:pt x="343" y="613"/>
                    </a:lnTo>
                    <a:lnTo>
                      <a:pt x="338" y="618"/>
                    </a:lnTo>
                    <a:lnTo>
                      <a:pt x="331" y="625"/>
                    </a:lnTo>
                    <a:lnTo>
                      <a:pt x="326" y="631"/>
                    </a:lnTo>
                    <a:lnTo>
                      <a:pt x="319" y="639"/>
                    </a:lnTo>
                    <a:lnTo>
                      <a:pt x="314" y="646"/>
                    </a:lnTo>
                    <a:lnTo>
                      <a:pt x="309" y="655"/>
                    </a:lnTo>
                    <a:lnTo>
                      <a:pt x="304" y="665"/>
                    </a:lnTo>
                    <a:lnTo>
                      <a:pt x="299" y="671"/>
                    </a:lnTo>
                    <a:lnTo>
                      <a:pt x="294" y="677"/>
                    </a:lnTo>
                    <a:lnTo>
                      <a:pt x="289" y="682"/>
                    </a:lnTo>
                    <a:lnTo>
                      <a:pt x="284" y="687"/>
                    </a:lnTo>
                    <a:lnTo>
                      <a:pt x="280" y="691"/>
                    </a:lnTo>
                    <a:lnTo>
                      <a:pt x="276" y="695"/>
                    </a:lnTo>
                    <a:lnTo>
                      <a:pt x="271" y="699"/>
                    </a:lnTo>
                    <a:lnTo>
                      <a:pt x="268" y="701"/>
                    </a:lnTo>
                    <a:lnTo>
                      <a:pt x="265" y="703"/>
                    </a:lnTo>
                    <a:lnTo>
                      <a:pt x="263" y="704"/>
                    </a:lnTo>
                    <a:lnTo>
                      <a:pt x="257" y="703"/>
                    </a:lnTo>
                    <a:lnTo>
                      <a:pt x="252" y="705"/>
                    </a:lnTo>
                    <a:lnTo>
                      <a:pt x="244" y="708"/>
                    </a:lnTo>
                    <a:lnTo>
                      <a:pt x="237" y="714"/>
                    </a:lnTo>
                    <a:lnTo>
                      <a:pt x="228" y="721"/>
                    </a:lnTo>
                    <a:lnTo>
                      <a:pt x="221" y="729"/>
                    </a:lnTo>
                    <a:lnTo>
                      <a:pt x="215" y="735"/>
                    </a:lnTo>
                    <a:lnTo>
                      <a:pt x="209" y="743"/>
                    </a:lnTo>
                    <a:lnTo>
                      <a:pt x="207" y="750"/>
                    </a:lnTo>
                    <a:lnTo>
                      <a:pt x="207" y="754"/>
                    </a:lnTo>
                    <a:lnTo>
                      <a:pt x="206" y="755"/>
                    </a:lnTo>
                    <a:lnTo>
                      <a:pt x="201" y="757"/>
                    </a:lnTo>
                    <a:lnTo>
                      <a:pt x="193" y="761"/>
                    </a:lnTo>
                    <a:lnTo>
                      <a:pt x="184" y="766"/>
                    </a:lnTo>
                    <a:lnTo>
                      <a:pt x="174" y="771"/>
                    </a:lnTo>
                    <a:lnTo>
                      <a:pt x="164" y="778"/>
                    </a:lnTo>
                    <a:lnTo>
                      <a:pt x="155" y="784"/>
                    </a:lnTo>
                    <a:lnTo>
                      <a:pt x="147" y="790"/>
                    </a:lnTo>
                    <a:lnTo>
                      <a:pt x="142" y="795"/>
                    </a:lnTo>
                    <a:lnTo>
                      <a:pt x="140" y="801"/>
                    </a:lnTo>
                    <a:lnTo>
                      <a:pt x="138" y="807"/>
                    </a:lnTo>
                    <a:lnTo>
                      <a:pt x="131" y="819"/>
                    </a:lnTo>
                    <a:lnTo>
                      <a:pt x="122" y="836"/>
                    </a:lnTo>
                    <a:lnTo>
                      <a:pt x="110" y="853"/>
                    </a:lnTo>
                    <a:lnTo>
                      <a:pt x="97" y="871"/>
                    </a:lnTo>
                    <a:lnTo>
                      <a:pt x="84" y="889"/>
                    </a:lnTo>
                    <a:lnTo>
                      <a:pt x="71" y="905"/>
                    </a:lnTo>
                    <a:lnTo>
                      <a:pt x="60" y="918"/>
                    </a:lnTo>
                    <a:lnTo>
                      <a:pt x="51" y="928"/>
                    </a:lnTo>
                    <a:lnTo>
                      <a:pt x="46" y="931"/>
                    </a:lnTo>
                    <a:lnTo>
                      <a:pt x="41" y="932"/>
                    </a:lnTo>
                    <a:lnTo>
                      <a:pt x="34" y="938"/>
                    </a:lnTo>
                    <a:lnTo>
                      <a:pt x="27" y="946"/>
                    </a:lnTo>
                    <a:lnTo>
                      <a:pt x="19" y="957"/>
                    </a:lnTo>
                    <a:lnTo>
                      <a:pt x="11" y="970"/>
                    </a:lnTo>
                    <a:lnTo>
                      <a:pt x="6" y="986"/>
                    </a:lnTo>
                    <a:lnTo>
                      <a:pt x="2" y="1003"/>
                    </a:lnTo>
                    <a:lnTo>
                      <a:pt x="0" y="1022"/>
                    </a:lnTo>
                    <a:lnTo>
                      <a:pt x="2" y="1041"/>
                    </a:lnTo>
                    <a:lnTo>
                      <a:pt x="6" y="1062"/>
                    </a:lnTo>
                    <a:lnTo>
                      <a:pt x="13" y="1081"/>
                    </a:lnTo>
                    <a:lnTo>
                      <a:pt x="18" y="1099"/>
                    </a:lnTo>
                    <a:lnTo>
                      <a:pt x="22" y="1115"/>
                    </a:lnTo>
                    <a:lnTo>
                      <a:pt x="27" y="1129"/>
                    </a:lnTo>
                    <a:lnTo>
                      <a:pt x="31" y="1141"/>
                    </a:lnTo>
                    <a:lnTo>
                      <a:pt x="35" y="1152"/>
                    </a:lnTo>
                    <a:lnTo>
                      <a:pt x="40" y="1160"/>
                    </a:lnTo>
                    <a:lnTo>
                      <a:pt x="46" y="1166"/>
                    </a:lnTo>
                    <a:lnTo>
                      <a:pt x="54" y="1171"/>
                    </a:lnTo>
                    <a:lnTo>
                      <a:pt x="64" y="1174"/>
                    </a:lnTo>
                    <a:lnTo>
                      <a:pt x="75" y="1176"/>
                    </a:lnTo>
                    <a:lnTo>
                      <a:pt x="82" y="1179"/>
                    </a:lnTo>
                    <a:lnTo>
                      <a:pt x="90" y="1182"/>
                    </a:lnTo>
                    <a:lnTo>
                      <a:pt x="95" y="1185"/>
                    </a:lnTo>
                    <a:lnTo>
                      <a:pt x="98" y="1188"/>
                    </a:lnTo>
                    <a:lnTo>
                      <a:pt x="102" y="1190"/>
                    </a:lnTo>
                    <a:lnTo>
                      <a:pt x="104" y="1192"/>
                    </a:lnTo>
                    <a:lnTo>
                      <a:pt x="105" y="1193"/>
                    </a:lnTo>
                    <a:lnTo>
                      <a:pt x="106" y="1194"/>
                    </a:lnTo>
                    <a:lnTo>
                      <a:pt x="224" y="1153"/>
                    </a:lnTo>
                    <a:lnTo>
                      <a:pt x="225" y="1153"/>
                    </a:lnTo>
                    <a:lnTo>
                      <a:pt x="228" y="1154"/>
                    </a:lnTo>
                    <a:lnTo>
                      <a:pt x="233" y="1155"/>
                    </a:lnTo>
                    <a:lnTo>
                      <a:pt x="241" y="1156"/>
                    </a:lnTo>
                    <a:lnTo>
                      <a:pt x="249" y="1157"/>
                    </a:lnTo>
                    <a:lnTo>
                      <a:pt x="257" y="1159"/>
                    </a:lnTo>
                    <a:lnTo>
                      <a:pt x="267" y="1160"/>
                    </a:lnTo>
                    <a:lnTo>
                      <a:pt x="276" y="1161"/>
                    </a:lnTo>
                    <a:lnTo>
                      <a:pt x="283" y="1161"/>
                    </a:lnTo>
                    <a:lnTo>
                      <a:pt x="291" y="1161"/>
                    </a:lnTo>
                    <a:lnTo>
                      <a:pt x="304" y="1162"/>
                    </a:lnTo>
                    <a:lnTo>
                      <a:pt x="316" y="1163"/>
                    </a:lnTo>
                    <a:lnTo>
                      <a:pt x="327" y="1165"/>
                    </a:lnTo>
                    <a:lnTo>
                      <a:pt x="337" y="1166"/>
                    </a:lnTo>
                    <a:lnTo>
                      <a:pt x="345" y="1167"/>
                    </a:lnTo>
                    <a:lnTo>
                      <a:pt x="352" y="1167"/>
                    </a:lnTo>
                    <a:lnTo>
                      <a:pt x="357" y="1165"/>
                    </a:lnTo>
                    <a:lnTo>
                      <a:pt x="363" y="1161"/>
                    </a:lnTo>
                    <a:lnTo>
                      <a:pt x="365" y="1154"/>
                    </a:lnTo>
                    <a:lnTo>
                      <a:pt x="367" y="1146"/>
                    </a:lnTo>
                    <a:lnTo>
                      <a:pt x="371" y="1137"/>
                    </a:lnTo>
                    <a:lnTo>
                      <a:pt x="377" y="1128"/>
                    </a:lnTo>
                    <a:lnTo>
                      <a:pt x="382" y="1122"/>
                    </a:lnTo>
                    <a:lnTo>
                      <a:pt x="388" y="1114"/>
                    </a:lnTo>
                    <a:lnTo>
                      <a:pt x="393" y="1109"/>
                    </a:lnTo>
                    <a:lnTo>
                      <a:pt x="399" y="1103"/>
                    </a:lnTo>
                    <a:lnTo>
                      <a:pt x="403" y="1098"/>
                    </a:lnTo>
                    <a:lnTo>
                      <a:pt x="408" y="1094"/>
                    </a:lnTo>
                    <a:lnTo>
                      <a:pt x="413" y="1090"/>
                    </a:lnTo>
                    <a:lnTo>
                      <a:pt x="416" y="1088"/>
                    </a:lnTo>
                    <a:lnTo>
                      <a:pt x="417" y="1088"/>
                    </a:lnTo>
                    <a:lnTo>
                      <a:pt x="417" y="1089"/>
                    </a:lnTo>
                    <a:lnTo>
                      <a:pt x="418" y="1090"/>
                    </a:lnTo>
                    <a:lnTo>
                      <a:pt x="418" y="1091"/>
                    </a:lnTo>
                    <a:lnTo>
                      <a:pt x="419" y="1092"/>
                    </a:lnTo>
                    <a:lnTo>
                      <a:pt x="420" y="1093"/>
                    </a:lnTo>
                    <a:lnTo>
                      <a:pt x="422" y="1094"/>
                    </a:lnTo>
                    <a:lnTo>
                      <a:pt x="422" y="1095"/>
                    </a:lnTo>
                    <a:lnTo>
                      <a:pt x="419" y="1109"/>
                    </a:lnTo>
                    <a:lnTo>
                      <a:pt x="416" y="1125"/>
                    </a:lnTo>
                    <a:lnTo>
                      <a:pt x="413" y="1144"/>
                    </a:lnTo>
                    <a:lnTo>
                      <a:pt x="411" y="1164"/>
                    </a:lnTo>
                    <a:lnTo>
                      <a:pt x="407" y="1185"/>
                    </a:lnTo>
                    <a:lnTo>
                      <a:pt x="406" y="1205"/>
                    </a:lnTo>
                    <a:lnTo>
                      <a:pt x="405" y="1224"/>
                    </a:lnTo>
                    <a:lnTo>
                      <a:pt x="405" y="1240"/>
                    </a:lnTo>
                    <a:lnTo>
                      <a:pt x="407" y="1253"/>
                    </a:lnTo>
                    <a:lnTo>
                      <a:pt x="411" y="1263"/>
                    </a:lnTo>
                    <a:lnTo>
                      <a:pt x="404" y="1268"/>
                    </a:lnTo>
                    <a:lnTo>
                      <a:pt x="398" y="1277"/>
                    </a:lnTo>
                    <a:lnTo>
                      <a:pt x="393" y="1287"/>
                    </a:lnTo>
                    <a:lnTo>
                      <a:pt x="391" y="1298"/>
                    </a:lnTo>
                    <a:lnTo>
                      <a:pt x="389" y="1309"/>
                    </a:lnTo>
                    <a:lnTo>
                      <a:pt x="388" y="1320"/>
                    </a:lnTo>
                    <a:lnTo>
                      <a:pt x="388" y="1329"/>
                    </a:lnTo>
                    <a:lnTo>
                      <a:pt x="388" y="1338"/>
                    </a:lnTo>
                    <a:lnTo>
                      <a:pt x="388" y="1343"/>
                    </a:lnTo>
                    <a:lnTo>
                      <a:pt x="388" y="1346"/>
                    </a:lnTo>
                    <a:lnTo>
                      <a:pt x="388" y="1347"/>
                    </a:lnTo>
                    <a:lnTo>
                      <a:pt x="388" y="1348"/>
                    </a:lnTo>
                    <a:lnTo>
                      <a:pt x="387" y="1349"/>
                    </a:lnTo>
                    <a:lnTo>
                      <a:pt x="387" y="1350"/>
                    </a:lnTo>
                    <a:lnTo>
                      <a:pt x="386" y="1352"/>
                    </a:lnTo>
                    <a:lnTo>
                      <a:pt x="385" y="1354"/>
                    </a:lnTo>
                    <a:lnTo>
                      <a:pt x="383" y="1358"/>
                    </a:lnTo>
                    <a:lnTo>
                      <a:pt x="382" y="1360"/>
                    </a:lnTo>
                    <a:lnTo>
                      <a:pt x="381" y="1363"/>
                    </a:lnTo>
                    <a:lnTo>
                      <a:pt x="380" y="1367"/>
                    </a:lnTo>
                    <a:lnTo>
                      <a:pt x="379" y="1366"/>
                    </a:lnTo>
                    <a:lnTo>
                      <a:pt x="378" y="1365"/>
                    </a:lnTo>
                    <a:lnTo>
                      <a:pt x="377" y="1365"/>
                    </a:lnTo>
                    <a:lnTo>
                      <a:pt x="376" y="1365"/>
                    </a:lnTo>
                    <a:lnTo>
                      <a:pt x="375" y="1364"/>
                    </a:lnTo>
                    <a:lnTo>
                      <a:pt x="374" y="1364"/>
                    </a:lnTo>
                    <a:lnTo>
                      <a:pt x="373" y="1364"/>
                    </a:lnTo>
                    <a:lnTo>
                      <a:pt x="360" y="1360"/>
                    </a:lnTo>
                    <a:lnTo>
                      <a:pt x="349" y="1357"/>
                    </a:lnTo>
                    <a:lnTo>
                      <a:pt x="340" y="1357"/>
                    </a:lnTo>
                    <a:lnTo>
                      <a:pt x="333" y="1358"/>
                    </a:lnTo>
                    <a:lnTo>
                      <a:pt x="328" y="1360"/>
                    </a:lnTo>
                    <a:lnTo>
                      <a:pt x="323" y="1363"/>
                    </a:lnTo>
                    <a:lnTo>
                      <a:pt x="319" y="1366"/>
                    </a:lnTo>
                    <a:lnTo>
                      <a:pt x="317" y="1371"/>
                    </a:lnTo>
                    <a:lnTo>
                      <a:pt x="314" y="1374"/>
                    </a:lnTo>
                    <a:lnTo>
                      <a:pt x="312" y="1377"/>
                    </a:lnTo>
                    <a:lnTo>
                      <a:pt x="311" y="1379"/>
                    </a:lnTo>
                    <a:lnTo>
                      <a:pt x="307" y="1383"/>
                    </a:lnTo>
                    <a:lnTo>
                      <a:pt x="304" y="1386"/>
                    </a:lnTo>
                    <a:lnTo>
                      <a:pt x="300" y="1390"/>
                    </a:lnTo>
                    <a:lnTo>
                      <a:pt x="295" y="1393"/>
                    </a:lnTo>
                    <a:lnTo>
                      <a:pt x="291" y="1398"/>
                    </a:lnTo>
                    <a:lnTo>
                      <a:pt x="287" y="1402"/>
                    </a:lnTo>
                    <a:lnTo>
                      <a:pt x="281" y="1407"/>
                    </a:lnTo>
                    <a:lnTo>
                      <a:pt x="277" y="1410"/>
                    </a:lnTo>
                    <a:lnTo>
                      <a:pt x="273" y="1414"/>
                    </a:lnTo>
                    <a:lnTo>
                      <a:pt x="270" y="1414"/>
                    </a:lnTo>
                    <a:lnTo>
                      <a:pt x="268" y="1414"/>
                    </a:lnTo>
                    <a:lnTo>
                      <a:pt x="266" y="1415"/>
                    </a:lnTo>
                    <a:lnTo>
                      <a:pt x="264" y="1415"/>
                    </a:lnTo>
                    <a:lnTo>
                      <a:pt x="262" y="1415"/>
                    </a:lnTo>
                    <a:lnTo>
                      <a:pt x="259" y="1416"/>
                    </a:lnTo>
                    <a:lnTo>
                      <a:pt x="256" y="1417"/>
                    </a:lnTo>
                    <a:lnTo>
                      <a:pt x="254" y="1417"/>
                    </a:lnTo>
                    <a:lnTo>
                      <a:pt x="252" y="1419"/>
                    </a:lnTo>
                    <a:lnTo>
                      <a:pt x="250" y="1420"/>
                    </a:lnTo>
                    <a:lnTo>
                      <a:pt x="242" y="1421"/>
                    </a:lnTo>
                    <a:lnTo>
                      <a:pt x="236" y="1423"/>
                    </a:lnTo>
                    <a:lnTo>
                      <a:pt x="229" y="1425"/>
                    </a:lnTo>
                    <a:lnTo>
                      <a:pt x="224" y="1427"/>
                    </a:lnTo>
                    <a:lnTo>
                      <a:pt x="218" y="1429"/>
                    </a:lnTo>
                    <a:lnTo>
                      <a:pt x="215" y="1432"/>
                    </a:lnTo>
                    <a:lnTo>
                      <a:pt x="211" y="1434"/>
                    </a:lnTo>
                    <a:lnTo>
                      <a:pt x="208" y="1435"/>
                    </a:lnTo>
                    <a:lnTo>
                      <a:pt x="207" y="1436"/>
                    </a:lnTo>
                    <a:lnTo>
                      <a:pt x="207" y="1437"/>
                    </a:lnTo>
                    <a:lnTo>
                      <a:pt x="208" y="1439"/>
                    </a:lnTo>
                    <a:lnTo>
                      <a:pt x="209" y="1444"/>
                    </a:lnTo>
                    <a:lnTo>
                      <a:pt x="211" y="1450"/>
                    </a:lnTo>
                    <a:lnTo>
                      <a:pt x="213" y="1458"/>
                    </a:lnTo>
                    <a:lnTo>
                      <a:pt x="215" y="1465"/>
                    </a:lnTo>
                    <a:lnTo>
                      <a:pt x="218" y="1474"/>
                    </a:lnTo>
                    <a:lnTo>
                      <a:pt x="220" y="1482"/>
                    </a:lnTo>
                    <a:lnTo>
                      <a:pt x="222" y="1489"/>
                    </a:lnTo>
                    <a:lnTo>
                      <a:pt x="225" y="1496"/>
                    </a:lnTo>
                    <a:lnTo>
                      <a:pt x="226" y="1500"/>
                    </a:lnTo>
                    <a:lnTo>
                      <a:pt x="219" y="1504"/>
                    </a:lnTo>
                    <a:lnTo>
                      <a:pt x="212" y="1511"/>
                    </a:lnTo>
                    <a:lnTo>
                      <a:pt x="204" y="1519"/>
                    </a:lnTo>
                    <a:lnTo>
                      <a:pt x="196" y="1527"/>
                    </a:lnTo>
                    <a:lnTo>
                      <a:pt x="189" y="1537"/>
                    </a:lnTo>
                    <a:lnTo>
                      <a:pt x="182" y="1548"/>
                    </a:lnTo>
                    <a:lnTo>
                      <a:pt x="178" y="1560"/>
                    </a:lnTo>
                    <a:lnTo>
                      <a:pt x="175" y="1572"/>
                    </a:lnTo>
                    <a:lnTo>
                      <a:pt x="174" y="1584"/>
                    </a:lnTo>
                    <a:lnTo>
                      <a:pt x="177" y="1597"/>
                    </a:lnTo>
                    <a:lnTo>
                      <a:pt x="180" y="1611"/>
                    </a:lnTo>
                    <a:lnTo>
                      <a:pt x="186" y="1627"/>
                    </a:lnTo>
                    <a:lnTo>
                      <a:pt x="192" y="1645"/>
                    </a:lnTo>
                    <a:lnTo>
                      <a:pt x="199" y="1664"/>
                    </a:lnTo>
                    <a:lnTo>
                      <a:pt x="206" y="1684"/>
                    </a:lnTo>
                    <a:lnTo>
                      <a:pt x="215" y="1705"/>
                    </a:lnTo>
                    <a:lnTo>
                      <a:pt x="224" y="1725"/>
                    </a:lnTo>
                    <a:lnTo>
                      <a:pt x="232" y="1746"/>
                    </a:lnTo>
                    <a:lnTo>
                      <a:pt x="241" y="1765"/>
                    </a:lnTo>
                    <a:lnTo>
                      <a:pt x="250" y="1785"/>
                    </a:lnTo>
                    <a:lnTo>
                      <a:pt x="257" y="1797"/>
                    </a:lnTo>
                    <a:lnTo>
                      <a:pt x="266" y="1808"/>
                    </a:lnTo>
                    <a:lnTo>
                      <a:pt x="277" y="1814"/>
                    </a:lnTo>
                    <a:lnTo>
                      <a:pt x="289" y="1820"/>
                    </a:lnTo>
                    <a:lnTo>
                      <a:pt x="302" y="1823"/>
                    </a:lnTo>
                    <a:lnTo>
                      <a:pt x="316" y="1825"/>
                    </a:lnTo>
                    <a:lnTo>
                      <a:pt x="331" y="1824"/>
                    </a:lnTo>
                    <a:lnTo>
                      <a:pt x="348" y="1823"/>
                    </a:lnTo>
                    <a:lnTo>
                      <a:pt x="363" y="1820"/>
                    </a:lnTo>
                    <a:lnTo>
                      <a:pt x="380" y="1817"/>
                    </a:lnTo>
                    <a:lnTo>
                      <a:pt x="379" y="1822"/>
                    </a:lnTo>
                    <a:lnTo>
                      <a:pt x="378" y="1829"/>
                    </a:lnTo>
                    <a:lnTo>
                      <a:pt x="377" y="1834"/>
                    </a:lnTo>
                    <a:lnTo>
                      <a:pt x="376" y="1838"/>
                    </a:lnTo>
                    <a:lnTo>
                      <a:pt x="375" y="1843"/>
                    </a:lnTo>
                    <a:lnTo>
                      <a:pt x="374" y="1847"/>
                    </a:lnTo>
                    <a:lnTo>
                      <a:pt x="373" y="1850"/>
                    </a:lnTo>
                    <a:lnTo>
                      <a:pt x="371" y="1852"/>
                    </a:lnTo>
                    <a:lnTo>
                      <a:pt x="370" y="1854"/>
                    </a:lnTo>
                    <a:lnTo>
                      <a:pt x="369" y="1855"/>
                    </a:lnTo>
                    <a:lnTo>
                      <a:pt x="368" y="1858"/>
                    </a:lnTo>
                    <a:lnTo>
                      <a:pt x="367" y="1864"/>
                    </a:lnTo>
                    <a:lnTo>
                      <a:pt x="366" y="1873"/>
                    </a:lnTo>
                    <a:lnTo>
                      <a:pt x="366" y="1885"/>
                    </a:lnTo>
                    <a:lnTo>
                      <a:pt x="366" y="1899"/>
                    </a:lnTo>
                    <a:lnTo>
                      <a:pt x="367" y="1916"/>
                    </a:lnTo>
                    <a:lnTo>
                      <a:pt x="369" y="1933"/>
                    </a:lnTo>
                    <a:lnTo>
                      <a:pt x="373" y="1951"/>
                    </a:lnTo>
                    <a:lnTo>
                      <a:pt x="377" y="1971"/>
                    </a:lnTo>
                    <a:lnTo>
                      <a:pt x="382" y="1991"/>
                    </a:lnTo>
                    <a:lnTo>
                      <a:pt x="391" y="2019"/>
                    </a:lnTo>
                    <a:lnTo>
                      <a:pt x="398" y="2047"/>
                    </a:lnTo>
                    <a:lnTo>
                      <a:pt x="403" y="2074"/>
                    </a:lnTo>
                    <a:lnTo>
                      <a:pt x="407" y="2100"/>
                    </a:lnTo>
                    <a:lnTo>
                      <a:pt x="411" y="2124"/>
                    </a:lnTo>
                    <a:lnTo>
                      <a:pt x="413" y="2146"/>
                    </a:lnTo>
                    <a:lnTo>
                      <a:pt x="415" y="2164"/>
                    </a:lnTo>
                    <a:lnTo>
                      <a:pt x="416" y="2178"/>
                    </a:lnTo>
                    <a:lnTo>
                      <a:pt x="416" y="2186"/>
                    </a:lnTo>
                    <a:lnTo>
                      <a:pt x="416" y="2190"/>
                    </a:lnTo>
                    <a:lnTo>
                      <a:pt x="417" y="2196"/>
                    </a:lnTo>
                    <a:lnTo>
                      <a:pt x="420" y="2217"/>
                    </a:lnTo>
                    <a:lnTo>
                      <a:pt x="426" y="2246"/>
                    </a:lnTo>
                    <a:lnTo>
                      <a:pt x="432" y="2282"/>
                    </a:lnTo>
                    <a:lnTo>
                      <a:pt x="440" y="2322"/>
                    </a:lnTo>
                    <a:lnTo>
                      <a:pt x="449" y="2364"/>
                    </a:lnTo>
                    <a:lnTo>
                      <a:pt x="457" y="2403"/>
                    </a:lnTo>
                    <a:lnTo>
                      <a:pt x="467" y="2438"/>
                    </a:lnTo>
                    <a:lnTo>
                      <a:pt x="476" y="2465"/>
                    </a:lnTo>
                    <a:lnTo>
                      <a:pt x="485" y="2481"/>
                    </a:lnTo>
                    <a:lnTo>
                      <a:pt x="491" y="2493"/>
                    </a:lnTo>
                    <a:lnTo>
                      <a:pt x="497" y="2506"/>
                    </a:lnTo>
                    <a:lnTo>
                      <a:pt x="500" y="2520"/>
                    </a:lnTo>
                    <a:lnTo>
                      <a:pt x="504" y="2533"/>
                    </a:lnTo>
                    <a:lnTo>
                      <a:pt x="507" y="2546"/>
                    </a:lnTo>
                    <a:lnTo>
                      <a:pt x="511" y="2559"/>
                    </a:lnTo>
                    <a:lnTo>
                      <a:pt x="514" y="2571"/>
                    </a:lnTo>
                    <a:lnTo>
                      <a:pt x="518" y="2582"/>
                    </a:lnTo>
                    <a:lnTo>
                      <a:pt x="524" y="2592"/>
                    </a:lnTo>
                    <a:lnTo>
                      <a:pt x="531" y="2600"/>
                    </a:lnTo>
                    <a:lnTo>
                      <a:pt x="531" y="2601"/>
                    </a:lnTo>
                    <a:lnTo>
                      <a:pt x="531" y="2605"/>
                    </a:lnTo>
                    <a:lnTo>
                      <a:pt x="532" y="2613"/>
                    </a:lnTo>
                    <a:lnTo>
                      <a:pt x="532" y="2621"/>
                    </a:lnTo>
                    <a:lnTo>
                      <a:pt x="534" y="2633"/>
                    </a:lnTo>
                    <a:lnTo>
                      <a:pt x="535" y="2646"/>
                    </a:lnTo>
                    <a:lnTo>
                      <a:pt x="536" y="2662"/>
                    </a:lnTo>
                    <a:lnTo>
                      <a:pt x="538" y="2677"/>
                    </a:lnTo>
                    <a:lnTo>
                      <a:pt x="539" y="2694"/>
                    </a:lnTo>
                    <a:lnTo>
                      <a:pt x="541" y="2712"/>
                    </a:lnTo>
                    <a:lnTo>
                      <a:pt x="542" y="2719"/>
                    </a:lnTo>
                    <a:lnTo>
                      <a:pt x="542" y="2727"/>
                    </a:lnTo>
                    <a:lnTo>
                      <a:pt x="543" y="2732"/>
                    </a:lnTo>
                    <a:lnTo>
                      <a:pt x="543" y="2738"/>
                    </a:lnTo>
                    <a:lnTo>
                      <a:pt x="544" y="2742"/>
                    </a:lnTo>
                    <a:lnTo>
                      <a:pt x="545" y="2745"/>
                    </a:lnTo>
                    <a:lnTo>
                      <a:pt x="548" y="2750"/>
                    </a:lnTo>
                    <a:lnTo>
                      <a:pt x="551" y="2753"/>
                    </a:lnTo>
                    <a:lnTo>
                      <a:pt x="554" y="2756"/>
                    </a:lnTo>
                    <a:lnTo>
                      <a:pt x="560" y="2761"/>
                    </a:lnTo>
                    <a:lnTo>
                      <a:pt x="560" y="2766"/>
                    </a:lnTo>
                    <a:lnTo>
                      <a:pt x="562" y="2773"/>
                    </a:lnTo>
                    <a:lnTo>
                      <a:pt x="563" y="2778"/>
                    </a:lnTo>
                    <a:lnTo>
                      <a:pt x="566" y="2783"/>
                    </a:lnTo>
                    <a:lnTo>
                      <a:pt x="568" y="2788"/>
                    </a:lnTo>
                    <a:lnTo>
                      <a:pt x="572" y="2792"/>
                    </a:lnTo>
                    <a:lnTo>
                      <a:pt x="575" y="2797"/>
                    </a:lnTo>
                    <a:lnTo>
                      <a:pt x="578" y="2799"/>
                    </a:lnTo>
                    <a:lnTo>
                      <a:pt x="581" y="2800"/>
                    </a:lnTo>
                    <a:lnTo>
                      <a:pt x="584" y="2800"/>
                    </a:lnTo>
                    <a:lnTo>
                      <a:pt x="585" y="2801"/>
                    </a:lnTo>
                    <a:lnTo>
                      <a:pt x="586" y="2801"/>
                    </a:lnTo>
                    <a:lnTo>
                      <a:pt x="587" y="2801"/>
                    </a:lnTo>
                    <a:lnTo>
                      <a:pt x="587" y="2802"/>
                    </a:lnTo>
                    <a:lnTo>
                      <a:pt x="588" y="2802"/>
                    </a:lnTo>
                    <a:lnTo>
                      <a:pt x="589" y="2803"/>
                    </a:lnTo>
                    <a:lnTo>
                      <a:pt x="587" y="2810"/>
                    </a:lnTo>
                    <a:lnTo>
                      <a:pt x="586" y="2819"/>
                    </a:lnTo>
                    <a:lnTo>
                      <a:pt x="586" y="2832"/>
                    </a:lnTo>
                    <a:lnTo>
                      <a:pt x="586" y="2847"/>
                    </a:lnTo>
                    <a:lnTo>
                      <a:pt x="586" y="2862"/>
                    </a:lnTo>
                    <a:lnTo>
                      <a:pt x="586" y="2876"/>
                    </a:lnTo>
                    <a:lnTo>
                      <a:pt x="585" y="2889"/>
                    </a:lnTo>
                    <a:lnTo>
                      <a:pt x="584" y="2900"/>
                    </a:lnTo>
                    <a:lnTo>
                      <a:pt x="581" y="2906"/>
                    </a:lnTo>
                    <a:lnTo>
                      <a:pt x="578" y="2910"/>
                    </a:lnTo>
                    <a:lnTo>
                      <a:pt x="574" y="2912"/>
                    </a:lnTo>
                    <a:lnTo>
                      <a:pt x="568" y="2918"/>
                    </a:lnTo>
                    <a:lnTo>
                      <a:pt x="563" y="2926"/>
                    </a:lnTo>
                    <a:lnTo>
                      <a:pt x="556" y="2936"/>
                    </a:lnTo>
                    <a:lnTo>
                      <a:pt x="550" y="2946"/>
                    </a:lnTo>
                    <a:lnTo>
                      <a:pt x="543" y="2955"/>
                    </a:lnTo>
                    <a:lnTo>
                      <a:pt x="538" y="2965"/>
                    </a:lnTo>
                    <a:lnTo>
                      <a:pt x="531" y="2972"/>
                    </a:lnTo>
                    <a:lnTo>
                      <a:pt x="526" y="2977"/>
                    </a:lnTo>
                    <a:lnTo>
                      <a:pt x="520" y="2977"/>
                    </a:lnTo>
                    <a:lnTo>
                      <a:pt x="514" y="2978"/>
                    </a:lnTo>
                    <a:lnTo>
                      <a:pt x="506" y="2980"/>
                    </a:lnTo>
                    <a:lnTo>
                      <a:pt x="498" y="2985"/>
                    </a:lnTo>
                    <a:lnTo>
                      <a:pt x="488" y="2989"/>
                    </a:lnTo>
                    <a:lnTo>
                      <a:pt x="479" y="2994"/>
                    </a:lnTo>
                    <a:lnTo>
                      <a:pt x="469" y="2999"/>
                    </a:lnTo>
                    <a:lnTo>
                      <a:pt x="462" y="3004"/>
                    </a:lnTo>
                    <a:lnTo>
                      <a:pt x="456" y="3008"/>
                    </a:lnTo>
                    <a:lnTo>
                      <a:pt x="452" y="3011"/>
                    </a:lnTo>
                    <a:lnTo>
                      <a:pt x="450" y="3012"/>
                    </a:lnTo>
                    <a:lnTo>
                      <a:pt x="449" y="3013"/>
                    </a:lnTo>
                    <a:lnTo>
                      <a:pt x="443" y="3015"/>
                    </a:lnTo>
                    <a:lnTo>
                      <a:pt x="435" y="3019"/>
                    </a:lnTo>
                    <a:lnTo>
                      <a:pt x="425" y="3025"/>
                    </a:lnTo>
                    <a:lnTo>
                      <a:pt x="415" y="3031"/>
                    </a:lnTo>
                    <a:lnTo>
                      <a:pt x="404" y="3040"/>
                    </a:lnTo>
                    <a:lnTo>
                      <a:pt x="395" y="3049"/>
                    </a:lnTo>
                    <a:lnTo>
                      <a:pt x="388" y="3060"/>
                    </a:lnTo>
                    <a:lnTo>
                      <a:pt x="383" y="3071"/>
                    </a:lnTo>
                    <a:lnTo>
                      <a:pt x="382" y="3083"/>
                    </a:lnTo>
                    <a:lnTo>
                      <a:pt x="382" y="3081"/>
                    </a:lnTo>
                    <a:lnTo>
                      <a:pt x="381" y="3083"/>
                    </a:lnTo>
                    <a:lnTo>
                      <a:pt x="380" y="3084"/>
                    </a:lnTo>
                    <a:lnTo>
                      <a:pt x="380" y="3085"/>
                    </a:lnTo>
                    <a:lnTo>
                      <a:pt x="379" y="3086"/>
                    </a:lnTo>
                    <a:lnTo>
                      <a:pt x="377" y="3087"/>
                    </a:lnTo>
                    <a:lnTo>
                      <a:pt x="376" y="3089"/>
                    </a:lnTo>
                    <a:lnTo>
                      <a:pt x="375" y="3090"/>
                    </a:lnTo>
                    <a:lnTo>
                      <a:pt x="374" y="3092"/>
                    </a:lnTo>
                    <a:lnTo>
                      <a:pt x="373" y="3095"/>
                    </a:lnTo>
                    <a:lnTo>
                      <a:pt x="373" y="3098"/>
                    </a:lnTo>
                    <a:lnTo>
                      <a:pt x="373" y="3100"/>
                    </a:lnTo>
                    <a:lnTo>
                      <a:pt x="373" y="3103"/>
                    </a:lnTo>
                    <a:lnTo>
                      <a:pt x="374" y="3106"/>
                    </a:lnTo>
                    <a:lnTo>
                      <a:pt x="375" y="3110"/>
                    </a:lnTo>
                    <a:lnTo>
                      <a:pt x="377" y="3113"/>
                    </a:lnTo>
                    <a:lnTo>
                      <a:pt x="382" y="3122"/>
                    </a:lnTo>
                    <a:lnTo>
                      <a:pt x="388" y="3128"/>
                    </a:lnTo>
                    <a:lnTo>
                      <a:pt x="395" y="3135"/>
                    </a:lnTo>
                    <a:lnTo>
                      <a:pt x="403" y="3140"/>
                    </a:lnTo>
                    <a:lnTo>
                      <a:pt x="412" y="3145"/>
                    </a:lnTo>
                    <a:lnTo>
                      <a:pt x="422" y="3148"/>
                    </a:lnTo>
                    <a:lnTo>
                      <a:pt x="431" y="3151"/>
                    </a:lnTo>
                    <a:lnTo>
                      <a:pt x="441" y="3152"/>
                    </a:lnTo>
                    <a:lnTo>
                      <a:pt x="451" y="3153"/>
                    </a:lnTo>
                    <a:lnTo>
                      <a:pt x="461" y="3152"/>
                    </a:lnTo>
                    <a:lnTo>
                      <a:pt x="485" y="3151"/>
                    </a:lnTo>
                    <a:lnTo>
                      <a:pt x="511" y="3148"/>
                    </a:lnTo>
                    <a:lnTo>
                      <a:pt x="539" y="3145"/>
                    </a:lnTo>
                    <a:lnTo>
                      <a:pt x="567" y="3138"/>
                    </a:lnTo>
                    <a:lnTo>
                      <a:pt x="596" y="3130"/>
                    </a:lnTo>
                    <a:lnTo>
                      <a:pt x="622" y="3121"/>
                    </a:lnTo>
                    <a:lnTo>
                      <a:pt x="644" y="3108"/>
                    </a:lnTo>
                    <a:lnTo>
                      <a:pt x="664" y="3092"/>
                    </a:lnTo>
                    <a:lnTo>
                      <a:pt x="679" y="3074"/>
                    </a:lnTo>
                    <a:lnTo>
                      <a:pt x="688" y="3051"/>
                    </a:lnTo>
                    <a:lnTo>
                      <a:pt x="689" y="3050"/>
                    </a:lnTo>
                    <a:lnTo>
                      <a:pt x="691" y="3049"/>
                    </a:lnTo>
                    <a:lnTo>
                      <a:pt x="694" y="3048"/>
                    </a:lnTo>
                    <a:lnTo>
                      <a:pt x="698" y="3046"/>
                    </a:lnTo>
                    <a:lnTo>
                      <a:pt x="701" y="3044"/>
                    </a:lnTo>
                    <a:lnTo>
                      <a:pt x="705" y="3043"/>
                    </a:lnTo>
                    <a:lnTo>
                      <a:pt x="709" y="3042"/>
                    </a:lnTo>
                    <a:lnTo>
                      <a:pt x="712" y="3041"/>
                    </a:lnTo>
                    <a:lnTo>
                      <a:pt x="713" y="3040"/>
                    </a:lnTo>
                    <a:lnTo>
                      <a:pt x="714" y="3040"/>
                    </a:lnTo>
                    <a:lnTo>
                      <a:pt x="714" y="3041"/>
                    </a:lnTo>
                    <a:lnTo>
                      <a:pt x="713" y="3042"/>
                    </a:lnTo>
                    <a:lnTo>
                      <a:pt x="713" y="3044"/>
                    </a:lnTo>
                    <a:lnTo>
                      <a:pt x="712" y="3047"/>
                    </a:lnTo>
                    <a:lnTo>
                      <a:pt x="712" y="3050"/>
                    </a:lnTo>
                    <a:lnTo>
                      <a:pt x="712" y="3052"/>
                    </a:lnTo>
                    <a:lnTo>
                      <a:pt x="713" y="3055"/>
                    </a:lnTo>
                    <a:lnTo>
                      <a:pt x="714" y="3056"/>
                    </a:lnTo>
                    <a:lnTo>
                      <a:pt x="716" y="3059"/>
                    </a:lnTo>
                    <a:lnTo>
                      <a:pt x="719" y="3059"/>
                    </a:lnTo>
                    <a:lnTo>
                      <a:pt x="734" y="3058"/>
                    </a:lnTo>
                    <a:lnTo>
                      <a:pt x="748" y="3055"/>
                    </a:lnTo>
                    <a:lnTo>
                      <a:pt x="761" y="3051"/>
                    </a:lnTo>
                    <a:lnTo>
                      <a:pt x="773" y="3047"/>
                    </a:lnTo>
                    <a:lnTo>
                      <a:pt x="783" y="3042"/>
                    </a:lnTo>
                    <a:lnTo>
                      <a:pt x="791" y="3037"/>
                    </a:lnTo>
                    <a:lnTo>
                      <a:pt x="799" y="3033"/>
                    </a:lnTo>
                    <a:lnTo>
                      <a:pt x="803" y="3028"/>
                    </a:lnTo>
                    <a:lnTo>
                      <a:pt x="807" y="3026"/>
                    </a:lnTo>
                    <a:lnTo>
                      <a:pt x="808" y="3025"/>
                    </a:lnTo>
                    <a:lnTo>
                      <a:pt x="809" y="3024"/>
                    </a:lnTo>
                    <a:lnTo>
                      <a:pt x="809" y="3023"/>
                    </a:lnTo>
                    <a:lnTo>
                      <a:pt x="810" y="3022"/>
                    </a:lnTo>
                    <a:lnTo>
                      <a:pt x="811" y="3019"/>
                    </a:lnTo>
                    <a:lnTo>
                      <a:pt x="812" y="3016"/>
                    </a:lnTo>
                    <a:lnTo>
                      <a:pt x="812" y="3013"/>
                    </a:lnTo>
                    <a:lnTo>
                      <a:pt x="812" y="3009"/>
                    </a:lnTo>
                    <a:lnTo>
                      <a:pt x="810" y="3004"/>
                    </a:lnTo>
                    <a:lnTo>
                      <a:pt x="808" y="2999"/>
                    </a:lnTo>
                    <a:lnTo>
                      <a:pt x="802" y="2993"/>
                    </a:lnTo>
                    <a:lnTo>
                      <a:pt x="803" y="2992"/>
                    </a:lnTo>
                    <a:lnTo>
                      <a:pt x="803" y="2990"/>
                    </a:lnTo>
                    <a:lnTo>
                      <a:pt x="804" y="2987"/>
                    </a:lnTo>
                    <a:lnTo>
                      <a:pt x="804" y="2984"/>
                    </a:lnTo>
                    <a:lnTo>
                      <a:pt x="805" y="2978"/>
                    </a:lnTo>
                    <a:lnTo>
                      <a:pt x="805" y="2974"/>
                    </a:lnTo>
                    <a:lnTo>
                      <a:pt x="804" y="2968"/>
                    </a:lnTo>
                    <a:lnTo>
                      <a:pt x="803" y="2964"/>
                    </a:lnTo>
                    <a:lnTo>
                      <a:pt x="801" y="2960"/>
                    </a:lnTo>
                    <a:lnTo>
                      <a:pt x="798" y="2956"/>
                    </a:lnTo>
                    <a:lnTo>
                      <a:pt x="798" y="2955"/>
                    </a:lnTo>
                    <a:lnTo>
                      <a:pt x="798" y="2953"/>
                    </a:lnTo>
                    <a:lnTo>
                      <a:pt x="798" y="2950"/>
                    </a:lnTo>
                    <a:lnTo>
                      <a:pt x="797" y="2944"/>
                    </a:lnTo>
                    <a:lnTo>
                      <a:pt x="796" y="2939"/>
                    </a:lnTo>
                    <a:lnTo>
                      <a:pt x="795" y="2934"/>
                    </a:lnTo>
                    <a:lnTo>
                      <a:pt x="792" y="2927"/>
                    </a:lnTo>
                    <a:lnTo>
                      <a:pt x="790" y="2922"/>
                    </a:lnTo>
                    <a:lnTo>
                      <a:pt x="786" y="2916"/>
                    </a:lnTo>
                    <a:lnTo>
                      <a:pt x="781" y="2912"/>
                    </a:lnTo>
                    <a:lnTo>
                      <a:pt x="777" y="2907"/>
                    </a:lnTo>
                    <a:lnTo>
                      <a:pt x="775" y="2902"/>
                    </a:lnTo>
                    <a:lnTo>
                      <a:pt x="774" y="2895"/>
                    </a:lnTo>
                    <a:lnTo>
                      <a:pt x="774" y="2888"/>
                    </a:lnTo>
                    <a:lnTo>
                      <a:pt x="774" y="2881"/>
                    </a:lnTo>
                    <a:lnTo>
                      <a:pt x="775" y="2874"/>
                    </a:lnTo>
                    <a:lnTo>
                      <a:pt x="775" y="2867"/>
                    </a:lnTo>
                    <a:lnTo>
                      <a:pt x="775" y="2861"/>
                    </a:lnTo>
                    <a:lnTo>
                      <a:pt x="774" y="2855"/>
                    </a:lnTo>
                    <a:lnTo>
                      <a:pt x="772" y="2852"/>
                    </a:lnTo>
                    <a:lnTo>
                      <a:pt x="768" y="2850"/>
                    </a:lnTo>
                    <a:lnTo>
                      <a:pt x="766" y="2845"/>
                    </a:lnTo>
                    <a:lnTo>
                      <a:pt x="765" y="2841"/>
                    </a:lnTo>
                    <a:lnTo>
                      <a:pt x="764" y="2836"/>
                    </a:lnTo>
                    <a:lnTo>
                      <a:pt x="763" y="2830"/>
                    </a:lnTo>
                    <a:lnTo>
                      <a:pt x="762" y="2825"/>
                    </a:lnTo>
                    <a:lnTo>
                      <a:pt x="762" y="2820"/>
                    </a:lnTo>
                    <a:lnTo>
                      <a:pt x="761" y="2817"/>
                    </a:lnTo>
                    <a:lnTo>
                      <a:pt x="761" y="2814"/>
                    </a:lnTo>
                    <a:lnTo>
                      <a:pt x="761" y="2813"/>
                    </a:lnTo>
                    <a:lnTo>
                      <a:pt x="761" y="2812"/>
                    </a:lnTo>
                    <a:lnTo>
                      <a:pt x="762" y="2811"/>
                    </a:lnTo>
                    <a:lnTo>
                      <a:pt x="762" y="2810"/>
                    </a:lnTo>
                    <a:lnTo>
                      <a:pt x="762" y="2808"/>
                    </a:lnTo>
                    <a:lnTo>
                      <a:pt x="763" y="2806"/>
                    </a:lnTo>
                    <a:lnTo>
                      <a:pt x="763" y="2804"/>
                    </a:lnTo>
                    <a:lnTo>
                      <a:pt x="763" y="2802"/>
                    </a:lnTo>
                    <a:lnTo>
                      <a:pt x="764" y="2800"/>
                    </a:lnTo>
                    <a:lnTo>
                      <a:pt x="764" y="2798"/>
                    </a:lnTo>
                    <a:lnTo>
                      <a:pt x="764" y="2797"/>
                    </a:lnTo>
                    <a:lnTo>
                      <a:pt x="765" y="2795"/>
                    </a:lnTo>
                    <a:lnTo>
                      <a:pt x="766" y="2794"/>
                    </a:lnTo>
                    <a:lnTo>
                      <a:pt x="767" y="2794"/>
                    </a:lnTo>
                    <a:lnTo>
                      <a:pt x="767" y="2793"/>
                    </a:lnTo>
                    <a:lnTo>
                      <a:pt x="768" y="2792"/>
                    </a:lnTo>
                    <a:lnTo>
                      <a:pt x="770" y="2791"/>
                    </a:lnTo>
                    <a:lnTo>
                      <a:pt x="771" y="2791"/>
                    </a:lnTo>
                    <a:lnTo>
                      <a:pt x="773" y="2790"/>
                    </a:lnTo>
                    <a:lnTo>
                      <a:pt x="774" y="2790"/>
                    </a:lnTo>
                    <a:lnTo>
                      <a:pt x="781" y="2786"/>
                    </a:lnTo>
                    <a:lnTo>
                      <a:pt x="787" y="2781"/>
                    </a:lnTo>
                    <a:lnTo>
                      <a:pt x="791" y="2778"/>
                    </a:lnTo>
                    <a:lnTo>
                      <a:pt x="796" y="2774"/>
                    </a:lnTo>
                    <a:lnTo>
                      <a:pt x="798" y="2770"/>
                    </a:lnTo>
                    <a:lnTo>
                      <a:pt x="800" y="2766"/>
                    </a:lnTo>
                    <a:lnTo>
                      <a:pt x="802" y="2763"/>
                    </a:lnTo>
                    <a:lnTo>
                      <a:pt x="803" y="2761"/>
                    </a:lnTo>
                    <a:lnTo>
                      <a:pt x="804" y="2757"/>
                    </a:lnTo>
                    <a:lnTo>
                      <a:pt x="805" y="2756"/>
                    </a:lnTo>
                    <a:lnTo>
                      <a:pt x="810" y="2748"/>
                    </a:lnTo>
                    <a:lnTo>
                      <a:pt x="812" y="2737"/>
                    </a:lnTo>
                    <a:lnTo>
                      <a:pt x="812" y="2724"/>
                    </a:lnTo>
                    <a:lnTo>
                      <a:pt x="811" y="2710"/>
                    </a:lnTo>
                    <a:lnTo>
                      <a:pt x="809" y="2695"/>
                    </a:lnTo>
                    <a:lnTo>
                      <a:pt x="805" y="2681"/>
                    </a:lnTo>
                    <a:lnTo>
                      <a:pt x="802" y="2669"/>
                    </a:lnTo>
                    <a:lnTo>
                      <a:pt x="800" y="2659"/>
                    </a:lnTo>
                    <a:lnTo>
                      <a:pt x="798" y="2654"/>
                    </a:lnTo>
                    <a:lnTo>
                      <a:pt x="798" y="2651"/>
                    </a:lnTo>
                    <a:lnTo>
                      <a:pt x="816" y="2570"/>
                    </a:lnTo>
                    <a:lnTo>
                      <a:pt x="815" y="2567"/>
                    </a:lnTo>
                    <a:lnTo>
                      <a:pt x="814" y="2556"/>
                    </a:lnTo>
                    <a:lnTo>
                      <a:pt x="813" y="2541"/>
                    </a:lnTo>
                    <a:lnTo>
                      <a:pt x="812" y="2522"/>
                    </a:lnTo>
                    <a:lnTo>
                      <a:pt x="809" y="2502"/>
                    </a:lnTo>
                    <a:lnTo>
                      <a:pt x="807" y="2480"/>
                    </a:lnTo>
                    <a:lnTo>
                      <a:pt x="803" y="2460"/>
                    </a:lnTo>
                    <a:lnTo>
                      <a:pt x="800" y="2444"/>
                    </a:lnTo>
                    <a:lnTo>
                      <a:pt x="797" y="2431"/>
                    </a:lnTo>
                    <a:lnTo>
                      <a:pt x="792" y="2425"/>
                    </a:lnTo>
                    <a:lnTo>
                      <a:pt x="788" y="2420"/>
                    </a:lnTo>
                    <a:lnTo>
                      <a:pt x="786" y="2414"/>
                    </a:lnTo>
                    <a:lnTo>
                      <a:pt x="785" y="2406"/>
                    </a:lnTo>
                    <a:lnTo>
                      <a:pt x="785" y="2397"/>
                    </a:lnTo>
                    <a:lnTo>
                      <a:pt x="786" y="2389"/>
                    </a:lnTo>
                    <a:lnTo>
                      <a:pt x="787" y="2380"/>
                    </a:lnTo>
                    <a:lnTo>
                      <a:pt x="789" y="2372"/>
                    </a:lnTo>
                    <a:lnTo>
                      <a:pt x="791" y="2366"/>
                    </a:lnTo>
                    <a:lnTo>
                      <a:pt x="795" y="2361"/>
                    </a:lnTo>
                    <a:lnTo>
                      <a:pt x="798" y="2359"/>
                    </a:lnTo>
                    <a:lnTo>
                      <a:pt x="798" y="2360"/>
                    </a:lnTo>
                    <a:lnTo>
                      <a:pt x="800" y="2364"/>
                    </a:lnTo>
                    <a:lnTo>
                      <a:pt x="802" y="2369"/>
                    </a:lnTo>
                    <a:lnTo>
                      <a:pt x="804" y="2375"/>
                    </a:lnTo>
                    <a:lnTo>
                      <a:pt x="808" y="2382"/>
                    </a:lnTo>
                    <a:lnTo>
                      <a:pt x="809" y="2390"/>
                    </a:lnTo>
                    <a:lnTo>
                      <a:pt x="811" y="2396"/>
                    </a:lnTo>
                    <a:lnTo>
                      <a:pt x="811" y="2404"/>
                    </a:lnTo>
                    <a:lnTo>
                      <a:pt x="809" y="2409"/>
                    </a:lnTo>
                    <a:lnTo>
                      <a:pt x="805" y="2414"/>
                    </a:lnTo>
                    <a:lnTo>
                      <a:pt x="802" y="2418"/>
                    </a:lnTo>
                    <a:lnTo>
                      <a:pt x="801" y="2425"/>
                    </a:lnTo>
                    <a:lnTo>
                      <a:pt x="801" y="2432"/>
                    </a:lnTo>
                    <a:lnTo>
                      <a:pt x="803" y="2441"/>
                    </a:lnTo>
                    <a:lnTo>
                      <a:pt x="807" y="2451"/>
                    </a:lnTo>
                    <a:lnTo>
                      <a:pt x="810" y="2459"/>
                    </a:lnTo>
                    <a:lnTo>
                      <a:pt x="814" y="2469"/>
                    </a:lnTo>
                    <a:lnTo>
                      <a:pt x="820" y="2477"/>
                    </a:lnTo>
                    <a:lnTo>
                      <a:pt x="824" y="2484"/>
                    </a:lnTo>
                    <a:lnTo>
                      <a:pt x="829" y="2490"/>
                    </a:lnTo>
                    <a:lnTo>
                      <a:pt x="828" y="2492"/>
                    </a:lnTo>
                    <a:lnTo>
                      <a:pt x="828" y="2499"/>
                    </a:lnTo>
                    <a:lnTo>
                      <a:pt x="827" y="2508"/>
                    </a:lnTo>
                    <a:lnTo>
                      <a:pt x="827" y="2520"/>
                    </a:lnTo>
                    <a:lnTo>
                      <a:pt x="828" y="2534"/>
                    </a:lnTo>
                    <a:lnTo>
                      <a:pt x="830" y="2550"/>
                    </a:lnTo>
                    <a:lnTo>
                      <a:pt x="834" y="2565"/>
                    </a:lnTo>
                    <a:lnTo>
                      <a:pt x="839" y="2580"/>
                    </a:lnTo>
                    <a:lnTo>
                      <a:pt x="847" y="2593"/>
                    </a:lnTo>
                    <a:lnTo>
                      <a:pt x="858" y="2604"/>
                    </a:lnTo>
                    <a:lnTo>
                      <a:pt x="858" y="2608"/>
                    </a:lnTo>
                    <a:lnTo>
                      <a:pt x="857" y="2618"/>
                    </a:lnTo>
                    <a:lnTo>
                      <a:pt x="855" y="2633"/>
                    </a:lnTo>
                    <a:lnTo>
                      <a:pt x="854" y="2653"/>
                    </a:lnTo>
                    <a:lnTo>
                      <a:pt x="854" y="2675"/>
                    </a:lnTo>
                    <a:lnTo>
                      <a:pt x="855" y="2698"/>
                    </a:lnTo>
                    <a:lnTo>
                      <a:pt x="858" y="2720"/>
                    </a:lnTo>
                    <a:lnTo>
                      <a:pt x="863" y="2743"/>
                    </a:lnTo>
                    <a:lnTo>
                      <a:pt x="870" y="2763"/>
                    </a:lnTo>
                    <a:lnTo>
                      <a:pt x="878" y="2779"/>
                    </a:lnTo>
                    <a:lnTo>
                      <a:pt x="877" y="2781"/>
                    </a:lnTo>
                    <a:lnTo>
                      <a:pt x="874" y="2786"/>
                    </a:lnTo>
                    <a:lnTo>
                      <a:pt x="870" y="2794"/>
                    </a:lnTo>
                    <a:lnTo>
                      <a:pt x="864" y="2804"/>
                    </a:lnTo>
                    <a:lnTo>
                      <a:pt x="860" y="2815"/>
                    </a:lnTo>
                    <a:lnTo>
                      <a:pt x="855" y="2828"/>
                    </a:lnTo>
                    <a:lnTo>
                      <a:pt x="852" y="2841"/>
                    </a:lnTo>
                    <a:lnTo>
                      <a:pt x="851" y="2854"/>
                    </a:lnTo>
                    <a:lnTo>
                      <a:pt x="852" y="2867"/>
                    </a:lnTo>
                    <a:lnTo>
                      <a:pt x="858" y="2878"/>
                    </a:lnTo>
                    <a:lnTo>
                      <a:pt x="864" y="2891"/>
                    </a:lnTo>
                    <a:lnTo>
                      <a:pt x="872" y="2907"/>
                    </a:lnTo>
                    <a:lnTo>
                      <a:pt x="880" y="2926"/>
                    </a:lnTo>
                    <a:lnTo>
                      <a:pt x="889" y="2944"/>
                    </a:lnTo>
                    <a:lnTo>
                      <a:pt x="898" y="2964"/>
                    </a:lnTo>
                    <a:lnTo>
                      <a:pt x="907" y="2982"/>
                    </a:lnTo>
                    <a:lnTo>
                      <a:pt x="915" y="2999"/>
                    </a:lnTo>
                    <a:lnTo>
                      <a:pt x="924" y="3012"/>
                    </a:lnTo>
                    <a:lnTo>
                      <a:pt x="932" y="3022"/>
                    </a:lnTo>
                    <a:lnTo>
                      <a:pt x="938" y="3027"/>
                    </a:lnTo>
                    <a:lnTo>
                      <a:pt x="939" y="3027"/>
                    </a:lnTo>
                    <a:lnTo>
                      <a:pt x="941" y="3027"/>
                    </a:lnTo>
                    <a:lnTo>
                      <a:pt x="942" y="3028"/>
                    </a:lnTo>
                    <a:lnTo>
                      <a:pt x="944" y="3028"/>
                    </a:lnTo>
                    <a:lnTo>
                      <a:pt x="946" y="3029"/>
                    </a:lnTo>
                    <a:lnTo>
                      <a:pt x="947" y="3029"/>
                    </a:lnTo>
                    <a:lnTo>
                      <a:pt x="949" y="3030"/>
                    </a:lnTo>
                    <a:lnTo>
                      <a:pt x="950" y="3030"/>
                    </a:lnTo>
                    <a:lnTo>
                      <a:pt x="952" y="3031"/>
                    </a:lnTo>
                    <a:lnTo>
                      <a:pt x="954" y="3033"/>
                    </a:lnTo>
                    <a:lnTo>
                      <a:pt x="951" y="3033"/>
                    </a:lnTo>
                    <a:lnTo>
                      <a:pt x="951" y="3034"/>
                    </a:lnTo>
                    <a:lnTo>
                      <a:pt x="952" y="3039"/>
                    </a:lnTo>
                    <a:lnTo>
                      <a:pt x="952" y="3046"/>
                    </a:lnTo>
                    <a:lnTo>
                      <a:pt x="953" y="3055"/>
                    </a:lnTo>
                    <a:lnTo>
                      <a:pt x="953" y="3066"/>
                    </a:lnTo>
                    <a:lnTo>
                      <a:pt x="953" y="3078"/>
                    </a:lnTo>
                    <a:lnTo>
                      <a:pt x="953" y="3091"/>
                    </a:lnTo>
                    <a:lnTo>
                      <a:pt x="952" y="3104"/>
                    </a:lnTo>
                    <a:lnTo>
                      <a:pt x="951" y="3117"/>
                    </a:lnTo>
                    <a:lnTo>
                      <a:pt x="949" y="3129"/>
                    </a:lnTo>
                    <a:lnTo>
                      <a:pt x="947" y="3141"/>
                    </a:lnTo>
                    <a:lnTo>
                      <a:pt x="948" y="3153"/>
                    </a:lnTo>
                    <a:lnTo>
                      <a:pt x="950" y="3165"/>
                    </a:lnTo>
                    <a:lnTo>
                      <a:pt x="953" y="3177"/>
                    </a:lnTo>
                    <a:lnTo>
                      <a:pt x="958" y="3188"/>
                    </a:lnTo>
                    <a:lnTo>
                      <a:pt x="961" y="3199"/>
                    </a:lnTo>
                    <a:lnTo>
                      <a:pt x="965" y="3208"/>
                    </a:lnTo>
                    <a:lnTo>
                      <a:pt x="966" y="3216"/>
                    </a:lnTo>
                    <a:lnTo>
                      <a:pt x="966" y="3223"/>
                    </a:lnTo>
                    <a:lnTo>
                      <a:pt x="964" y="3228"/>
                    </a:lnTo>
                    <a:lnTo>
                      <a:pt x="962" y="3235"/>
                    </a:lnTo>
                    <a:lnTo>
                      <a:pt x="960" y="3247"/>
                    </a:lnTo>
                    <a:lnTo>
                      <a:pt x="960" y="3261"/>
                    </a:lnTo>
                    <a:lnTo>
                      <a:pt x="960" y="3277"/>
                    </a:lnTo>
                    <a:lnTo>
                      <a:pt x="960" y="3295"/>
                    </a:lnTo>
                    <a:lnTo>
                      <a:pt x="961" y="3312"/>
                    </a:lnTo>
                    <a:lnTo>
                      <a:pt x="961" y="3328"/>
                    </a:lnTo>
                    <a:lnTo>
                      <a:pt x="961" y="3342"/>
                    </a:lnTo>
                    <a:lnTo>
                      <a:pt x="959" y="3352"/>
                    </a:lnTo>
                    <a:lnTo>
                      <a:pt x="957" y="3359"/>
                    </a:lnTo>
                    <a:lnTo>
                      <a:pt x="954" y="3363"/>
                    </a:lnTo>
                    <a:lnTo>
                      <a:pt x="952" y="3371"/>
                    </a:lnTo>
                    <a:lnTo>
                      <a:pt x="950" y="3382"/>
                    </a:lnTo>
                    <a:lnTo>
                      <a:pt x="949" y="3393"/>
                    </a:lnTo>
                    <a:lnTo>
                      <a:pt x="948" y="3406"/>
                    </a:lnTo>
                    <a:lnTo>
                      <a:pt x="948" y="3418"/>
                    </a:lnTo>
                    <a:lnTo>
                      <a:pt x="947" y="3428"/>
                    </a:lnTo>
                    <a:lnTo>
                      <a:pt x="947" y="3437"/>
                    </a:lnTo>
                    <a:lnTo>
                      <a:pt x="947" y="3443"/>
                    </a:lnTo>
                    <a:lnTo>
                      <a:pt x="947" y="3445"/>
                    </a:lnTo>
                    <a:lnTo>
                      <a:pt x="946" y="3447"/>
                    </a:lnTo>
                    <a:lnTo>
                      <a:pt x="944" y="3451"/>
                    </a:lnTo>
                    <a:lnTo>
                      <a:pt x="940" y="3458"/>
                    </a:lnTo>
                    <a:lnTo>
                      <a:pt x="937" y="3468"/>
                    </a:lnTo>
                    <a:lnTo>
                      <a:pt x="935" y="3480"/>
                    </a:lnTo>
                    <a:lnTo>
                      <a:pt x="934" y="3493"/>
                    </a:lnTo>
                    <a:lnTo>
                      <a:pt x="935" y="3507"/>
                    </a:lnTo>
                    <a:lnTo>
                      <a:pt x="938" y="3522"/>
                    </a:lnTo>
                    <a:lnTo>
                      <a:pt x="944" y="3538"/>
                    </a:lnTo>
                    <a:lnTo>
                      <a:pt x="954" y="3555"/>
                    </a:lnTo>
                    <a:lnTo>
                      <a:pt x="954" y="3556"/>
                    </a:lnTo>
                    <a:lnTo>
                      <a:pt x="956" y="3559"/>
                    </a:lnTo>
                    <a:lnTo>
                      <a:pt x="959" y="3562"/>
                    </a:lnTo>
                    <a:lnTo>
                      <a:pt x="963" y="3568"/>
                    </a:lnTo>
                    <a:lnTo>
                      <a:pt x="969" y="3574"/>
                    </a:lnTo>
                    <a:lnTo>
                      <a:pt x="977" y="3580"/>
                    </a:lnTo>
                    <a:lnTo>
                      <a:pt x="987" y="3585"/>
                    </a:lnTo>
                    <a:lnTo>
                      <a:pt x="1001" y="3589"/>
                    </a:lnTo>
                    <a:lnTo>
                      <a:pt x="1017" y="3593"/>
                    </a:lnTo>
                    <a:lnTo>
                      <a:pt x="1037" y="3594"/>
                    </a:lnTo>
                    <a:lnTo>
                      <a:pt x="1059" y="3592"/>
                    </a:lnTo>
                    <a:lnTo>
                      <a:pt x="1078" y="3586"/>
                    </a:lnTo>
                    <a:lnTo>
                      <a:pt x="1096" y="3577"/>
                    </a:lnTo>
                    <a:lnTo>
                      <a:pt x="1111" y="3565"/>
                    </a:lnTo>
                    <a:lnTo>
                      <a:pt x="1124" y="3551"/>
                    </a:lnTo>
                    <a:lnTo>
                      <a:pt x="1135" y="3534"/>
                    </a:lnTo>
                    <a:lnTo>
                      <a:pt x="1143" y="3513"/>
                    </a:lnTo>
                    <a:lnTo>
                      <a:pt x="1147" y="3490"/>
                    </a:lnTo>
                    <a:lnTo>
                      <a:pt x="1149" y="3465"/>
                    </a:lnTo>
                    <a:lnTo>
                      <a:pt x="1147" y="3437"/>
                    </a:lnTo>
                    <a:lnTo>
                      <a:pt x="1144" y="3408"/>
                    </a:lnTo>
                    <a:lnTo>
                      <a:pt x="1140" y="3381"/>
                    </a:lnTo>
                    <a:lnTo>
                      <a:pt x="1137" y="3354"/>
                    </a:lnTo>
                    <a:lnTo>
                      <a:pt x="1135" y="3329"/>
                    </a:lnTo>
                    <a:lnTo>
                      <a:pt x="1133" y="3309"/>
                    </a:lnTo>
                    <a:lnTo>
                      <a:pt x="1132" y="3290"/>
                    </a:lnTo>
                    <a:lnTo>
                      <a:pt x="1131" y="3275"/>
                    </a:lnTo>
                    <a:lnTo>
                      <a:pt x="1130" y="3264"/>
                    </a:lnTo>
                    <a:lnTo>
                      <a:pt x="1130" y="3257"/>
                    </a:lnTo>
                    <a:lnTo>
                      <a:pt x="1128" y="3254"/>
                    </a:lnTo>
                    <a:lnTo>
                      <a:pt x="1130" y="3251"/>
                    </a:lnTo>
                    <a:lnTo>
                      <a:pt x="1130" y="3245"/>
                    </a:lnTo>
                    <a:lnTo>
                      <a:pt x="1130" y="3234"/>
                    </a:lnTo>
                    <a:lnTo>
                      <a:pt x="1130" y="3220"/>
                    </a:lnTo>
                    <a:lnTo>
                      <a:pt x="1130" y="3205"/>
                    </a:lnTo>
                    <a:lnTo>
                      <a:pt x="1130" y="3191"/>
                    </a:lnTo>
                    <a:lnTo>
                      <a:pt x="1128" y="3177"/>
                    </a:lnTo>
                    <a:lnTo>
                      <a:pt x="1127" y="3166"/>
                    </a:lnTo>
                    <a:lnTo>
                      <a:pt x="1124" y="3159"/>
                    </a:lnTo>
                    <a:lnTo>
                      <a:pt x="1121" y="3155"/>
                    </a:lnTo>
                    <a:lnTo>
                      <a:pt x="1118" y="3153"/>
                    </a:lnTo>
                    <a:lnTo>
                      <a:pt x="1115" y="3150"/>
                    </a:lnTo>
                    <a:lnTo>
                      <a:pt x="1114" y="3145"/>
                    </a:lnTo>
                    <a:lnTo>
                      <a:pt x="1113" y="3139"/>
                    </a:lnTo>
                    <a:lnTo>
                      <a:pt x="1113" y="3133"/>
                    </a:lnTo>
                    <a:lnTo>
                      <a:pt x="1113" y="3127"/>
                    </a:lnTo>
                    <a:lnTo>
                      <a:pt x="1113" y="3122"/>
                    </a:lnTo>
                    <a:lnTo>
                      <a:pt x="1113" y="3117"/>
                    </a:lnTo>
                    <a:lnTo>
                      <a:pt x="1113" y="3114"/>
                    </a:lnTo>
                    <a:lnTo>
                      <a:pt x="1113" y="3113"/>
                    </a:lnTo>
                    <a:lnTo>
                      <a:pt x="1113" y="3112"/>
                    </a:lnTo>
                    <a:lnTo>
                      <a:pt x="1112" y="3109"/>
                    </a:lnTo>
                    <a:lnTo>
                      <a:pt x="1112" y="3103"/>
                    </a:lnTo>
                    <a:lnTo>
                      <a:pt x="1111" y="3097"/>
                    </a:lnTo>
                    <a:lnTo>
                      <a:pt x="1110" y="3089"/>
                    </a:lnTo>
                    <a:lnTo>
                      <a:pt x="1110" y="3081"/>
                    </a:lnTo>
                    <a:lnTo>
                      <a:pt x="1110" y="3074"/>
                    </a:lnTo>
                    <a:lnTo>
                      <a:pt x="1110" y="3067"/>
                    </a:lnTo>
                    <a:lnTo>
                      <a:pt x="1111" y="3062"/>
                    </a:lnTo>
                    <a:lnTo>
                      <a:pt x="1113" y="3059"/>
                    </a:lnTo>
                    <a:lnTo>
                      <a:pt x="1115" y="3056"/>
                    </a:lnTo>
                    <a:lnTo>
                      <a:pt x="1118" y="3054"/>
                    </a:lnTo>
                    <a:lnTo>
                      <a:pt x="1118" y="3051"/>
                    </a:lnTo>
                    <a:lnTo>
                      <a:pt x="1118" y="3047"/>
                    </a:lnTo>
                    <a:lnTo>
                      <a:pt x="1118" y="3043"/>
                    </a:lnTo>
                    <a:lnTo>
                      <a:pt x="1116" y="3039"/>
                    </a:lnTo>
                    <a:lnTo>
                      <a:pt x="1116" y="3036"/>
                    </a:lnTo>
                    <a:lnTo>
                      <a:pt x="1115" y="3033"/>
                    </a:lnTo>
                    <a:lnTo>
                      <a:pt x="1114" y="3029"/>
                    </a:lnTo>
                    <a:lnTo>
                      <a:pt x="1113" y="3027"/>
                    </a:lnTo>
                    <a:lnTo>
                      <a:pt x="1118" y="3026"/>
                    </a:lnTo>
                    <a:lnTo>
                      <a:pt x="1123" y="3025"/>
                    </a:lnTo>
                    <a:lnTo>
                      <a:pt x="1126" y="3025"/>
                    </a:lnTo>
                    <a:lnTo>
                      <a:pt x="1131" y="3024"/>
                    </a:lnTo>
                    <a:lnTo>
                      <a:pt x="1134" y="3024"/>
                    </a:lnTo>
                    <a:lnTo>
                      <a:pt x="1138" y="3024"/>
                    </a:lnTo>
                    <a:lnTo>
                      <a:pt x="1140" y="3025"/>
                    </a:lnTo>
                    <a:lnTo>
                      <a:pt x="1144" y="3025"/>
                    </a:lnTo>
                    <a:lnTo>
                      <a:pt x="1146" y="3026"/>
                    </a:lnTo>
                    <a:lnTo>
                      <a:pt x="1147" y="3027"/>
                    </a:lnTo>
                    <a:lnTo>
                      <a:pt x="1173" y="2969"/>
                    </a:lnTo>
                    <a:lnTo>
                      <a:pt x="1165" y="2861"/>
                    </a:lnTo>
                    <a:lnTo>
                      <a:pt x="1166" y="2855"/>
                    </a:lnTo>
                    <a:lnTo>
                      <a:pt x="1168" y="2842"/>
                    </a:lnTo>
                    <a:lnTo>
                      <a:pt x="1169" y="2822"/>
                    </a:lnTo>
                    <a:lnTo>
                      <a:pt x="1169" y="2798"/>
                    </a:lnTo>
                    <a:lnTo>
                      <a:pt x="1168" y="2770"/>
                    </a:lnTo>
                    <a:lnTo>
                      <a:pt x="1165" y="2743"/>
                    </a:lnTo>
                    <a:lnTo>
                      <a:pt x="1159" y="2717"/>
                    </a:lnTo>
                    <a:lnTo>
                      <a:pt x="1150" y="2695"/>
                    </a:lnTo>
                    <a:lnTo>
                      <a:pt x="1137" y="2679"/>
                    </a:lnTo>
                    <a:lnTo>
                      <a:pt x="1119" y="2669"/>
                    </a:lnTo>
                    <a:lnTo>
                      <a:pt x="1119" y="2668"/>
                    </a:lnTo>
                    <a:lnTo>
                      <a:pt x="1119" y="2666"/>
                    </a:lnTo>
                    <a:lnTo>
                      <a:pt x="1118" y="2663"/>
                    </a:lnTo>
                    <a:lnTo>
                      <a:pt x="1119" y="2657"/>
                    </a:lnTo>
                    <a:lnTo>
                      <a:pt x="1119" y="2653"/>
                    </a:lnTo>
                    <a:lnTo>
                      <a:pt x="1120" y="2648"/>
                    </a:lnTo>
                    <a:lnTo>
                      <a:pt x="1121" y="2642"/>
                    </a:lnTo>
                    <a:lnTo>
                      <a:pt x="1124" y="2637"/>
                    </a:lnTo>
                    <a:lnTo>
                      <a:pt x="1127" y="2633"/>
                    </a:lnTo>
                    <a:lnTo>
                      <a:pt x="1132" y="2630"/>
                    </a:lnTo>
                    <a:lnTo>
                      <a:pt x="1126" y="2622"/>
                    </a:lnTo>
                    <a:lnTo>
                      <a:pt x="1121" y="2613"/>
                    </a:lnTo>
                    <a:lnTo>
                      <a:pt x="1116" y="2601"/>
                    </a:lnTo>
                    <a:lnTo>
                      <a:pt x="1111" y="2590"/>
                    </a:lnTo>
                    <a:lnTo>
                      <a:pt x="1107" y="2578"/>
                    </a:lnTo>
                    <a:lnTo>
                      <a:pt x="1103" y="2566"/>
                    </a:lnTo>
                    <a:lnTo>
                      <a:pt x="1100" y="2556"/>
                    </a:lnTo>
                    <a:lnTo>
                      <a:pt x="1097" y="2549"/>
                    </a:lnTo>
                    <a:lnTo>
                      <a:pt x="1096" y="2543"/>
                    </a:lnTo>
                    <a:lnTo>
                      <a:pt x="1095" y="2542"/>
                    </a:lnTo>
                    <a:lnTo>
                      <a:pt x="1090" y="2487"/>
                    </a:lnTo>
                    <a:lnTo>
                      <a:pt x="1090" y="2445"/>
                    </a:lnTo>
                    <a:lnTo>
                      <a:pt x="1090" y="2444"/>
                    </a:lnTo>
                    <a:lnTo>
                      <a:pt x="1091" y="2442"/>
                    </a:lnTo>
                    <a:lnTo>
                      <a:pt x="1093" y="2438"/>
                    </a:lnTo>
                    <a:lnTo>
                      <a:pt x="1094" y="2432"/>
                    </a:lnTo>
                    <a:lnTo>
                      <a:pt x="1094" y="2427"/>
                    </a:lnTo>
                    <a:lnTo>
                      <a:pt x="1094" y="2419"/>
                    </a:lnTo>
                    <a:lnTo>
                      <a:pt x="1094" y="2413"/>
                    </a:lnTo>
                    <a:lnTo>
                      <a:pt x="1091" y="2405"/>
                    </a:lnTo>
                    <a:lnTo>
                      <a:pt x="1087" y="2397"/>
                    </a:lnTo>
                    <a:lnTo>
                      <a:pt x="1082" y="2390"/>
                    </a:lnTo>
                    <a:lnTo>
                      <a:pt x="1066" y="2322"/>
                    </a:lnTo>
                    <a:lnTo>
                      <a:pt x="1066" y="2321"/>
                    </a:lnTo>
                    <a:lnTo>
                      <a:pt x="1065" y="2319"/>
                    </a:lnTo>
                    <a:lnTo>
                      <a:pt x="1065" y="2317"/>
                    </a:lnTo>
                    <a:lnTo>
                      <a:pt x="1065" y="2313"/>
                    </a:lnTo>
                    <a:lnTo>
                      <a:pt x="1066" y="2308"/>
                    </a:lnTo>
                    <a:lnTo>
                      <a:pt x="1069" y="2303"/>
                    </a:lnTo>
                    <a:lnTo>
                      <a:pt x="1071" y="2298"/>
                    </a:lnTo>
                    <a:lnTo>
                      <a:pt x="1075" y="2293"/>
                    </a:lnTo>
                    <a:lnTo>
                      <a:pt x="1082" y="2290"/>
                    </a:lnTo>
                    <a:lnTo>
                      <a:pt x="1090" y="2285"/>
                    </a:lnTo>
                    <a:lnTo>
                      <a:pt x="1090" y="2283"/>
                    </a:lnTo>
                    <a:lnTo>
                      <a:pt x="1093" y="2277"/>
                    </a:lnTo>
                    <a:lnTo>
                      <a:pt x="1096" y="2266"/>
                    </a:lnTo>
                    <a:lnTo>
                      <a:pt x="1100" y="2252"/>
                    </a:lnTo>
                    <a:lnTo>
                      <a:pt x="1105" y="2233"/>
                    </a:lnTo>
                    <a:lnTo>
                      <a:pt x="1108" y="2212"/>
                    </a:lnTo>
                    <a:lnTo>
                      <a:pt x="1110" y="2187"/>
                    </a:lnTo>
                    <a:lnTo>
                      <a:pt x="1111" y="2161"/>
                    </a:lnTo>
                    <a:lnTo>
                      <a:pt x="1111" y="2132"/>
                    </a:lnTo>
                    <a:lnTo>
                      <a:pt x="1108" y="2100"/>
                    </a:lnTo>
                    <a:lnTo>
                      <a:pt x="1109" y="2098"/>
                    </a:lnTo>
                    <a:lnTo>
                      <a:pt x="1109" y="2095"/>
                    </a:lnTo>
                    <a:lnTo>
                      <a:pt x="1109" y="2092"/>
                    </a:lnTo>
                    <a:lnTo>
                      <a:pt x="1110" y="2086"/>
                    </a:lnTo>
                    <a:lnTo>
                      <a:pt x="1111" y="2081"/>
                    </a:lnTo>
                    <a:lnTo>
                      <a:pt x="1112" y="2074"/>
                    </a:lnTo>
                    <a:lnTo>
                      <a:pt x="1113" y="2068"/>
                    </a:lnTo>
                    <a:lnTo>
                      <a:pt x="1114" y="2059"/>
                    </a:lnTo>
                    <a:lnTo>
                      <a:pt x="1116" y="2050"/>
                    </a:lnTo>
                    <a:lnTo>
                      <a:pt x="1124" y="2065"/>
                    </a:lnTo>
                    <a:lnTo>
                      <a:pt x="1132" y="2075"/>
                    </a:lnTo>
                    <a:lnTo>
                      <a:pt x="1139" y="2084"/>
                    </a:lnTo>
                    <a:lnTo>
                      <a:pt x="1146" y="2092"/>
                    </a:lnTo>
                    <a:lnTo>
                      <a:pt x="1152" y="2097"/>
                    </a:lnTo>
                    <a:lnTo>
                      <a:pt x="1158" y="2100"/>
                    </a:lnTo>
                    <a:lnTo>
                      <a:pt x="1162" y="2104"/>
                    </a:lnTo>
                    <a:lnTo>
                      <a:pt x="1165" y="2105"/>
                    </a:lnTo>
                    <a:lnTo>
                      <a:pt x="1168" y="2106"/>
                    </a:lnTo>
                    <a:lnTo>
                      <a:pt x="1171" y="2106"/>
                    </a:lnTo>
                    <a:lnTo>
                      <a:pt x="1176" y="2105"/>
                    </a:lnTo>
                    <a:lnTo>
                      <a:pt x="1185" y="2104"/>
                    </a:lnTo>
                    <a:lnTo>
                      <a:pt x="1196" y="2103"/>
                    </a:lnTo>
                    <a:lnTo>
                      <a:pt x="1208" y="2102"/>
                    </a:lnTo>
                    <a:lnTo>
                      <a:pt x="1220" y="2099"/>
                    </a:lnTo>
                    <a:lnTo>
                      <a:pt x="1231" y="2098"/>
                    </a:lnTo>
                    <a:lnTo>
                      <a:pt x="1240" y="2096"/>
                    </a:lnTo>
                    <a:lnTo>
                      <a:pt x="1248" y="2094"/>
                    </a:lnTo>
                    <a:lnTo>
                      <a:pt x="1251" y="2093"/>
                    </a:lnTo>
                    <a:lnTo>
                      <a:pt x="1256" y="2088"/>
                    </a:lnTo>
                    <a:lnTo>
                      <a:pt x="1263" y="2081"/>
                    </a:lnTo>
                    <a:lnTo>
                      <a:pt x="1273" y="2070"/>
                    </a:lnTo>
                    <a:lnTo>
                      <a:pt x="1284" y="2057"/>
                    </a:lnTo>
                    <a:lnTo>
                      <a:pt x="1296" y="2042"/>
                    </a:lnTo>
                    <a:lnTo>
                      <a:pt x="1308" y="2028"/>
                    </a:lnTo>
                    <a:lnTo>
                      <a:pt x="1319" y="2012"/>
                    </a:lnTo>
                    <a:lnTo>
                      <a:pt x="1326" y="1999"/>
                    </a:lnTo>
                    <a:lnTo>
                      <a:pt x="1332" y="1987"/>
                    </a:lnTo>
                    <a:lnTo>
                      <a:pt x="1333" y="1978"/>
                    </a:lnTo>
                    <a:lnTo>
                      <a:pt x="1332" y="1971"/>
                    </a:lnTo>
                    <a:lnTo>
                      <a:pt x="1332" y="1966"/>
                    </a:lnTo>
                    <a:lnTo>
                      <a:pt x="1332" y="1961"/>
                    </a:lnTo>
                    <a:lnTo>
                      <a:pt x="1333" y="1957"/>
                    </a:lnTo>
                    <a:lnTo>
                      <a:pt x="1334" y="1954"/>
                    </a:lnTo>
                    <a:lnTo>
                      <a:pt x="1335" y="1950"/>
                    </a:lnTo>
                    <a:lnTo>
                      <a:pt x="1336" y="1948"/>
                    </a:lnTo>
                    <a:lnTo>
                      <a:pt x="1338" y="1946"/>
                    </a:lnTo>
                    <a:lnTo>
                      <a:pt x="1341" y="1945"/>
                    </a:lnTo>
                    <a:lnTo>
                      <a:pt x="1343" y="1944"/>
                    </a:lnTo>
                    <a:lnTo>
                      <a:pt x="1345" y="1942"/>
                    </a:lnTo>
                    <a:lnTo>
                      <a:pt x="1346" y="1937"/>
                    </a:lnTo>
                    <a:lnTo>
                      <a:pt x="1346" y="1931"/>
                    </a:lnTo>
                    <a:lnTo>
                      <a:pt x="1346" y="1923"/>
                    </a:lnTo>
                    <a:lnTo>
                      <a:pt x="1344" y="1914"/>
                    </a:lnTo>
                    <a:lnTo>
                      <a:pt x="1343" y="1907"/>
                    </a:lnTo>
                    <a:lnTo>
                      <a:pt x="1341" y="1899"/>
                    </a:lnTo>
                    <a:lnTo>
                      <a:pt x="1339" y="1893"/>
                    </a:lnTo>
                    <a:lnTo>
                      <a:pt x="1338" y="1888"/>
                    </a:lnTo>
                    <a:lnTo>
                      <a:pt x="1338" y="1886"/>
                    </a:lnTo>
                    <a:lnTo>
                      <a:pt x="1337" y="1886"/>
                    </a:lnTo>
                    <a:lnTo>
                      <a:pt x="1337" y="1884"/>
                    </a:lnTo>
                    <a:lnTo>
                      <a:pt x="1336" y="1881"/>
                    </a:lnTo>
                    <a:lnTo>
                      <a:pt x="1334" y="1876"/>
                    </a:lnTo>
                    <a:lnTo>
                      <a:pt x="1333" y="1872"/>
                    </a:lnTo>
                    <a:lnTo>
                      <a:pt x="1331" y="1867"/>
                    </a:lnTo>
                    <a:lnTo>
                      <a:pt x="1329" y="1862"/>
                    </a:lnTo>
                    <a:lnTo>
                      <a:pt x="1325" y="1858"/>
                    </a:lnTo>
                    <a:lnTo>
                      <a:pt x="1323" y="1855"/>
                    </a:lnTo>
                    <a:lnTo>
                      <a:pt x="1320" y="1852"/>
                    </a:lnTo>
                    <a:lnTo>
                      <a:pt x="1318" y="1850"/>
                    </a:lnTo>
                    <a:lnTo>
                      <a:pt x="1317" y="1846"/>
                    </a:lnTo>
                    <a:lnTo>
                      <a:pt x="1315" y="1839"/>
                    </a:lnTo>
                    <a:lnTo>
                      <a:pt x="1315" y="1832"/>
                    </a:lnTo>
                    <a:lnTo>
                      <a:pt x="1315" y="1823"/>
                    </a:lnTo>
                    <a:lnTo>
                      <a:pt x="1315" y="1814"/>
                    </a:lnTo>
                    <a:lnTo>
                      <a:pt x="1315" y="1806"/>
                    </a:lnTo>
                    <a:lnTo>
                      <a:pt x="1314" y="1797"/>
                    </a:lnTo>
                    <a:lnTo>
                      <a:pt x="1313" y="1790"/>
                    </a:lnTo>
                    <a:lnTo>
                      <a:pt x="1312" y="1785"/>
                    </a:lnTo>
                    <a:lnTo>
                      <a:pt x="1309" y="1780"/>
                    </a:lnTo>
                    <a:lnTo>
                      <a:pt x="1305" y="1771"/>
                    </a:lnTo>
                    <a:lnTo>
                      <a:pt x="1298" y="1761"/>
                    </a:lnTo>
                    <a:lnTo>
                      <a:pt x="1289" y="1749"/>
                    </a:lnTo>
                    <a:lnTo>
                      <a:pt x="1281" y="1736"/>
                    </a:lnTo>
                    <a:lnTo>
                      <a:pt x="1272" y="1722"/>
                    </a:lnTo>
                    <a:lnTo>
                      <a:pt x="1262" y="1708"/>
                    </a:lnTo>
                    <a:lnTo>
                      <a:pt x="1253" y="1696"/>
                    </a:lnTo>
                    <a:lnTo>
                      <a:pt x="1246" y="1684"/>
                    </a:lnTo>
                    <a:lnTo>
                      <a:pt x="1238" y="1675"/>
                    </a:lnTo>
                    <a:lnTo>
                      <a:pt x="1248" y="1655"/>
                    </a:lnTo>
                    <a:lnTo>
                      <a:pt x="1259" y="1634"/>
                    </a:lnTo>
                    <a:lnTo>
                      <a:pt x="1269" y="1613"/>
                    </a:lnTo>
                    <a:lnTo>
                      <a:pt x="1279" y="1593"/>
                    </a:lnTo>
                    <a:lnTo>
                      <a:pt x="1287" y="1574"/>
                    </a:lnTo>
                    <a:lnTo>
                      <a:pt x="1296" y="1558"/>
                    </a:lnTo>
                    <a:lnTo>
                      <a:pt x="1302" y="1544"/>
                    </a:lnTo>
                    <a:lnTo>
                      <a:pt x="1307" y="1533"/>
                    </a:lnTo>
                    <a:lnTo>
                      <a:pt x="1310" y="1526"/>
                    </a:lnTo>
                    <a:lnTo>
                      <a:pt x="1312" y="1524"/>
                    </a:lnTo>
                    <a:lnTo>
                      <a:pt x="1312" y="1522"/>
                    </a:lnTo>
                    <a:lnTo>
                      <a:pt x="1313" y="1519"/>
                    </a:lnTo>
                    <a:lnTo>
                      <a:pt x="1314" y="1512"/>
                    </a:lnTo>
                    <a:lnTo>
                      <a:pt x="1314" y="1504"/>
                    </a:lnTo>
                    <a:lnTo>
                      <a:pt x="1313" y="1495"/>
                    </a:lnTo>
                    <a:lnTo>
                      <a:pt x="1310" y="1484"/>
                    </a:lnTo>
                    <a:lnTo>
                      <a:pt x="1302" y="1473"/>
                    </a:lnTo>
                    <a:lnTo>
                      <a:pt x="1293" y="1461"/>
                    </a:lnTo>
                    <a:lnTo>
                      <a:pt x="1277" y="1449"/>
                    </a:lnTo>
                    <a:lnTo>
                      <a:pt x="1257" y="1437"/>
                    </a:lnTo>
                    <a:lnTo>
                      <a:pt x="1256" y="1437"/>
                    </a:lnTo>
                    <a:lnTo>
                      <a:pt x="1256" y="1436"/>
                    </a:lnTo>
                    <a:lnTo>
                      <a:pt x="1257" y="1436"/>
                    </a:lnTo>
                    <a:lnTo>
                      <a:pt x="1257" y="1435"/>
                    </a:lnTo>
                    <a:lnTo>
                      <a:pt x="1257" y="1436"/>
                    </a:lnTo>
                    <a:lnTo>
                      <a:pt x="1256" y="1436"/>
                    </a:lnTo>
                    <a:lnTo>
                      <a:pt x="1257" y="1436"/>
                    </a:lnTo>
                    <a:lnTo>
                      <a:pt x="1257" y="1435"/>
                    </a:lnTo>
                    <a:lnTo>
                      <a:pt x="1258" y="1432"/>
                    </a:lnTo>
                    <a:lnTo>
                      <a:pt x="1260" y="1428"/>
                    </a:lnTo>
                    <a:lnTo>
                      <a:pt x="1261" y="1425"/>
                    </a:lnTo>
                    <a:lnTo>
                      <a:pt x="1263" y="1421"/>
                    </a:lnTo>
                    <a:lnTo>
                      <a:pt x="1265" y="1416"/>
                    </a:lnTo>
                    <a:lnTo>
                      <a:pt x="1267" y="1411"/>
                    </a:lnTo>
                    <a:lnTo>
                      <a:pt x="1269" y="1407"/>
                    </a:lnTo>
                    <a:lnTo>
                      <a:pt x="1271" y="1402"/>
                    </a:lnTo>
                    <a:lnTo>
                      <a:pt x="1273" y="1398"/>
                    </a:lnTo>
                    <a:lnTo>
                      <a:pt x="1275" y="1393"/>
                    </a:lnTo>
                    <a:lnTo>
                      <a:pt x="1275" y="1392"/>
                    </a:lnTo>
                    <a:lnTo>
                      <a:pt x="1275" y="1393"/>
                    </a:lnTo>
                    <a:lnTo>
                      <a:pt x="1275" y="1392"/>
                    </a:lnTo>
                    <a:lnTo>
                      <a:pt x="1276" y="1391"/>
                    </a:lnTo>
                    <a:lnTo>
                      <a:pt x="1275" y="1391"/>
                    </a:lnTo>
                    <a:lnTo>
                      <a:pt x="1275" y="1390"/>
                    </a:lnTo>
                    <a:lnTo>
                      <a:pt x="1276" y="1388"/>
                    </a:lnTo>
                    <a:lnTo>
                      <a:pt x="1276" y="1385"/>
                    </a:lnTo>
                    <a:lnTo>
                      <a:pt x="1275" y="1383"/>
                    </a:lnTo>
                    <a:lnTo>
                      <a:pt x="1273" y="1379"/>
                    </a:lnTo>
                    <a:lnTo>
                      <a:pt x="1271" y="1376"/>
                    </a:lnTo>
                    <a:lnTo>
                      <a:pt x="1268" y="1374"/>
                    </a:lnTo>
                    <a:lnTo>
                      <a:pt x="1263" y="1371"/>
                    </a:lnTo>
                    <a:lnTo>
                      <a:pt x="1259" y="1368"/>
                    </a:lnTo>
                    <a:lnTo>
                      <a:pt x="1255" y="1366"/>
                    </a:lnTo>
                    <a:lnTo>
                      <a:pt x="1249" y="1364"/>
                    </a:lnTo>
                    <a:lnTo>
                      <a:pt x="1245" y="1363"/>
                    </a:lnTo>
                    <a:lnTo>
                      <a:pt x="1242" y="1362"/>
                    </a:lnTo>
                    <a:lnTo>
                      <a:pt x="1237" y="1361"/>
                    </a:lnTo>
                    <a:lnTo>
                      <a:pt x="1234" y="1361"/>
                    </a:lnTo>
                    <a:lnTo>
                      <a:pt x="1230" y="1360"/>
                    </a:lnTo>
                    <a:lnTo>
                      <a:pt x="1226" y="1360"/>
                    </a:lnTo>
                    <a:lnTo>
                      <a:pt x="1223" y="1360"/>
                    </a:lnTo>
                    <a:lnTo>
                      <a:pt x="1221" y="1361"/>
                    </a:lnTo>
                    <a:lnTo>
                      <a:pt x="1218" y="1361"/>
                    </a:lnTo>
                    <a:lnTo>
                      <a:pt x="1215" y="1362"/>
                    </a:lnTo>
                    <a:lnTo>
                      <a:pt x="1215" y="1363"/>
                    </a:lnTo>
                    <a:lnTo>
                      <a:pt x="1215" y="1362"/>
                    </a:lnTo>
                    <a:lnTo>
                      <a:pt x="1214" y="1363"/>
                    </a:lnTo>
                    <a:lnTo>
                      <a:pt x="1213" y="1364"/>
                    </a:lnTo>
                    <a:lnTo>
                      <a:pt x="1212" y="1365"/>
                    </a:lnTo>
                    <a:lnTo>
                      <a:pt x="1211" y="1366"/>
                    </a:lnTo>
                    <a:lnTo>
                      <a:pt x="1210" y="1366"/>
                    </a:lnTo>
                    <a:lnTo>
                      <a:pt x="1210" y="1367"/>
                    </a:lnTo>
                    <a:lnTo>
                      <a:pt x="1209" y="1370"/>
                    </a:lnTo>
                    <a:lnTo>
                      <a:pt x="1208" y="1373"/>
                    </a:lnTo>
                    <a:lnTo>
                      <a:pt x="1206" y="1378"/>
                    </a:lnTo>
                    <a:lnTo>
                      <a:pt x="1202" y="1385"/>
                    </a:lnTo>
                    <a:lnTo>
                      <a:pt x="1200" y="1391"/>
                    </a:lnTo>
                    <a:lnTo>
                      <a:pt x="1197" y="1397"/>
                    </a:lnTo>
                    <a:lnTo>
                      <a:pt x="1195" y="1403"/>
                    </a:lnTo>
                    <a:lnTo>
                      <a:pt x="1192" y="1408"/>
                    </a:lnTo>
                    <a:lnTo>
                      <a:pt x="1190" y="1412"/>
                    </a:lnTo>
                    <a:lnTo>
                      <a:pt x="1189" y="1414"/>
                    </a:lnTo>
                    <a:lnTo>
                      <a:pt x="1189" y="1416"/>
                    </a:lnTo>
                    <a:lnTo>
                      <a:pt x="1188" y="1417"/>
                    </a:lnTo>
                    <a:lnTo>
                      <a:pt x="1188" y="1419"/>
                    </a:lnTo>
                    <a:lnTo>
                      <a:pt x="1188" y="1420"/>
                    </a:lnTo>
                    <a:lnTo>
                      <a:pt x="1188" y="1419"/>
                    </a:lnTo>
                    <a:lnTo>
                      <a:pt x="1188" y="1417"/>
                    </a:lnTo>
                    <a:lnTo>
                      <a:pt x="1188" y="1416"/>
                    </a:lnTo>
                    <a:lnTo>
                      <a:pt x="1189" y="1414"/>
                    </a:lnTo>
                    <a:lnTo>
                      <a:pt x="1178" y="1411"/>
                    </a:lnTo>
                    <a:lnTo>
                      <a:pt x="1170" y="1408"/>
                    </a:lnTo>
                    <a:lnTo>
                      <a:pt x="1161" y="1407"/>
                    </a:lnTo>
                    <a:lnTo>
                      <a:pt x="1153" y="1407"/>
                    </a:lnTo>
                    <a:lnTo>
                      <a:pt x="1146" y="1408"/>
                    </a:lnTo>
                    <a:lnTo>
                      <a:pt x="1139" y="1410"/>
                    </a:lnTo>
                    <a:lnTo>
                      <a:pt x="1134" y="1411"/>
                    </a:lnTo>
                    <a:lnTo>
                      <a:pt x="1128" y="1414"/>
                    </a:lnTo>
                    <a:lnTo>
                      <a:pt x="1125" y="1416"/>
                    </a:lnTo>
                    <a:lnTo>
                      <a:pt x="1121" y="1420"/>
                    </a:lnTo>
                    <a:lnTo>
                      <a:pt x="1121" y="1419"/>
                    </a:lnTo>
                    <a:lnTo>
                      <a:pt x="1122" y="1419"/>
                    </a:lnTo>
                    <a:lnTo>
                      <a:pt x="1122" y="1417"/>
                    </a:lnTo>
                    <a:lnTo>
                      <a:pt x="1122" y="1416"/>
                    </a:lnTo>
                    <a:lnTo>
                      <a:pt x="1122" y="1414"/>
                    </a:lnTo>
                    <a:lnTo>
                      <a:pt x="1122" y="1413"/>
                    </a:lnTo>
                    <a:lnTo>
                      <a:pt x="1122" y="1411"/>
                    </a:lnTo>
                    <a:lnTo>
                      <a:pt x="1121" y="1409"/>
                    </a:lnTo>
                    <a:lnTo>
                      <a:pt x="1121" y="1407"/>
                    </a:lnTo>
                    <a:lnTo>
                      <a:pt x="1123" y="1405"/>
                    </a:lnTo>
                    <a:lnTo>
                      <a:pt x="1125" y="1403"/>
                    </a:lnTo>
                    <a:lnTo>
                      <a:pt x="1127" y="1402"/>
                    </a:lnTo>
                    <a:lnTo>
                      <a:pt x="1128" y="1401"/>
                    </a:lnTo>
                    <a:lnTo>
                      <a:pt x="1130" y="1399"/>
                    </a:lnTo>
                    <a:lnTo>
                      <a:pt x="1132" y="1398"/>
                    </a:lnTo>
                    <a:lnTo>
                      <a:pt x="1133" y="1396"/>
                    </a:lnTo>
                    <a:lnTo>
                      <a:pt x="1133" y="1395"/>
                    </a:lnTo>
                    <a:lnTo>
                      <a:pt x="1134" y="1392"/>
                    </a:lnTo>
                    <a:lnTo>
                      <a:pt x="1134" y="1390"/>
                    </a:lnTo>
                    <a:lnTo>
                      <a:pt x="1134" y="1389"/>
                    </a:lnTo>
                    <a:lnTo>
                      <a:pt x="1135" y="1387"/>
                    </a:lnTo>
                    <a:lnTo>
                      <a:pt x="1135" y="1386"/>
                    </a:lnTo>
                    <a:lnTo>
                      <a:pt x="1135" y="1384"/>
                    </a:lnTo>
                    <a:lnTo>
                      <a:pt x="1135" y="1383"/>
                    </a:lnTo>
                    <a:lnTo>
                      <a:pt x="1135" y="1382"/>
                    </a:lnTo>
                    <a:lnTo>
                      <a:pt x="1136" y="1379"/>
                    </a:lnTo>
                    <a:lnTo>
                      <a:pt x="1136" y="1378"/>
                    </a:lnTo>
                    <a:lnTo>
                      <a:pt x="1136" y="1376"/>
                    </a:lnTo>
                    <a:lnTo>
                      <a:pt x="1137" y="1375"/>
                    </a:lnTo>
                    <a:lnTo>
                      <a:pt x="1061" y="1375"/>
                    </a:lnTo>
                    <a:lnTo>
                      <a:pt x="1061" y="1377"/>
                    </a:lnTo>
                    <a:lnTo>
                      <a:pt x="1061" y="1378"/>
                    </a:lnTo>
                    <a:lnTo>
                      <a:pt x="1062" y="1380"/>
                    </a:lnTo>
                    <a:lnTo>
                      <a:pt x="1062" y="1383"/>
                    </a:lnTo>
                    <a:lnTo>
                      <a:pt x="1062" y="1385"/>
                    </a:lnTo>
                    <a:lnTo>
                      <a:pt x="1062" y="1387"/>
                    </a:lnTo>
                    <a:lnTo>
                      <a:pt x="1062" y="1389"/>
                    </a:lnTo>
                    <a:lnTo>
                      <a:pt x="1061" y="1391"/>
                    </a:lnTo>
                    <a:lnTo>
                      <a:pt x="1061" y="1393"/>
                    </a:lnTo>
                    <a:lnTo>
                      <a:pt x="1061" y="1396"/>
                    </a:lnTo>
                    <a:lnTo>
                      <a:pt x="1060" y="1392"/>
                    </a:lnTo>
                    <a:lnTo>
                      <a:pt x="1058" y="1389"/>
                    </a:lnTo>
                    <a:lnTo>
                      <a:pt x="1057" y="1386"/>
                    </a:lnTo>
                    <a:lnTo>
                      <a:pt x="1054" y="1383"/>
                    </a:lnTo>
                    <a:lnTo>
                      <a:pt x="1053" y="1379"/>
                    </a:lnTo>
                    <a:lnTo>
                      <a:pt x="1051" y="1377"/>
                    </a:lnTo>
                    <a:lnTo>
                      <a:pt x="1049" y="1374"/>
                    </a:lnTo>
                    <a:lnTo>
                      <a:pt x="1047" y="1371"/>
                    </a:lnTo>
                    <a:lnTo>
                      <a:pt x="1045" y="1367"/>
                    </a:lnTo>
                    <a:lnTo>
                      <a:pt x="1043" y="1364"/>
                    </a:lnTo>
                    <a:lnTo>
                      <a:pt x="1045" y="1364"/>
                    </a:lnTo>
                    <a:lnTo>
                      <a:pt x="1047" y="1365"/>
                    </a:lnTo>
                    <a:lnTo>
                      <a:pt x="1049" y="1365"/>
                    </a:lnTo>
                    <a:lnTo>
                      <a:pt x="1051" y="1365"/>
                    </a:lnTo>
                    <a:lnTo>
                      <a:pt x="1052" y="1365"/>
                    </a:lnTo>
                    <a:lnTo>
                      <a:pt x="1054" y="1366"/>
                    </a:lnTo>
                    <a:lnTo>
                      <a:pt x="1057" y="1366"/>
                    </a:lnTo>
                    <a:lnTo>
                      <a:pt x="1058" y="1366"/>
                    </a:lnTo>
                    <a:lnTo>
                      <a:pt x="1060" y="1366"/>
                    </a:lnTo>
                    <a:lnTo>
                      <a:pt x="1061" y="1367"/>
                    </a:lnTo>
                    <a:lnTo>
                      <a:pt x="1061" y="1368"/>
                    </a:lnTo>
                    <a:lnTo>
                      <a:pt x="1062" y="1370"/>
                    </a:lnTo>
                    <a:lnTo>
                      <a:pt x="1062" y="1371"/>
                    </a:lnTo>
                    <a:lnTo>
                      <a:pt x="1062" y="1372"/>
                    </a:lnTo>
                    <a:lnTo>
                      <a:pt x="1062" y="1373"/>
                    </a:lnTo>
                    <a:lnTo>
                      <a:pt x="1061" y="1373"/>
                    </a:lnTo>
                    <a:lnTo>
                      <a:pt x="1061" y="1374"/>
                    </a:lnTo>
                    <a:lnTo>
                      <a:pt x="1061" y="1375"/>
                    </a:lnTo>
                    <a:lnTo>
                      <a:pt x="1137" y="1375"/>
                    </a:lnTo>
                    <a:lnTo>
                      <a:pt x="1137" y="1373"/>
                    </a:lnTo>
                    <a:lnTo>
                      <a:pt x="1138" y="1372"/>
                    </a:lnTo>
                    <a:lnTo>
                      <a:pt x="1138" y="1371"/>
                    </a:lnTo>
                    <a:lnTo>
                      <a:pt x="1138" y="1368"/>
                    </a:lnTo>
                    <a:lnTo>
                      <a:pt x="1139" y="1367"/>
                    </a:lnTo>
                    <a:lnTo>
                      <a:pt x="1139" y="1365"/>
                    </a:lnTo>
                    <a:lnTo>
                      <a:pt x="1140" y="1364"/>
                    </a:lnTo>
                    <a:lnTo>
                      <a:pt x="1140" y="1362"/>
                    </a:lnTo>
                    <a:lnTo>
                      <a:pt x="1141" y="1361"/>
                    </a:lnTo>
                    <a:lnTo>
                      <a:pt x="1143" y="1359"/>
                    </a:lnTo>
                    <a:lnTo>
                      <a:pt x="1144" y="1359"/>
                    </a:lnTo>
                    <a:lnTo>
                      <a:pt x="1146" y="1358"/>
                    </a:lnTo>
                    <a:lnTo>
                      <a:pt x="1148" y="1358"/>
                    </a:lnTo>
                    <a:lnTo>
                      <a:pt x="1149" y="1357"/>
                    </a:lnTo>
                    <a:lnTo>
                      <a:pt x="1151" y="1355"/>
                    </a:lnTo>
                    <a:lnTo>
                      <a:pt x="1153" y="1355"/>
                    </a:lnTo>
                    <a:lnTo>
                      <a:pt x="1155" y="1354"/>
                    </a:lnTo>
                    <a:lnTo>
                      <a:pt x="1157" y="1353"/>
                    </a:lnTo>
                    <a:lnTo>
                      <a:pt x="1159" y="1352"/>
                    </a:lnTo>
                    <a:lnTo>
                      <a:pt x="1160" y="1351"/>
                    </a:lnTo>
                    <a:lnTo>
                      <a:pt x="1165" y="1352"/>
                    </a:lnTo>
                    <a:lnTo>
                      <a:pt x="1170" y="1352"/>
                    </a:lnTo>
                    <a:lnTo>
                      <a:pt x="1175" y="1351"/>
                    </a:lnTo>
                    <a:lnTo>
                      <a:pt x="1181" y="1349"/>
                    </a:lnTo>
                    <a:lnTo>
                      <a:pt x="1186" y="1346"/>
                    </a:lnTo>
                    <a:lnTo>
                      <a:pt x="1190" y="1342"/>
                    </a:lnTo>
                    <a:lnTo>
                      <a:pt x="1195" y="1338"/>
                    </a:lnTo>
                    <a:lnTo>
                      <a:pt x="1198" y="1335"/>
                    </a:lnTo>
                    <a:lnTo>
                      <a:pt x="1201" y="1330"/>
                    </a:lnTo>
                    <a:lnTo>
                      <a:pt x="1202" y="1328"/>
                    </a:lnTo>
                    <a:lnTo>
                      <a:pt x="1203" y="1326"/>
                    </a:lnTo>
                    <a:lnTo>
                      <a:pt x="1206" y="1325"/>
                    </a:lnTo>
                    <a:lnTo>
                      <a:pt x="1210" y="1325"/>
                    </a:lnTo>
                    <a:lnTo>
                      <a:pt x="1214" y="1325"/>
                    </a:lnTo>
                    <a:lnTo>
                      <a:pt x="1219" y="1324"/>
                    </a:lnTo>
                    <a:lnTo>
                      <a:pt x="1225" y="1324"/>
                    </a:lnTo>
                    <a:lnTo>
                      <a:pt x="1231" y="1323"/>
                    </a:lnTo>
                    <a:lnTo>
                      <a:pt x="1237" y="1321"/>
                    </a:lnTo>
                    <a:lnTo>
                      <a:pt x="1243" y="1318"/>
                    </a:lnTo>
                    <a:lnTo>
                      <a:pt x="1249" y="1315"/>
                    </a:lnTo>
                    <a:lnTo>
                      <a:pt x="1255" y="1311"/>
                    </a:lnTo>
                    <a:lnTo>
                      <a:pt x="1261" y="1308"/>
                    </a:lnTo>
                    <a:lnTo>
                      <a:pt x="1268" y="1305"/>
                    </a:lnTo>
                    <a:lnTo>
                      <a:pt x="1273" y="1304"/>
                    </a:lnTo>
                    <a:lnTo>
                      <a:pt x="1280" y="1303"/>
                    </a:lnTo>
                    <a:lnTo>
                      <a:pt x="1285" y="1304"/>
                    </a:lnTo>
                    <a:lnTo>
                      <a:pt x="1290" y="1304"/>
                    </a:lnTo>
                    <a:lnTo>
                      <a:pt x="1296" y="1305"/>
                    </a:lnTo>
                    <a:lnTo>
                      <a:pt x="1300" y="1308"/>
                    </a:lnTo>
                    <a:lnTo>
                      <a:pt x="1304" y="1310"/>
                    </a:lnTo>
                    <a:lnTo>
                      <a:pt x="1306" y="1310"/>
                    </a:lnTo>
                    <a:lnTo>
                      <a:pt x="1310" y="1308"/>
                    </a:lnTo>
                    <a:lnTo>
                      <a:pt x="1315" y="1305"/>
                    </a:lnTo>
                    <a:lnTo>
                      <a:pt x="1323" y="1301"/>
                    </a:lnTo>
                    <a:lnTo>
                      <a:pt x="1331" y="1295"/>
                    </a:lnTo>
                    <a:lnTo>
                      <a:pt x="1338" y="1286"/>
                    </a:lnTo>
                    <a:lnTo>
                      <a:pt x="1345" y="1275"/>
                    </a:lnTo>
                    <a:lnTo>
                      <a:pt x="1350" y="1261"/>
                    </a:lnTo>
                    <a:lnTo>
                      <a:pt x="1354" y="1243"/>
                    </a:lnTo>
                    <a:lnTo>
                      <a:pt x="1354" y="1224"/>
                    </a:lnTo>
                    <a:lnTo>
                      <a:pt x="1354" y="1223"/>
                    </a:lnTo>
                    <a:lnTo>
                      <a:pt x="1354" y="1222"/>
                    </a:lnTo>
                    <a:lnTo>
                      <a:pt x="1354" y="1221"/>
                    </a:lnTo>
                    <a:lnTo>
                      <a:pt x="1354" y="1219"/>
                    </a:lnTo>
                    <a:lnTo>
                      <a:pt x="1354" y="1218"/>
                    </a:lnTo>
                    <a:lnTo>
                      <a:pt x="1354" y="1216"/>
                    </a:lnTo>
                    <a:lnTo>
                      <a:pt x="1354" y="1215"/>
                    </a:lnTo>
                    <a:lnTo>
                      <a:pt x="1354" y="1214"/>
                    </a:lnTo>
                    <a:lnTo>
                      <a:pt x="1354" y="1213"/>
                    </a:lnTo>
                    <a:lnTo>
                      <a:pt x="1358" y="1211"/>
                    </a:lnTo>
                    <a:lnTo>
                      <a:pt x="1363" y="1209"/>
                    </a:lnTo>
                    <a:lnTo>
                      <a:pt x="1369" y="1206"/>
                    </a:lnTo>
                    <a:lnTo>
                      <a:pt x="1374" y="1203"/>
                    </a:lnTo>
                    <a:lnTo>
                      <a:pt x="1380" y="1201"/>
                    </a:lnTo>
                    <a:lnTo>
                      <a:pt x="1384" y="1198"/>
                    </a:lnTo>
                    <a:lnTo>
                      <a:pt x="1388" y="1194"/>
                    </a:lnTo>
                    <a:lnTo>
                      <a:pt x="1393" y="1191"/>
                    </a:lnTo>
                    <a:lnTo>
                      <a:pt x="1396" y="1188"/>
                    </a:lnTo>
                    <a:lnTo>
                      <a:pt x="1398" y="1185"/>
                    </a:lnTo>
                    <a:lnTo>
                      <a:pt x="1419" y="1179"/>
                    </a:lnTo>
                    <a:lnTo>
                      <a:pt x="1418" y="1176"/>
                    </a:lnTo>
                    <a:lnTo>
                      <a:pt x="1417" y="1168"/>
                    </a:lnTo>
                    <a:lnTo>
                      <a:pt x="1414" y="1155"/>
                    </a:lnTo>
                    <a:lnTo>
                      <a:pt x="1412" y="1139"/>
                    </a:lnTo>
                    <a:lnTo>
                      <a:pt x="1410" y="1119"/>
                    </a:lnTo>
                    <a:lnTo>
                      <a:pt x="1409" y="1098"/>
                    </a:lnTo>
                    <a:lnTo>
                      <a:pt x="1408" y="1074"/>
                    </a:lnTo>
                    <a:lnTo>
                      <a:pt x="1409" y="1050"/>
                    </a:lnTo>
                    <a:lnTo>
                      <a:pt x="1411" y="1027"/>
                    </a:lnTo>
                    <a:lnTo>
                      <a:pt x="1417" y="1004"/>
                    </a:lnTo>
                    <a:lnTo>
                      <a:pt x="1421" y="981"/>
                    </a:lnTo>
                    <a:lnTo>
                      <a:pt x="1423" y="957"/>
                    </a:lnTo>
                    <a:lnTo>
                      <a:pt x="1425" y="933"/>
                    </a:lnTo>
                    <a:lnTo>
                      <a:pt x="1426" y="910"/>
                    </a:lnTo>
                    <a:lnTo>
                      <a:pt x="1426" y="888"/>
                    </a:lnTo>
                    <a:lnTo>
                      <a:pt x="1426" y="868"/>
                    </a:lnTo>
                    <a:lnTo>
                      <a:pt x="1425" y="851"/>
                    </a:lnTo>
                    <a:lnTo>
                      <a:pt x="1425" y="838"/>
                    </a:lnTo>
                    <a:lnTo>
                      <a:pt x="1424" y="830"/>
                    </a:lnTo>
                    <a:lnTo>
                      <a:pt x="1424" y="827"/>
                    </a:lnTo>
                    <a:lnTo>
                      <a:pt x="1356" y="806"/>
                    </a:lnTo>
                    <a:lnTo>
                      <a:pt x="1362" y="788"/>
                    </a:lnTo>
                    <a:lnTo>
                      <a:pt x="1368" y="769"/>
                    </a:lnTo>
                    <a:lnTo>
                      <a:pt x="1373" y="752"/>
                    </a:lnTo>
                    <a:lnTo>
                      <a:pt x="1377" y="733"/>
                    </a:lnTo>
                    <a:lnTo>
                      <a:pt x="1381" y="715"/>
                    </a:lnTo>
                    <a:lnTo>
                      <a:pt x="1383" y="697"/>
                    </a:lnTo>
                    <a:lnTo>
                      <a:pt x="1384" y="680"/>
                    </a:lnTo>
                    <a:lnTo>
                      <a:pt x="1385" y="663"/>
                    </a:lnTo>
                    <a:lnTo>
                      <a:pt x="1384" y="645"/>
                    </a:lnTo>
                    <a:lnTo>
                      <a:pt x="1382" y="629"/>
                    </a:lnTo>
                    <a:lnTo>
                      <a:pt x="1393" y="629"/>
                    </a:lnTo>
                    <a:lnTo>
                      <a:pt x="1394" y="628"/>
                    </a:lnTo>
                    <a:lnTo>
                      <a:pt x="1395" y="628"/>
                    </a:lnTo>
                    <a:lnTo>
                      <a:pt x="1396" y="628"/>
                    </a:lnTo>
                    <a:lnTo>
                      <a:pt x="1397" y="627"/>
                    </a:lnTo>
                    <a:lnTo>
                      <a:pt x="1398" y="626"/>
                    </a:lnTo>
                    <a:lnTo>
                      <a:pt x="1399" y="625"/>
                    </a:lnTo>
                    <a:lnTo>
                      <a:pt x="1399" y="623"/>
                    </a:lnTo>
                    <a:lnTo>
                      <a:pt x="1400" y="622"/>
                    </a:lnTo>
                    <a:lnTo>
                      <a:pt x="1400" y="620"/>
                    </a:lnTo>
                    <a:lnTo>
                      <a:pt x="1401" y="619"/>
                    </a:lnTo>
                    <a:lnTo>
                      <a:pt x="1401" y="618"/>
                    </a:lnTo>
                    <a:lnTo>
                      <a:pt x="1402" y="616"/>
                    </a:lnTo>
                    <a:lnTo>
                      <a:pt x="1404" y="614"/>
                    </a:lnTo>
                    <a:lnTo>
                      <a:pt x="1404" y="612"/>
                    </a:lnTo>
                    <a:lnTo>
                      <a:pt x="1405" y="608"/>
                    </a:lnTo>
                    <a:lnTo>
                      <a:pt x="1406" y="606"/>
                    </a:lnTo>
                    <a:lnTo>
                      <a:pt x="1407" y="603"/>
                    </a:lnTo>
                    <a:lnTo>
                      <a:pt x="1408" y="600"/>
                    </a:lnTo>
                    <a:lnTo>
                      <a:pt x="1395" y="592"/>
                    </a:lnTo>
                    <a:lnTo>
                      <a:pt x="1395" y="595"/>
                    </a:lnTo>
                    <a:lnTo>
                      <a:pt x="1394" y="598"/>
                    </a:lnTo>
                    <a:lnTo>
                      <a:pt x="1394" y="602"/>
                    </a:lnTo>
                    <a:lnTo>
                      <a:pt x="1393" y="604"/>
                    </a:lnTo>
                    <a:lnTo>
                      <a:pt x="1392" y="607"/>
                    </a:lnTo>
                    <a:lnTo>
                      <a:pt x="1392" y="609"/>
                    </a:lnTo>
                    <a:lnTo>
                      <a:pt x="1391" y="612"/>
                    </a:lnTo>
                    <a:lnTo>
                      <a:pt x="1391" y="614"/>
                    </a:lnTo>
                    <a:lnTo>
                      <a:pt x="1391" y="615"/>
                    </a:lnTo>
                    <a:lnTo>
                      <a:pt x="1389" y="616"/>
                    </a:lnTo>
                    <a:lnTo>
                      <a:pt x="1380" y="616"/>
                    </a:lnTo>
                    <a:lnTo>
                      <a:pt x="1379" y="613"/>
                    </a:lnTo>
                    <a:lnTo>
                      <a:pt x="1379" y="609"/>
                    </a:lnTo>
                    <a:lnTo>
                      <a:pt x="1377" y="606"/>
                    </a:lnTo>
                    <a:lnTo>
                      <a:pt x="1377" y="603"/>
                    </a:lnTo>
                    <a:lnTo>
                      <a:pt x="1376" y="600"/>
                    </a:lnTo>
                    <a:lnTo>
                      <a:pt x="1375" y="597"/>
                    </a:lnTo>
                    <a:lnTo>
                      <a:pt x="1374" y="594"/>
                    </a:lnTo>
                    <a:lnTo>
                      <a:pt x="1374" y="591"/>
                    </a:lnTo>
                    <a:lnTo>
                      <a:pt x="1373" y="588"/>
                    </a:lnTo>
                    <a:lnTo>
                      <a:pt x="1372" y="584"/>
                    </a:lnTo>
                    <a:lnTo>
                      <a:pt x="1371" y="584"/>
                    </a:lnTo>
                    <a:lnTo>
                      <a:pt x="1367" y="583"/>
                    </a:lnTo>
                    <a:lnTo>
                      <a:pt x="1362" y="583"/>
                    </a:lnTo>
                    <a:lnTo>
                      <a:pt x="1356" y="583"/>
                    </a:lnTo>
                    <a:lnTo>
                      <a:pt x="1347" y="582"/>
                    </a:lnTo>
                    <a:lnTo>
                      <a:pt x="1338" y="582"/>
                    </a:lnTo>
                    <a:lnTo>
                      <a:pt x="1330" y="582"/>
                    </a:lnTo>
                    <a:lnTo>
                      <a:pt x="1321" y="583"/>
                    </a:lnTo>
                    <a:lnTo>
                      <a:pt x="1312" y="584"/>
                    </a:lnTo>
                    <a:lnTo>
                      <a:pt x="1304" y="586"/>
                    </a:lnTo>
                    <a:lnTo>
                      <a:pt x="1305" y="585"/>
                    </a:lnTo>
                    <a:lnTo>
                      <a:pt x="1306" y="584"/>
                    </a:lnTo>
                    <a:lnTo>
                      <a:pt x="1306" y="583"/>
                    </a:lnTo>
                    <a:lnTo>
                      <a:pt x="1307" y="582"/>
                    </a:lnTo>
                    <a:lnTo>
                      <a:pt x="1307" y="581"/>
                    </a:lnTo>
                    <a:lnTo>
                      <a:pt x="1312" y="581"/>
                    </a:lnTo>
                    <a:lnTo>
                      <a:pt x="1320" y="581"/>
                    </a:lnTo>
                    <a:lnTo>
                      <a:pt x="1329" y="581"/>
                    </a:lnTo>
                    <a:lnTo>
                      <a:pt x="1339" y="581"/>
                    </a:lnTo>
                    <a:lnTo>
                      <a:pt x="1351" y="581"/>
                    </a:lnTo>
                    <a:lnTo>
                      <a:pt x="1362" y="581"/>
                    </a:lnTo>
                    <a:lnTo>
                      <a:pt x="1374" y="581"/>
                    </a:lnTo>
                    <a:lnTo>
                      <a:pt x="1384" y="581"/>
                    </a:lnTo>
                    <a:lnTo>
                      <a:pt x="1394" y="581"/>
                    </a:lnTo>
                    <a:lnTo>
                      <a:pt x="1400" y="581"/>
                    </a:lnTo>
                    <a:lnTo>
                      <a:pt x="1400" y="582"/>
                    </a:lnTo>
                    <a:lnTo>
                      <a:pt x="1399" y="583"/>
                    </a:lnTo>
                    <a:lnTo>
                      <a:pt x="1399" y="584"/>
                    </a:lnTo>
                    <a:lnTo>
                      <a:pt x="1399" y="585"/>
                    </a:lnTo>
                    <a:lnTo>
                      <a:pt x="1398" y="586"/>
                    </a:lnTo>
                    <a:lnTo>
                      <a:pt x="1398" y="588"/>
                    </a:lnTo>
                    <a:lnTo>
                      <a:pt x="1397" y="589"/>
                    </a:lnTo>
                    <a:lnTo>
                      <a:pt x="1397" y="590"/>
                    </a:lnTo>
                    <a:lnTo>
                      <a:pt x="1396" y="591"/>
                    </a:lnTo>
                    <a:lnTo>
                      <a:pt x="1395" y="592"/>
                    </a:lnTo>
                    <a:lnTo>
                      <a:pt x="1408" y="600"/>
                    </a:lnTo>
                    <a:lnTo>
                      <a:pt x="1409" y="596"/>
                    </a:lnTo>
                    <a:lnTo>
                      <a:pt x="1409" y="593"/>
                    </a:lnTo>
                    <a:lnTo>
                      <a:pt x="1410" y="591"/>
                    </a:lnTo>
                    <a:lnTo>
                      <a:pt x="1411" y="588"/>
                    </a:lnTo>
                    <a:lnTo>
                      <a:pt x="1411" y="585"/>
                    </a:lnTo>
                    <a:lnTo>
                      <a:pt x="1412" y="583"/>
                    </a:lnTo>
                    <a:lnTo>
                      <a:pt x="1412" y="581"/>
                    </a:lnTo>
                    <a:lnTo>
                      <a:pt x="1413" y="580"/>
                    </a:lnTo>
                    <a:lnTo>
                      <a:pt x="1413" y="579"/>
                    </a:lnTo>
                    <a:lnTo>
                      <a:pt x="1413" y="578"/>
                    </a:lnTo>
                    <a:lnTo>
                      <a:pt x="1413" y="577"/>
                    </a:lnTo>
                    <a:lnTo>
                      <a:pt x="1413" y="576"/>
                    </a:lnTo>
                    <a:lnTo>
                      <a:pt x="1413" y="575"/>
                    </a:lnTo>
                    <a:lnTo>
                      <a:pt x="1412" y="573"/>
                    </a:lnTo>
                    <a:lnTo>
                      <a:pt x="1412" y="572"/>
                    </a:lnTo>
                    <a:lnTo>
                      <a:pt x="1411" y="572"/>
                    </a:lnTo>
                    <a:lnTo>
                      <a:pt x="1411" y="571"/>
                    </a:lnTo>
                    <a:lnTo>
                      <a:pt x="1411" y="570"/>
                    </a:lnTo>
                    <a:lnTo>
                      <a:pt x="1410" y="570"/>
                    </a:lnTo>
                    <a:lnTo>
                      <a:pt x="1409" y="570"/>
                    </a:lnTo>
                    <a:lnTo>
                      <a:pt x="1409" y="569"/>
                    </a:lnTo>
                    <a:lnTo>
                      <a:pt x="1408" y="569"/>
                    </a:lnTo>
                    <a:lnTo>
                      <a:pt x="1407" y="569"/>
                    </a:lnTo>
                    <a:lnTo>
                      <a:pt x="1407" y="568"/>
                    </a:lnTo>
                    <a:lnTo>
                      <a:pt x="1406" y="568"/>
                    </a:lnTo>
                    <a:lnTo>
                      <a:pt x="1304" y="568"/>
                    </a:lnTo>
                    <a:lnTo>
                      <a:pt x="1302" y="568"/>
                    </a:lnTo>
                    <a:lnTo>
                      <a:pt x="1301" y="569"/>
                    </a:lnTo>
                    <a:lnTo>
                      <a:pt x="1300" y="569"/>
                    </a:lnTo>
                    <a:lnTo>
                      <a:pt x="1299" y="570"/>
                    </a:lnTo>
                    <a:lnTo>
                      <a:pt x="1298" y="571"/>
                    </a:lnTo>
                    <a:lnTo>
                      <a:pt x="1297" y="572"/>
                    </a:lnTo>
                    <a:lnTo>
                      <a:pt x="1297" y="573"/>
                    </a:lnTo>
                    <a:lnTo>
                      <a:pt x="1296" y="575"/>
                    </a:lnTo>
                    <a:lnTo>
                      <a:pt x="1296" y="577"/>
                    </a:lnTo>
                    <a:lnTo>
                      <a:pt x="1296" y="578"/>
                    </a:lnTo>
                    <a:lnTo>
                      <a:pt x="1295" y="579"/>
                    </a:lnTo>
                    <a:lnTo>
                      <a:pt x="1295" y="581"/>
                    </a:lnTo>
                    <a:lnTo>
                      <a:pt x="1294" y="583"/>
                    </a:lnTo>
                    <a:lnTo>
                      <a:pt x="1293" y="585"/>
                    </a:lnTo>
                    <a:lnTo>
                      <a:pt x="1292" y="588"/>
                    </a:lnTo>
                    <a:lnTo>
                      <a:pt x="1290" y="591"/>
                    </a:lnTo>
                    <a:lnTo>
                      <a:pt x="1289" y="594"/>
                    </a:lnTo>
                    <a:lnTo>
                      <a:pt x="1288" y="597"/>
                    </a:lnTo>
                    <a:lnTo>
                      <a:pt x="1287" y="600"/>
                    </a:lnTo>
                    <a:lnTo>
                      <a:pt x="1286" y="602"/>
                    </a:lnTo>
                    <a:lnTo>
                      <a:pt x="1284" y="606"/>
                    </a:lnTo>
                    <a:lnTo>
                      <a:pt x="1282" y="610"/>
                    </a:lnTo>
                    <a:lnTo>
                      <a:pt x="1279" y="615"/>
                    </a:lnTo>
                    <a:lnTo>
                      <a:pt x="1275" y="621"/>
                    </a:lnTo>
                    <a:lnTo>
                      <a:pt x="1272" y="628"/>
                    </a:lnTo>
                    <a:lnTo>
                      <a:pt x="1268" y="635"/>
                    </a:lnTo>
                    <a:lnTo>
                      <a:pt x="1264" y="644"/>
                    </a:lnTo>
                    <a:lnTo>
                      <a:pt x="1259" y="655"/>
                    </a:lnTo>
                    <a:lnTo>
                      <a:pt x="1256" y="652"/>
                    </a:lnTo>
                    <a:lnTo>
                      <a:pt x="1252" y="648"/>
                    </a:lnTo>
                    <a:lnTo>
                      <a:pt x="1249" y="646"/>
                    </a:lnTo>
                    <a:lnTo>
                      <a:pt x="1246" y="644"/>
                    </a:lnTo>
                    <a:lnTo>
                      <a:pt x="1243" y="642"/>
                    </a:lnTo>
                    <a:lnTo>
                      <a:pt x="1239" y="640"/>
                    </a:lnTo>
                    <a:lnTo>
                      <a:pt x="1236" y="639"/>
                    </a:lnTo>
                    <a:lnTo>
                      <a:pt x="1232" y="638"/>
                    </a:lnTo>
                    <a:lnTo>
                      <a:pt x="1228" y="637"/>
                    </a:lnTo>
                    <a:lnTo>
                      <a:pt x="1225" y="637"/>
                    </a:lnTo>
                    <a:lnTo>
                      <a:pt x="1214" y="635"/>
                    </a:lnTo>
                    <a:lnTo>
                      <a:pt x="1200" y="635"/>
                    </a:lnTo>
                    <a:lnTo>
                      <a:pt x="1183" y="634"/>
                    </a:lnTo>
                    <a:lnTo>
                      <a:pt x="1164" y="634"/>
                    </a:lnTo>
                    <a:lnTo>
                      <a:pt x="1145" y="634"/>
                    </a:lnTo>
                    <a:lnTo>
                      <a:pt x="1126" y="634"/>
                    </a:lnTo>
                    <a:lnTo>
                      <a:pt x="1110" y="633"/>
                    </a:lnTo>
                    <a:lnTo>
                      <a:pt x="1097" y="633"/>
                    </a:lnTo>
                    <a:lnTo>
                      <a:pt x="1088" y="633"/>
                    </a:lnTo>
                    <a:lnTo>
                      <a:pt x="1085" y="633"/>
                    </a:lnTo>
                    <a:lnTo>
                      <a:pt x="1085" y="642"/>
                    </a:lnTo>
                    <a:lnTo>
                      <a:pt x="1081" y="637"/>
                    </a:lnTo>
                    <a:lnTo>
                      <a:pt x="1077" y="632"/>
                    </a:lnTo>
                    <a:lnTo>
                      <a:pt x="1074" y="628"/>
                    </a:lnTo>
                    <a:lnTo>
                      <a:pt x="1071" y="623"/>
                    </a:lnTo>
                    <a:lnTo>
                      <a:pt x="1066" y="620"/>
                    </a:lnTo>
                    <a:lnTo>
                      <a:pt x="1063" y="616"/>
                    </a:lnTo>
                    <a:lnTo>
                      <a:pt x="1059" y="613"/>
                    </a:lnTo>
                    <a:lnTo>
                      <a:pt x="1056" y="609"/>
                    </a:lnTo>
                    <a:lnTo>
                      <a:pt x="1052" y="606"/>
                    </a:lnTo>
                    <a:lnTo>
                      <a:pt x="1048" y="603"/>
                    </a:lnTo>
                    <a:lnTo>
                      <a:pt x="1322" y="558"/>
                    </a:lnTo>
                    <a:lnTo>
                      <a:pt x="1323" y="558"/>
                    </a:lnTo>
                    <a:lnTo>
                      <a:pt x="1324" y="558"/>
                    </a:lnTo>
                    <a:lnTo>
                      <a:pt x="1325" y="558"/>
                    </a:lnTo>
                    <a:lnTo>
                      <a:pt x="1326" y="558"/>
                    </a:lnTo>
                    <a:lnTo>
                      <a:pt x="1327" y="558"/>
                    </a:lnTo>
                    <a:lnTo>
                      <a:pt x="1331" y="558"/>
                    </a:lnTo>
                    <a:lnTo>
                      <a:pt x="1334" y="557"/>
                    </a:lnTo>
                    <a:lnTo>
                      <a:pt x="1337" y="556"/>
                    </a:lnTo>
                    <a:lnTo>
                      <a:pt x="1341" y="555"/>
                    </a:lnTo>
                    <a:lnTo>
                      <a:pt x="1343" y="553"/>
                    </a:lnTo>
                    <a:lnTo>
                      <a:pt x="1346" y="551"/>
                    </a:lnTo>
                    <a:lnTo>
                      <a:pt x="1348" y="547"/>
                    </a:lnTo>
                    <a:lnTo>
                      <a:pt x="1351" y="544"/>
                    </a:lnTo>
                    <a:lnTo>
                      <a:pt x="1354" y="541"/>
                    </a:lnTo>
                    <a:lnTo>
                      <a:pt x="1356" y="538"/>
                    </a:lnTo>
                    <a:lnTo>
                      <a:pt x="1460" y="524"/>
                    </a:lnTo>
                    <a:lnTo>
                      <a:pt x="1460" y="523"/>
                    </a:lnTo>
                    <a:lnTo>
                      <a:pt x="1460" y="522"/>
                    </a:lnTo>
                    <a:lnTo>
                      <a:pt x="1460" y="520"/>
                    </a:lnTo>
                    <a:lnTo>
                      <a:pt x="1461" y="518"/>
                    </a:lnTo>
                    <a:lnTo>
                      <a:pt x="1461" y="515"/>
                    </a:lnTo>
                    <a:lnTo>
                      <a:pt x="1461" y="511"/>
                    </a:lnTo>
                    <a:lnTo>
                      <a:pt x="1461" y="507"/>
                    </a:lnTo>
                    <a:lnTo>
                      <a:pt x="1462" y="503"/>
                    </a:lnTo>
                    <a:lnTo>
                      <a:pt x="1462" y="498"/>
                    </a:lnTo>
                    <a:lnTo>
                      <a:pt x="1463" y="493"/>
                    </a:lnTo>
                    <a:lnTo>
                      <a:pt x="1687" y="451"/>
                    </a:lnTo>
                    <a:lnTo>
                      <a:pt x="1687" y="452"/>
                    </a:lnTo>
                    <a:lnTo>
                      <a:pt x="1687" y="451"/>
                    </a:lnTo>
                    <a:lnTo>
                      <a:pt x="1689" y="453"/>
                    </a:lnTo>
                    <a:lnTo>
                      <a:pt x="1690" y="454"/>
                    </a:lnTo>
                    <a:lnTo>
                      <a:pt x="1691" y="456"/>
                    </a:lnTo>
                    <a:lnTo>
                      <a:pt x="1692" y="457"/>
                    </a:lnTo>
                    <a:lnTo>
                      <a:pt x="1693" y="458"/>
                    </a:lnTo>
                    <a:lnTo>
                      <a:pt x="1694" y="459"/>
                    </a:lnTo>
                    <a:lnTo>
                      <a:pt x="1695" y="459"/>
                    </a:lnTo>
                    <a:lnTo>
                      <a:pt x="1696" y="460"/>
                    </a:lnTo>
                    <a:lnTo>
                      <a:pt x="1697" y="461"/>
                    </a:lnTo>
                    <a:lnTo>
                      <a:pt x="1698" y="461"/>
                    </a:lnTo>
                    <a:lnTo>
                      <a:pt x="1699" y="460"/>
                    </a:lnTo>
                    <a:lnTo>
                      <a:pt x="1700" y="460"/>
                    </a:lnTo>
                    <a:lnTo>
                      <a:pt x="1702" y="459"/>
                    </a:lnTo>
                    <a:lnTo>
                      <a:pt x="1703" y="459"/>
                    </a:lnTo>
                    <a:lnTo>
                      <a:pt x="1704" y="459"/>
                    </a:lnTo>
                    <a:lnTo>
                      <a:pt x="1799" y="441"/>
                    </a:lnTo>
                    <a:lnTo>
                      <a:pt x="1801" y="441"/>
                    </a:lnTo>
                    <a:lnTo>
                      <a:pt x="1802" y="441"/>
                    </a:lnTo>
                    <a:lnTo>
                      <a:pt x="1803" y="441"/>
                    </a:lnTo>
                    <a:lnTo>
                      <a:pt x="1805" y="440"/>
                    </a:lnTo>
                    <a:lnTo>
                      <a:pt x="1808" y="439"/>
                    </a:lnTo>
                    <a:lnTo>
                      <a:pt x="1810" y="436"/>
                    </a:lnTo>
                    <a:lnTo>
                      <a:pt x="1813" y="432"/>
                    </a:lnTo>
                    <a:lnTo>
                      <a:pt x="1815" y="429"/>
                    </a:lnTo>
                    <a:lnTo>
                      <a:pt x="1817" y="423"/>
                    </a:lnTo>
                    <a:lnTo>
                      <a:pt x="1819" y="418"/>
                    </a:lnTo>
                    <a:lnTo>
                      <a:pt x="1820" y="412"/>
                    </a:lnTo>
                    <a:lnTo>
                      <a:pt x="1820" y="406"/>
                    </a:lnTo>
                    <a:lnTo>
                      <a:pt x="1820" y="398"/>
                    </a:lnTo>
                    <a:lnTo>
                      <a:pt x="1820" y="392"/>
                    </a:lnTo>
                    <a:lnTo>
                      <a:pt x="1820" y="386"/>
                    </a:lnTo>
                    <a:lnTo>
                      <a:pt x="1819" y="381"/>
                    </a:lnTo>
                    <a:lnTo>
                      <a:pt x="1817" y="375"/>
                    </a:lnTo>
                    <a:lnTo>
                      <a:pt x="1816" y="370"/>
                    </a:lnTo>
                    <a:lnTo>
                      <a:pt x="1814" y="367"/>
                    </a:lnTo>
                    <a:lnTo>
                      <a:pt x="1811" y="362"/>
                    </a:lnTo>
                    <a:lnTo>
                      <a:pt x="1808" y="360"/>
                    </a:lnTo>
                    <a:lnTo>
                      <a:pt x="1805" y="358"/>
                    </a:lnTo>
                    <a:lnTo>
                      <a:pt x="1803" y="357"/>
                    </a:lnTo>
                    <a:lnTo>
                      <a:pt x="1802" y="35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65" name="Freeform 1592"/>
              <p:cNvSpPr>
                <a:spLocks/>
              </p:cNvSpPr>
              <p:nvPr/>
            </p:nvSpPr>
            <p:spPr bwMode="auto">
              <a:xfrm>
                <a:off x="1856" y="2931"/>
                <a:ext cx="162" cy="320"/>
              </a:xfrm>
              <a:custGeom>
                <a:avLst/>
                <a:gdLst>
                  <a:gd name="T0" fmla="*/ 0 w 1820"/>
                  <a:gd name="T1" fmla="*/ 0 h 3594"/>
                  <a:gd name="T2" fmla="*/ 0 w 1820"/>
                  <a:gd name="T3" fmla="*/ 0 h 3594"/>
                  <a:gd name="T4" fmla="*/ 0 w 1820"/>
                  <a:gd name="T5" fmla="*/ 0 h 3594"/>
                  <a:gd name="T6" fmla="*/ 0 w 1820"/>
                  <a:gd name="T7" fmla="*/ 0 h 3594"/>
                  <a:gd name="T8" fmla="*/ 0 w 1820"/>
                  <a:gd name="T9" fmla="*/ 0 h 3594"/>
                  <a:gd name="T10" fmla="*/ 0 w 1820"/>
                  <a:gd name="T11" fmla="*/ 0 h 3594"/>
                  <a:gd name="T12" fmla="*/ 0 w 1820"/>
                  <a:gd name="T13" fmla="*/ 0 h 3594"/>
                  <a:gd name="T14" fmla="*/ 0 w 1820"/>
                  <a:gd name="T15" fmla="*/ 0 h 3594"/>
                  <a:gd name="T16" fmla="*/ 0 w 1820"/>
                  <a:gd name="T17" fmla="*/ 0 h 3594"/>
                  <a:gd name="T18" fmla="*/ 0 w 1820"/>
                  <a:gd name="T19" fmla="*/ 0 h 3594"/>
                  <a:gd name="T20" fmla="*/ 0 w 1820"/>
                  <a:gd name="T21" fmla="*/ 0 h 3594"/>
                  <a:gd name="T22" fmla="*/ 0 w 1820"/>
                  <a:gd name="T23" fmla="*/ 0 h 3594"/>
                  <a:gd name="T24" fmla="*/ 0 w 1820"/>
                  <a:gd name="T25" fmla="*/ 0 h 3594"/>
                  <a:gd name="T26" fmla="*/ 0 w 1820"/>
                  <a:gd name="T27" fmla="*/ 0 h 3594"/>
                  <a:gd name="T28" fmla="*/ 0 w 1820"/>
                  <a:gd name="T29" fmla="*/ 0 h 3594"/>
                  <a:gd name="T30" fmla="*/ 0 w 1820"/>
                  <a:gd name="T31" fmla="*/ 0 h 3594"/>
                  <a:gd name="T32" fmla="*/ 0 w 1820"/>
                  <a:gd name="T33" fmla="*/ 0 h 3594"/>
                  <a:gd name="T34" fmla="*/ 0 w 1820"/>
                  <a:gd name="T35" fmla="*/ 0 h 3594"/>
                  <a:gd name="T36" fmla="*/ 0 w 1820"/>
                  <a:gd name="T37" fmla="*/ 0 h 3594"/>
                  <a:gd name="T38" fmla="*/ 0 w 1820"/>
                  <a:gd name="T39" fmla="*/ 0 h 3594"/>
                  <a:gd name="T40" fmla="*/ 0 w 1820"/>
                  <a:gd name="T41" fmla="*/ 0 h 3594"/>
                  <a:gd name="T42" fmla="*/ 0 w 1820"/>
                  <a:gd name="T43" fmla="*/ 0 h 3594"/>
                  <a:gd name="T44" fmla="*/ 0 w 1820"/>
                  <a:gd name="T45" fmla="*/ 0 h 3594"/>
                  <a:gd name="T46" fmla="*/ 0 w 1820"/>
                  <a:gd name="T47" fmla="*/ 0 h 3594"/>
                  <a:gd name="T48" fmla="*/ 0 w 1820"/>
                  <a:gd name="T49" fmla="*/ 0 h 3594"/>
                  <a:gd name="T50" fmla="*/ 0 w 1820"/>
                  <a:gd name="T51" fmla="*/ 0 h 3594"/>
                  <a:gd name="T52" fmla="*/ 0 w 1820"/>
                  <a:gd name="T53" fmla="*/ 0 h 3594"/>
                  <a:gd name="T54" fmla="*/ 0 w 1820"/>
                  <a:gd name="T55" fmla="*/ 0 h 3594"/>
                  <a:gd name="T56" fmla="*/ 0 w 1820"/>
                  <a:gd name="T57" fmla="*/ 0 h 3594"/>
                  <a:gd name="T58" fmla="*/ 0 w 1820"/>
                  <a:gd name="T59" fmla="*/ 0 h 3594"/>
                  <a:gd name="T60" fmla="*/ 0 w 1820"/>
                  <a:gd name="T61" fmla="*/ 0 h 3594"/>
                  <a:gd name="T62" fmla="*/ 0 w 1820"/>
                  <a:gd name="T63" fmla="*/ 0 h 3594"/>
                  <a:gd name="T64" fmla="*/ 0 w 1820"/>
                  <a:gd name="T65" fmla="*/ 0 h 3594"/>
                  <a:gd name="T66" fmla="*/ 0 w 1820"/>
                  <a:gd name="T67" fmla="*/ 0 h 3594"/>
                  <a:gd name="T68" fmla="*/ 0 w 1820"/>
                  <a:gd name="T69" fmla="*/ 0 h 3594"/>
                  <a:gd name="T70" fmla="*/ 0 w 1820"/>
                  <a:gd name="T71" fmla="*/ 0 h 3594"/>
                  <a:gd name="T72" fmla="*/ 0 w 1820"/>
                  <a:gd name="T73" fmla="*/ 0 h 3594"/>
                  <a:gd name="T74" fmla="*/ 0 w 1820"/>
                  <a:gd name="T75" fmla="*/ 0 h 3594"/>
                  <a:gd name="T76" fmla="*/ 0 w 1820"/>
                  <a:gd name="T77" fmla="*/ 0 h 3594"/>
                  <a:gd name="T78" fmla="*/ 0 w 1820"/>
                  <a:gd name="T79" fmla="*/ 0 h 3594"/>
                  <a:gd name="T80" fmla="*/ 0 w 1820"/>
                  <a:gd name="T81" fmla="*/ 0 h 3594"/>
                  <a:gd name="T82" fmla="*/ 0 w 1820"/>
                  <a:gd name="T83" fmla="*/ 0 h 3594"/>
                  <a:gd name="T84" fmla="*/ 0 w 1820"/>
                  <a:gd name="T85" fmla="*/ 0 h 3594"/>
                  <a:gd name="T86" fmla="*/ 0 w 1820"/>
                  <a:gd name="T87" fmla="*/ 0 h 3594"/>
                  <a:gd name="T88" fmla="*/ 0 w 1820"/>
                  <a:gd name="T89" fmla="*/ 0 h 3594"/>
                  <a:gd name="T90" fmla="*/ 0 w 1820"/>
                  <a:gd name="T91" fmla="*/ 0 h 3594"/>
                  <a:gd name="T92" fmla="*/ 0 w 1820"/>
                  <a:gd name="T93" fmla="*/ 0 h 3594"/>
                  <a:gd name="T94" fmla="*/ 0 w 1820"/>
                  <a:gd name="T95" fmla="*/ 0 h 3594"/>
                  <a:gd name="T96" fmla="*/ 0 w 1820"/>
                  <a:gd name="T97" fmla="*/ 0 h 3594"/>
                  <a:gd name="T98" fmla="*/ 0 w 1820"/>
                  <a:gd name="T99" fmla="*/ 0 h 3594"/>
                  <a:gd name="T100" fmla="*/ 0 w 1820"/>
                  <a:gd name="T101" fmla="*/ 0 h 3594"/>
                  <a:gd name="T102" fmla="*/ 0 w 1820"/>
                  <a:gd name="T103" fmla="*/ 0 h 3594"/>
                  <a:gd name="T104" fmla="*/ 0 w 1820"/>
                  <a:gd name="T105" fmla="*/ 0 h 3594"/>
                  <a:gd name="T106" fmla="*/ 0 w 1820"/>
                  <a:gd name="T107" fmla="*/ 0 h 3594"/>
                  <a:gd name="T108" fmla="*/ 0 w 1820"/>
                  <a:gd name="T109" fmla="*/ 0 h 3594"/>
                  <a:gd name="T110" fmla="*/ 0 w 1820"/>
                  <a:gd name="T111" fmla="*/ 0 h 3594"/>
                  <a:gd name="T112" fmla="*/ 0 w 1820"/>
                  <a:gd name="T113" fmla="*/ 0 h 3594"/>
                  <a:gd name="T114" fmla="*/ 0 w 1820"/>
                  <a:gd name="T115" fmla="*/ 0 h 3594"/>
                  <a:gd name="T116" fmla="*/ 0 w 1820"/>
                  <a:gd name="T117" fmla="*/ 0 h 3594"/>
                  <a:gd name="T118" fmla="*/ 0 w 1820"/>
                  <a:gd name="T119" fmla="*/ 0 h 3594"/>
                  <a:gd name="T120" fmla="*/ 0 w 1820"/>
                  <a:gd name="T121" fmla="*/ 0 h 3594"/>
                  <a:gd name="T122" fmla="*/ 0 w 1820"/>
                  <a:gd name="T123" fmla="*/ 0 h 3594"/>
                  <a:gd name="T124" fmla="*/ 0 w 1820"/>
                  <a:gd name="T125" fmla="*/ 0 h 359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820"/>
                  <a:gd name="T190" fmla="*/ 0 h 3594"/>
                  <a:gd name="T191" fmla="*/ 1820 w 1820"/>
                  <a:gd name="T192" fmla="*/ 3594 h 359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820" h="3594">
                    <a:moveTo>
                      <a:pt x="1802" y="357"/>
                    </a:moveTo>
                    <a:lnTo>
                      <a:pt x="1803" y="357"/>
                    </a:lnTo>
                    <a:lnTo>
                      <a:pt x="1799" y="358"/>
                    </a:lnTo>
                    <a:lnTo>
                      <a:pt x="1791" y="359"/>
                    </a:lnTo>
                    <a:lnTo>
                      <a:pt x="1779" y="361"/>
                    </a:lnTo>
                    <a:lnTo>
                      <a:pt x="1765" y="365"/>
                    </a:lnTo>
                    <a:lnTo>
                      <a:pt x="1749" y="368"/>
                    </a:lnTo>
                    <a:lnTo>
                      <a:pt x="1734" y="371"/>
                    </a:lnTo>
                    <a:lnTo>
                      <a:pt x="1720" y="373"/>
                    </a:lnTo>
                    <a:lnTo>
                      <a:pt x="1708" y="375"/>
                    </a:lnTo>
                    <a:lnTo>
                      <a:pt x="1700" y="378"/>
                    </a:lnTo>
                    <a:lnTo>
                      <a:pt x="1698" y="378"/>
                    </a:lnTo>
                    <a:lnTo>
                      <a:pt x="1697" y="378"/>
                    </a:lnTo>
                    <a:lnTo>
                      <a:pt x="1696" y="378"/>
                    </a:lnTo>
                    <a:lnTo>
                      <a:pt x="1695" y="378"/>
                    </a:lnTo>
                    <a:lnTo>
                      <a:pt x="1694" y="379"/>
                    </a:lnTo>
                    <a:lnTo>
                      <a:pt x="1693" y="380"/>
                    </a:lnTo>
                    <a:lnTo>
                      <a:pt x="1692" y="380"/>
                    </a:lnTo>
                    <a:lnTo>
                      <a:pt x="1691" y="381"/>
                    </a:lnTo>
                    <a:lnTo>
                      <a:pt x="1690" y="383"/>
                    </a:lnTo>
                    <a:lnTo>
                      <a:pt x="1689" y="384"/>
                    </a:lnTo>
                    <a:lnTo>
                      <a:pt x="1687" y="385"/>
                    </a:lnTo>
                    <a:lnTo>
                      <a:pt x="1471" y="424"/>
                    </a:lnTo>
                    <a:lnTo>
                      <a:pt x="1472" y="418"/>
                    </a:lnTo>
                    <a:lnTo>
                      <a:pt x="1472" y="411"/>
                    </a:lnTo>
                    <a:lnTo>
                      <a:pt x="1473" y="405"/>
                    </a:lnTo>
                    <a:lnTo>
                      <a:pt x="1474" y="398"/>
                    </a:lnTo>
                    <a:lnTo>
                      <a:pt x="1474" y="392"/>
                    </a:lnTo>
                    <a:lnTo>
                      <a:pt x="1475" y="385"/>
                    </a:lnTo>
                    <a:lnTo>
                      <a:pt x="1476" y="379"/>
                    </a:lnTo>
                    <a:lnTo>
                      <a:pt x="1478" y="372"/>
                    </a:lnTo>
                    <a:lnTo>
                      <a:pt x="1478" y="366"/>
                    </a:lnTo>
                    <a:lnTo>
                      <a:pt x="1479" y="359"/>
                    </a:lnTo>
                    <a:lnTo>
                      <a:pt x="1413" y="370"/>
                    </a:lnTo>
                    <a:lnTo>
                      <a:pt x="1408" y="432"/>
                    </a:lnTo>
                    <a:lnTo>
                      <a:pt x="1408" y="433"/>
                    </a:lnTo>
                    <a:lnTo>
                      <a:pt x="1407" y="433"/>
                    </a:lnTo>
                    <a:lnTo>
                      <a:pt x="1408" y="433"/>
                    </a:lnTo>
                    <a:lnTo>
                      <a:pt x="1408" y="432"/>
                    </a:lnTo>
                    <a:lnTo>
                      <a:pt x="1408" y="433"/>
                    </a:lnTo>
                    <a:lnTo>
                      <a:pt x="1407" y="433"/>
                    </a:lnTo>
                    <a:lnTo>
                      <a:pt x="1408" y="433"/>
                    </a:lnTo>
                    <a:lnTo>
                      <a:pt x="1408" y="432"/>
                    </a:lnTo>
                    <a:lnTo>
                      <a:pt x="1408" y="433"/>
                    </a:lnTo>
                    <a:lnTo>
                      <a:pt x="1407" y="433"/>
                    </a:lnTo>
                    <a:lnTo>
                      <a:pt x="1408" y="433"/>
                    </a:lnTo>
                    <a:lnTo>
                      <a:pt x="1408" y="432"/>
                    </a:lnTo>
                    <a:lnTo>
                      <a:pt x="1408" y="433"/>
                    </a:lnTo>
                    <a:lnTo>
                      <a:pt x="1407" y="434"/>
                    </a:lnTo>
                    <a:lnTo>
                      <a:pt x="1406" y="435"/>
                    </a:lnTo>
                    <a:lnTo>
                      <a:pt x="1407" y="435"/>
                    </a:lnTo>
                    <a:lnTo>
                      <a:pt x="1406" y="435"/>
                    </a:lnTo>
                    <a:lnTo>
                      <a:pt x="1407" y="435"/>
                    </a:lnTo>
                    <a:lnTo>
                      <a:pt x="1406" y="435"/>
                    </a:lnTo>
                    <a:lnTo>
                      <a:pt x="1406" y="436"/>
                    </a:lnTo>
                    <a:lnTo>
                      <a:pt x="1407" y="436"/>
                    </a:lnTo>
                    <a:lnTo>
                      <a:pt x="1406" y="436"/>
                    </a:lnTo>
                    <a:lnTo>
                      <a:pt x="1406" y="437"/>
                    </a:lnTo>
                    <a:lnTo>
                      <a:pt x="1406" y="439"/>
                    </a:lnTo>
                    <a:lnTo>
                      <a:pt x="1406" y="437"/>
                    </a:lnTo>
                    <a:lnTo>
                      <a:pt x="1406" y="439"/>
                    </a:lnTo>
                    <a:lnTo>
                      <a:pt x="1406" y="440"/>
                    </a:lnTo>
                    <a:lnTo>
                      <a:pt x="1406" y="441"/>
                    </a:lnTo>
                    <a:lnTo>
                      <a:pt x="1406" y="442"/>
                    </a:lnTo>
                    <a:lnTo>
                      <a:pt x="1406" y="443"/>
                    </a:lnTo>
                    <a:lnTo>
                      <a:pt x="1400" y="443"/>
                    </a:lnTo>
                    <a:lnTo>
                      <a:pt x="1396" y="443"/>
                    </a:lnTo>
                    <a:lnTo>
                      <a:pt x="1391" y="443"/>
                    </a:lnTo>
                    <a:lnTo>
                      <a:pt x="1386" y="443"/>
                    </a:lnTo>
                    <a:lnTo>
                      <a:pt x="1383" y="443"/>
                    </a:lnTo>
                    <a:lnTo>
                      <a:pt x="1379" y="443"/>
                    </a:lnTo>
                    <a:lnTo>
                      <a:pt x="1376" y="443"/>
                    </a:lnTo>
                    <a:lnTo>
                      <a:pt x="1373" y="443"/>
                    </a:lnTo>
                    <a:lnTo>
                      <a:pt x="1372" y="443"/>
                    </a:lnTo>
                    <a:lnTo>
                      <a:pt x="1371" y="443"/>
                    </a:lnTo>
                    <a:lnTo>
                      <a:pt x="1370" y="444"/>
                    </a:lnTo>
                    <a:lnTo>
                      <a:pt x="1369" y="444"/>
                    </a:lnTo>
                    <a:lnTo>
                      <a:pt x="1368" y="444"/>
                    </a:lnTo>
                    <a:lnTo>
                      <a:pt x="1367" y="443"/>
                    </a:lnTo>
                    <a:lnTo>
                      <a:pt x="1366" y="442"/>
                    </a:lnTo>
                    <a:lnTo>
                      <a:pt x="1364" y="440"/>
                    </a:lnTo>
                    <a:lnTo>
                      <a:pt x="1364" y="436"/>
                    </a:lnTo>
                    <a:lnTo>
                      <a:pt x="1364" y="432"/>
                    </a:lnTo>
                    <a:lnTo>
                      <a:pt x="1364" y="427"/>
                    </a:lnTo>
                    <a:lnTo>
                      <a:pt x="1364" y="421"/>
                    </a:lnTo>
                    <a:lnTo>
                      <a:pt x="1366" y="415"/>
                    </a:lnTo>
                    <a:lnTo>
                      <a:pt x="1366" y="408"/>
                    </a:lnTo>
                    <a:lnTo>
                      <a:pt x="1366" y="403"/>
                    </a:lnTo>
                    <a:lnTo>
                      <a:pt x="1366" y="397"/>
                    </a:lnTo>
                    <a:lnTo>
                      <a:pt x="1367" y="393"/>
                    </a:lnTo>
                    <a:lnTo>
                      <a:pt x="1367" y="389"/>
                    </a:lnTo>
                    <a:lnTo>
                      <a:pt x="1367" y="386"/>
                    </a:lnTo>
                    <a:lnTo>
                      <a:pt x="1367" y="385"/>
                    </a:lnTo>
                    <a:lnTo>
                      <a:pt x="1408" y="307"/>
                    </a:lnTo>
                    <a:lnTo>
                      <a:pt x="1421" y="305"/>
                    </a:lnTo>
                    <a:lnTo>
                      <a:pt x="1413" y="370"/>
                    </a:lnTo>
                    <a:lnTo>
                      <a:pt x="1479" y="359"/>
                    </a:lnTo>
                    <a:lnTo>
                      <a:pt x="1480" y="352"/>
                    </a:lnTo>
                    <a:lnTo>
                      <a:pt x="1481" y="343"/>
                    </a:lnTo>
                    <a:lnTo>
                      <a:pt x="1481" y="335"/>
                    </a:lnTo>
                    <a:lnTo>
                      <a:pt x="1482" y="328"/>
                    </a:lnTo>
                    <a:lnTo>
                      <a:pt x="1482" y="321"/>
                    </a:lnTo>
                    <a:lnTo>
                      <a:pt x="1483" y="313"/>
                    </a:lnTo>
                    <a:lnTo>
                      <a:pt x="1483" y="307"/>
                    </a:lnTo>
                    <a:lnTo>
                      <a:pt x="1484" y="302"/>
                    </a:lnTo>
                    <a:lnTo>
                      <a:pt x="1484" y="296"/>
                    </a:lnTo>
                    <a:lnTo>
                      <a:pt x="1484" y="292"/>
                    </a:lnTo>
                    <a:lnTo>
                      <a:pt x="1484" y="278"/>
                    </a:lnTo>
                    <a:lnTo>
                      <a:pt x="1481" y="268"/>
                    </a:lnTo>
                    <a:lnTo>
                      <a:pt x="1475" y="261"/>
                    </a:lnTo>
                    <a:lnTo>
                      <a:pt x="1469" y="257"/>
                    </a:lnTo>
                    <a:lnTo>
                      <a:pt x="1461" y="254"/>
                    </a:lnTo>
                    <a:lnTo>
                      <a:pt x="1454" y="253"/>
                    </a:lnTo>
                    <a:lnTo>
                      <a:pt x="1446" y="254"/>
                    </a:lnTo>
                    <a:lnTo>
                      <a:pt x="1439" y="254"/>
                    </a:lnTo>
                    <a:lnTo>
                      <a:pt x="1436" y="255"/>
                    </a:lnTo>
                    <a:lnTo>
                      <a:pt x="1434" y="255"/>
                    </a:lnTo>
                    <a:lnTo>
                      <a:pt x="1434" y="256"/>
                    </a:lnTo>
                    <a:lnTo>
                      <a:pt x="1434" y="257"/>
                    </a:lnTo>
                    <a:lnTo>
                      <a:pt x="1434" y="258"/>
                    </a:lnTo>
                    <a:lnTo>
                      <a:pt x="1432" y="253"/>
                    </a:lnTo>
                    <a:lnTo>
                      <a:pt x="1429" y="249"/>
                    </a:lnTo>
                    <a:lnTo>
                      <a:pt x="1425" y="247"/>
                    </a:lnTo>
                    <a:lnTo>
                      <a:pt x="1422" y="246"/>
                    </a:lnTo>
                    <a:lnTo>
                      <a:pt x="1419" y="245"/>
                    </a:lnTo>
                    <a:lnTo>
                      <a:pt x="1416" y="246"/>
                    </a:lnTo>
                    <a:lnTo>
                      <a:pt x="1412" y="246"/>
                    </a:lnTo>
                    <a:lnTo>
                      <a:pt x="1410" y="246"/>
                    </a:lnTo>
                    <a:lnTo>
                      <a:pt x="1409" y="247"/>
                    </a:lnTo>
                    <a:lnTo>
                      <a:pt x="1408" y="247"/>
                    </a:lnTo>
                    <a:lnTo>
                      <a:pt x="1322" y="396"/>
                    </a:lnTo>
                    <a:lnTo>
                      <a:pt x="882" y="451"/>
                    </a:lnTo>
                    <a:lnTo>
                      <a:pt x="880" y="449"/>
                    </a:lnTo>
                    <a:lnTo>
                      <a:pt x="879" y="447"/>
                    </a:lnTo>
                    <a:lnTo>
                      <a:pt x="878" y="445"/>
                    </a:lnTo>
                    <a:lnTo>
                      <a:pt x="878" y="443"/>
                    </a:lnTo>
                    <a:lnTo>
                      <a:pt x="877" y="441"/>
                    </a:lnTo>
                    <a:lnTo>
                      <a:pt x="876" y="439"/>
                    </a:lnTo>
                    <a:lnTo>
                      <a:pt x="875" y="436"/>
                    </a:lnTo>
                    <a:lnTo>
                      <a:pt x="874" y="434"/>
                    </a:lnTo>
                    <a:lnTo>
                      <a:pt x="872" y="432"/>
                    </a:lnTo>
                    <a:lnTo>
                      <a:pt x="871" y="430"/>
                    </a:lnTo>
                    <a:lnTo>
                      <a:pt x="821" y="448"/>
                    </a:lnTo>
                    <a:lnTo>
                      <a:pt x="821" y="461"/>
                    </a:lnTo>
                    <a:lnTo>
                      <a:pt x="817" y="461"/>
                    </a:lnTo>
                    <a:lnTo>
                      <a:pt x="813" y="462"/>
                    </a:lnTo>
                    <a:lnTo>
                      <a:pt x="808" y="462"/>
                    </a:lnTo>
                    <a:lnTo>
                      <a:pt x="800" y="464"/>
                    </a:lnTo>
                    <a:lnTo>
                      <a:pt x="792" y="465"/>
                    </a:lnTo>
                    <a:lnTo>
                      <a:pt x="784" y="466"/>
                    </a:lnTo>
                    <a:lnTo>
                      <a:pt x="774" y="467"/>
                    </a:lnTo>
                    <a:lnTo>
                      <a:pt x="763" y="468"/>
                    </a:lnTo>
                    <a:lnTo>
                      <a:pt x="752" y="470"/>
                    </a:lnTo>
                    <a:lnTo>
                      <a:pt x="740" y="472"/>
                    </a:lnTo>
                    <a:lnTo>
                      <a:pt x="740" y="471"/>
                    </a:lnTo>
                    <a:lnTo>
                      <a:pt x="740" y="470"/>
                    </a:lnTo>
                    <a:lnTo>
                      <a:pt x="741" y="469"/>
                    </a:lnTo>
                    <a:lnTo>
                      <a:pt x="741" y="468"/>
                    </a:lnTo>
                    <a:lnTo>
                      <a:pt x="741" y="467"/>
                    </a:lnTo>
                    <a:lnTo>
                      <a:pt x="741" y="466"/>
                    </a:lnTo>
                    <a:lnTo>
                      <a:pt x="742" y="465"/>
                    </a:lnTo>
                    <a:lnTo>
                      <a:pt x="742" y="464"/>
                    </a:lnTo>
                    <a:lnTo>
                      <a:pt x="742" y="462"/>
                    </a:lnTo>
                    <a:lnTo>
                      <a:pt x="742" y="461"/>
                    </a:lnTo>
                    <a:lnTo>
                      <a:pt x="821" y="446"/>
                    </a:lnTo>
                    <a:lnTo>
                      <a:pt x="821" y="448"/>
                    </a:lnTo>
                    <a:lnTo>
                      <a:pt x="871" y="430"/>
                    </a:lnTo>
                    <a:lnTo>
                      <a:pt x="867" y="428"/>
                    </a:lnTo>
                    <a:lnTo>
                      <a:pt x="865" y="424"/>
                    </a:lnTo>
                    <a:lnTo>
                      <a:pt x="861" y="422"/>
                    </a:lnTo>
                    <a:lnTo>
                      <a:pt x="858" y="420"/>
                    </a:lnTo>
                    <a:lnTo>
                      <a:pt x="853" y="418"/>
                    </a:lnTo>
                    <a:lnTo>
                      <a:pt x="849" y="417"/>
                    </a:lnTo>
                    <a:lnTo>
                      <a:pt x="843" y="415"/>
                    </a:lnTo>
                    <a:lnTo>
                      <a:pt x="838" y="414"/>
                    </a:lnTo>
                    <a:lnTo>
                      <a:pt x="833" y="412"/>
                    </a:lnTo>
                    <a:lnTo>
                      <a:pt x="826" y="411"/>
                    </a:lnTo>
                    <a:lnTo>
                      <a:pt x="825" y="411"/>
                    </a:lnTo>
                    <a:lnTo>
                      <a:pt x="824" y="411"/>
                    </a:lnTo>
                    <a:lnTo>
                      <a:pt x="823" y="411"/>
                    </a:lnTo>
                    <a:lnTo>
                      <a:pt x="822" y="411"/>
                    </a:lnTo>
                    <a:lnTo>
                      <a:pt x="821" y="411"/>
                    </a:lnTo>
                    <a:lnTo>
                      <a:pt x="820" y="411"/>
                    </a:lnTo>
                    <a:lnTo>
                      <a:pt x="818" y="411"/>
                    </a:lnTo>
                    <a:lnTo>
                      <a:pt x="761" y="415"/>
                    </a:lnTo>
                    <a:lnTo>
                      <a:pt x="774" y="404"/>
                    </a:lnTo>
                    <a:lnTo>
                      <a:pt x="786" y="394"/>
                    </a:lnTo>
                    <a:lnTo>
                      <a:pt x="797" y="384"/>
                    </a:lnTo>
                    <a:lnTo>
                      <a:pt x="805" y="375"/>
                    </a:lnTo>
                    <a:lnTo>
                      <a:pt x="813" y="367"/>
                    </a:lnTo>
                    <a:lnTo>
                      <a:pt x="820" y="360"/>
                    </a:lnTo>
                    <a:lnTo>
                      <a:pt x="825" y="355"/>
                    </a:lnTo>
                    <a:lnTo>
                      <a:pt x="828" y="350"/>
                    </a:lnTo>
                    <a:lnTo>
                      <a:pt x="830" y="347"/>
                    </a:lnTo>
                    <a:lnTo>
                      <a:pt x="832" y="346"/>
                    </a:lnTo>
                    <a:lnTo>
                      <a:pt x="835" y="344"/>
                    </a:lnTo>
                    <a:lnTo>
                      <a:pt x="837" y="342"/>
                    </a:lnTo>
                    <a:lnTo>
                      <a:pt x="837" y="339"/>
                    </a:lnTo>
                    <a:lnTo>
                      <a:pt x="837" y="334"/>
                    </a:lnTo>
                    <a:lnTo>
                      <a:pt x="836" y="330"/>
                    </a:lnTo>
                    <a:lnTo>
                      <a:pt x="834" y="325"/>
                    </a:lnTo>
                    <a:lnTo>
                      <a:pt x="830" y="320"/>
                    </a:lnTo>
                    <a:lnTo>
                      <a:pt x="827" y="315"/>
                    </a:lnTo>
                    <a:lnTo>
                      <a:pt x="823" y="308"/>
                    </a:lnTo>
                    <a:lnTo>
                      <a:pt x="818" y="302"/>
                    </a:lnTo>
                    <a:lnTo>
                      <a:pt x="814" y="294"/>
                    </a:lnTo>
                    <a:lnTo>
                      <a:pt x="812" y="285"/>
                    </a:lnTo>
                    <a:lnTo>
                      <a:pt x="809" y="275"/>
                    </a:lnTo>
                    <a:lnTo>
                      <a:pt x="807" y="263"/>
                    </a:lnTo>
                    <a:lnTo>
                      <a:pt x="804" y="252"/>
                    </a:lnTo>
                    <a:lnTo>
                      <a:pt x="801" y="240"/>
                    </a:lnTo>
                    <a:lnTo>
                      <a:pt x="798" y="228"/>
                    </a:lnTo>
                    <a:lnTo>
                      <a:pt x="793" y="216"/>
                    </a:lnTo>
                    <a:lnTo>
                      <a:pt x="787" y="204"/>
                    </a:lnTo>
                    <a:lnTo>
                      <a:pt x="779" y="193"/>
                    </a:lnTo>
                    <a:lnTo>
                      <a:pt x="772" y="183"/>
                    </a:lnTo>
                    <a:lnTo>
                      <a:pt x="765" y="174"/>
                    </a:lnTo>
                    <a:lnTo>
                      <a:pt x="761" y="166"/>
                    </a:lnTo>
                    <a:lnTo>
                      <a:pt x="756" y="158"/>
                    </a:lnTo>
                    <a:lnTo>
                      <a:pt x="753" y="149"/>
                    </a:lnTo>
                    <a:lnTo>
                      <a:pt x="750" y="139"/>
                    </a:lnTo>
                    <a:lnTo>
                      <a:pt x="747" y="130"/>
                    </a:lnTo>
                    <a:lnTo>
                      <a:pt x="742" y="118"/>
                    </a:lnTo>
                    <a:lnTo>
                      <a:pt x="737" y="104"/>
                    </a:lnTo>
                    <a:lnTo>
                      <a:pt x="729" y="88"/>
                    </a:lnTo>
                    <a:lnTo>
                      <a:pt x="721" y="72"/>
                    </a:lnTo>
                    <a:lnTo>
                      <a:pt x="709" y="58"/>
                    </a:lnTo>
                    <a:lnTo>
                      <a:pt x="696" y="46"/>
                    </a:lnTo>
                    <a:lnTo>
                      <a:pt x="681" y="35"/>
                    </a:lnTo>
                    <a:lnTo>
                      <a:pt x="667" y="26"/>
                    </a:lnTo>
                    <a:lnTo>
                      <a:pt x="654" y="20"/>
                    </a:lnTo>
                    <a:lnTo>
                      <a:pt x="642" y="14"/>
                    </a:lnTo>
                    <a:lnTo>
                      <a:pt x="634" y="10"/>
                    </a:lnTo>
                    <a:lnTo>
                      <a:pt x="627" y="8"/>
                    </a:lnTo>
                    <a:lnTo>
                      <a:pt x="625" y="7"/>
                    </a:lnTo>
                    <a:lnTo>
                      <a:pt x="602" y="2"/>
                    </a:lnTo>
                    <a:lnTo>
                      <a:pt x="580" y="0"/>
                    </a:lnTo>
                    <a:lnTo>
                      <a:pt x="559" y="0"/>
                    </a:lnTo>
                    <a:lnTo>
                      <a:pt x="538" y="1"/>
                    </a:lnTo>
                    <a:lnTo>
                      <a:pt x="519" y="4"/>
                    </a:lnTo>
                    <a:lnTo>
                      <a:pt x="503" y="7"/>
                    </a:lnTo>
                    <a:lnTo>
                      <a:pt x="490" y="10"/>
                    </a:lnTo>
                    <a:lnTo>
                      <a:pt x="480" y="12"/>
                    </a:lnTo>
                    <a:lnTo>
                      <a:pt x="474" y="14"/>
                    </a:lnTo>
                    <a:lnTo>
                      <a:pt x="472" y="15"/>
                    </a:lnTo>
                    <a:lnTo>
                      <a:pt x="468" y="15"/>
                    </a:lnTo>
                    <a:lnTo>
                      <a:pt x="460" y="19"/>
                    </a:lnTo>
                    <a:lnTo>
                      <a:pt x="448" y="24"/>
                    </a:lnTo>
                    <a:lnTo>
                      <a:pt x="431" y="32"/>
                    </a:lnTo>
                    <a:lnTo>
                      <a:pt x="414" y="42"/>
                    </a:lnTo>
                    <a:lnTo>
                      <a:pt x="395" y="52"/>
                    </a:lnTo>
                    <a:lnTo>
                      <a:pt x="378" y="67"/>
                    </a:lnTo>
                    <a:lnTo>
                      <a:pt x="362" y="83"/>
                    </a:lnTo>
                    <a:lnTo>
                      <a:pt x="348" y="101"/>
                    </a:lnTo>
                    <a:lnTo>
                      <a:pt x="338" y="122"/>
                    </a:lnTo>
                    <a:lnTo>
                      <a:pt x="338" y="123"/>
                    </a:lnTo>
                    <a:lnTo>
                      <a:pt x="336" y="128"/>
                    </a:lnTo>
                    <a:lnTo>
                      <a:pt x="332" y="133"/>
                    </a:lnTo>
                    <a:lnTo>
                      <a:pt x="330" y="142"/>
                    </a:lnTo>
                    <a:lnTo>
                      <a:pt x="327" y="153"/>
                    </a:lnTo>
                    <a:lnTo>
                      <a:pt x="324" y="164"/>
                    </a:lnTo>
                    <a:lnTo>
                      <a:pt x="321" y="179"/>
                    </a:lnTo>
                    <a:lnTo>
                      <a:pt x="321" y="194"/>
                    </a:lnTo>
                    <a:lnTo>
                      <a:pt x="323" y="211"/>
                    </a:lnTo>
                    <a:lnTo>
                      <a:pt x="325" y="229"/>
                    </a:lnTo>
                    <a:lnTo>
                      <a:pt x="326" y="231"/>
                    </a:lnTo>
                    <a:lnTo>
                      <a:pt x="327" y="237"/>
                    </a:lnTo>
                    <a:lnTo>
                      <a:pt x="328" y="246"/>
                    </a:lnTo>
                    <a:lnTo>
                      <a:pt x="330" y="258"/>
                    </a:lnTo>
                    <a:lnTo>
                      <a:pt x="331" y="271"/>
                    </a:lnTo>
                    <a:lnTo>
                      <a:pt x="332" y="284"/>
                    </a:lnTo>
                    <a:lnTo>
                      <a:pt x="332" y="296"/>
                    </a:lnTo>
                    <a:lnTo>
                      <a:pt x="331" y="308"/>
                    </a:lnTo>
                    <a:lnTo>
                      <a:pt x="328" y="317"/>
                    </a:lnTo>
                    <a:lnTo>
                      <a:pt x="323" y="323"/>
                    </a:lnTo>
                    <a:lnTo>
                      <a:pt x="323" y="328"/>
                    </a:lnTo>
                    <a:lnTo>
                      <a:pt x="325" y="340"/>
                    </a:lnTo>
                    <a:lnTo>
                      <a:pt x="327" y="357"/>
                    </a:lnTo>
                    <a:lnTo>
                      <a:pt x="330" y="379"/>
                    </a:lnTo>
                    <a:lnTo>
                      <a:pt x="334" y="404"/>
                    </a:lnTo>
                    <a:lnTo>
                      <a:pt x="339" y="428"/>
                    </a:lnTo>
                    <a:lnTo>
                      <a:pt x="344" y="451"/>
                    </a:lnTo>
                    <a:lnTo>
                      <a:pt x="349" y="469"/>
                    </a:lnTo>
                    <a:lnTo>
                      <a:pt x="354" y="483"/>
                    </a:lnTo>
                    <a:lnTo>
                      <a:pt x="360" y="490"/>
                    </a:lnTo>
                    <a:lnTo>
                      <a:pt x="360" y="491"/>
                    </a:lnTo>
                    <a:lnTo>
                      <a:pt x="361" y="491"/>
                    </a:lnTo>
                    <a:lnTo>
                      <a:pt x="361" y="490"/>
                    </a:lnTo>
                    <a:lnTo>
                      <a:pt x="362" y="490"/>
                    </a:lnTo>
                    <a:lnTo>
                      <a:pt x="369" y="493"/>
                    </a:lnTo>
                    <a:lnTo>
                      <a:pt x="377" y="494"/>
                    </a:lnTo>
                    <a:lnTo>
                      <a:pt x="383" y="493"/>
                    </a:lnTo>
                    <a:lnTo>
                      <a:pt x="390" y="491"/>
                    </a:lnTo>
                    <a:lnTo>
                      <a:pt x="396" y="488"/>
                    </a:lnTo>
                    <a:lnTo>
                      <a:pt x="403" y="483"/>
                    </a:lnTo>
                    <a:lnTo>
                      <a:pt x="410" y="479"/>
                    </a:lnTo>
                    <a:lnTo>
                      <a:pt x="415" y="474"/>
                    </a:lnTo>
                    <a:lnTo>
                      <a:pt x="422" y="470"/>
                    </a:lnTo>
                    <a:lnTo>
                      <a:pt x="427" y="467"/>
                    </a:lnTo>
                    <a:lnTo>
                      <a:pt x="429" y="472"/>
                    </a:lnTo>
                    <a:lnTo>
                      <a:pt x="432" y="479"/>
                    </a:lnTo>
                    <a:lnTo>
                      <a:pt x="436" y="485"/>
                    </a:lnTo>
                    <a:lnTo>
                      <a:pt x="440" y="492"/>
                    </a:lnTo>
                    <a:lnTo>
                      <a:pt x="444" y="499"/>
                    </a:lnTo>
                    <a:lnTo>
                      <a:pt x="449" y="506"/>
                    </a:lnTo>
                    <a:lnTo>
                      <a:pt x="453" y="514"/>
                    </a:lnTo>
                    <a:lnTo>
                      <a:pt x="457" y="520"/>
                    </a:lnTo>
                    <a:lnTo>
                      <a:pt x="462" y="526"/>
                    </a:lnTo>
                    <a:lnTo>
                      <a:pt x="466" y="532"/>
                    </a:lnTo>
                    <a:lnTo>
                      <a:pt x="467" y="533"/>
                    </a:lnTo>
                    <a:lnTo>
                      <a:pt x="468" y="534"/>
                    </a:lnTo>
                    <a:lnTo>
                      <a:pt x="469" y="535"/>
                    </a:lnTo>
                    <a:lnTo>
                      <a:pt x="470" y="538"/>
                    </a:lnTo>
                    <a:lnTo>
                      <a:pt x="472" y="539"/>
                    </a:lnTo>
                    <a:lnTo>
                      <a:pt x="473" y="540"/>
                    </a:lnTo>
                    <a:lnTo>
                      <a:pt x="474" y="541"/>
                    </a:lnTo>
                    <a:lnTo>
                      <a:pt x="475" y="542"/>
                    </a:lnTo>
                    <a:lnTo>
                      <a:pt x="476" y="544"/>
                    </a:lnTo>
                    <a:lnTo>
                      <a:pt x="476" y="545"/>
                    </a:lnTo>
                    <a:lnTo>
                      <a:pt x="468" y="547"/>
                    </a:lnTo>
                    <a:lnTo>
                      <a:pt x="462" y="551"/>
                    </a:lnTo>
                    <a:lnTo>
                      <a:pt x="456" y="555"/>
                    </a:lnTo>
                    <a:lnTo>
                      <a:pt x="452" y="560"/>
                    </a:lnTo>
                    <a:lnTo>
                      <a:pt x="448" y="565"/>
                    </a:lnTo>
                    <a:lnTo>
                      <a:pt x="444" y="570"/>
                    </a:lnTo>
                    <a:lnTo>
                      <a:pt x="441" y="575"/>
                    </a:lnTo>
                    <a:lnTo>
                      <a:pt x="438" y="579"/>
                    </a:lnTo>
                    <a:lnTo>
                      <a:pt x="436" y="581"/>
                    </a:lnTo>
                    <a:lnTo>
                      <a:pt x="432" y="581"/>
                    </a:lnTo>
                    <a:lnTo>
                      <a:pt x="428" y="582"/>
                    </a:lnTo>
                    <a:lnTo>
                      <a:pt x="424" y="583"/>
                    </a:lnTo>
                    <a:lnTo>
                      <a:pt x="420" y="584"/>
                    </a:lnTo>
                    <a:lnTo>
                      <a:pt x="416" y="585"/>
                    </a:lnTo>
                    <a:lnTo>
                      <a:pt x="413" y="588"/>
                    </a:lnTo>
                    <a:lnTo>
                      <a:pt x="410" y="589"/>
                    </a:lnTo>
                    <a:lnTo>
                      <a:pt x="407" y="590"/>
                    </a:lnTo>
                    <a:lnTo>
                      <a:pt x="405" y="591"/>
                    </a:lnTo>
                    <a:lnTo>
                      <a:pt x="404" y="592"/>
                    </a:lnTo>
                    <a:lnTo>
                      <a:pt x="403" y="592"/>
                    </a:lnTo>
                    <a:lnTo>
                      <a:pt x="401" y="592"/>
                    </a:lnTo>
                    <a:lnTo>
                      <a:pt x="399" y="592"/>
                    </a:lnTo>
                    <a:lnTo>
                      <a:pt x="395" y="593"/>
                    </a:lnTo>
                    <a:lnTo>
                      <a:pt x="392" y="594"/>
                    </a:lnTo>
                    <a:lnTo>
                      <a:pt x="388" y="595"/>
                    </a:lnTo>
                    <a:lnTo>
                      <a:pt x="383" y="596"/>
                    </a:lnTo>
                    <a:lnTo>
                      <a:pt x="378" y="597"/>
                    </a:lnTo>
                    <a:lnTo>
                      <a:pt x="373" y="600"/>
                    </a:lnTo>
                    <a:lnTo>
                      <a:pt x="367" y="603"/>
                    </a:lnTo>
                    <a:lnTo>
                      <a:pt x="362" y="603"/>
                    </a:lnTo>
                    <a:lnTo>
                      <a:pt x="355" y="605"/>
                    </a:lnTo>
                    <a:lnTo>
                      <a:pt x="350" y="608"/>
                    </a:lnTo>
                    <a:lnTo>
                      <a:pt x="343" y="613"/>
                    </a:lnTo>
                    <a:lnTo>
                      <a:pt x="338" y="618"/>
                    </a:lnTo>
                    <a:lnTo>
                      <a:pt x="331" y="625"/>
                    </a:lnTo>
                    <a:lnTo>
                      <a:pt x="326" y="631"/>
                    </a:lnTo>
                    <a:lnTo>
                      <a:pt x="319" y="639"/>
                    </a:lnTo>
                    <a:lnTo>
                      <a:pt x="314" y="646"/>
                    </a:lnTo>
                    <a:lnTo>
                      <a:pt x="309" y="655"/>
                    </a:lnTo>
                    <a:lnTo>
                      <a:pt x="304" y="665"/>
                    </a:lnTo>
                    <a:lnTo>
                      <a:pt x="299" y="671"/>
                    </a:lnTo>
                    <a:lnTo>
                      <a:pt x="294" y="677"/>
                    </a:lnTo>
                    <a:lnTo>
                      <a:pt x="289" y="682"/>
                    </a:lnTo>
                    <a:lnTo>
                      <a:pt x="284" y="687"/>
                    </a:lnTo>
                    <a:lnTo>
                      <a:pt x="280" y="691"/>
                    </a:lnTo>
                    <a:lnTo>
                      <a:pt x="276" y="695"/>
                    </a:lnTo>
                    <a:lnTo>
                      <a:pt x="271" y="699"/>
                    </a:lnTo>
                    <a:lnTo>
                      <a:pt x="268" y="701"/>
                    </a:lnTo>
                    <a:lnTo>
                      <a:pt x="265" y="703"/>
                    </a:lnTo>
                    <a:lnTo>
                      <a:pt x="263" y="704"/>
                    </a:lnTo>
                    <a:lnTo>
                      <a:pt x="257" y="703"/>
                    </a:lnTo>
                    <a:lnTo>
                      <a:pt x="252" y="705"/>
                    </a:lnTo>
                    <a:lnTo>
                      <a:pt x="244" y="708"/>
                    </a:lnTo>
                    <a:lnTo>
                      <a:pt x="237" y="714"/>
                    </a:lnTo>
                    <a:lnTo>
                      <a:pt x="228" y="721"/>
                    </a:lnTo>
                    <a:lnTo>
                      <a:pt x="221" y="729"/>
                    </a:lnTo>
                    <a:lnTo>
                      <a:pt x="215" y="735"/>
                    </a:lnTo>
                    <a:lnTo>
                      <a:pt x="209" y="743"/>
                    </a:lnTo>
                    <a:lnTo>
                      <a:pt x="207" y="750"/>
                    </a:lnTo>
                    <a:lnTo>
                      <a:pt x="207" y="754"/>
                    </a:lnTo>
                    <a:lnTo>
                      <a:pt x="206" y="755"/>
                    </a:lnTo>
                    <a:lnTo>
                      <a:pt x="201" y="757"/>
                    </a:lnTo>
                    <a:lnTo>
                      <a:pt x="193" y="761"/>
                    </a:lnTo>
                    <a:lnTo>
                      <a:pt x="184" y="766"/>
                    </a:lnTo>
                    <a:lnTo>
                      <a:pt x="174" y="771"/>
                    </a:lnTo>
                    <a:lnTo>
                      <a:pt x="164" y="778"/>
                    </a:lnTo>
                    <a:lnTo>
                      <a:pt x="155" y="784"/>
                    </a:lnTo>
                    <a:lnTo>
                      <a:pt x="147" y="790"/>
                    </a:lnTo>
                    <a:lnTo>
                      <a:pt x="142" y="795"/>
                    </a:lnTo>
                    <a:lnTo>
                      <a:pt x="140" y="801"/>
                    </a:lnTo>
                    <a:lnTo>
                      <a:pt x="138" y="807"/>
                    </a:lnTo>
                    <a:lnTo>
                      <a:pt x="131" y="819"/>
                    </a:lnTo>
                    <a:lnTo>
                      <a:pt x="122" y="836"/>
                    </a:lnTo>
                    <a:lnTo>
                      <a:pt x="110" y="853"/>
                    </a:lnTo>
                    <a:lnTo>
                      <a:pt x="97" y="871"/>
                    </a:lnTo>
                    <a:lnTo>
                      <a:pt x="84" y="889"/>
                    </a:lnTo>
                    <a:lnTo>
                      <a:pt x="71" y="905"/>
                    </a:lnTo>
                    <a:lnTo>
                      <a:pt x="60" y="918"/>
                    </a:lnTo>
                    <a:lnTo>
                      <a:pt x="51" y="928"/>
                    </a:lnTo>
                    <a:lnTo>
                      <a:pt x="46" y="931"/>
                    </a:lnTo>
                    <a:lnTo>
                      <a:pt x="41" y="932"/>
                    </a:lnTo>
                    <a:lnTo>
                      <a:pt x="34" y="938"/>
                    </a:lnTo>
                    <a:lnTo>
                      <a:pt x="27" y="946"/>
                    </a:lnTo>
                    <a:lnTo>
                      <a:pt x="19" y="957"/>
                    </a:lnTo>
                    <a:lnTo>
                      <a:pt x="11" y="970"/>
                    </a:lnTo>
                    <a:lnTo>
                      <a:pt x="6" y="986"/>
                    </a:lnTo>
                    <a:lnTo>
                      <a:pt x="2" y="1003"/>
                    </a:lnTo>
                    <a:lnTo>
                      <a:pt x="0" y="1022"/>
                    </a:lnTo>
                    <a:lnTo>
                      <a:pt x="2" y="1041"/>
                    </a:lnTo>
                    <a:lnTo>
                      <a:pt x="6" y="1062"/>
                    </a:lnTo>
                    <a:lnTo>
                      <a:pt x="13" y="1081"/>
                    </a:lnTo>
                    <a:lnTo>
                      <a:pt x="18" y="1099"/>
                    </a:lnTo>
                    <a:lnTo>
                      <a:pt x="22" y="1115"/>
                    </a:lnTo>
                    <a:lnTo>
                      <a:pt x="27" y="1129"/>
                    </a:lnTo>
                    <a:lnTo>
                      <a:pt x="31" y="1141"/>
                    </a:lnTo>
                    <a:lnTo>
                      <a:pt x="35" y="1152"/>
                    </a:lnTo>
                    <a:lnTo>
                      <a:pt x="40" y="1160"/>
                    </a:lnTo>
                    <a:lnTo>
                      <a:pt x="46" y="1166"/>
                    </a:lnTo>
                    <a:lnTo>
                      <a:pt x="54" y="1171"/>
                    </a:lnTo>
                    <a:lnTo>
                      <a:pt x="64" y="1174"/>
                    </a:lnTo>
                    <a:lnTo>
                      <a:pt x="75" y="1176"/>
                    </a:lnTo>
                    <a:lnTo>
                      <a:pt x="82" y="1179"/>
                    </a:lnTo>
                    <a:lnTo>
                      <a:pt x="90" y="1182"/>
                    </a:lnTo>
                    <a:lnTo>
                      <a:pt x="95" y="1185"/>
                    </a:lnTo>
                    <a:lnTo>
                      <a:pt x="98" y="1188"/>
                    </a:lnTo>
                    <a:lnTo>
                      <a:pt x="102" y="1190"/>
                    </a:lnTo>
                    <a:lnTo>
                      <a:pt x="104" y="1192"/>
                    </a:lnTo>
                    <a:lnTo>
                      <a:pt x="105" y="1193"/>
                    </a:lnTo>
                    <a:lnTo>
                      <a:pt x="106" y="1194"/>
                    </a:lnTo>
                    <a:lnTo>
                      <a:pt x="224" y="1153"/>
                    </a:lnTo>
                    <a:lnTo>
                      <a:pt x="225" y="1153"/>
                    </a:lnTo>
                    <a:lnTo>
                      <a:pt x="228" y="1154"/>
                    </a:lnTo>
                    <a:lnTo>
                      <a:pt x="233" y="1155"/>
                    </a:lnTo>
                    <a:lnTo>
                      <a:pt x="241" y="1156"/>
                    </a:lnTo>
                    <a:lnTo>
                      <a:pt x="249" y="1157"/>
                    </a:lnTo>
                    <a:lnTo>
                      <a:pt x="257" y="1159"/>
                    </a:lnTo>
                    <a:lnTo>
                      <a:pt x="267" y="1160"/>
                    </a:lnTo>
                    <a:lnTo>
                      <a:pt x="276" y="1161"/>
                    </a:lnTo>
                    <a:lnTo>
                      <a:pt x="283" y="1161"/>
                    </a:lnTo>
                    <a:lnTo>
                      <a:pt x="291" y="1161"/>
                    </a:lnTo>
                    <a:lnTo>
                      <a:pt x="304" y="1162"/>
                    </a:lnTo>
                    <a:lnTo>
                      <a:pt x="316" y="1163"/>
                    </a:lnTo>
                    <a:lnTo>
                      <a:pt x="327" y="1165"/>
                    </a:lnTo>
                    <a:lnTo>
                      <a:pt x="337" y="1166"/>
                    </a:lnTo>
                    <a:lnTo>
                      <a:pt x="345" y="1167"/>
                    </a:lnTo>
                    <a:lnTo>
                      <a:pt x="352" y="1167"/>
                    </a:lnTo>
                    <a:lnTo>
                      <a:pt x="357" y="1165"/>
                    </a:lnTo>
                    <a:lnTo>
                      <a:pt x="363" y="1161"/>
                    </a:lnTo>
                    <a:lnTo>
                      <a:pt x="365" y="1154"/>
                    </a:lnTo>
                    <a:lnTo>
                      <a:pt x="367" y="1146"/>
                    </a:lnTo>
                    <a:lnTo>
                      <a:pt x="371" y="1137"/>
                    </a:lnTo>
                    <a:lnTo>
                      <a:pt x="377" y="1128"/>
                    </a:lnTo>
                    <a:lnTo>
                      <a:pt x="382" y="1122"/>
                    </a:lnTo>
                    <a:lnTo>
                      <a:pt x="388" y="1114"/>
                    </a:lnTo>
                    <a:lnTo>
                      <a:pt x="393" y="1109"/>
                    </a:lnTo>
                    <a:lnTo>
                      <a:pt x="399" y="1103"/>
                    </a:lnTo>
                    <a:lnTo>
                      <a:pt x="403" y="1098"/>
                    </a:lnTo>
                    <a:lnTo>
                      <a:pt x="408" y="1094"/>
                    </a:lnTo>
                    <a:lnTo>
                      <a:pt x="413" y="1090"/>
                    </a:lnTo>
                    <a:lnTo>
                      <a:pt x="416" y="1088"/>
                    </a:lnTo>
                    <a:lnTo>
                      <a:pt x="417" y="1088"/>
                    </a:lnTo>
                    <a:lnTo>
                      <a:pt x="417" y="1089"/>
                    </a:lnTo>
                    <a:lnTo>
                      <a:pt x="418" y="1090"/>
                    </a:lnTo>
                    <a:lnTo>
                      <a:pt x="418" y="1091"/>
                    </a:lnTo>
                    <a:lnTo>
                      <a:pt x="419" y="1092"/>
                    </a:lnTo>
                    <a:lnTo>
                      <a:pt x="420" y="1093"/>
                    </a:lnTo>
                    <a:lnTo>
                      <a:pt x="422" y="1094"/>
                    </a:lnTo>
                    <a:lnTo>
                      <a:pt x="422" y="1095"/>
                    </a:lnTo>
                    <a:lnTo>
                      <a:pt x="419" y="1109"/>
                    </a:lnTo>
                    <a:lnTo>
                      <a:pt x="416" y="1125"/>
                    </a:lnTo>
                    <a:lnTo>
                      <a:pt x="413" y="1144"/>
                    </a:lnTo>
                    <a:lnTo>
                      <a:pt x="411" y="1164"/>
                    </a:lnTo>
                    <a:lnTo>
                      <a:pt x="407" y="1185"/>
                    </a:lnTo>
                    <a:lnTo>
                      <a:pt x="406" y="1205"/>
                    </a:lnTo>
                    <a:lnTo>
                      <a:pt x="405" y="1224"/>
                    </a:lnTo>
                    <a:lnTo>
                      <a:pt x="405" y="1240"/>
                    </a:lnTo>
                    <a:lnTo>
                      <a:pt x="407" y="1253"/>
                    </a:lnTo>
                    <a:lnTo>
                      <a:pt x="411" y="1263"/>
                    </a:lnTo>
                    <a:lnTo>
                      <a:pt x="404" y="1268"/>
                    </a:lnTo>
                    <a:lnTo>
                      <a:pt x="398" y="1277"/>
                    </a:lnTo>
                    <a:lnTo>
                      <a:pt x="393" y="1287"/>
                    </a:lnTo>
                    <a:lnTo>
                      <a:pt x="391" y="1298"/>
                    </a:lnTo>
                    <a:lnTo>
                      <a:pt x="389" y="1309"/>
                    </a:lnTo>
                    <a:lnTo>
                      <a:pt x="388" y="1320"/>
                    </a:lnTo>
                    <a:lnTo>
                      <a:pt x="388" y="1329"/>
                    </a:lnTo>
                    <a:lnTo>
                      <a:pt x="388" y="1338"/>
                    </a:lnTo>
                    <a:lnTo>
                      <a:pt x="388" y="1343"/>
                    </a:lnTo>
                    <a:lnTo>
                      <a:pt x="388" y="1346"/>
                    </a:lnTo>
                    <a:lnTo>
                      <a:pt x="388" y="1347"/>
                    </a:lnTo>
                    <a:lnTo>
                      <a:pt x="388" y="1348"/>
                    </a:lnTo>
                    <a:lnTo>
                      <a:pt x="387" y="1349"/>
                    </a:lnTo>
                    <a:lnTo>
                      <a:pt x="387" y="1350"/>
                    </a:lnTo>
                    <a:lnTo>
                      <a:pt x="386" y="1352"/>
                    </a:lnTo>
                    <a:lnTo>
                      <a:pt x="385" y="1354"/>
                    </a:lnTo>
                    <a:lnTo>
                      <a:pt x="383" y="1358"/>
                    </a:lnTo>
                    <a:lnTo>
                      <a:pt x="382" y="1360"/>
                    </a:lnTo>
                    <a:lnTo>
                      <a:pt x="381" y="1363"/>
                    </a:lnTo>
                    <a:lnTo>
                      <a:pt x="380" y="1367"/>
                    </a:lnTo>
                    <a:lnTo>
                      <a:pt x="379" y="1366"/>
                    </a:lnTo>
                    <a:lnTo>
                      <a:pt x="378" y="1365"/>
                    </a:lnTo>
                    <a:lnTo>
                      <a:pt x="377" y="1365"/>
                    </a:lnTo>
                    <a:lnTo>
                      <a:pt x="376" y="1365"/>
                    </a:lnTo>
                    <a:lnTo>
                      <a:pt x="375" y="1364"/>
                    </a:lnTo>
                    <a:lnTo>
                      <a:pt x="374" y="1364"/>
                    </a:lnTo>
                    <a:lnTo>
                      <a:pt x="373" y="1364"/>
                    </a:lnTo>
                    <a:lnTo>
                      <a:pt x="360" y="1360"/>
                    </a:lnTo>
                    <a:lnTo>
                      <a:pt x="349" y="1357"/>
                    </a:lnTo>
                    <a:lnTo>
                      <a:pt x="340" y="1357"/>
                    </a:lnTo>
                    <a:lnTo>
                      <a:pt x="333" y="1358"/>
                    </a:lnTo>
                    <a:lnTo>
                      <a:pt x="328" y="1360"/>
                    </a:lnTo>
                    <a:lnTo>
                      <a:pt x="323" y="1363"/>
                    </a:lnTo>
                    <a:lnTo>
                      <a:pt x="319" y="1366"/>
                    </a:lnTo>
                    <a:lnTo>
                      <a:pt x="317" y="1371"/>
                    </a:lnTo>
                    <a:lnTo>
                      <a:pt x="314" y="1374"/>
                    </a:lnTo>
                    <a:lnTo>
                      <a:pt x="312" y="1377"/>
                    </a:lnTo>
                    <a:lnTo>
                      <a:pt x="311" y="1379"/>
                    </a:lnTo>
                    <a:lnTo>
                      <a:pt x="307" y="1383"/>
                    </a:lnTo>
                    <a:lnTo>
                      <a:pt x="304" y="1386"/>
                    </a:lnTo>
                    <a:lnTo>
                      <a:pt x="300" y="1390"/>
                    </a:lnTo>
                    <a:lnTo>
                      <a:pt x="295" y="1393"/>
                    </a:lnTo>
                    <a:lnTo>
                      <a:pt x="291" y="1398"/>
                    </a:lnTo>
                    <a:lnTo>
                      <a:pt x="287" y="1402"/>
                    </a:lnTo>
                    <a:lnTo>
                      <a:pt x="281" y="1407"/>
                    </a:lnTo>
                    <a:lnTo>
                      <a:pt x="277" y="1410"/>
                    </a:lnTo>
                    <a:lnTo>
                      <a:pt x="273" y="1414"/>
                    </a:lnTo>
                    <a:lnTo>
                      <a:pt x="270" y="1414"/>
                    </a:lnTo>
                    <a:lnTo>
                      <a:pt x="268" y="1414"/>
                    </a:lnTo>
                    <a:lnTo>
                      <a:pt x="266" y="1415"/>
                    </a:lnTo>
                    <a:lnTo>
                      <a:pt x="264" y="1415"/>
                    </a:lnTo>
                    <a:lnTo>
                      <a:pt x="262" y="1415"/>
                    </a:lnTo>
                    <a:lnTo>
                      <a:pt x="259" y="1416"/>
                    </a:lnTo>
                    <a:lnTo>
                      <a:pt x="256" y="1417"/>
                    </a:lnTo>
                    <a:lnTo>
                      <a:pt x="254" y="1417"/>
                    </a:lnTo>
                    <a:lnTo>
                      <a:pt x="252" y="1419"/>
                    </a:lnTo>
                    <a:lnTo>
                      <a:pt x="250" y="1420"/>
                    </a:lnTo>
                    <a:lnTo>
                      <a:pt x="242" y="1421"/>
                    </a:lnTo>
                    <a:lnTo>
                      <a:pt x="236" y="1423"/>
                    </a:lnTo>
                    <a:lnTo>
                      <a:pt x="229" y="1425"/>
                    </a:lnTo>
                    <a:lnTo>
                      <a:pt x="224" y="1427"/>
                    </a:lnTo>
                    <a:lnTo>
                      <a:pt x="218" y="1429"/>
                    </a:lnTo>
                    <a:lnTo>
                      <a:pt x="215" y="1432"/>
                    </a:lnTo>
                    <a:lnTo>
                      <a:pt x="211" y="1434"/>
                    </a:lnTo>
                    <a:lnTo>
                      <a:pt x="208" y="1435"/>
                    </a:lnTo>
                    <a:lnTo>
                      <a:pt x="207" y="1436"/>
                    </a:lnTo>
                    <a:lnTo>
                      <a:pt x="207" y="1437"/>
                    </a:lnTo>
                    <a:lnTo>
                      <a:pt x="208" y="1439"/>
                    </a:lnTo>
                    <a:lnTo>
                      <a:pt x="209" y="1444"/>
                    </a:lnTo>
                    <a:lnTo>
                      <a:pt x="211" y="1450"/>
                    </a:lnTo>
                    <a:lnTo>
                      <a:pt x="213" y="1458"/>
                    </a:lnTo>
                    <a:lnTo>
                      <a:pt x="215" y="1465"/>
                    </a:lnTo>
                    <a:lnTo>
                      <a:pt x="218" y="1474"/>
                    </a:lnTo>
                    <a:lnTo>
                      <a:pt x="220" y="1482"/>
                    </a:lnTo>
                    <a:lnTo>
                      <a:pt x="222" y="1489"/>
                    </a:lnTo>
                    <a:lnTo>
                      <a:pt x="225" y="1496"/>
                    </a:lnTo>
                    <a:lnTo>
                      <a:pt x="226" y="1500"/>
                    </a:lnTo>
                    <a:lnTo>
                      <a:pt x="219" y="1504"/>
                    </a:lnTo>
                    <a:lnTo>
                      <a:pt x="212" y="1511"/>
                    </a:lnTo>
                    <a:lnTo>
                      <a:pt x="204" y="1519"/>
                    </a:lnTo>
                    <a:lnTo>
                      <a:pt x="196" y="1527"/>
                    </a:lnTo>
                    <a:lnTo>
                      <a:pt x="189" y="1537"/>
                    </a:lnTo>
                    <a:lnTo>
                      <a:pt x="182" y="1548"/>
                    </a:lnTo>
                    <a:lnTo>
                      <a:pt x="178" y="1560"/>
                    </a:lnTo>
                    <a:lnTo>
                      <a:pt x="175" y="1572"/>
                    </a:lnTo>
                    <a:lnTo>
                      <a:pt x="174" y="1584"/>
                    </a:lnTo>
                    <a:lnTo>
                      <a:pt x="177" y="1597"/>
                    </a:lnTo>
                    <a:lnTo>
                      <a:pt x="180" y="1611"/>
                    </a:lnTo>
                    <a:lnTo>
                      <a:pt x="186" y="1627"/>
                    </a:lnTo>
                    <a:lnTo>
                      <a:pt x="192" y="1645"/>
                    </a:lnTo>
                    <a:lnTo>
                      <a:pt x="199" y="1664"/>
                    </a:lnTo>
                    <a:lnTo>
                      <a:pt x="206" y="1684"/>
                    </a:lnTo>
                    <a:lnTo>
                      <a:pt x="215" y="1705"/>
                    </a:lnTo>
                    <a:lnTo>
                      <a:pt x="224" y="1725"/>
                    </a:lnTo>
                    <a:lnTo>
                      <a:pt x="232" y="1746"/>
                    </a:lnTo>
                    <a:lnTo>
                      <a:pt x="241" y="1765"/>
                    </a:lnTo>
                    <a:lnTo>
                      <a:pt x="250" y="1785"/>
                    </a:lnTo>
                    <a:lnTo>
                      <a:pt x="257" y="1797"/>
                    </a:lnTo>
                    <a:lnTo>
                      <a:pt x="266" y="1808"/>
                    </a:lnTo>
                    <a:lnTo>
                      <a:pt x="277" y="1814"/>
                    </a:lnTo>
                    <a:lnTo>
                      <a:pt x="289" y="1820"/>
                    </a:lnTo>
                    <a:lnTo>
                      <a:pt x="302" y="1823"/>
                    </a:lnTo>
                    <a:lnTo>
                      <a:pt x="316" y="1825"/>
                    </a:lnTo>
                    <a:lnTo>
                      <a:pt x="331" y="1824"/>
                    </a:lnTo>
                    <a:lnTo>
                      <a:pt x="348" y="1823"/>
                    </a:lnTo>
                    <a:lnTo>
                      <a:pt x="363" y="1820"/>
                    </a:lnTo>
                    <a:lnTo>
                      <a:pt x="380" y="1817"/>
                    </a:lnTo>
                    <a:lnTo>
                      <a:pt x="379" y="1822"/>
                    </a:lnTo>
                    <a:lnTo>
                      <a:pt x="378" y="1829"/>
                    </a:lnTo>
                    <a:lnTo>
                      <a:pt x="377" y="1834"/>
                    </a:lnTo>
                    <a:lnTo>
                      <a:pt x="376" y="1838"/>
                    </a:lnTo>
                    <a:lnTo>
                      <a:pt x="375" y="1843"/>
                    </a:lnTo>
                    <a:lnTo>
                      <a:pt x="374" y="1847"/>
                    </a:lnTo>
                    <a:lnTo>
                      <a:pt x="373" y="1850"/>
                    </a:lnTo>
                    <a:lnTo>
                      <a:pt x="371" y="1852"/>
                    </a:lnTo>
                    <a:lnTo>
                      <a:pt x="370" y="1854"/>
                    </a:lnTo>
                    <a:lnTo>
                      <a:pt x="369" y="1855"/>
                    </a:lnTo>
                    <a:lnTo>
                      <a:pt x="368" y="1858"/>
                    </a:lnTo>
                    <a:lnTo>
                      <a:pt x="367" y="1864"/>
                    </a:lnTo>
                    <a:lnTo>
                      <a:pt x="366" y="1873"/>
                    </a:lnTo>
                    <a:lnTo>
                      <a:pt x="366" y="1885"/>
                    </a:lnTo>
                    <a:lnTo>
                      <a:pt x="366" y="1899"/>
                    </a:lnTo>
                    <a:lnTo>
                      <a:pt x="367" y="1916"/>
                    </a:lnTo>
                    <a:lnTo>
                      <a:pt x="369" y="1933"/>
                    </a:lnTo>
                    <a:lnTo>
                      <a:pt x="373" y="1951"/>
                    </a:lnTo>
                    <a:lnTo>
                      <a:pt x="377" y="1971"/>
                    </a:lnTo>
                    <a:lnTo>
                      <a:pt x="382" y="1991"/>
                    </a:lnTo>
                    <a:lnTo>
                      <a:pt x="391" y="2019"/>
                    </a:lnTo>
                    <a:lnTo>
                      <a:pt x="398" y="2047"/>
                    </a:lnTo>
                    <a:lnTo>
                      <a:pt x="403" y="2074"/>
                    </a:lnTo>
                    <a:lnTo>
                      <a:pt x="407" y="2100"/>
                    </a:lnTo>
                    <a:lnTo>
                      <a:pt x="411" y="2124"/>
                    </a:lnTo>
                    <a:lnTo>
                      <a:pt x="413" y="2146"/>
                    </a:lnTo>
                    <a:lnTo>
                      <a:pt x="415" y="2164"/>
                    </a:lnTo>
                    <a:lnTo>
                      <a:pt x="416" y="2178"/>
                    </a:lnTo>
                    <a:lnTo>
                      <a:pt x="416" y="2186"/>
                    </a:lnTo>
                    <a:lnTo>
                      <a:pt x="416" y="2190"/>
                    </a:lnTo>
                    <a:lnTo>
                      <a:pt x="417" y="2196"/>
                    </a:lnTo>
                    <a:lnTo>
                      <a:pt x="420" y="2217"/>
                    </a:lnTo>
                    <a:lnTo>
                      <a:pt x="426" y="2246"/>
                    </a:lnTo>
                    <a:lnTo>
                      <a:pt x="432" y="2282"/>
                    </a:lnTo>
                    <a:lnTo>
                      <a:pt x="440" y="2322"/>
                    </a:lnTo>
                    <a:lnTo>
                      <a:pt x="449" y="2364"/>
                    </a:lnTo>
                    <a:lnTo>
                      <a:pt x="457" y="2403"/>
                    </a:lnTo>
                    <a:lnTo>
                      <a:pt x="467" y="2438"/>
                    </a:lnTo>
                    <a:lnTo>
                      <a:pt x="476" y="2465"/>
                    </a:lnTo>
                    <a:lnTo>
                      <a:pt x="485" y="2481"/>
                    </a:lnTo>
                    <a:lnTo>
                      <a:pt x="491" y="2493"/>
                    </a:lnTo>
                    <a:lnTo>
                      <a:pt x="497" y="2506"/>
                    </a:lnTo>
                    <a:lnTo>
                      <a:pt x="500" y="2520"/>
                    </a:lnTo>
                    <a:lnTo>
                      <a:pt x="504" y="2533"/>
                    </a:lnTo>
                    <a:lnTo>
                      <a:pt x="507" y="2546"/>
                    </a:lnTo>
                    <a:lnTo>
                      <a:pt x="511" y="2559"/>
                    </a:lnTo>
                    <a:lnTo>
                      <a:pt x="514" y="2571"/>
                    </a:lnTo>
                    <a:lnTo>
                      <a:pt x="518" y="2582"/>
                    </a:lnTo>
                    <a:lnTo>
                      <a:pt x="524" y="2592"/>
                    </a:lnTo>
                    <a:lnTo>
                      <a:pt x="531" y="2600"/>
                    </a:lnTo>
                    <a:lnTo>
                      <a:pt x="531" y="2601"/>
                    </a:lnTo>
                    <a:lnTo>
                      <a:pt x="531" y="2605"/>
                    </a:lnTo>
                    <a:lnTo>
                      <a:pt x="532" y="2613"/>
                    </a:lnTo>
                    <a:lnTo>
                      <a:pt x="532" y="2621"/>
                    </a:lnTo>
                    <a:lnTo>
                      <a:pt x="534" y="2633"/>
                    </a:lnTo>
                    <a:lnTo>
                      <a:pt x="535" y="2646"/>
                    </a:lnTo>
                    <a:lnTo>
                      <a:pt x="536" y="2662"/>
                    </a:lnTo>
                    <a:lnTo>
                      <a:pt x="538" y="2677"/>
                    </a:lnTo>
                    <a:lnTo>
                      <a:pt x="539" y="2694"/>
                    </a:lnTo>
                    <a:lnTo>
                      <a:pt x="541" y="2712"/>
                    </a:lnTo>
                    <a:lnTo>
                      <a:pt x="542" y="2719"/>
                    </a:lnTo>
                    <a:lnTo>
                      <a:pt x="542" y="2727"/>
                    </a:lnTo>
                    <a:lnTo>
                      <a:pt x="543" y="2732"/>
                    </a:lnTo>
                    <a:lnTo>
                      <a:pt x="543" y="2738"/>
                    </a:lnTo>
                    <a:lnTo>
                      <a:pt x="544" y="2742"/>
                    </a:lnTo>
                    <a:lnTo>
                      <a:pt x="545" y="2745"/>
                    </a:lnTo>
                    <a:lnTo>
                      <a:pt x="548" y="2750"/>
                    </a:lnTo>
                    <a:lnTo>
                      <a:pt x="551" y="2753"/>
                    </a:lnTo>
                    <a:lnTo>
                      <a:pt x="554" y="2756"/>
                    </a:lnTo>
                    <a:lnTo>
                      <a:pt x="560" y="2761"/>
                    </a:lnTo>
                    <a:lnTo>
                      <a:pt x="560" y="2766"/>
                    </a:lnTo>
                    <a:lnTo>
                      <a:pt x="562" y="2773"/>
                    </a:lnTo>
                    <a:lnTo>
                      <a:pt x="563" y="2778"/>
                    </a:lnTo>
                    <a:lnTo>
                      <a:pt x="566" y="2783"/>
                    </a:lnTo>
                    <a:lnTo>
                      <a:pt x="568" y="2788"/>
                    </a:lnTo>
                    <a:lnTo>
                      <a:pt x="572" y="2792"/>
                    </a:lnTo>
                    <a:lnTo>
                      <a:pt x="575" y="2797"/>
                    </a:lnTo>
                    <a:lnTo>
                      <a:pt x="578" y="2799"/>
                    </a:lnTo>
                    <a:lnTo>
                      <a:pt x="581" y="2800"/>
                    </a:lnTo>
                    <a:lnTo>
                      <a:pt x="584" y="2800"/>
                    </a:lnTo>
                    <a:lnTo>
                      <a:pt x="585" y="2801"/>
                    </a:lnTo>
                    <a:lnTo>
                      <a:pt x="586" y="2801"/>
                    </a:lnTo>
                    <a:lnTo>
                      <a:pt x="587" y="2801"/>
                    </a:lnTo>
                    <a:lnTo>
                      <a:pt x="587" y="2802"/>
                    </a:lnTo>
                    <a:lnTo>
                      <a:pt x="588" y="2802"/>
                    </a:lnTo>
                    <a:lnTo>
                      <a:pt x="589" y="2803"/>
                    </a:lnTo>
                    <a:lnTo>
                      <a:pt x="587" y="2810"/>
                    </a:lnTo>
                    <a:lnTo>
                      <a:pt x="586" y="2819"/>
                    </a:lnTo>
                    <a:lnTo>
                      <a:pt x="586" y="2832"/>
                    </a:lnTo>
                    <a:lnTo>
                      <a:pt x="586" y="2847"/>
                    </a:lnTo>
                    <a:lnTo>
                      <a:pt x="586" y="2862"/>
                    </a:lnTo>
                    <a:lnTo>
                      <a:pt x="586" y="2876"/>
                    </a:lnTo>
                    <a:lnTo>
                      <a:pt x="585" y="2889"/>
                    </a:lnTo>
                    <a:lnTo>
                      <a:pt x="584" y="2900"/>
                    </a:lnTo>
                    <a:lnTo>
                      <a:pt x="581" y="2906"/>
                    </a:lnTo>
                    <a:lnTo>
                      <a:pt x="578" y="2910"/>
                    </a:lnTo>
                    <a:lnTo>
                      <a:pt x="574" y="2912"/>
                    </a:lnTo>
                    <a:lnTo>
                      <a:pt x="568" y="2918"/>
                    </a:lnTo>
                    <a:lnTo>
                      <a:pt x="563" y="2926"/>
                    </a:lnTo>
                    <a:lnTo>
                      <a:pt x="556" y="2936"/>
                    </a:lnTo>
                    <a:lnTo>
                      <a:pt x="550" y="2946"/>
                    </a:lnTo>
                    <a:lnTo>
                      <a:pt x="543" y="2955"/>
                    </a:lnTo>
                    <a:lnTo>
                      <a:pt x="538" y="2965"/>
                    </a:lnTo>
                    <a:lnTo>
                      <a:pt x="531" y="2972"/>
                    </a:lnTo>
                    <a:lnTo>
                      <a:pt x="526" y="2977"/>
                    </a:lnTo>
                    <a:lnTo>
                      <a:pt x="520" y="2977"/>
                    </a:lnTo>
                    <a:lnTo>
                      <a:pt x="514" y="2978"/>
                    </a:lnTo>
                    <a:lnTo>
                      <a:pt x="506" y="2980"/>
                    </a:lnTo>
                    <a:lnTo>
                      <a:pt x="498" y="2985"/>
                    </a:lnTo>
                    <a:lnTo>
                      <a:pt x="488" y="2989"/>
                    </a:lnTo>
                    <a:lnTo>
                      <a:pt x="479" y="2994"/>
                    </a:lnTo>
                    <a:lnTo>
                      <a:pt x="469" y="2999"/>
                    </a:lnTo>
                    <a:lnTo>
                      <a:pt x="462" y="3004"/>
                    </a:lnTo>
                    <a:lnTo>
                      <a:pt x="456" y="3008"/>
                    </a:lnTo>
                    <a:lnTo>
                      <a:pt x="452" y="3011"/>
                    </a:lnTo>
                    <a:lnTo>
                      <a:pt x="450" y="3012"/>
                    </a:lnTo>
                    <a:lnTo>
                      <a:pt x="449" y="3013"/>
                    </a:lnTo>
                    <a:lnTo>
                      <a:pt x="443" y="3015"/>
                    </a:lnTo>
                    <a:lnTo>
                      <a:pt x="435" y="3019"/>
                    </a:lnTo>
                    <a:lnTo>
                      <a:pt x="425" y="3025"/>
                    </a:lnTo>
                    <a:lnTo>
                      <a:pt x="415" y="3031"/>
                    </a:lnTo>
                    <a:lnTo>
                      <a:pt x="404" y="3040"/>
                    </a:lnTo>
                    <a:lnTo>
                      <a:pt x="395" y="3049"/>
                    </a:lnTo>
                    <a:lnTo>
                      <a:pt x="388" y="3060"/>
                    </a:lnTo>
                    <a:lnTo>
                      <a:pt x="383" y="3071"/>
                    </a:lnTo>
                    <a:lnTo>
                      <a:pt x="382" y="3083"/>
                    </a:lnTo>
                    <a:lnTo>
                      <a:pt x="382" y="3081"/>
                    </a:lnTo>
                    <a:lnTo>
                      <a:pt x="381" y="3083"/>
                    </a:lnTo>
                    <a:lnTo>
                      <a:pt x="380" y="3084"/>
                    </a:lnTo>
                    <a:lnTo>
                      <a:pt x="380" y="3085"/>
                    </a:lnTo>
                    <a:lnTo>
                      <a:pt x="379" y="3086"/>
                    </a:lnTo>
                    <a:lnTo>
                      <a:pt x="377" y="3087"/>
                    </a:lnTo>
                    <a:lnTo>
                      <a:pt x="376" y="3089"/>
                    </a:lnTo>
                    <a:lnTo>
                      <a:pt x="375" y="3090"/>
                    </a:lnTo>
                    <a:lnTo>
                      <a:pt x="374" y="3092"/>
                    </a:lnTo>
                    <a:lnTo>
                      <a:pt x="373" y="3095"/>
                    </a:lnTo>
                    <a:lnTo>
                      <a:pt x="373" y="3098"/>
                    </a:lnTo>
                    <a:lnTo>
                      <a:pt x="373" y="3100"/>
                    </a:lnTo>
                    <a:lnTo>
                      <a:pt x="373" y="3103"/>
                    </a:lnTo>
                    <a:lnTo>
                      <a:pt x="374" y="3106"/>
                    </a:lnTo>
                    <a:lnTo>
                      <a:pt x="375" y="3110"/>
                    </a:lnTo>
                    <a:lnTo>
                      <a:pt x="377" y="3113"/>
                    </a:lnTo>
                    <a:lnTo>
                      <a:pt x="382" y="3122"/>
                    </a:lnTo>
                    <a:lnTo>
                      <a:pt x="388" y="3128"/>
                    </a:lnTo>
                    <a:lnTo>
                      <a:pt x="395" y="3135"/>
                    </a:lnTo>
                    <a:lnTo>
                      <a:pt x="403" y="3140"/>
                    </a:lnTo>
                    <a:lnTo>
                      <a:pt x="412" y="3145"/>
                    </a:lnTo>
                    <a:lnTo>
                      <a:pt x="422" y="3148"/>
                    </a:lnTo>
                    <a:lnTo>
                      <a:pt x="431" y="3151"/>
                    </a:lnTo>
                    <a:lnTo>
                      <a:pt x="441" y="3152"/>
                    </a:lnTo>
                    <a:lnTo>
                      <a:pt x="451" y="3153"/>
                    </a:lnTo>
                    <a:lnTo>
                      <a:pt x="461" y="3152"/>
                    </a:lnTo>
                    <a:lnTo>
                      <a:pt x="485" y="3151"/>
                    </a:lnTo>
                    <a:lnTo>
                      <a:pt x="511" y="3148"/>
                    </a:lnTo>
                    <a:lnTo>
                      <a:pt x="539" y="3145"/>
                    </a:lnTo>
                    <a:lnTo>
                      <a:pt x="567" y="3138"/>
                    </a:lnTo>
                    <a:lnTo>
                      <a:pt x="596" y="3130"/>
                    </a:lnTo>
                    <a:lnTo>
                      <a:pt x="622" y="3121"/>
                    </a:lnTo>
                    <a:lnTo>
                      <a:pt x="644" y="3108"/>
                    </a:lnTo>
                    <a:lnTo>
                      <a:pt x="664" y="3092"/>
                    </a:lnTo>
                    <a:lnTo>
                      <a:pt x="679" y="3074"/>
                    </a:lnTo>
                    <a:lnTo>
                      <a:pt x="688" y="3051"/>
                    </a:lnTo>
                    <a:lnTo>
                      <a:pt x="689" y="3050"/>
                    </a:lnTo>
                    <a:lnTo>
                      <a:pt x="691" y="3049"/>
                    </a:lnTo>
                    <a:lnTo>
                      <a:pt x="694" y="3048"/>
                    </a:lnTo>
                    <a:lnTo>
                      <a:pt x="698" y="3046"/>
                    </a:lnTo>
                    <a:lnTo>
                      <a:pt x="701" y="3044"/>
                    </a:lnTo>
                    <a:lnTo>
                      <a:pt x="705" y="3043"/>
                    </a:lnTo>
                    <a:lnTo>
                      <a:pt x="709" y="3042"/>
                    </a:lnTo>
                    <a:lnTo>
                      <a:pt x="712" y="3041"/>
                    </a:lnTo>
                    <a:lnTo>
                      <a:pt x="713" y="3040"/>
                    </a:lnTo>
                    <a:lnTo>
                      <a:pt x="714" y="3040"/>
                    </a:lnTo>
                    <a:lnTo>
                      <a:pt x="714" y="3041"/>
                    </a:lnTo>
                    <a:lnTo>
                      <a:pt x="713" y="3042"/>
                    </a:lnTo>
                    <a:lnTo>
                      <a:pt x="713" y="3044"/>
                    </a:lnTo>
                    <a:lnTo>
                      <a:pt x="712" y="3047"/>
                    </a:lnTo>
                    <a:lnTo>
                      <a:pt x="712" y="3050"/>
                    </a:lnTo>
                    <a:lnTo>
                      <a:pt x="712" y="3052"/>
                    </a:lnTo>
                    <a:lnTo>
                      <a:pt x="713" y="3055"/>
                    </a:lnTo>
                    <a:lnTo>
                      <a:pt x="714" y="3056"/>
                    </a:lnTo>
                    <a:lnTo>
                      <a:pt x="716" y="3059"/>
                    </a:lnTo>
                    <a:lnTo>
                      <a:pt x="719" y="3059"/>
                    </a:lnTo>
                    <a:lnTo>
                      <a:pt x="734" y="3058"/>
                    </a:lnTo>
                    <a:lnTo>
                      <a:pt x="748" y="3055"/>
                    </a:lnTo>
                    <a:lnTo>
                      <a:pt x="761" y="3051"/>
                    </a:lnTo>
                    <a:lnTo>
                      <a:pt x="773" y="3047"/>
                    </a:lnTo>
                    <a:lnTo>
                      <a:pt x="783" y="3042"/>
                    </a:lnTo>
                    <a:lnTo>
                      <a:pt x="791" y="3037"/>
                    </a:lnTo>
                    <a:lnTo>
                      <a:pt x="799" y="3033"/>
                    </a:lnTo>
                    <a:lnTo>
                      <a:pt x="803" y="3028"/>
                    </a:lnTo>
                    <a:lnTo>
                      <a:pt x="807" y="3026"/>
                    </a:lnTo>
                    <a:lnTo>
                      <a:pt x="808" y="3025"/>
                    </a:lnTo>
                    <a:lnTo>
                      <a:pt x="809" y="3024"/>
                    </a:lnTo>
                    <a:lnTo>
                      <a:pt x="809" y="3023"/>
                    </a:lnTo>
                    <a:lnTo>
                      <a:pt x="810" y="3022"/>
                    </a:lnTo>
                    <a:lnTo>
                      <a:pt x="811" y="3019"/>
                    </a:lnTo>
                    <a:lnTo>
                      <a:pt x="812" y="3016"/>
                    </a:lnTo>
                    <a:lnTo>
                      <a:pt x="812" y="3013"/>
                    </a:lnTo>
                    <a:lnTo>
                      <a:pt x="812" y="3009"/>
                    </a:lnTo>
                    <a:lnTo>
                      <a:pt x="810" y="3004"/>
                    </a:lnTo>
                    <a:lnTo>
                      <a:pt x="808" y="2999"/>
                    </a:lnTo>
                    <a:lnTo>
                      <a:pt x="802" y="2993"/>
                    </a:lnTo>
                    <a:lnTo>
                      <a:pt x="803" y="2992"/>
                    </a:lnTo>
                    <a:lnTo>
                      <a:pt x="803" y="2990"/>
                    </a:lnTo>
                    <a:lnTo>
                      <a:pt x="804" y="2987"/>
                    </a:lnTo>
                    <a:lnTo>
                      <a:pt x="804" y="2984"/>
                    </a:lnTo>
                    <a:lnTo>
                      <a:pt x="805" y="2978"/>
                    </a:lnTo>
                    <a:lnTo>
                      <a:pt x="805" y="2974"/>
                    </a:lnTo>
                    <a:lnTo>
                      <a:pt x="804" y="2968"/>
                    </a:lnTo>
                    <a:lnTo>
                      <a:pt x="803" y="2964"/>
                    </a:lnTo>
                    <a:lnTo>
                      <a:pt x="801" y="2960"/>
                    </a:lnTo>
                    <a:lnTo>
                      <a:pt x="798" y="2956"/>
                    </a:lnTo>
                    <a:lnTo>
                      <a:pt x="798" y="2955"/>
                    </a:lnTo>
                    <a:lnTo>
                      <a:pt x="798" y="2953"/>
                    </a:lnTo>
                    <a:lnTo>
                      <a:pt x="798" y="2950"/>
                    </a:lnTo>
                    <a:lnTo>
                      <a:pt x="797" y="2944"/>
                    </a:lnTo>
                    <a:lnTo>
                      <a:pt x="796" y="2939"/>
                    </a:lnTo>
                    <a:lnTo>
                      <a:pt x="795" y="2934"/>
                    </a:lnTo>
                    <a:lnTo>
                      <a:pt x="792" y="2927"/>
                    </a:lnTo>
                    <a:lnTo>
                      <a:pt x="790" y="2922"/>
                    </a:lnTo>
                    <a:lnTo>
                      <a:pt x="786" y="2916"/>
                    </a:lnTo>
                    <a:lnTo>
                      <a:pt x="781" y="2912"/>
                    </a:lnTo>
                    <a:lnTo>
                      <a:pt x="777" y="2907"/>
                    </a:lnTo>
                    <a:lnTo>
                      <a:pt x="775" y="2902"/>
                    </a:lnTo>
                    <a:lnTo>
                      <a:pt x="774" y="2895"/>
                    </a:lnTo>
                    <a:lnTo>
                      <a:pt x="774" y="2888"/>
                    </a:lnTo>
                    <a:lnTo>
                      <a:pt x="774" y="2881"/>
                    </a:lnTo>
                    <a:lnTo>
                      <a:pt x="775" y="2874"/>
                    </a:lnTo>
                    <a:lnTo>
                      <a:pt x="775" y="2867"/>
                    </a:lnTo>
                    <a:lnTo>
                      <a:pt x="775" y="2861"/>
                    </a:lnTo>
                    <a:lnTo>
                      <a:pt x="774" y="2855"/>
                    </a:lnTo>
                    <a:lnTo>
                      <a:pt x="772" y="2852"/>
                    </a:lnTo>
                    <a:lnTo>
                      <a:pt x="768" y="2850"/>
                    </a:lnTo>
                    <a:lnTo>
                      <a:pt x="766" y="2845"/>
                    </a:lnTo>
                    <a:lnTo>
                      <a:pt x="765" y="2841"/>
                    </a:lnTo>
                    <a:lnTo>
                      <a:pt x="764" y="2836"/>
                    </a:lnTo>
                    <a:lnTo>
                      <a:pt x="763" y="2830"/>
                    </a:lnTo>
                    <a:lnTo>
                      <a:pt x="762" y="2825"/>
                    </a:lnTo>
                    <a:lnTo>
                      <a:pt x="762" y="2820"/>
                    </a:lnTo>
                    <a:lnTo>
                      <a:pt x="761" y="2817"/>
                    </a:lnTo>
                    <a:lnTo>
                      <a:pt x="761" y="2814"/>
                    </a:lnTo>
                    <a:lnTo>
                      <a:pt x="761" y="2813"/>
                    </a:lnTo>
                    <a:lnTo>
                      <a:pt x="761" y="2812"/>
                    </a:lnTo>
                    <a:lnTo>
                      <a:pt x="762" y="2811"/>
                    </a:lnTo>
                    <a:lnTo>
                      <a:pt x="762" y="2810"/>
                    </a:lnTo>
                    <a:lnTo>
                      <a:pt x="762" y="2808"/>
                    </a:lnTo>
                    <a:lnTo>
                      <a:pt x="763" y="2806"/>
                    </a:lnTo>
                    <a:lnTo>
                      <a:pt x="763" y="2804"/>
                    </a:lnTo>
                    <a:lnTo>
                      <a:pt x="763" y="2802"/>
                    </a:lnTo>
                    <a:lnTo>
                      <a:pt x="764" y="2800"/>
                    </a:lnTo>
                    <a:lnTo>
                      <a:pt x="764" y="2798"/>
                    </a:lnTo>
                    <a:lnTo>
                      <a:pt x="764" y="2797"/>
                    </a:lnTo>
                    <a:lnTo>
                      <a:pt x="765" y="2795"/>
                    </a:lnTo>
                    <a:lnTo>
                      <a:pt x="766" y="2794"/>
                    </a:lnTo>
                    <a:lnTo>
                      <a:pt x="767" y="2794"/>
                    </a:lnTo>
                    <a:lnTo>
                      <a:pt x="767" y="2793"/>
                    </a:lnTo>
                    <a:lnTo>
                      <a:pt x="768" y="2792"/>
                    </a:lnTo>
                    <a:lnTo>
                      <a:pt x="770" y="2791"/>
                    </a:lnTo>
                    <a:lnTo>
                      <a:pt x="771" y="2791"/>
                    </a:lnTo>
                    <a:lnTo>
                      <a:pt x="773" y="2790"/>
                    </a:lnTo>
                    <a:lnTo>
                      <a:pt x="774" y="2790"/>
                    </a:lnTo>
                    <a:lnTo>
                      <a:pt x="781" y="2786"/>
                    </a:lnTo>
                    <a:lnTo>
                      <a:pt x="787" y="2781"/>
                    </a:lnTo>
                    <a:lnTo>
                      <a:pt x="791" y="2778"/>
                    </a:lnTo>
                    <a:lnTo>
                      <a:pt x="796" y="2774"/>
                    </a:lnTo>
                    <a:lnTo>
                      <a:pt x="798" y="2770"/>
                    </a:lnTo>
                    <a:lnTo>
                      <a:pt x="800" y="2766"/>
                    </a:lnTo>
                    <a:lnTo>
                      <a:pt x="802" y="2763"/>
                    </a:lnTo>
                    <a:lnTo>
                      <a:pt x="803" y="2761"/>
                    </a:lnTo>
                    <a:lnTo>
                      <a:pt x="804" y="2757"/>
                    </a:lnTo>
                    <a:lnTo>
                      <a:pt x="805" y="2756"/>
                    </a:lnTo>
                    <a:lnTo>
                      <a:pt x="810" y="2748"/>
                    </a:lnTo>
                    <a:lnTo>
                      <a:pt x="812" y="2737"/>
                    </a:lnTo>
                    <a:lnTo>
                      <a:pt x="812" y="2724"/>
                    </a:lnTo>
                    <a:lnTo>
                      <a:pt x="811" y="2710"/>
                    </a:lnTo>
                    <a:lnTo>
                      <a:pt x="809" y="2695"/>
                    </a:lnTo>
                    <a:lnTo>
                      <a:pt x="805" y="2681"/>
                    </a:lnTo>
                    <a:lnTo>
                      <a:pt x="802" y="2669"/>
                    </a:lnTo>
                    <a:lnTo>
                      <a:pt x="800" y="2659"/>
                    </a:lnTo>
                    <a:lnTo>
                      <a:pt x="798" y="2654"/>
                    </a:lnTo>
                    <a:lnTo>
                      <a:pt x="798" y="2651"/>
                    </a:lnTo>
                    <a:lnTo>
                      <a:pt x="816" y="2570"/>
                    </a:lnTo>
                    <a:lnTo>
                      <a:pt x="815" y="2567"/>
                    </a:lnTo>
                    <a:lnTo>
                      <a:pt x="814" y="2556"/>
                    </a:lnTo>
                    <a:lnTo>
                      <a:pt x="813" y="2541"/>
                    </a:lnTo>
                    <a:lnTo>
                      <a:pt x="812" y="2522"/>
                    </a:lnTo>
                    <a:lnTo>
                      <a:pt x="809" y="2502"/>
                    </a:lnTo>
                    <a:lnTo>
                      <a:pt x="807" y="2480"/>
                    </a:lnTo>
                    <a:lnTo>
                      <a:pt x="803" y="2460"/>
                    </a:lnTo>
                    <a:lnTo>
                      <a:pt x="800" y="2444"/>
                    </a:lnTo>
                    <a:lnTo>
                      <a:pt x="797" y="2431"/>
                    </a:lnTo>
                    <a:lnTo>
                      <a:pt x="792" y="2425"/>
                    </a:lnTo>
                    <a:lnTo>
                      <a:pt x="788" y="2420"/>
                    </a:lnTo>
                    <a:lnTo>
                      <a:pt x="786" y="2414"/>
                    </a:lnTo>
                    <a:lnTo>
                      <a:pt x="785" y="2406"/>
                    </a:lnTo>
                    <a:lnTo>
                      <a:pt x="785" y="2397"/>
                    </a:lnTo>
                    <a:lnTo>
                      <a:pt x="786" y="2389"/>
                    </a:lnTo>
                    <a:lnTo>
                      <a:pt x="787" y="2380"/>
                    </a:lnTo>
                    <a:lnTo>
                      <a:pt x="789" y="2372"/>
                    </a:lnTo>
                    <a:lnTo>
                      <a:pt x="791" y="2366"/>
                    </a:lnTo>
                    <a:lnTo>
                      <a:pt x="795" y="2361"/>
                    </a:lnTo>
                    <a:lnTo>
                      <a:pt x="798" y="2359"/>
                    </a:lnTo>
                    <a:lnTo>
                      <a:pt x="798" y="2360"/>
                    </a:lnTo>
                    <a:lnTo>
                      <a:pt x="800" y="2364"/>
                    </a:lnTo>
                    <a:lnTo>
                      <a:pt x="802" y="2369"/>
                    </a:lnTo>
                    <a:lnTo>
                      <a:pt x="804" y="2375"/>
                    </a:lnTo>
                    <a:lnTo>
                      <a:pt x="808" y="2382"/>
                    </a:lnTo>
                    <a:lnTo>
                      <a:pt x="809" y="2390"/>
                    </a:lnTo>
                    <a:lnTo>
                      <a:pt x="811" y="2396"/>
                    </a:lnTo>
                    <a:lnTo>
                      <a:pt x="811" y="2404"/>
                    </a:lnTo>
                    <a:lnTo>
                      <a:pt x="809" y="2409"/>
                    </a:lnTo>
                    <a:lnTo>
                      <a:pt x="805" y="2414"/>
                    </a:lnTo>
                    <a:lnTo>
                      <a:pt x="802" y="2418"/>
                    </a:lnTo>
                    <a:lnTo>
                      <a:pt x="801" y="2425"/>
                    </a:lnTo>
                    <a:lnTo>
                      <a:pt x="801" y="2432"/>
                    </a:lnTo>
                    <a:lnTo>
                      <a:pt x="803" y="2441"/>
                    </a:lnTo>
                    <a:lnTo>
                      <a:pt x="807" y="2451"/>
                    </a:lnTo>
                    <a:lnTo>
                      <a:pt x="810" y="2459"/>
                    </a:lnTo>
                    <a:lnTo>
                      <a:pt x="814" y="2469"/>
                    </a:lnTo>
                    <a:lnTo>
                      <a:pt x="820" y="2477"/>
                    </a:lnTo>
                    <a:lnTo>
                      <a:pt x="824" y="2484"/>
                    </a:lnTo>
                    <a:lnTo>
                      <a:pt x="829" y="2490"/>
                    </a:lnTo>
                    <a:lnTo>
                      <a:pt x="828" y="2492"/>
                    </a:lnTo>
                    <a:lnTo>
                      <a:pt x="828" y="2499"/>
                    </a:lnTo>
                    <a:lnTo>
                      <a:pt x="827" y="2508"/>
                    </a:lnTo>
                    <a:lnTo>
                      <a:pt x="827" y="2520"/>
                    </a:lnTo>
                    <a:lnTo>
                      <a:pt x="828" y="2534"/>
                    </a:lnTo>
                    <a:lnTo>
                      <a:pt x="830" y="2550"/>
                    </a:lnTo>
                    <a:lnTo>
                      <a:pt x="834" y="2565"/>
                    </a:lnTo>
                    <a:lnTo>
                      <a:pt x="839" y="2580"/>
                    </a:lnTo>
                    <a:lnTo>
                      <a:pt x="847" y="2593"/>
                    </a:lnTo>
                    <a:lnTo>
                      <a:pt x="858" y="2604"/>
                    </a:lnTo>
                    <a:lnTo>
                      <a:pt x="858" y="2608"/>
                    </a:lnTo>
                    <a:lnTo>
                      <a:pt x="857" y="2618"/>
                    </a:lnTo>
                    <a:lnTo>
                      <a:pt x="855" y="2633"/>
                    </a:lnTo>
                    <a:lnTo>
                      <a:pt x="854" y="2653"/>
                    </a:lnTo>
                    <a:lnTo>
                      <a:pt x="854" y="2675"/>
                    </a:lnTo>
                    <a:lnTo>
                      <a:pt x="855" y="2698"/>
                    </a:lnTo>
                    <a:lnTo>
                      <a:pt x="858" y="2720"/>
                    </a:lnTo>
                    <a:lnTo>
                      <a:pt x="863" y="2743"/>
                    </a:lnTo>
                    <a:lnTo>
                      <a:pt x="870" y="2763"/>
                    </a:lnTo>
                    <a:lnTo>
                      <a:pt x="878" y="2779"/>
                    </a:lnTo>
                    <a:lnTo>
                      <a:pt x="877" y="2781"/>
                    </a:lnTo>
                    <a:lnTo>
                      <a:pt x="874" y="2786"/>
                    </a:lnTo>
                    <a:lnTo>
                      <a:pt x="870" y="2794"/>
                    </a:lnTo>
                    <a:lnTo>
                      <a:pt x="864" y="2804"/>
                    </a:lnTo>
                    <a:lnTo>
                      <a:pt x="860" y="2815"/>
                    </a:lnTo>
                    <a:lnTo>
                      <a:pt x="855" y="2828"/>
                    </a:lnTo>
                    <a:lnTo>
                      <a:pt x="852" y="2841"/>
                    </a:lnTo>
                    <a:lnTo>
                      <a:pt x="851" y="2854"/>
                    </a:lnTo>
                    <a:lnTo>
                      <a:pt x="852" y="2867"/>
                    </a:lnTo>
                    <a:lnTo>
                      <a:pt x="858" y="2878"/>
                    </a:lnTo>
                    <a:lnTo>
                      <a:pt x="864" y="2891"/>
                    </a:lnTo>
                    <a:lnTo>
                      <a:pt x="872" y="2907"/>
                    </a:lnTo>
                    <a:lnTo>
                      <a:pt x="880" y="2926"/>
                    </a:lnTo>
                    <a:lnTo>
                      <a:pt x="889" y="2944"/>
                    </a:lnTo>
                    <a:lnTo>
                      <a:pt x="898" y="2964"/>
                    </a:lnTo>
                    <a:lnTo>
                      <a:pt x="907" y="2982"/>
                    </a:lnTo>
                    <a:lnTo>
                      <a:pt x="915" y="2999"/>
                    </a:lnTo>
                    <a:lnTo>
                      <a:pt x="924" y="3012"/>
                    </a:lnTo>
                    <a:lnTo>
                      <a:pt x="932" y="3022"/>
                    </a:lnTo>
                    <a:lnTo>
                      <a:pt x="938" y="3027"/>
                    </a:lnTo>
                    <a:lnTo>
                      <a:pt x="939" y="3027"/>
                    </a:lnTo>
                    <a:lnTo>
                      <a:pt x="941" y="3027"/>
                    </a:lnTo>
                    <a:lnTo>
                      <a:pt x="942" y="3028"/>
                    </a:lnTo>
                    <a:lnTo>
                      <a:pt x="944" y="3028"/>
                    </a:lnTo>
                    <a:lnTo>
                      <a:pt x="946" y="3029"/>
                    </a:lnTo>
                    <a:lnTo>
                      <a:pt x="947" y="3029"/>
                    </a:lnTo>
                    <a:lnTo>
                      <a:pt x="949" y="3030"/>
                    </a:lnTo>
                    <a:lnTo>
                      <a:pt x="950" y="3030"/>
                    </a:lnTo>
                    <a:lnTo>
                      <a:pt x="952" y="3031"/>
                    </a:lnTo>
                    <a:lnTo>
                      <a:pt x="954" y="3033"/>
                    </a:lnTo>
                    <a:lnTo>
                      <a:pt x="951" y="3033"/>
                    </a:lnTo>
                    <a:lnTo>
                      <a:pt x="951" y="3034"/>
                    </a:lnTo>
                    <a:lnTo>
                      <a:pt x="952" y="3039"/>
                    </a:lnTo>
                    <a:lnTo>
                      <a:pt x="952" y="3046"/>
                    </a:lnTo>
                    <a:lnTo>
                      <a:pt x="953" y="3055"/>
                    </a:lnTo>
                    <a:lnTo>
                      <a:pt x="953" y="3066"/>
                    </a:lnTo>
                    <a:lnTo>
                      <a:pt x="953" y="3078"/>
                    </a:lnTo>
                    <a:lnTo>
                      <a:pt x="953" y="3091"/>
                    </a:lnTo>
                    <a:lnTo>
                      <a:pt x="952" y="3104"/>
                    </a:lnTo>
                    <a:lnTo>
                      <a:pt x="951" y="3117"/>
                    </a:lnTo>
                    <a:lnTo>
                      <a:pt x="949" y="3129"/>
                    </a:lnTo>
                    <a:lnTo>
                      <a:pt x="947" y="3141"/>
                    </a:lnTo>
                    <a:lnTo>
                      <a:pt x="948" y="3153"/>
                    </a:lnTo>
                    <a:lnTo>
                      <a:pt x="950" y="3165"/>
                    </a:lnTo>
                    <a:lnTo>
                      <a:pt x="953" y="3177"/>
                    </a:lnTo>
                    <a:lnTo>
                      <a:pt x="958" y="3188"/>
                    </a:lnTo>
                    <a:lnTo>
                      <a:pt x="961" y="3199"/>
                    </a:lnTo>
                    <a:lnTo>
                      <a:pt x="965" y="3208"/>
                    </a:lnTo>
                    <a:lnTo>
                      <a:pt x="966" y="3216"/>
                    </a:lnTo>
                    <a:lnTo>
                      <a:pt x="966" y="3223"/>
                    </a:lnTo>
                    <a:lnTo>
                      <a:pt x="964" y="3228"/>
                    </a:lnTo>
                    <a:lnTo>
                      <a:pt x="962" y="3235"/>
                    </a:lnTo>
                    <a:lnTo>
                      <a:pt x="960" y="3247"/>
                    </a:lnTo>
                    <a:lnTo>
                      <a:pt x="960" y="3261"/>
                    </a:lnTo>
                    <a:lnTo>
                      <a:pt x="960" y="3277"/>
                    </a:lnTo>
                    <a:lnTo>
                      <a:pt x="960" y="3295"/>
                    </a:lnTo>
                    <a:lnTo>
                      <a:pt x="961" y="3312"/>
                    </a:lnTo>
                    <a:lnTo>
                      <a:pt x="961" y="3328"/>
                    </a:lnTo>
                    <a:lnTo>
                      <a:pt x="961" y="3342"/>
                    </a:lnTo>
                    <a:lnTo>
                      <a:pt x="959" y="3352"/>
                    </a:lnTo>
                    <a:lnTo>
                      <a:pt x="957" y="3359"/>
                    </a:lnTo>
                    <a:lnTo>
                      <a:pt x="954" y="3363"/>
                    </a:lnTo>
                    <a:lnTo>
                      <a:pt x="952" y="3371"/>
                    </a:lnTo>
                    <a:lnTo>
                      <a:pt x="950" y="3382"/>
                    </a:lnTo>
                    <a:lnTo>
                      <a:pt x="949" y="3393"/>
                    </a:lnTo>
                    <a:lnTo>
                      <a:pt x="948" y="3406"/>
                    </a:lnTo>
                    <a:lnTo>
                      <a:pt x="948" y="3418"/>
                    </a:lnTo>
                    <a:lnTo>
                      <a:pt x="947" y="3428"/>
                    </a:lnTo>
                    <a:lnTo>
                      <a:pt x="947" y="3437"/>
                    </a:lnTo>
                    <a:lnTo>
                      <a:pt x="947" y="3443"/>
                    </a:lnTo>
                    <a:lnTo>
                      <a:pt x="947" y="3445"/>
                    </a:lnTo>
                    <a:lnTo>
                      <a:pt x="946" y="3447"/>
                    </a:lnTo>
                    <a:lnTo>
                      <a:pt x="944" y="3451"/>
                    </a:lnTo>
                    <a:lnTo>
                      <a:pt x="940" y="3458"/>
                    </a:lnTo>
                    <a:lnTo>
                      <a:pt x="937" y="3468"/>
                    </a:lnTo>
                    <a:lnTo>
                      <a:pt x="935" y="3480"/>
                    </a:lnTo>
                    <a:lnTo>
                      <a:pt x="934" y="3493"/>
                    </a:lnTo>
                    <a:lnTo>
                      <a:pt x="935" y="3507"/>
                    </a:lnTo>
                    <a:lnTo>
                      <a:pt x="938" y="3522"/>
                    </a:lnTo>
                    <a:lnTo>
                      <a:pt x="944" y="3538"/>
                    </a:lnTo>
                    <a:lnTo>
                      <a:pt x="954" y="3555"/>
                    </a:lnTo>
                    <a:lnTo>
                      <a:pt x="954" y="3556"/>
                    </a:lnTo>
                    <a:lnTo>
                      <a:pt x="956" y="3559"/>
                    </a:lnTo>
                    <a:lnTo>
                      <a:pt x="959" y="3562"/>
                    </a:lnTo>
                    <a:lnTo>
                      <a:pt x="963" y="3568"/>
                    </a:lnTo>
                    <a:lnTo>
                      <a:pt x="969" y="3574"/>
                    </a:lnTo>
                    <a:lnTo>
                      <a:pt x="977" y="3580"/>
                    </a:lnTo>
                    <a:lnTo>
                      <a:pt x="987" y="3585"/>
                    </a:lnTo>
                    <a:lnTo>
                      <a:pt x="1001" y="3589"/>
                    </a:lnTo>
                    <a:lnTo>
                      <a:pt x="1017" y="3593"/>
                    </a:lnTo>
                    <a:lnTo>
                      <a:pt x="1037" y="3594"/>
                    </a:lnTo>
                    <a:lnTo>
                      <a:pt x="1059" y="3592"/>
                    </a:lnTo>
                    <a:lnTo>
                      <a:pt x="1078" y="3586"/>
                    </a:lnTo>
                    <a:lnTo>
                      <a:pt x="1096" y="3577"/>
                    </a:lnTo>
                    <a:lnTo>
                      <a:pt x="1111" y="3565"/>
                    </a:lnTo>
                    <a:lnTo>
                      <a:pt x="1124" y="3551"/>
                    </a:lnTo>
                    <a:lnTo>
                      <a:pt x="1135" y="3534"/>
                    </a:lnTo>
                    <a:lnTo>
                      <a:pt x="1143" y="3513"/>
                    </a:lnTo>
                    <a:lnTo>
                      <a:pt x="1147" y="3490"/>
                    </a:lnTo>
                    <a:lnTo>
                      <a:pt x="1149" y="3465"/>
                    </a:lnTo>
                    <a:lnTo>
                      <a:pt x="1147" y="3437"/>
                    </a:lnTo>
                    <a:lnTo>
                      <a:pt x="1144" y="3408"/>
                    </a:lnTo>
                    <a:lnTo>
                      <a:pt x="1140" y="3381"/>
                    </a:lnTo>
                    <a:lnTo>
                      <a:pt x="1137" y="3354"/>
                    </a:lnTo>
                    <a:lnTo>
                      <a:pt x="1135" y="3329"/>
                    </a:lnTo>
                    <a:lnTo>
                      <a:pt x="1133" y="3309"/>
                    </a:lnTo>
                    <a:lnTo>
                      <a:pt x="1132" y="3290"/>
                    </a:lnTo>
                    <a:lnTo>
                      <a:pt x="1131" y="3275"/>
                    </a:lnTo>
                    <a:lnTo>
                      <a:pt x="1130" y="3264"/>
                    </a:lnTo>
                    <a:lnTo>
                      <a:pt x="1130" y="3257"/>
                    </a:lnTo>
                    <a:lnTo>
                      <a:pt x="1128" y="3254"/>
                    </a:lnTo>
                    <a:lnTo>
                      <a:pt x="1130" y="3251"/>
                    </a:lnTo>
                    <a:lnTo>
                      <a:pt x="1130" y="3245"/>
                    </a:lnTo>
                    <a:lnTo>
                      <a:pt x="1130" y="3234"/>
                    </a:lnTo>
                    <a:lnTo>
                      <a:pt x="1130" y="3220"/>
                    </a:lnTo>
                    <a:lnTo>
                      <a:pt x="1130" y="3205"/>
                    </a:lnTo>
                    <a:lnTo>
                      <a:pt x="1130" y="3191"/>
                    </a:lnTo>
                    <a:lnTo>
                      <a:pt x="1128" y="3177"/>
                    </a:lnTo>
                    <a:lnTo>
                      <a:pt x="1127" y="3166"/>
                    </a:lnTo>
                    <a:lnTo>
                      <a:pt x="1124" y="3159"/>
                    </a:lnTo>
                    <a:lnTo>
                      <a:pt x="1121" y="3155"/>
                    </a:lnTo>
                    <a:lnTo>
                      <a:pt x="1118" y="3153"/>
                    </a:lnTo>
                    <a:lnTo>
                      <a:pt x="1115" y="3150"/>
                    </a:lnTo>
                    <a:lnTo>
                      <a:pt x="1114" y="3145"/>
                    </a:lnTo>
                    <a:lnTo>
                      <a:pt x="1113" y="3139"/>
                    </a:lnTo>
                    <a:lnTo>
                      <a:pt x="1113" y="3133"/>
                    </a:lnTo>
                    <a:lnTo>
                      <a:pt x="1113" y="3127"/>
                    </a:lnTo>
                    <a:lnTo>
                      <a:pt x="1113" y="3122"/>
                    </a:lnTo>
                    <a:lnTo>
                      <a:pt x="1113" y="3117"/>
                    </a:lnTo>
                    <a:lnTo>
                      <a:pt x="1113" y="3114"/>
                    </a:lnTo>
                    <a:lnTo>
                      <a:pt x="1113" y="3113"/>
                    </a:lnTo>
                    <a:lnTo>
                      <a:pt x="1113" y="3112"/>
                    </a:lnTo>
                    <a:lnTo>
                      <a:pt x="1112" y="3109"/>
                    </a:lnTo>
                    <a:lnTo>
                      <a:pt x="1112" y="3103"/>
                    </a:lnTo>
                    <a:lnTo>
                      <a:pt x="1111" y="3097"/>
                    </a:lnTo>
                    <a:lnTo>
                      <a:pt x="1110" y="3089"/>
                    </a:lnTo>
                    <a:lnTo>
                      <a:pt x="1110" y="3081"/>
                    </a:lnTo>
                    <a:lnTo>
                      <a:pt x="1110" y="3074"/>
                    </a:lnTo>
                    <a:lnTo>
                      <a:pt x="1110" y="3067"/>
                    </a:lnTo>
                    <a:lnTo>
                      <a:pt x="1111" y="3062"/>
                    </a:lnTo>
                    <a:lnTo>
                      <a:pt x="1113" y="3059"/>
                    </a:lnTo>
                    <a:lnTo>
                      <a:pt x="1115" y="3056"/>
                    </a:lnTo>
                    <a:lnTo>
                      <a:pt x="1118" y="3054"/>
                    </a:lnTo>
                    <a:lnTo>
                      <a:pt x="1118" y="3051"/>
                    </a:lnTo>
                    <a:lnTo>
                      <a:pt x="1118" y="3047"/>
                    </a:lnTo>
                    <a:lnTo>
                      <a:pt x="1118" y="3043"/>
                    </a:lnTo>
                    <a:lnTo>
                      <a:pt x="1116" y="3039"/>
                    </a:lnTo>
                    <a:lnTo>
                      <a:pt x="1116" y="3036"/>
                    </a:lnTo>
                    <a:lnTo>
                      <a:pt x="1115" y="3033"/>
                    </a:lnTo>
                    <a:lnTo>
                      <a:pt x="1114" y="3029"/>
                    </a:lnTo>
                    <a:lnTo>
                      <a:pt x="1113" y="3027"/>
                    </a:lnTo>
                    <a:lnTo>
                      <a:pt x="1118" y="3026"/>
                    </a:lnTo>
                    <a:lnTo>
                      <a:pt x="1123" y="3025"/>
                    </a:lnTo>
                    <a:lnTo>
                      <a:pt x="1126" y="3025"/>
                    </a:lnTo>
                    <a:lnTo>
                      <a:pt x="1131" y="3024"/>
                    </a:lnTo>
                    <a:lnTo>
                      <a:pt x="1134" y="3024"/>
                    </a:lnTo>
                    <a:lnTo>
                      <a:pt x="1138" y="3024"/>
                    </a:lnTo>
                    <a:lnTo>
                      <a:pt x="1140" y="3025"/>
                    </a:lnTo>
                    <a:lnTo>
                      <a:pt x="1144" y="3025"/>
                    </a:lnTo>
                    <a:lnTo>
                      <a:pt x="1146" y="3026"/>
                    </a:lnTo>
                    <a:lnTo>
                      <a:pt x="1147" y="3027"/>
                    </a:lnTo>
                    <a:lnTo>
                      <a:pt x="1173" y="2969"/>
                    </a:lnTo>
                    <a:lnTo>
                      <a:pt x="1165" y="2861"/>
                    </a:lnTo>
                    <a:lnTo>
                      <a:pt x="1166" y="2855"/>
                    </a:lnTo>
                    <a:lnTo>
                      <a:pt x="1168" y="2842"/>
                    </a:lnTo>
                    <a:lnTo>
                      <a:pt x="1169" y="2822"/>
                    </a:lnTo>
                    <a:lnTo>
                      <a:pt x="1169" y="2798"/>
                    </a:lnTo>
                    <a:lnTo>
                      <a:pt x="1168" y="2770"/>
                    </a:lnTo>
                    <a:lnTo>
                      <a:pt x="1165" y="2743"/>
                    </a:lnTo>
                    <a:lnTo>
                      <a:pt x="1159" y="2717"/>
                    </a:lnTo>
                    <a:lnTo>
                      <a:pt x="1150" y="2695"/>
                    </a:lnTo>
                    <a:lnTo>
                      <a:pt x="1137" y="2679"/>
                    </a:lnTo>
                    <a:lnTo>
                      <a:pt x="1119" y="2669"/>
                    </a:lnTo>
                    <a:lnTo>
                      <a:pt x="1119" y="2668"/>
                    </a:lnTo>
                    <a:lnTo>
                      <a:pt x="1119" y="2666"/>
                    </a:lnTo>
                    <a:lnTo>
                      <a:pt x="1118" y="2663"/>
                    </a:lnTo>
                    <a:lnTo>
                      <a:pt x="1119" y="2657"/>
                    </a:lnTo>
                    <a:lnTo>
                      <a:pt x="1119" y="2653"/>
                    </a:lnTo>
                    <a:lnTo>
                      <a:pt x="1120" y="2648"/>
                    </a:lnTo>
                    <a:lnTo>
                      <a:pt x="1121" y="2642"/>
                    </a:lnTo>
                    <a:lnTo>
                      <a:pt x="1124" y="2637"/>
                    </a:lnTo>
                    <a:lnTo>
                      <a:pt x="1127" y="2633"/>
                    </a:lnTo>
                    <a:lnTo>
                      <a:pt x="1132" y="2630"/>
                    </a:lnTo>
                    <a:lnTo>
                      <a:pt x="1126" y="2622"/>
                    </a:lnTo>
                    <a:lnTo>
                      <a:pt x="1121" y="2613"/>
                    </a:lnTo>
                    <a:lnTo>
                      <a:pt x="1116" y="2601"/>
                    </a:lnTo>
                    <a:lnTo>
                      <a:pt x="1111" y="2590"/>
                    </a:lnTo>
                    <a:lnTo>
                      <a:pt x="1107" y="2578"/>
                    </a:lnTo>
                    <a:lnTo>
                      <a:pt x="1103" y="2566"/>
                    </a:lnTo>
                    <a:lnTo>
                      <a:pt x="1100" y="2556"/>
                    </a:lnTo>
                    <a:lnTo>
                      <a:pt x="1097" y="2549"/>
                    </a:lnTo>
                    <a:lnTo>
                      <a:pt x="1096" y="2543"/>
                    </a:lnTo>
                    <a:lnTo>
                      <a:pt x="1095" y="2542"/>
                    </a:lnTo>
                    <a:lnTo>
                      <a:pt x="1090" y="2487"/>
                    </a:lnTo>
                    <a:lnTo>
                      <a:pt x="1090" y="2445"/>
                    </a:lnTo>
                    <a:lnTo>
                      <a:pt x="1090" y="2444"/>
                    </a:lnTo>
                    <a:lnTo>
                      <a:pt x="1091" y="2442"/>
                    </a:lnTo>
                    <a:lnTo>
                      <a:pt x="1093" y="2438"/>
                    </a:lnTo>
                    <a:lnTo>
                      <a:pt x="1094" y="2432"/>
                    </a:lnTo>
                    <a:lnTo>
                      <a:pt x="1094" y="2427"/>
                    </a:lnTo>
                    <a:lnTo>
                      <a:pt x="1094" y="2419"/>
                    </a:lnTo>
                    <a:lnTo>
                      <a:pt x="1094" y="2413"/>
                    </a:lnTo>
                    <a:lnTo>
                      <a:pt x="1091" y="2405"/>
                    </a:lnTo>
                    <a:lnTo>
                      <a:pt x="1087" y="2397"/>
                    </a:lnTo>
                    <a:lnTo>
                      <a:pt x="1082" y="2390"/>
                    </a:lnTo>
                    <a:lnTo>
                      <a:pt x="1066" y="2322"/>
                    </a:lnTo>
                    <a:lnTo>
                      <a:pt x="1066" y="2321"/>
                    </a:lnTo>
                    <a:lnTo>
                      <a:pt x="1065" y="2319"/>
                    </a:lnTo>
                    <a:lnTo>
                      <a:pt x="1065" y="2317"/>
                    </a:lnTo>
                    <a:lnTo>
                      <a:pt x="1065" y="2313"/>
                    </a:lnTo>
                    <a:lnTo>
                      <a:pt x="1066" y="2308"/>
                    </a:lnTo>
                    <a:lnTo>
                      <a:pt x="1069" y="2303"/>
                    </a:lnTo>
                    <a:lnTo>
                      <a:pt x="1071" y="2298"/>
                    </a:lnTo>
                    <a:lnTo>
                      <a:pt x="1075" y="2293"/>
                    </a:lnTo>
                    <a:lnTo>
                      <a:pt x="1082" y="2290"/>
                    </a:lnTo>
                    <a:lnTo>
                      <a:pt x="1090" y="2285"/>
                    </a:lnTo>
                    <a:lnTo>
                      <a:pt x="1090" y="2283"/>
                    </a:lnTo>
                    <a:lnTo>
                      <a:pt x="1093" y="2277"/>
                    </a:lnTo>
                    <a:lnTo>
                      <a:pt x="1096" y="2266"/>
                    </a:lnTo>
                    <a:lnTo>
                      <a:pt x="1100" y="2252"/>
                    </a:lnTo>
                    <a:lnTo>
                      <a:pt x="1105" y="2233"/>
                    </a:lnTo>
                    <a:lnTo>
                      <a:pt x="1108" y="2212"/>
                    </a:lnTo>
                    <a:lnTo>
                      <a:pt x="1110" y="2187"/>
                    </a:lnTo>
                    <a:lnTo>
                      <a:pt x="1111" y="2161"/>
                    </a:lnTo>
                    <a:lnTo>
                      <a:pt x="1111" y="2132"/>
                    </a:lnTo>
                    <a:lnTo>
                      <a:pt x="1108" y="2100"/>
                    </a:lnTo>
                    <a:lnTo>
                      <a:pt x="1109" y="2098"/>
                    </a:lnTo>
                    <a:lnTo>
                      <a:pt x="1109" y="2095"/>
                    </a:lnTo>
                    <a:lnTo>
                      <a:pt x="1109" y="2092"/>
                    </a:lnTo>
                    <a:lnTo>
                      <a:pt x="1110" y="2086"/>
                    </a:lnTo>
                    <a:lnTo>
                      <a:pt x="1111" y="2081"/>
                    </a:lnTo>
                    <a:lnTo>
                      <a:pt x="1112" y="2074"/>
                    </a:lnTo>
                    <a:lnTo>
                      <a:pt x="1113" y="2068"/>
                    </a:lnTo>
                    <a:lnTo>
                      <a:pt x="1114" y="2059"/>
                    </a:lnTo>
                    <a:lnTo>
                      <a:pt x="1116" y="2050"/>
                    </a:lnTo>
                    <a:lnTo>
                      <a:pt x="1124" y="2065"/>
                    </a:lnTo>
                    <a:lnTo>
                      <a:pt x="1132" y="2075"/>
                    </a:lnTo>
                    <a:lnTo>
                      <a:pt x="1139" y="2084"/>
                    </a:lnTo>
                    <a:lnTo>
                      <a:pt x="1146" y="2092"/>
                    </a:lnTo>
                    <a:lnTo>
                      <a:pt x="1152" y="2097"/>
                    </a:lnTo>
                    <a:lnTo>
                      <a:pt x="1158" y="2100"/>
                    </a:lnTo>
                    <a:lnTo>
                      <a:pt x="1162" y="2104"/>
                    </a:lnTo>
                    <a:lnTo>
                      <a:pt x="1165" y="2105"/>
                    </a:lnTo>
                    <a:lnTo>
                      <a:pt x="1168" y="2106"/>
                    </a:lnTo>
                    <a:lnTo>
                      <a:pt x="1171" y="2106"/>
                    </a:lnTo>
                    <a:lnTo>
                      <a:pt x="1176" y="2105"/>
                    </a:lnTo>
                    <a:lnTo>
                      <a:pt x="1185" y="2104"/>
                    </a:lnTo>
                    <a:lnTo>
                      <a:pt x="1196" y="2103"/>
                    </a:lnTo>
                    <a:lnTo>
                      <a:pt x="1208" y="2102"/>
                    </a:lnTo>
                    <a:lnTo>
                      <a:pt x="1220" y="2099"/>
                    </a:lnTo>
                    <a:lnTo>
                      <a:pt x="1231" y="2098"/>
                    </a:lnTo>
                    <a:lnTo>
                      <a:pt x="1240" y="2096"/>
                    </a:lnTo>
                    <a:lnTo>
                      <a:pt x="1248" y="2094"/>
                    </a:lnTo>
                    <a:lnTo>
                      <a:pt x="1251" y="2093"/>
                    </a:lnTo>
                    <a:lnTo>
                      <a:pt x="1256" y="2088"/>
                    </a:lnTo>
                    <a:lnTo>
                      <a:pt x="1263" y="2081"/>
                    </a:lnTo>
                    <a:lnTo>
                      <a:pt x="1273" y="2070"/>
                    </a:lnTo>
                    <a:lnTo>
                      <a:pt x="1284" y="2057"/>
                    </a:lnTo>
                    <a:lnTo>
                      <a:pt x="1296" y="2042"/>
                    </a:lnTo>
                    <a:lnTo>
                      <a:pt x="1308" y="2028"/>
                    </a:lnTo>
                    <a:lnTo>
                      <a:pt x="1319" y="2012"/>
                    </a:lnTo>
                    <a:lnTo>
                      <a:pt x="1326" y="1999"/>
                    </a:lnTo>
                    <a:lnTo>
                      <a:pt x="1332" y="1987"/>
                    </a:lnTo>
                    <a:lnTo>
                      <a:pt x="1333" y="1978"/>
                    </a:lnTo>
                    <a:lnTo>
                      <a:pt x="1332" y="1971"/>
                    </a:lnTo>
                    <a:lnTo>
                      <a:pt x="1332" y="1966"/>
                    </a:lnTo>
                    <a:lnTo>
                      <a:pt x="1332" y="1961"/>
                    </a:lnTo>
                    <a:lnTo>
                      <a:pt x="1333" y="1957"/>
                    </a:lnTo>
                    <a:lnTo>
                      <a:pt x="1334" y="1954"/>
                    </a:lnTo>
                    <a:lnTo>
                      <a:pt x="1335" y="1950"/>
                    </a:lnTo>
                    <a:lnTo>
                      <a:pt x="1336" y="1948"/>
                    </a:lnTo>
                    <a:lnTo>
                      <a:pt x="1338" y="1946"/>
                    </a:lnTo>
                    <a:lnTo>
                      <a:pt x="1341" y="1945"/>
                    </a:lnTo>
                    <a:lnTo>
                      <a:pt x="1343" y="1944"/>
                    </a:lnTo>
                    <a:lnTo>
                      <a:pt x="1345" y="1942"/>
                    </a:lnTo>
                    <a:lnTo>
                      <a:pt x="1346" y="1937"/>
                    </a:lnTo>
                    <a:lnTo>
                      <a:pt x="1346" y="1931"/>
                    </a:lnTo>
                    <a:lnTo>
                      <a:pt x="1346" y="1923"/>
                    </a:lnTo>
                    <a:lnTo>
                      <a:pt x="1344" y="1914"/>
                    </a:lnTo>
                    <a:lnTo>
                      <a:pt x="1343" y="1907"/>
                    </a:lnTo>
                    <a:lnTo>
                      <a:pt x="1341" y="1899"/>
                    </a:lnTo>
                    <a:lnTo>
                      <a:pt x="1339" y="1893"/>
                    </a:lnTo>
                    <a:lnTo>
                      <a:pt x="1338" y="1888"/>
                    </a:lnTo>
                    <a:lnTo>
                      <a:pt x="1338" y="1886"/>
                    </a:lnTo>
                    <a:lnTo>
                      <a:pt x="1337" y="1886"/>
                    </a:lnTo>
                    <a:lnTo>
                      <a:pt x="1337" y="1884"/>
                    </a:lnTo>
                    <a:lnTo>
                      <a:pt x="1336" y="1881"/>
                    </a:lnTo>
                    <a:lnTo>
                      <a:pt x="1334" y="1876"/>
                    </a:lnTo>
                    <a:lnTo>
                      <a:pt x="1333" y="1872"/>
                    </a:lnTo>
                    <a:lnTo>
                      <a:pt x="1331" y="1867"/>
                    </a:lnTo>
                    <a:lnTo>
                      <a:pt x="1329" y="1862"/>
                    </a:lnTo>
                    <a:lnTo>
                      <a:pt x="1325" y="1858"/>
                    </a:lnTo>
                    <a:lnTo>
                      <a:pt x="1323" y="1855"/>
                    </a:lnTo>
                    <a:lnTo>
                      <a:pt x="1320" y="1852"/>
                    </a:lnTo>
                    <a:lnTo>
                      <a:pt x="1318" y="1850"/>
                    </a:lnTo>
                    <a:lnTo>
                      <a:pt x="1317" y="1846"/>
                    </a:lnTo>
                    <a:lnTo>
                      <a:pt x="1315" y="1839"/>
                    </a:lnTo>
                    <a:lnTo>
                      <a:pt x="1315" y="1832"/>
                    </a:lnTo>
                    <a:lnTo>
                      <a:pt x="1315" y="1823"/>
                    </a:lnTo>
                    <a:lnTo>
                      <a:pt x="1315" y="1814"/>
                    </a:lnTo>
                    <a:lnTo>
                      <a:pt x="1315" y="1806"/>
                    </a:lnTo>
                    <a:lnTo>
                      <a:pt x="1314" y="1797"/>
                    </a:lnTo>
                    <a:lnTo>
                      <a:pt x="1313" y="1790"/>
                    </a:lnTo>
                    <a:lnTo>
                      <a:pt x="1312" y="1785"/>
                    </a:lnTo>
                    <a:lnTo>
                      <a:pt x="1309" y="1780"/>
                    </a:lnTo>
                    <a:lnTo>
                      <a:pt x="1305" y="1771"/>
                    </a:lnTo>
                    <a:lnTo>
                      <a:pt x="1298" y="1761"/>
                    </a:lnTo>
                    <a:lnTo>
                      <a:pt x="1289" y="1749"/>
                    </a:lnTo>
                    <a:lnTo>
                      <a:pt x="1281" y="1736"/>
                    </a:lnTo>
                    <a:lnTo>
                      <a:pt x="1272" y="1722"/>
                    </a:lnTo>
                    <a:lnTo>
                      <a:pt x="1262" y="1708"/>
                    </a:lnTo>
                    <a:lnTo>
                      <a:pt x="1253" y="1696"/>
                    </a:lnTo>
                    <a:lnTo>
                      <a:pt x="1246" y="1684"/>
                    </a:lnTo>
                    <a:lnTo>
                      <a:pt x="1238" y="1675"/>
                    </a:lnTo>
                    <a:lnTo>
                      <a:pt x="1248" y="1655"/>
                    </a:lnTo>
                    <a:lnTo>
                      <a:pt x="1259" y="1634"/>
                    </a:lnTo>
                    <a:lnTo>
                      <a:pt x="1269" y="1613"/>
                    </a:lnTo>
                    <a:lnTo>
                      <a:pt x="1279" y="1593"/>
                    </a:lnTo>
                    <a:lnTo>
                      <a:pt x="1287" y="1574"/>
                    </a:lnTo>
                    <a:lnTo>
                      <a:pt x="1296" y="1558"/>
                    </a:lnTo>
                    <a:lnTo>
                      <a:pt x="1302" y="1544"/>
                    </a:lnTo>
                    <a:lnTo>
                      <a:pt x="1307" y="1533"/>
                    </a:lnTo>
                    <a:lnTo>
                      <a:pt x="1310" y="1526"/>
                    </a:lnTo>
                    <a:lnTo>
                      <a:pt x="1312" y="1524"/>
                    </a:lnTo>
                    <a:lnTo>
                      <a:pt x="1312" y="1522"/>
                    </a:lnTo>
                    <a:lnTo>
                      <a:pt x="1313" y="1519"/>
                    </a:lnTo>
                    <a:lnTo>
                      <a:pt x="1314" y="1512"/>
                    </a:lnTo>
                    <a:lnTo>
                      <a:pt x="1314" y="1504"/>
                    </a:lnTo>
                    <a:lnTo>
                      <a:pt x="1313" y="1495"/>
                    </a:lnTo>
                    <a:lnTo>
                      <a:pt x="1310" y="1484"/>
                    </a:lnTo>
                    <a:lnTo>
                      <a:pt x="1302" y="1473"/>
                    </a:lnTo>
                    <a:lnTo>
                      <a:pt x="1293" y="1461"/>
                    </a:lnTo>
                    <a:lnTo>
                      <a:pt x="1277" y="1449"/>
                    </a:lnTo>
                    <a:lnTo>
                      <a:pt x="1257" y="1437"/>
                    </a:lnTo>
                    <a:lnTo>
                      <a:pt x="1256" y="1437"/>
                    </a:lnTo>
                    <a:lnTo>
                      <a:pt x="1256" y="1436"/>
                    </a:lnTo>
                    <a:lnTo>
                      <a:pt x="1257" y="1436"/>
                    </a:lnTo>
                    <a:lnTo>
                      <a:pt x="1257" y="1435"/>
                    </a:lnTo>
                    <a:lnTo>
                      <a:pt x="1257" y="1436"/>
                    </a:lnTo>
                    <a:lnTo>
                      <a:pt x="1256" y="1436"/>
                    </a:lnTo>
                    <a:lnTo>
                      <a:pt x="1257" y="1436"/>
                    </a:lnTo>
                    <a:lnTo>
                      <a:pt x="1257" y="1435"/>
                    </a:lnTo>
                    <a:lnTo>
                      <a:pt x="1258" y="1432"/>
                    </a:lnTo>
                    <a:lnTo>
                      <a:pt x="1260" y="1428"/>
                    </a:lnTo>
                    <a:lnTo>
                      <a:pt x="1261" y="1425"/>
                    </a:lnTo>
                    <a:lnTo>
                      <a:pt x="1263" y="1421"/>
                    </a:lnTo>
                    <a:lnTo>
                      <a:pt x="1265" y="1416"/>
                    </a:lnTo>
                    <a:lnTo>
                      <a:pt x="1267" y="1411"/>
                    </a:lnTo>
                    <a:lnTo>
                      <a:pt x="1269" y="1407"/>
                    </a:lnTo>
                    <a:lnTo>
                      <a:pt x="1271" y="1402"/>
                    </a:lnTo>
                    <a:lnTo>
                      <a:pt x="1273" y="1398"/>
                    </a:lnTo>
                    <a:lnTo>
                      <a:pt x="1275" y="1393"/>
                    </a:lnTo>
                    <a:lnTo>
                      <a:pt x="1275" y="1392"/>
                    </a:lnTo>
                    <a:lnTo>
                      <a:pt x="1275" y="1393"/>
                    </a:lnTo>
                    <a:lnTo>
                      <a:pt x="1275" y="1392"/>
                    </a:lnTo>
                    <a:lnTo>
                      <a:pt x="1276" y="1391"/>
                    </a:lnTo>
                    <a:lnTo>
                      <a:pt x="1275" y="1391"/>
                    </a:lnTo>
                    <a:lnTo>
                      <a:pt x="1275" y="1390"/>
                    </a:lnTo>
                    <a:lnTo>
                      <a:pt x="1276" y="1388"/>
                    </a:lnTo>
                    <a:lnTo>
                      <a:pt x="1276" y="1385"/>
                    </a:lnTo>
                    <a:lnTo>
                      <a:pt x="1275" y="1383"/>
                    </a:lnTo>
                    <a:lnTo>
                      <a:pt x="1273" y="1379"/>
                    </a:lnTo>
                    <a:lnTo>
                      <a:pt x="1271" y="1376"/>
                    </a:lnTo>
                    <a:lnTo>
                      <a:pt x="1268" y="1374"/>
                    </a:lnTo>
                    <a:lnTo>
                      <a:pt x="1263" y="1371"/>
                    </a:lnTo>
                    <a:lnTo>
                      <a:pt x="1259" y="1368"/>
                    </a:lnTo>
                    <a:lnTo>
                      <a:pt x="1255" y="1366"/>
                    </a:lnTo>
                    <a:lnTo>
                      <a:pt x="1249" y="1364"/>
                    </a:lnTo>
                    <a:lnTo>
                      <a:pt x="1245" y="1363"/>
                    </a:lnTo>
                    <a:lnTo>
                      <a:pt x="1242" y="1362"/>
                    </a:lnTo>
                    <a:lnTo>
                      <a:pt x="1237" y="1361"/>
                    </a:lnTo>
                    <a:lnTo>
                      <a:pt x="1234" y="1361"/>
                    </a:lnTo>
                    <a:lnTo>
                      <a:pt x="1230" y="1360"/>
                    </a:lnTo>
                    <a:lnTo>
                      <a:pt x="1226" y="1360"/>
                    </a:lnTo>
                    <a:lnTo>
                      <a:pt x="1223" y="1360"/>
                    </a:lnTo>
                    <a:lnTo>
                      <a:pt x="1221" y="1361"/>
                    </a:lnTo>
                    <a:lnTo>
                      <a:pt x="1218" y="1361"/>
                    </a:lnTo>
                    <a:lnTo>
                      <a:pt x="1215" y="1362"/>
                    </a:lnTo>
                    <a:lnTo>
                      <a:pt x="1215" y="1363"/>
                    </a:lnTo>
                    <a:lnTo>
                      <a:pt x="1215" y="1362"/>
                    </a:lnTo>
                    <a:lnTo>
                      <a:pt x="1214" y="1363"/>
                    </a:lnTo>
                    <a:lnTo>
                      <a:pt x="1213" y="1364"/>
                    </a:lnTo>
                    <a:lnTo>
                      <a:pt x="1212" y="1365"/>
                    </a:lnTo>
                    <a:lnTo>
                      <a:pt x="1211" y="1366"/>
                    </a:lnTo>
                    <a:lnTo>
                      <a:pt x="1210" y="1366"/>
                    </a:lnTo>
                    <a:lnTo>
                      <a:pt x="1210" y="1367"/>
                    </a:lnTo>
                    <a:lnTo>
                      <a:pt x="1209" y="1370"/>
                    </a:lnTo>
                    <a:lnTo>
                      <a:pt x="1208" y="1373"/>
                    </a:lnTo>
                    <a:lnTo>
                      <a:pt x="1206" y="1378"/>
                    </a:lnTo>
                    <a:lnTo>
                      <a:pt x="1202" y="1385"/>
                    </a:lnTo>
                    <a:lnTo>
                      <a:pt x="1200" y="1391"/>
                    </a:lnTo>
                    <a:lnTo>
                      <a:pt x="1197" y="1397"/>
                    </a:lnTo>
                    <a:lnTo>
                      <a:pt x="1195" y="1403"/>
                    </a:lnTo>
                    <a:lnTo>
                      <a:pt x="1192" y="1408"/>
                    </a:lnTo>
                    <a:lnTo>
                      <a:pt x="1190" y="1412"/>
                    </a:lnTo>
                    <a:lnTo>
                      <a:pt x="1189" y="1414"/>
                    </a:lnTo>
                    <a:lnTo>
                      <a:pt x="1189" y="1416"/>
                    </a:lnTo>
                    <a:lnTo>
                      <a:pt x="1188" y="1417"/>
                    </a:lnTo>
                    <a:lnTo>
                      <a:pt x="1188" y="1419"/>
                    </a:lnTo>
                    <a:lnTo>
                      <a:pt x="1188" y="1420"/>
                    </a:lnTo>
                    <a:lnTo>
                      <a:pt x="1188" y="1419"/>
                    </a:lnTo>
                    <a:lnTo>
                      <a:pt x="1188" y="1417"/>
                    </a:lnTo>
                    <a:lnTo>
                      <a:pt x="1188" y="1416"/>
                    </a:lnTo>
                    <a:lnTo>
                      <a:pt x="1189" y="1414"/>
                    </a:lnTo>
                    <a:lnTo>
                      <a:pt x="1178" y="1411"/>
                    </a:lnTo>
                    <a:lnTo>
                      <a:pt x="1170" y="1408"/>
                    </a:lnTo>
                    <a:lnTo>
                      <a:pt x="1161" y="1407"/>
                    </a:lnTo>
                    <a:lnTo>
                      <a:pt x="1153" y="1407"/>
                    </a:lnTo>
                    <a:lnTo>
                      <a:pt x="1146" y="1408"/>
                    </a:lnTo>
                    <a:lnTo>
                      <a:pt x="1139" y="1410"/>
                    </a:lnTo>
                    <a:lnTo>
                      <a:pt x="1134" y="1411"/>
                    </a:lnTo>
                    <a:lnTo>
                      <a:pt x="1128" y="1414"/>
                    </a:lnTo>
                    <a:lnTo>
                      <a:pt x="1125" y="1416"/>
                    </a:lnTo>
                    <a:lnTo>
                      <a:pt x="1121" y="1420"/>
                    </a:lnTo>
                    <a:lnTo>
                      <a:pt x="1121" y="1419"/>
                    </a:lnTo>
                    <a:lnTo>
                      <a:pt x="1122" y="1419"/>
                    </a:lnTo>
                    <a:lnTo>
                      <a:pt x="1122" y="1417"/>
                    </a:lnTo>
                    <a:lnTo>
                      <a:pt x="1122" y="1416"/>
                    </a:lnTo>
                    <a:lnTo>
                      <a:pt x="1122" y="1414"/>
                    </a:lnTo>
                    <a:lnTo>
                      <a:pt x="1122" y="1413"/>
                    </a:lnTo>
                    <a:lnTo>
                      <a:pt x="1122" y="1411"/>
                    </a:lnTo>
                    <a:lnTo>
                      <a:pt x="1121" y="1409"/>
                    </a:lnTo>
                    <a:lnTo>
                      <a:pt x="1121" y="1407"/>
                    </a:lnTo>
                    <a:lnTo>
                      <a:pt x="1123" y="1405"/>
                    </a:lnTo>
                    <a:lnTo>
                      <a:pt x="1125" y="1403"/>
                    </a:lnTo>
                    <a:lnTo>
                      <a:pt x="1127" y="1402"/>
                    </a:lnTo>
                    <a:lnTo>
                      <a:pt x="1128" y="1401"/>
                    </a:lnTo>
                    <a:lnTo>
                      <a:pt x="1130" y="1399"/>
                    </a:lnTo>
                    <a:lnTo>
                      <a:pt x="1132" y="1398"/>
                    </a:lnTo>
                    <a:lnTo>
                      <a:pt x="1133" y="1396"/>
                    </a:lnTo>
                    <a:lnTo>
                      <a:pt x="1133" y="1395"/>
                    </a:lnTo>
                    <a:lnTo>
                      <a:pt x="1134" y="1392"/>
                    </a:lnTo>
                    <a:lnTo>
                      <a:pt x="1134" y="1390"/>
                    </a:lnTo>
                    <a:lnTo>
                      <a:pt x="1134" y="1389"/>
                    </a:lnTo>
                    <a:lnTo>
                      <a:pt x="1135" y="1387"/>
                    </a:lnTo>
                    <a:lnTo>
                      <a:pt x="1135" y="1386"/>
                    </a:lnTo>
                    <a:lnTo>
                      <a:pt x="1135" y="1384"/>
                    </a:lnTo>
                    <a:lnTo>
                      <a:pt x="1135" y="1383"/>
                    </a:lnTo>
                    <a:lnTo>
                      <a:pt x="1135" y="1382"/>
                    </a:lnTo>
                    <a:lnTo>
                      <a:pt x="1136" y="1379"/>
                    </a:lnTo>
                    <a:lnTo>
                      <a:pt x="1136" y="1378"/>
                    </a:lnTo>
                    <a:lnTo>
                      <a:pt x="1136" y="1376"/>
                    </a:lnTo>
                    <a:lnTo>
                      <a:pt x="1137" y="1375"/>
                    </a:lnTo>
                    <a:lnTo>
                      <a:pt x="1061" y="1375"/>
                    </a:lnTo>
                    <a:lnTo>
                      <a:pt x="1061" y="1377"/>
                    </a:lnTo>
                    <a:lnTo>
                      <a:pt x="1061" y="1378"/>
                    </a:lnTo>
                    <a:lnTo>
                      <a:pt x="1062" y="1380"/>
                    </a:lnTo>
                    <a:lnTo>
                      <a:pt x="1062" y="1383"/>
                    </a:lnTo>
                    <a:lnTo>
                      <a:pt x="1062" y="1385"/>
                    </a:lnTo>
                    <a:lnTo>
                      <a:pt x="1062" y="1387"/>
                    </a:lnTo>
                    <a:lnTo>
                      <a:pt x="1062" y="1389"/>
                    </a:lnTo>
                    <a:lnTo>
                      <a:pt x="1061" y="1391"/>
                    </a:lnTo>
                    <a:lnTo>
                      <a:pt x="1061" y="1393"/>
                    </a:lnTo>
                    <a:lnTo>
                      <a:pt x="1061" y="1396"/>
                    </a:lnTo>
                    <a:lnTo>
                      <a:pt x="1060" y="1392"/>
                    </a:lnTo>
                    <a:lnTo>
                      <a:pt x="1058" y="1389"/>
                    </a:lnTo>
                    <a:lnTo>
                      <a:pt x="1057" y="1386"/>
                    </a:lnTo>
                    <a:lnTo>
                      <a:pt x="1054" y="1383"/>
                    </a:lnTo>
                    <a:lnTo>
                      <a:pt x="1053" y="1379"/>
                    </a:lnTo>
                    <a:lnTo>
                      <a:pt x="1051" y="1377"/>
                    </a:lnTo>
                    <a:lnTo>
                      <a:pt x="1049" y="1374"/>
                    </a:lnTo>
                    <a:lnTo>
                      <a:pt x="1047" y="1371"/>
                    </a:lnTo>
                    <a:lnTo>
                      <a:pt x="1045" y="1367"/>
                    </a:lnTo>
                    <a:lnTo>
                      <a:pt x="1043" y="1364"/>
                    </a:lnTo>
                    <a:lnTo>
                      <a:pt x="1045" y="1364"/>
                    </a:lnTo>
                    <a:lnTo>
                      <a:pt x="1047" y="1365"/>
                    </a:lnTo>
                    <a:lnTo>
                      <a:pt x="1049" y="1365"/>
                    </a:lnTo>
                    <a:lnTo>
                      <a:pt x="1051" y="1365"/>
                    </a:lnTo>
                    <a:lnTo>
                      <a:pt x="1052" y="1365"/>
                    </a:lnTo>
                    <a:lnTo>
                      <a:pt x="1054" y="1366"/>
                    </a:lnTo>
                    <a:lnTo>
                      <a:pt x="1057" y="1366"/>
                    </a:lnTo>
                    <a:lnTo>
                      <a:pt x="1058" y="1366"/>
                    </a:lnTo>
                    <a:lnTo>
                      <a:pt x="1060" y="1366"/>
                    </a:lnTo>
                    <a:lnTo>
                      <a:pt x="1061" y="1367"/>
                    </a:lnTo>
                    <a:lnTo>
                      <a:pt x="1061" y="1368"/>
                    </a:lnTo>
                    <a:lnTo>
                      <a:pt x="1062" y="1370"/>
                    </a:lnTo>
                    <a:lnTo>
                      <a:pt x="1062" y="1371"/>
                    </a:lnTo>
                    <a:lnTo>
                      <a:pt x="1062" y="1372"/>
                    </a:lnTo>
                    <a:lnTo>
                      <a:pt x="1062" y="1373"/>
                    </a:lnTo>
                    <a:lnTo>
                      <a:pt x="1061" y="1373"/>
                    </a:lnTo>
                    <a:lnTo>
                      <a:pt x="1061" y="1374"/>
                    </a:lnTo>
                    <a:lnTo>
                      <a:pt x="1061" y="1375"/>
                    </a:lnTo>
                    <a:lnTo>
                      <a:pt x="1137" y="1375"/>
                    </a:lnTo>
                    <a:lnTo>
                      <a:pt x="1137" y="1373"/>
                    </a:lnTo>
                    <a:lnTo>
                      <a:pt x="1138" y="1372"/>
                    </a:lnTo>
                    <a:lnTo>
                      <a:pt x="1138" y="1371"/>
                    </a:lnTo>
                    <a:lnTo>
                      <a:pt x="1138" y="1368"/>
                    </a:lnTo>
                    <a:lnTo>
                      <a:pt x="1139" y="1367"/>
                    </a:lnTo>
                    <a:lnTo>
                      <a:pt x="1139" y="1365"/>
                    </a:lnTo>
                    <a:lnTo>
                      <a:pt x="1140" y="1364"/>
                    </a:lnTo>
                    <a:lnTo>
                      <a:pt x="1140" y="1362"/>
                    </a:lnTo>
                    <a:lnTo>
                      <a:pt x="1141" y="1361"/>
                    </a:lnTo>
                    <a:lnTo>
                      <a:pt x="1143" y="1359"/>
                    </a:lnTo>
                    <a:lnTo>
                      <a:pt x="1144" y="1359"/>
                    </a:lnTo>
                    <a:lnTo>
                      <a:pt x="1146" y="1358"/>
                    </a:lnTo>
                    <a:lnTo>
                      <a:pt x="1148" y="1358"/>
                    </a:lnTo>
                    <a:lnTo>
                      <a:pt x="1149" y="1357"/>
                    </a:lnTo>
                    <a:lnTo>
                      <a:pt x="1151" y="1355"/>
                    </a:lnTo>
                    <a:lnTo>
                      <a:pt x="1153" y="1355"/>
                    </a:lnTo>
                    <a:lnTo>
                      <a:pt x="1155" y="1354"/>
                    </a:lnTo>
                    <a:lnTo>
                      <a:pt x="1157" y="1353"/>
                    </a:lnTo>
                    <a:lnTo>
                      <a:pt x="1159" y="1352"/>
                    </a:lnTo>
                    <a:lnTo>
                      <a:pt x="1160" y="1351"/>
                    </a:lnTo>
                    <a:lnTo>
                      <a:pt x="1165" y="1352"/>
                    </a:lnTo>
                    <a:lnTo>
                      <a:pt x="1170" y="1352"/>
                    </a:lnTo>
                    <a:lnTo>
                      <a:pt x="1175" y="1351"/>
                    </a:lnTo>
                    <a:lnTo>
                      <a:pt x="1181" y="1349"/>
                    </a:lnTo>
                    <a:lnTo>
                      <a:pt x="1186" y="1346"/>
                    </a:lnTo>
                    <a:lnTo>
                      <a:pt x="1190" y="1342"/>
                    </a:lnTo>
                    <a:lnTo>
                      <a:pt x="1195" y="1338"/>
                    </a:lnTo>
                    <a:lnTo>
                      <a:pt x="1198" y="1335"/>
                    </a:lnTo>
                    <a:lnTo>
                      <a:pt x="1201" y="1330"/>
                    </a:lnTo>
                    <a:lnTo>
                      <a:pt x="1202" y="1328"/>
                    </a:lnTo>
                    <a:lnTo>
                      <a:pt x="1203" y="1326"/>
                    </a:lnTo>
                    <a:lnTo>
                      <a:pt x="1206" y="1325"/>
                    </a:lnTo>
                    <a:lnTo>
                      <a:pt x="1210" y="1325"/>
                    </a:lnTo>
                    <a:lnTo>
                      <a:pt x="1214" y="1325"/>
                    </a:lnTo>
                    <a:lnTo>
                      <a:pt x="1219" y="1324"/>
                    </a:lnTo>
                    <a:lnTo>
                      <a:pt x="1225" y="1324"/>
                    </a:lnTo>
                    <a:lnTo>
                      <a:pt x="1231" y="1323"/>
                    </a:lnTo>
                    <a:lnTo>
                      <a:pt x="1237" y="1321"/>
                    </a:lnTo>
                    <a:lnTo>
                      <a:pt x="1243" y="1318"/>
                    </a:lnTo>
                    <a:lnTo>
                      <a:pt x="1249" y="1315"/>
                    </a:lnTo>
                    <a:lnTo>
                      <a:pt x="1255" y="1311"/>
                    </a:lnTo>
                    <a:lnTo>
                      <a:pt x="1261" y="1308"/>
                    </a:lnTo>
                    <a:lnTo>
                      <a:pt x="1268" y="1305"/>
                    </a:lnTo>
                    <a:lnTo>
                      <a:pt x="1273" y="1304"/>
                    </a:lnTo>
                    <a:lnTo>
                      <a:pt x="1280" y="1303"/>
                    </a:lnTo>
                    <a:lnTo>
                      <a:pt x="1285" y="1304"/>
                    </a:lnTo>
                    <a:lnTo>
                      <a:pt x="1290" y="1304"/>
                    </a:lnTo>
                    <a:lnTo>
                      <a:pt x="1296" y="1305"/>
                    </a:lnTo>
                    <a:lnTo>
                      <a:pt x="1300" y="1308"/>
                    </a:lnTo>
                    <a:lnTo>
                      <a:pt x="1304" y="1310"/>
                    </a:lnTo>
                    <a:lnTo>
                      <a:pt x="1306" y="1310"/>
                    </a:lnTo>
                    <a:lnTo>
                      <a:pt x="1310" y="1308"/>
                    </a:lnTo>
                    <a:lnTo>
                      <a:pt x="1315" y="1305"/>
                    </a:lnTo>
                    <a:lnTo>
                      <a:pt x="1323" y="1301"/>
                    </a:lnTo>
                    <a:lnTo>
                      <a:pt x="1331" y="1295"/>
                    </a:lnTo>
                    <a:lnTo>
                      <a:pt x="1338" y="1286"/>
                    </a:lnTo>
                    <a:lnTo>
                      <a:pt x="1345" y="1275"/>
                    </a:lnTo>
                    <a:lnTo>
                      <a:pt x="1350" y="1261"/>
                    </a:lnTo>
                    <a:lnTo>
                      <a:pt x="1354" y="1243"/>
                    </a:lnTo>
                    <a:lnTo>
                      <a:pt x="1354" y="1224"/>
                    </a:lnTo>
                    <a:lnTo>
                      <a:pt x="1354" y="1223"/>
                    </a:lnTo>
                    <a:lnTo>
                      <a:pt x="1354" y="1222"/>
                    </a:lnTo>
                    <a:lnTo>
                      <a:pt x="1354" y="1221"/>
                    </a:lnTo>
                    <a:lnTo>
                      <a:pt x="1354" y="1219"/>
                    </a:lnTo>
                    <a:lnTo>
                      <a:pt x="1354" y="1218"/>
                    </a:lnTo>
                    <a:lnTo>
                      <a:pt x="1354" y="1216"/>
                    </a:lnTo>
                    <a:lnTo>
                      <a:pt x="1354" y="1215"/>
                    </a:lnTo>
                    <a:lnTo>
                      <a:pt x="1354" y="1214"/>
                    </a:lnTo>
                    <a:lnTo>
                      <a:pt x="1354" y="1213"/>
                    </a:lnTo>
                    <a:lnTo>
                      <a:pt x="1358" y="1211"/>
                    </a:lnTo>
                    <a:lnTo>
                      <a:pt x="1363" y="1209"/>
                    </a:lnTo>
                    <a:lnTo>
                      <a:pt x="1369" y="1206"/>
                    </a:lnTo>
                    <a:lnTo>
                      <a:pt x="1374" y="1203"/>
                    </a:lnTo>
                    <a:lnTo>
                      <a:pt x="1380" y="1201"/>
                    </a:lnTo>
                    <a:lnTo>
                      <a:pt x="1384" y="1198"/>
                    </a:lnTo>
                    <a:lnTo>
                      <a:pt x="1388" y="1194"/>
                    </a:lnTo>
                    <a:lnTo>
                      <a:pt x="1393" y="1191"/>
                    </a:lnTo>
                    <a:lnTo>
                      <a:pt x="1396" y="1188"/>
                    </a:lnTo>
                    <a:lnTo>
                      <a:pt x="1398" y="1185"/>
                    </a:lnTo>
                    <a:lnTo>
                      <a:pt x="1419" y="1179"/>
                    </a:lnTo>
                    <a:lnTo>
                      <a:pt x="1418" y="1176"/>
                    </a:lnTo>
                    <a:lnTo>
                      <a:pt x="1417" y="1168"/>
                    </a:lnTo>
                    <a:lnTo>
                      <a:pt x="1414" y="1155"/>
                    </a:lnTo>
                    <a:lnTo>
                      <a:pt x="1412" y="1139"/>
                    </a:lnTo>
                    <a:lnTo>
                      <a:pt x="1410" y="1119"/>
                    </a:lnTo>
                    <a:lnTo>
                      <a:pt x="1409" y="1098"/>
                    </a:lnTo>
                    <a:lnTo>
                      <a:pt x="1408" y="1074"/>
                    </a:lnTo>
                    <a:lnTo>
                      <a:pt x="1409" y="1050"/>
                    </a:lnTo>
                    <a:lnTo>
                      <a:pt x="1411" y="1027"/>
                    </a:lnTo>
                    <a:lnTo>
                      <a:pt x="1417" y="1004"/>
                    </a:lnTo>
                    <a:lnTo>
                      <a:pt x="1421" y="981"/>
                    </a:lnTo>
                    <a:lnTo>
                      <a:pt x="1423" y="957"/>
                    </a:lnTo>
                    <a:lnTo>
                      <a:pt x="1425" y="933"/>
                    </a:lnTo>
                    <a:lnTo>
                      <a:pt x="1426" y="910"/>
                    </a:lnTo>
                    <a:lnTo>
                      <a:pt x="1426" y="888"/>
                    </a:lnTo>
                    <a:lnTo>
                      <a:pt x="1426" y="868"/>
                    </a:lnTo>
                    <a:lnTo>
                      <a:pt x="1425" y="851"/>
                    </a:lnTo>
                    <a:lnTo>
                      <a:pt x="1425" y="838"/>
                    </a:lnTo>
                    <a:lnTo>
                      <a:pt x="1424" y="830"/>
                    </a:lnTo>
                    <a:lnTo>
                      <a:pt x="1424" y="827"/>
                    </a:lnTo>
                    <a:lnTo>
                      <a:pt x="1356" y="806"/>
                    </a:lnTo>
                    <a:lnTo>
                      <a:pt x="1362" y="788"/>
                    </a:lnTo>
                    <a:lnTo>
                      <a:pt x="1368" y="769"/>
                    </a:lnTo>
                    <a:lnTo>
                      <a:pt x="1373" y="752"/>
                    </a:lnTo>
                    <a:lnTo>
                      <a:pt x="1377" y="733"/>
                    </a:lnTo>
                    <a:lnTo>
                      <a:pt x="1381" y="715"/>
                    </a:lnTo>
                    <a:lnTo>
                      <a:pt x="1383" y="697"/>
                    </a:lnTo>
                    <a:lnTo>
                      <a:pt x="1384" y="680"/>
                    </a:lnTo>
                    <a:lnTo>
                      <a:pt x="1385" y="663"/>
                    </a:lnTo>
                    <a:lnTo>
                      <a:pt x="1384" y="645"/>
                    </a:lnTo>
                    <a:lnTo>
                      <a:pt x="1382" y="629"/>
                    </a:lnTo>
                    <a:lnTo>
                      <a:pt x="1393" y="629"/>
                    </a:lnTo>
                    <a:lnTo>
                      <a:pt x="1394" y="628"/>
                    </a:lnTo>
                    <a:lnTo>
                      <a:pt x="1395" y="628"/>
                    </a:lnTo>
                    <a:lnTo>
                      <a:pt x="1396" y="628"/>
                    </a:lnTo>
                    <a:lnTo>
                      <a:pt x="1397" y="627"/>
                    </a:lnTo>
                    <a:lnTo>
                      <a:pt x="1398" y="626"/>
                    </a:lnTo>
                    <a:lnTo>
                      <a:pt x="1399" y="625"/>
                    </a:lnTo>
                    <a:lnTo>
                      <a:pt x="1399" y="623"/>
                    </a:lnTo>
                    <a:lnTo>
                      <a:pt x="1400" y="622"/>
                    </a:lnTo>
                    <a:lnTo>
                      <a:pt x="1400" y="620"/>
                    </a:lnTo>
                    <a:lnTo>
                      <a:pt x="1401" y="619"/>
                    </a:lnTo>
                    <a:lnTo>
                      <a:pt x="1401" y="618"/>
                    </a:lnTo>
                    <a:lnTo>
                      <a:pt x="1402" y="616"/>
                    </a:lnTo>
                    <a:lnTo>
                      <a:pt x="1404" y="614"/>
                    </a:lnTo>
                    <a:lnTo>
                      <a:pt x="1404" y="612"/>
                    </a:lnTo>
                    <a:lnTo>
                      <a:pt x="1405" y="608"/>
                    </a:lnTo>
                    <a:lnTo>
                      <a:pt x="1406" y="606"/>
                    </a:lnTo>
                    <a:lnTo>
                      <a:pt x="1407" y="603"/>
                    </a:lnTo>
                    <a:lnTo>
                      <a:pt x="1408" y="600"/>
                    </a:lnTo>
                    <a:lnTo>
                      <a:pt x="1395" y="592"/>
                    </a:lnTo>
                    <a:lnTo>
                      <a:pt x="1395" y="595"/>
                    </a:lnTo>
                    <a:lnTo>
                      <a:pt x="1394" y="598"/>
                    </a:lnTo>
                    <a:lnTo>
                      <a:pt x="1394" y="602"/>
                    </a:lnTo>
                    <a:lnTo>
                      <a:pt x="1393" y="604"/>
                    </a:lnTo>
                    <a:lnTo>
                      <a:pt x="1392" y="607"/>
                    </a:lnTo>
                    <a:lnTo>
                      <a:pt x="1392" y="609"/>
                    </a:lnTo>
                    <a:lnTo>
                      <a:pt x="1391" y="612"/>
                    </a:lnTo>
                    <a:lnTo>
                      <a:pt x="1391" y="614"/>
                    </a:lnTo>
                    <a:lnTo>
                      <a:pt x="1391" y="615"/>
                    </a:lnTo>
                    <a:lnTo>
                      <a:pt x="1389" y="616"/>
                    </a:lnTo>
                    <a:lnTo>
                      <a:pt x="1380" y="616"/>
                    </a:lnTo>
                    <a:lnTo>
                      <a:pt x="1379" y="613"/>
                    </a:lnTo>
                    <a:lnTo>
                      <a:pt x="1379" y="609"/>
                    </a:lnTo>
                    <a:lnTo>
                      <a:pt x="1377" y="606"/>
                    </a:lnTo>
                    <a:lnTo>
                      <a:pt x="1377" y="603"/>
                    </a:lnTo>
                    <a:lnTo>
                      <a:pt x="1376" y="600"/>
                    </a:lnTo>
                    <a:lnTo>
                      <a:pt x="1375" y="597"/>
                    </a:lnTo>
                    <a:lnTo>
                      <a:pt x="1374" y="594"/>
                    </a:lnTo>
                    <a:lnTo>
                      <a:pt x="1374" y="591"/>
                    </a:lnTo>
                    <a:lnTo>
                      <a:pt x="1373" y="588"/>
                    </a:lnTo>
                    <a:lnTo>
                      <a:pt x="1372" y="584"/>
                    </a:lnTo>
                    <a:lnTo>
                      <a:pt x="1371" y="584"/>
                    </a:lnTo>
                    <a:lnTo>
                      <a:pt x="1367" y="583"/>
                    </a:lnTo>
                    <a:lnTo>
                      <a:pt x="1362" y="583"/>
                    </a:lnTo>
                    <a:lnTo>
                      <a:pt x="1356" y="583"/>
                    </a:lnTo>
                    <a:lnTo>
                      <a:pt x="1347" y="582"/>
                    </a:lnTo>
                    <a:lnTo>
                      <a:pt x="1338" y="582"/>
                    </a:lnTo>
                    <a:lnTo>
                      <a:pt x="1330" y="582"/>
                    </a:lnTo>
                    <a:lnTo>
                      <a:pt x="1321" y="583"/>
                    </a:lnTo>
                    <a:lnTo>
                      <a:pt x="1312" y="584"/>
                    </a:lnTo>
                    <a:lnTo>
                      <a:pt x="1304" y="586"/>
                    </a:lnTo>
                    <a:lnTo>
                      <a:pt x="1305" y="585"/>
                    </a:lnTo>
                    <a:lnTo>
                      <a:pt x="1306" y="584"/>
                    </a:lnTo>
                    <a:lnTo>
                      <a:pt x="1306" y="583"/>
                    </a:lnTo>
                    <a:lnTo>
                      <a:pt x="1307" y="582"/>
                    </a:lnTo>
                    <a:lnTo>
                      <a:pt x="1307" y="581"/>
                    </a:lnTo>
                    <a:lnTo>
                      <a:pt x="1312" y="581"/>
                    </a:lnTo>
                    <a:lnTo>
                      <a:pt x="1320" y="581"/>
                    </a:lnTo>
                    <a:lnTo>
                      <a:pt x="1329" y="581"/>
                    </a:lnTo>
                    <a:lnTo>
                      <a:pt x="1339" y="581"/>
                    </a:lnTo>
                    <a:lnTo>
                      <a:pt x="1351" y="581"/>
                    </a:lnTo>
                    <a:lnTo>
                      <a:pt x="1362" y="581"/>
                    </a:lnTo>
                    <a:lnTo>
                      <a:pt x="1374" y="581"/>
                    </a:lnTo>
                    <a:lnTo>
                      <a:pt x="1384" y="581"/>
                    </a:lnTo>
                    <a:lnTo>
                      <a:pt x="1394" y="581"/>
                    </a:lnTo>
                    <a:lnTo>
                      <a:pt x="1400" y="581"/>
                    </a:lnTo>
                    <a:lnTo>
                      <a:pt x="1400" y="582"/>
                    </a:lnTo>
                    <a:lnTo>
                      <a:pt x="1399" y="583"/>
                    </a:lnTo>
                    <a:lnTo>
                      <a:pt x="1399" y="584"/>
                    </a:lnTo>
                    <a:lnTo>
                      <a:pt x="1399" y="585"/>
                    </a:lnTo>
                    <a:lnTo>
                      <a:pt x="1398" y="586"/>
                    </a:lnTo>
                    <a:lnTo>
                      <a:pt x="1398" y="588"/>
                    </a:lnTo>
                    <a:lnTo>
                      <a:pt x="1397" y="589"/>
                    </a:lnTo>
                    <a:lnTo>
                      <a:pt x="1397" y="590"/>
                    </a:lnTo>
                    <a:lnTo>
                      <a:pt x="1396" y="591"/>
                    </a:lnTo>
                    <a:lnTo>
                      <a:pt x="1395" y="592"/>
                    </a:lnTo>
                    <a:lnTo>
                      <a:pt x="1408" y="600"/>
                    </a:lnTo>
                    <a:lnTo>
                      <a:pt x="1409" y="596"/>
                    </a:lnTo>
                    <a:lnTo>
                      <a:pt x="1409" y="593"/>
                    </a:lnTo>
                    <a:lnTo>
                      <a:pt x="1410" y="591"/>
                    </a:lnTo>
                    <a:lnTo>
                      <a:pt x="1411" y="588"/>
                    </a:lnTo>
                    <a:lnTo>
                      <a:pt x="1411" y="585"/>
                    </a:lnTo>
                    <a:lnTo>
                      <a:pt x="1412" y="583"/>
                    </a:lnTo>
                    <a:lnTo>
                      <a:pt x="1412" y="581"/>
                    </a:lnTo>
                    <a:lnTo>
                      <a:pt x="1413" y="580"/>
                    </a:lnTo>
                    <a:lnTo>
                      <a:pt x="1413" y="579"/>
                    </a:lnTo>
                    <a:lnTo>
                      <a:pt x="1413" y="578"/>
                    </a:lnTo>
                    <a:lnTo>
                      <a:pt x="1413" y="577"/>
                    </a:lnTo>
                    <a:lnTo>
                      <a:pt x="1413" y="576"/>
                    </a:lnTo>
                    <a:lnTo>
                      <a:pt x="1413" y="575"/>
                    </a:lnTo>
                    <a:lnTo>
                      <a:pt x="1412" y="573"/>
                    </a:lnTo>
                    <a:lnTo>
                      <a:pt x="1412" y="572"/>
                    </a:lnTo>
                    <a:lnTo>
                      <a:pt x="1411" y="572"/>
                    </a:lnTo>
                    <a:lnTo>
                      <a:pt x="1411" y="571"/>
                    </a:lnTo>
                    <a:lnTo>
                      <a:pt x="1411" y="570"/>
                    </a:lnTo>
                    <a:lnTo>
                      <a:pt x="1410" y="570"/>
                    </a:lnTo>
                    <a:lnTo>
                      <a:pt x="1409" y="570"/>
                    </a:lnTo>
                    <a:lnTo>
                      <a:pt x="1409" y="569"/>
                    </a:lnTo>
                    <a:lnTo>
                      <a:pt x="1408" y="569"/>
                    </a:lnTo>
                    <a:lnTo>
                      <a:pt x="1407" y="569"/>
                    </a:lnTo>
                    <a:lnTo>
                      <a:pt x="1407" y="568"/>
                    </a:lnTo>
                    <a:lnTo>
                      <a:pt x="1406" y="568"/>
                    </a:lnTo>
                    <a:lnTo>
                      <a:pt x="1304" y="568"/>
                    </a:lnTo>
                    <a:lnTo>
                      <a:pt x="1302" y="568"/>
                    </a:lnTo>
                    <a:lnTo>
                      <a:pt x="1301" y="569"/>
                    </a:lnTo>
                    <a:lnTo>
                      <a:pt x="1300" y="569"/>
                    </a:lnTo>
                    <a:lnTo>
                      <a:pt x="1299" y="570"/>
                    </a:lnTo>
                    <a:lnTo>
                      <a:pt x="1298" y="571"/>
                    </a:lnTo>
                    <a:lnTo>
                      <a:pt x="1297" y="572"/>
                    </a:lnTo>
                    <a:lnTo>
                      <a:pt x="1297" y="573"/>
                    </a:lnTo>
                    <a:lnTo>
                      <a:pt x="1296" y="575"/>
                    </a:lnTo>
                    <a:lnTo>
                      <a:pt x="1296" y="577"/>
                    </a:lnTo>
                    <a:lnTo>
                      <a:pt x="1296" y="578"/>
                    </a:lnTo>
                    <a:lnTo>
                      <a:pt x="1295" y="579"/>
                    </a:lnTo>
                    <a:lnTo>
                      <a:pt x="1295" y="581"/>
                    </a:lnTo>
                    <a:lnTo>
                      <a:pt x="1294" y="583"/>
                    </a:lnTo>
                    <a:lnTo>
                      <a:pt x="1293" y="585"/>
                    </a:lnTo>
                    <a:lnTo>
                      <a:pt x="1292" y="588"/>
                    </a:lnTo>
                    <a:lnTo>
                      <a:pt x="1290" y="591"/>
                    </a:lnTo>
                    <a:lnTo>
                      <a:pt x="1289" y="594"/>
                    </a:lnTo>
                    <a:lnTo>
                      <a:pt x="1288" y="597"/>
                    </a:lnTo>
                    <a:lnTo>
                      <a:pt x="1287" y="600"/>
                    </a:lnTo>
                    <a:lnTo>
                      <a:pt x="1286" y="602"/>
                    </a:lnTo>
                    <a:lnTo>
                      <a:pt x="1284" y="606"/>
                    </a:lnTo>
                    <a:lnTo>
                      <a:pt x="1282" y="610"/>
                    </a:lnTo>
                    <a:lnTo>
                      <a:pt x="1279" y="615"/>
                    </a:lnTo>
                    <a:lnTo>
                      <a:pt x="1275" y="621"/>
                    </a:lnTo>
                    <a:lnTo>
                      <a:pt x="1272" y="628"/>
                    </a:lnTo>
                    <a:lnTo>
                      <a:pt x="1268" y="635"/>
                    </a:lnTo>
                    <a:lnTo>
                      <a:pt x="1264" y="644"/>
                    </a:lnTo>
                    <a:lnTo>
                      <a:pt x="1259" y="655"/>
                    </a:lnTo>
                    <a:lnTo>
                      <a:pt x="1256" y="652"/>
                    </a:lnTo>
                    <a:lnTo>
                      <a:pt x="1252" y="648"/>
                    </a:lnTo>
                    <a:lnTo>
                      <a:pt x="1249" y="646"/>
                    </a:lnTo>
                    <a:lnTo>
                      <a:pt x="1246" y="644"/>
                    </a:lnTo>
                    <a:lnTo>
                      <a:pt x="1243" y="642"/>
                    </a:lnTo>
                    <a:lnTo>
                      <a:pt x="1239" y="640"/>
                    </a:lnTo>
                    <a:lnTo>
                      <a:pt x="1236" y="639"/>
                    </a:lnTo>
                    <a:lnTo>
                      <a:pt x="1232" y="638"/>
                    </a:lnTo>
                    <a:lnTo>
                      <a:pt x="1228" y="637"/>
                    </a:lnTo>
                    <a:lnTo>
                      <a:pt x="1225" y="637"/>
                    </a:lnTo>
                    <a:lnTo>
                      <a:pt x="1214" y="635"/>
                    </a:lnTo>
                    <a:lnTo>
                      <a:pt x="1200" y="635"/>
                    </a:lnTo>
                    <a:lnTo>
                      <a:pt x="1183" y="634"/>
                    </a:lnTo>
                    <a:lnTo>
                      <a:pt x="1164" y="634"/>
                    </a:lnTo>
                    <a:lnTo>
                      <a:pt x="1145" y="634"/>
                    </a:lnTo>
                    <a:lnTo>
                      <a:pt x="1126" y="634"/>
                    </a:lnTo>
                    <a:lnTo>
                      <a:pt x="1110" y="633"/>
                    </a:lnTo>
                    <a:lnTo>
                      <a:pt x="1097" y="633"/>
                    </a:lnTo>
                    <a:lnTo>
                      <a:pt x="1088" y="633"/>
                    </a:lnTo>
                    <a:lnTo>
                      <a:pt x="1085" y="633"/>
                    </a:lnTo>
                    <a:lnTo>
                      <a:pt x="1085" y="642"/>
                    </a:lnTo>
                    <a:lnTo>
                      <a:pt x="1081" y="637"/>
                    </a:lnTo>
                    <a:lnTo>
                      <a:pt x="1077" y="632"/>
                    </a:lnTo>
                    <a:lnTo>
                      <a:pt x="1074" y="628"/>
                    </a:lnTo>
                    <a:lnTo>
                      <a:pt x="1071" y="623"/>
                    </a:lnTo>
                    <a:lnTo>
                      <a:pt x="1066" y="620"/>
                    </a:lnTo>
                    <a:lnTo>
                      <a:pt x="1063" y="616"/>
                    </a:lnTo>
                    <a:lnTo>
                      <a:pt x="1059" y="613"/>
                    </a:lnTo>
                    <a:lnTo>
                      <a:pt x="1056" y="609"/>
                    </a:lnTo>
                    <a:lnTo>
                      <a:pt x="1052" y="606"/>
                    </a:lnTo>
                    <a:lnTo>
                      <a:pt x="1048" y="603"/>
                    </a:lnTo>
                    <a:lnTo>
                      <a:pt x="1322" y="558"/>
                    </a:lnTo>
                    <a:lnTo>
                      <a:pt x="1323" y="558"/>
                    </a:lnTo>
                    <a:lnTo>
                      <a:pt x="1324" y="558"/>
                    </a:lnTo>
                    <a:lnTo>
                      <a:pt x="1325" y="558"/>
                    </a:lnTo>
                    <a:lnTo>
                      <a:pt x="1326" y="558"/>
                    </a:lnTo>
                    <a:lnTo>
                      <a:pt x="1327" y="558"/>
                    </a:lnTo>
                    <a:lnTo>
                      <a:pt x="1331" y="558"/>
                    </a:lnTo>
                    <a:lnTo>
                      <a:pt x="1334" y="557"/>
                    </a:lnTo>
                    <a:lnTo>
                      <a:pt x="1337" y="556"/>
                    </a:lnTo>
                    <a:lnTo>
                      <a:pt x="1341" y="555"/>
                    </a:lnTo>
                    <a:lnTo>
                      <a:pt x="1343" y="553"/>
                    </a:lnTo>
                    <a:lnTo>
                      <a:pt x="1346" y="551"/>
                    </a:lnTo>
                    <a:lnTo>
                      <a:pt x="1348" y="547"/>
                    </a:lnTo>
                    <a:lnTo>
                      <a:pt x="1351" y="544"/>
                    </a:lnTo>
                    <a:lnTo>
                      <a:pt x="1354" y="541"/>
                    </a:lnTo>
                    <a:lnTo>
                      <a:pt x="1356" y="538"/>
                    </a:lnTo>
                    <a:lnTo>
                      <a:pt x="1460" y="524"/>
                    </a:lnTo>
                    <a:lnTo>
                      <a:pt x="1460" y="523"/>
                    </a:lnTo>
                    <a:lnTo>
                      <a:pt x="1460" y="522"/>
                    </a:lnTo>
                    <a:lnTo>
                      <a:pt x="1460" y="520"/>
                    </a:lnTo>
                    <a:lnTo>
                      <a:pt x="1461" y="518"/>
                    </a:lnTo>
                    <a:lnTo>
                      <a:pt x="1461" y="515"/>
                    </a:lnTo>
                    <a:lnTo>
                      <a:pt x="1461" y="511"/>
                    </a:lnTo>
                    <a:lnTo>
                      <a:pt x="1461" y="507"/>
                    </a:lnTo>
                    <a:lnTo>
                      <a:pt x="1462" y="503"/>
                    </a:lnTo>
                    <a:lnTo>
                      <a:pt x="1462" y="498"/>
                    </a:lnTo>
                    <a:lnTo>
                      <a:pt x="1463" y="493"/>
                    </a:lnTo>
                    <a:lnTo>
                      <a:pt x="1687" y="451"/>
                    </a:lnTo>
                    <a:lnTo>
                      <a:pt x="1687" y="452"/>
                    </a:lnTo>
                    <a:lnTo>
                      <a:pt x="1687" y="451"/>
                    </a:lnTo>
                    <a:lnTo>
                      <a:pt x="1689" y="453"/>
                    </a:lnTo>
                    <a:lnTo>
                      <a:pt x="1690" y="454"/>
                    </a:lnTo>
                    <a:lnTo>
                      <a:pt x="1691" y="456"/>
                    </a:lnTo>
                    <a:lnTo>
                      <a:pt x="1692" y="457"/>
                    </a:lnTo>
                    <a:lnTo>
                      <a:pt x="1693" y="458"/>
                    </a:lnTo>
                    <a:lnTo>
                      <a:pt x="1694" y="459"/>
                    </a:lnTo>
                    <a:lnTo>
                      <a:pt x="1695" y="459"/>
                    </a:lnTo>
                    <a:lnTo>
                      <a:pt x="1696" y="460"/>
                    </a:lnTo>
                    <a:lnTo>
                      <a:pt x="1697" y="461"/>
                    </a:lnTo>
                    <a:lnTo>
                      <a:pt x="1698" y="461"/>
                    </a:lnTo>
                    <a:lnTo>
                      <a:pt x="1699" y="460"/>
                    </a:lnTo>
                    <a:lnTo>
                      <a:pt x="1700" y="460"/>
                    </a:lnTo>
                    <a:lnTo>
                      <a:pt x="1702" y="459"/>
                    </a:lnTo>
                    <a:lnTo>
                      <a:pt x="1703" y="459"/>
                    </a:lnTo>
                    <a:lnTo>
                      <a:pt x="1704" y="459"/>
                    </a:lnTo>
                    <a:lnTo>
                      <a:pt x="1799" y="441"/>
                    </a:lnTo>
                    <a:lnTo>
                      <a:pt x="1801" y="441"/>
                    </a:lnTo>
                    <a:lnTo>
                      <a:pt x="1802" y="441"/>
                    </a:lnTo>
                    <a:lnTo>
                      <a:pt x="1803" y="441"/>
                    </a:lnTo>
                    <a:lnTo>
                      <a:pt x="1805" y="440"/>
                    </a:lnTo>
                    <a:lnTo>
                      <a:pt x="1808" y="439"/>
                    </a:lnTo>
                    <a:lnTo>
                      <a:pt x="1810" y="436"/>
                    </a:lnTo>
                    <a:lnTo>
                      <a:pt x="1813" y="432"/>
                    </a:lnTo>
                    <a:lnTo>
                      <a:pt x="1815" y="429"/>
                    </a:lnTo>
                    <a:lnTo>
                      <a:pt x="1817" y="423"/>
                    </a:lnTo>
                    <a:lnTo>
                      <a:pt x="1819" y="418"/>
                    </a:lnTo>
                    <a:lnTo>
                      <a:pt x="1820" y="412"/>
                    </a:lnTo>
                    <a:lnTo>
                      <a:pt x="1820" y="406"/>
                    </a:lnTo>
                    <a:lnTo>
                      <a:pt x="1820" y="398"/>
                    </a:lnTo>
                    <a:lnTo>
                      <a:pt x="1820" y="392"/>
                    </a:lnTo>
                    <a:lnTo>
                      <a:pt x="1820" y="386"/>
                    </a:lnTo>
                    <a:lnTo>
                      <a:pt x="1819" y="381"/>
                    </a:lnTo>
                    <a:lnTo>
                      <a:pt x="1817" y="375"/>
                    </a:lnTo>
                    <a:lnTo>
                      <a:pt x="1816" y="370"/>
                    </a:lnTo>
                    <a:lnTo>
                      <a:pt x="1814" y="367"/>
                    </a:lnTo>
                    <a:lnTo>
                      <a:pt x="1811" y="362"/>
                    </a:lnTo>
                    <a:lnTo>
                      <a:pt x="1808" y="360"/>
                    </a:lnTo>
                    <a:lnTo>
                      <a:pt x="1805" y="358"/>
                    </a:lnTo>
                    <a:lnTo>
                      <a:pt x="1803" y="357"/>
                    </a:lnTo>
                    <a:lnTo>
                      <a:pt x="1802" y="35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L"/>
              </a:p>
            </p:txBody>
          </p:sp>
          <p:sp>
            <p:nvSpPr>
              <p:cNvPr id="16766" name="Line 1593"/>
              <p:cNvSpPr>
                <a:spLocks noChangeShapeType="1"/>
              </p:cNvSpPr>
              <p:nvPr/>
            </p:nvSpPr>
            <p:spPr bwMode="auto">
              <a:xfrm flipH="1">
                <a:off x="2018" y="1389"/>
                <a:ext cx="2722" cy="1814"/>
              </a:xfrm>
              <a:prstGeom prst="line">
                <a:avLst/>
              </a:prstGeom>
              <a:noFill/>
              <a:ln w="9525">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grpSp>
        <p:sp>
          <p:nvSpPr>
            <p:cNvPr id="15729" name="Text Box 1594"/>
            <p:cNvSpPr txBox="1">
              <a:spLocks noChangeArrowheads="1"/>
            </p:cNvSpPr>
            <p:nvPr/>
          </p:nvSpPr>
          <p:spPr bwMode="auto">
            <a:xfrm>
              <a:off x="1701" y="1117"/>
              <a:ext cx="613" cy="179"/>
            </a:xfrm>
            <a:prstGeom prst="rect">
              <a:avLst/>
            </a:prstGeom>
            <a:solidFill>
              <a:schemeClr val="bg1"/>
            </a:solidFill>
            <a:ln w="9525">
              <a:solidFill>
                <a:schemeClr val="tx1"/>
              </a:solidFill>
              <a:miter lim="800000"/>
              <a:headEnd/>
              <a:tailEnd/>
            </a:ln>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MX" altLang="es-CL" sz="1200"/>
                <a:t>AP.AÉREO</a:t>
              </a:r>
            </a:p>
          </p:txBody>
        </p:sp>
        <p:sp>
          <p:nvSpPr>
            <p:cNvPr id="15730" name="Text Box 1595"/>
            <p:cNvSpPr txBox="1">
              <a:spLocks noChangeArrowheads="1"/>
            </p:cNvSpPr>
            <p:nvPr/>
          </p:nvSpPr>
          <p:spPr bwMode="auto">
            <a:xfrm>
              <a:off x="-7" y="1231"/>
              <a:ext cx="1205" cy="294"/>
            </a:xfrm>
            <a:prstGeom prst="rect">
              <a:avLst/>
            </a:prstGeom>
            <a:solidFill>
              <a:schemeClr val="bg1"/>
            </a:solidFill>
            <a:ln w="9525">
              <a:solidFill>
                <a:schemeClr val="tx1"/>
              </a:solidFill>
              <a:miter lim="800000"/>
              <a:headEnd/>
              <a:tailEnd/>
            </a:ln>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s-MX" altLang="es-CL" sz="1200"/>
                <a:t>BUQUE TRANSPORTE -</a:t>
              </a:r>
            </a:p>
            <a:p>
              <a:pPr algn="ctr" eaLnBrk="1" hangingPunct="1"/>
              <a:r>
                <a:rPr lang="es-MX" altLang="es-CL" sz="1200"/>
                <a:t>MANDO SUPERIOR</a:t>
              </a:r>
            </a:p>
          </p:txBody>
        </p:sp>
        <p:sp>
          <p:nvSpPr>
            <p:cNvPr id="15731" name="Line 1596"/>
            <p:cNvSpPr>
              <a:spLocks noChangeShapeType="1"/>
            </p:cNvSpPr>
            <p:nvPr/>
          </p:nvSpPr>
          <p:spPr bwMode="auto">
            <a:xfrm>
              <a:off x="68" y="151"/>
              <a:ext cx="272" cy="0"/>
            </a:xfrm>
            <a:prstGeom prst="line">
              <a:avLst/>
            </a:prstGeom>
            <a:noFill/>
            <a:ln w="57150">
              <a:solidFill>
                <a:srgbClr val="000099"/>
              </a:solidFill>
              <a:prstDash val="sysDot"/>
              <a:round/>
              <a:headEnd/>
              <a:tailEnd/>
            </a:ln>
            <a:extLst>
              <a:ext uri="{909E8E84-426E-40DD-AFC4-6F175D3DCCD1}">
                <a14:hiddenFill xmlns:a14="http://schemas.microsoft.com/office/drawing/2010/main">
                  <a:noFill/>
                </a14:hiddenFill>
              </a:ext>
            </a:extLst>
          </p:spPr>
          <p:txBody>
            <a:bodyPr/>
            <a:lstStyle/>
            <a:p>
              <a:endParaRPr lang="es-CL"/>
            </a:p>
          </p:txBody>
        </p:sp>
        <p:sp>
          <p:nvSpPr>
            <p:cNvPr id="15732" name="Text Box 1597"/>
            <p:cNvSpPr txBox="1">
              <a:spLocks noChangeArrowheads="1"/>
            </p:cNvSpPr>
            <p:nvPr/>
          </p:nvSpPr>
          <p:spPr bwMode="auto">
            <a:xfrm>
              <a:off x="418" y="73"/>
              <a:ext cx="1268"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MX" altLang="es-CL" sz="1200">
                  <a:solidFill>
                    <a:srgbClr val="000099"/>
                  </a:solidFill>
                </a:rPr>
                <a:t>ENLACE HF – VHF Y UHF</a:t>
              </a:r>
            </a:p>
          </p:txBody>
        </p:sp>
      </p:grpSp>
      <p:sp>
        <p:nvSpPr>
          <p:cNvPr id="15363" name="Text Box 1598"/>
          <p:cNvSpPr txBox="1">
            <a:spLocks noChangeArrowheads="1"/>
          </p:cNvSpPr>
          <p:nvPr/>
        </p:nvSpPr>
        <p:spPr bwMode="auto">
          <a:xfrm>
            <a:off x="4440238" y="138114"/>
            <a:ext cx="3556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ES" altLang="es-CL" sz="2800" b="1" u="sng">
                <a:solidFill>
                  <a:srgbClr val="FF0000"/>
                </a:solidFill>
              </a:rPr>
              <a:t>RED NAVAL MOVIL</a:t>
            </a:r>
          </a:p>
        </p:txBody>
      </p:sp>
    </p:spTree>
    <p:extLst>
      <p:ext uri="{BB962C8B-B14F-4D97-AF65-F5344CB8AC3E}">
        <p14:creationId xmlns:p14="http://schemas.microsoft.com/office/powerpoint/2010/main" val="305314515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8" name="Picture 10"/>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70950" y="922338"/>
            <a:ext cx="1689100" cy="214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60" name="Text Box 12"/>
          <p:cNvSpPr txBox="1">
            <a:spLocks noChangeArrowheads="1"/>
          </p:cNvSpPr>
          <p:nvPr/>
        </p:nvSpPr>
        <p:spPr bwMode="auto">
          <a:xfrm>
            <a:off x="1524000" y="1052513"/>
            <a:ext cx="738028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s-MX" altLang="es-CL" sz="3200" b="1">
                <a:solidFill>
                  <a:srgbClr val="FF0000"/>
                </a:solidFill>
                <a:latin typeface="Arial Unicode MS" panose="020B0604020202020204" pitchFamily="34" charset="-128"/>
              </a:rPr>
              <a:t>“DESCRIPCIÓN DEL SISTEMA </a:t>
            </a:r>
          </a:p>
          <a:p>
            <a:pPr algn="ctr" eaLnBrk="1" hangingPunct="1"/>
            <a:r>
              <a:rPr lang="es-MX" altLang="es-CL" sz="3200" b="1">
                <a:solidFill>
                  <a:srgbClr val="FF0000"/>
                </a:solidFill>
                <a:latin typeface="Arial Unicode MS" panose="020B0604020202020204" pitchFamily="34" charset="-128"/>
              </a:rPr>
              <a:t>DE TELECOMUNICACIONES DE LAS</a:t>
            </a:r>
          </a:p>
          <a:p>
            <a:pPr algn="ctr" eaLnBrk="1" hangingPunct="1"/>
            <a:r>
              <a:rPr lang="es-MX" altLang="es-CL" sz="3200" b="1">
                <a:solidFill>
                  <a:srgbClr val="FF0000"/>
                </a:solidFill>
                <a:latin typeface="Arial Unicode MS" panose="020B0604020202020204" pitchFamily="34" charset="-128"/>
              </a:rPr>
              <a:t>UNIDADES IM”</a:t>
            </a:r>
            <a:endParaRPr lang="es-CL" altLang="es-CL" sz="3200" b="1">
              <a:solidFill>
                <a:srgbClr val="FF0000"/>
              </a:solidFill>
              <a:latin typeface="Arial Unicode MS" panose="020B0604020202020204" pitchFamily="34" charset="-128"/>
            </a:endParaRPr>
          </a:p>
        </p:txBody>
      </p:sp>
      <p:sp>
        <p:nvSpPr>
          <p:cNvPr id="17412" name="Text Box 13"/>
          <p:cNvSpPr txBox="1">
            <a:spLocks noChangeArrowheads="1"/>
          </p:cNvSpPr>
          <p:nvPr/>
        </p:nvSpPr>
        <p:spPr bwMode="auto">
          <a:xfrm>
            <a:off x="2640014" y="188913"/>
            <a:ext cx="6840537" cy="692150"/>
          </a:xfrm>
          <a:prstGeom prst="rect">
            <a:avLst/>
          </a:prstGeom>
          <a:solidFill>
            <a:srgbClr val="11225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pt-BR" altLang="es-CL" b="1">
                <a:solidFill>
                  <a:srgbClr val="FFFF00"/>
                </a:solidFill>
              </a:rPr>
              <a:t>U.T. Nº 4.   Redes de Comunicaciones.</a:t>
            </a:r>
          </a:p>
          <a:p>
            <a:pPr eaLnBrk="1" hangingPunct="1">
              <a:spcBef>
                <a:spcPct val="50000"/>
              </a:spcBef>
            </a:pPr>
            <a:r>
              <a:rPr lang="pt-BR" altLang="es-CL" sz="1400" b="1">
                <a:solidFill>
                  <a:srgbClr val="FFFF00"/>
                </a:solidFill>
              </a:rPr>
              <a:t>Descripción de las Comunicaciones en la Infantería de Marina</a:t>
            </a:r>
            <a:endParaRPr lang="es-CL" altLang="es-CL" sz="1400" b="1">
              <a:solidFill>
                <a:srgbClr val="FFFF00"/>
              </a:solidFill>
            </a:endParaRPr>
          </a:p>
        </p:txBody>
      </p:sp>
      <p:sp>
        <p:nvSpPr>
          <p:cNvPr id="17413" name="Text Box 4"/>
          <p:cNvSpPr txBox="1">
            <a:spLocks noChangeArrowheads="1"/>
          </p:cNvSpPr>
          <p:nvPr/>
        </p:nvSpPr>
        <p:spPr bwMode="auto">
          <a:xfrm>
            <a:off x="1847850" y="3176588"/>
            <a:ext cx="84963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s-ES" altLang="es-CL" b="1">
                <a:solidFill>
                  <a:srgbClr val="FFFF00"/>
                </a:solidFill>
              </a:rPr>
              <a:t>LAS UNIDADES Y REPARTICIONES IM. SE ENCUENTRAN CONECTADAS A LA RED FIJA DE LA INSTITUCIÓN. TELEFONÍA, CORRESPONDENCIA OFICIAL Y SNTDM,  AL IGUAL QUE EL RESTO DE LAS UNIDADES Y REPARTICIONES NAVALES. </a:t>
            </a:r>
          </a:p>
        </p:txBody>
      </p:sp>
      <p:sp>
        <p:nvSpPr>
          <p:cNvPr id="17414" name="Text Box 5"/>
          <p:cNvSpPr txBox="1">
            <a:spLocks noChangeArrowheads="1"/>
          </p:cNvSpPr>
          <p:nvPr/>
        </p:nvSpPr>
        <p:spPr bwMode="auto">
          <a:xfrm>
            <a:off x="1847850" y="4483100"/>
            <a:ext cx="8496300"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s-ES" altLang="es-CL" b="1">
                <a:solidFill>
                  <a:srgbClr val="FF0000"/>
                </a:solidFill>
              </a:rPr>
              <a:t>PARA LOS ENLACES EN CAMPAÑA, EJERCICIOS OPERATIVOS Y DE ENTRENAMIENTO, LAS UNIDADES IM. CUENTAN CON DIFERENTES MEDIOS DE COMUNICACIONES, LOS CUALES PUEDEN SER: ALÁMBRICO, INALÁMBRICO O MENSAJERO.</a:t>
            </a:r>
          </a:p>
          <a:p>
            <a:pPr algn="just" eaLnBrk="1" hangingPunct="1"/>
            <a:r>
              <a:rPr lang="es-ES" altLang="es-CL" b="1">
                <a:solidFill>
                  <a:srgbClr val="FF0000"/>
                </a:solidFill>
              </a:rPr>
              <a:t>PARA CUBRIR LA RED NAVAL MÓVIL TIENE LAS COMUNICACIONES INALAMBRICAS, FUNCIONANDO CON REDES EN HF, VHF, UHF Y SATCOM.</a:t>
            </a:r>
          </a:p>
        </p:txBody>
      </p:sp>
    </p:spTree>
    <p:extLst>
      <p:ext uri="{BB962C8B-B14F-4D97-AF65-F5344CB8AC3E}">
        <p14:creationId xmlns:p14="http://schemas.microsoft.com/office/powerpoint/2010/main" val="31490697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withEffect">
                                  <p:stCondLst>
                                    <p:cond delay="0"/>
                                  </p:stCondLst>
                                  <p:childTnLst>
                                    <p:set>
                                      <p:cBhvr>
                                        <p:cTn id="6" dur="1" fill="hold">
                                          <p:stCondLst>
                                            <p:cond delay="0"/>
                                          </p:stCondLst>
                                        </p:cTn>
                                        <p:tgtEl>
                                          <p:spTgt spid="2058"/>
                                        </p:tgtEl>
                                        <p:attrNameLst>
                                          <p:attrName>style.visibility</p:attrName>
                                        </p:attrNameLst>
                                      </p:cBhvr>
                                      <p:to>
                                        <p:strVal val="visible"/>
                                      </p:to>
                                    </p:set>
                                    <p:animEffect transition="in" filter="diamond(in)">
                                      <p:cBhvr>
                                        <p:cTn id="7" dur="2000"/>
                                        <p:tgtEl>
                                          <p:spTgt spid="2058"/>
                                        </p:tgtEl>
                                      </p:cBhvr>
                                    </p:animEffect>
                                  </p:childTnLst>
                                </p:cTn>
                              </p:par>
                              <p:par>
                                <p:cTn id="8" presetID="3" presetClass="entr" presetSubtype="10" fill="hold" grpId="0" nodeType="withEffect">
                                  <p:stCondLst>
                                    <p:cond delay="4000"/>
                                  </p:stCondLst>
                                  <p:childTnLst>
                                    <p:set>
                                      <p:cBhvr>
                                        <p:cTn id="9" dur="1" fill="hold">
                                          <p:stCondLst>
                                            <p:cond delay="0"/>
                                          </p:stCondLst>
                                        </p:cTn>
                                        <p:tgtEl>
                                          <p:spTgt spid="2060"/>
                                        </p:tgtEl>
                                        <p:attrNameLst>
                                          <p:attrName>style.visibility</p:attrName>
                                        </p:attrNameLst>
                                      </p:cBhvr>
                                      <p:to>
                                        <p:strVal val="visible"/>
                                      </p:to>
                                    </p:set>
                                    <p:animEffect transition="in" filter="blinds(horizontal)">
                                      <p:cBhvr>
                                        <p:cTn id="10" dur="1000"/>
                                        <p:tgtEl>
                                          <p:spTgt spid="20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60"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marinfa_a5jefgest\Mis documentos\Mis imágenes\Imagen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7650" y="-6350"/>
            <a:ext cx="9156700" cy="686435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5" name="Rectangle 6"/>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07DFC976-1504-49E9-8A09-8A6EC6C11604}" type="slidenum">
              <a:rPr lang="es-ES" altLang="es-CL" sz="1200">
                <a:solidFill>
                  <a:srgbClr val="898989"/>
                </a:solidFill>
                <a:latin typeface="Calibri" panose="020F0502020204030204" pitchFamily="34" charset="0"/>
              </a:rPr>
              <a:pPr eaLnBrk="1" hangingPunct="1"/>
              <a:t>52</a:t>
            </a:fld>
            <a:endParaRPr lang="es-ES" altLang="es-CL" sz="1200">
              <a:solidFill>
                <a:srgbClr val="898989"/>
              </a:solidFill>
              <a:latin typeface="Calibri" panose="020F0502020204030204" pitchFamily="34" charset="0"/>
            </a:endParaRPr>
          </a:p>
        </p:txBody>
      </p:sp>
      <p:pic>
        <p:nvPicPr>
          <p:cNvPr id="18436" name="Picture 12" descr="CIM"/>
          <p:cNvPicPr>
            <a:picLocks noChangeAspect="1" noChangeArrowheads="1"/>
          </p:cNvPicPr>
          <p:nvPr/>
        </p:nvPicPr>
        <p:blipFill>
          <a:blip r:embed="rId4">
            <a:clrChange>
              <a:clrFrom>
                <a:srgbClr val="164205"/>
              </a:clrFrom>
              <a:clrTo>
                <a:srgbClr val="164205">
                  <a:alpha val="0"/>
                </a:srgbClr>
              </a:clrTo>
            </a:clrChange>
            <a:extLst>
              <a:ext uri="{28A0092B-C50C-407E-A947-70E740481C1C}">
                <a14:useLocalDpi xmlns:a14="http://schemas.microsoft.com/office/drawing/2010/main" val="0"/>
              </a:ext>
            </a:extLst>
          </a:blip>
          <a:srcRect/>
          <a:stretch>
            <a:fillRect/>
          </a:stretch>
        </p:blipFill>
        <p:spPr bwMode="auto">
          <a:xfrm>
            <a:off x="1524001" y="1"/>
            <a:ext cx="714375" cy="102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7" name="Text Box 13"/>
          <p:cNvSpPr txBox="1">
            <a:spLocks noChangeArrowheads="1"/>
          </p:cNvSpPr>
          <p:nvPr/>
        </p:nvSpPr>
        <p:spPr bwMode="auto">
          <a:xfrm>
            <a:off x="2640014" y="836613"/>
            <a:ext cx="6840537" cy="692150"/>
          </a:xfrm>
          <a:prstGeom prst="rect">
            <a:avLst/>
          </a:prstGeom>
          <a:solidFill>
            <a:srgbClr val="11225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pt-BR" altLang="es-CL" b="1">
                <a:solidFill>
                  <a:srgbClr val="FFFF00"/>
                </a:solidFill>
              </a:rPr>
              <a:t>U.T. Nº 4.   Redes de Comunicaciones.</a:t>
            </a:r>
          </a:p>
          <a:p>
            <a:pPr eaLnBrk="1" hangingPunct="1">
              <a:spcBef>
                <a:spcPct val="50000"/>
              </a:spcBef>
            </a:pPr>
            <a:r>
              <a:rPr lang="pt-BR" altLang="es-CL" sz="1400" b="1">
                <a:solidFill>
                  <a:srgbClr val="FFFF00"/>
                </a:solidFill>
              </a:rPr>
              <a:t>Descripción de las Comunicaciones en la Infantería de Marina</a:t>
            </a:r>
            <a:endParaRPr lang="es-CL" altLang="es-CL" sz="1400" b="1">
              <a:solidFill>
                <a:srgbClr val="FFFF00"/>
              </a:solidFill>
            </a:endParaRPr>
          </a:p>
        </p:txBody>
      </p:sp>
      <p:pic>
        <p:nvPicPr>
          <p:cNvPr id="18438" name="Picture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59150" y="2276476"/>
            <a:ext cx="2903538" cy="424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8439" name="Text Box 2"/>
          <p:cNvSpPr txBox="1">
            <a:spLocks noChangeArrowheads="1"/>
          </p:cNvSpPr>
          <p:nvPr/>
        </p:nvSpPr>
        <p:spPr bwMode="auto">
          <a:xfrm>
            <a:off x="2384425" y="1668464"/>
            <a:ext cx="8104188"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9pPr>
          </a:lstStyle>
          <a:p>
            <a:pPr eaLnBrk="1" hangingPunct="1">
              <a:buClr>
                <a:srgbClr val="FFFF00"/>
              </a:buClr>
            </a:pPr>
            <a:r>
              <a:rPr lang="en-GB" altLang="es-CL" sz="2400" b="1">
                <a:solidFill>
                  <a:srgbClr val="FFFF00"/>
                </a:solidFill>
              </a:rPr>
              <a:t>COMUNICACIONES FUERZA PROTECCIÓN IM NORTE</a:t>
            </a:r>
          </a:p>
        </p:txBody>
      </p:sp>
      <p:grpSp>
        <p:nvGrpSpPr>
          <p:cNvPr id="18440" name="Group 8"/>
          <p:cNvGrpSpPr>
            <a:grpSpLocks/>
          </p:cNvGrpSpPr>
          <p:nvPr/>
        </p:nvGrpSpPr>
        <p:grpSpPr bwMode="auto">
          <a:xfrm>
            <a:off x="7032626" y="4570414"/>
            <a:ext cx="3635375" cy="2287587"/>
            <a:chOff x="3470" y="2879"/>
            <a:chExt cx="2290" cy="1441"/>
          </a:xfrm>
        </p:grpSpPr>
        <p:pic>
          <p:nvPicPr>
            <p:cNvPr id="18441" name="Picture 3" descr="URM MIMETIZADA"/>
            <p:cNvPicPr>
              <a:picLocks noChangeAspect="1" noChangeArrowheads="1"/>
            </p:cNvPicPr>
            <p:nvPr/>
          </p:nvPicPr>
          <p:blipFill>
            <a:blip r:embed="rId6">
              <a:extLst>
                <a:ext uri="{28A0092B-C50C-407E-A947-70E740481C1C}">
                  <a14:useLocalDpi xmlns:a14="http://schemas.microsoft.com/office/drawing/2010/main" val="0"/>
                </a:ext>
              </a:extLst>
            </a:blip>
            <a:srcRect l="19296" t="-381" b="32674"/>
            <a:stretch>
              <a:fillRect/>
            </a:stretch>
          </p:blipFill>
          <p:spPr bwMode="auto">
            <a:xfrm>
              <a:off x="3470" y="2879"/>
              <a:ext cx="2290" cy="1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2" name="Text Box 7"/>
            <p:cNvSpPr txBox="1">
              <a:spLocks noChangeArrowheads="1"/>
            </p:cNvSpPr>
            <p:nvPr/>
          </p:nvSpPr>
          <p:spPr bwMode="auto">
            <a:xfrm>
              <a:off x="3787" y="2886"/>
              <a:ext cx="173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ES" altLang="es-CL" sz="2400" b="1">
                  <a:solidFill>
                    <a:srgbClr val="FFFF00"/>
                  </a:solidFill>
                </a:rPr>
                <a:t>UVC  INSTALADA</a:t>
              </a:r>
            </a:p>
          </p:txBody>
        </p:sp>
      </p:grpSp>
    </p:spTree>
    <p:extLst>
      <p:ext uri="{BB962C8B-B14F-4D97-AF65-F5344CB8AC3E}">
        <p14:creationId xmlns:p14="http://schemas.microsoft.com/office/powerpoint/2010/main" val="1446910476"/>
      </p:ext>
    </p:extLst>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1"/>
          <p:cNvSpPr txBox="1">
            <a:spLocks noChangeArrowheads="1"/>
          </p:cNvSpPr>
          <p:nvPr/>
        </p:nvSpPr>
        <p:spPr bwMode="auto">
          <a:xfrm>
            <a:off x="2132013" y="260350"/>
            <a:ext cx="8117648" cy="463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9pPr>
          </a:lstStyle>
          <a:p>
            <a:pPr eaLnBrk="1" hangingPunct="1">
              <a:buClr>
                <a:srgbClr val="FFFF00"/>
              </a:buClr>
            </a:pPr>
            <a:r>
              <a:rPr lang="en-GB" altLang="es-CL" sz="2400" b="1">
                <a:solidFill>
                  <a:srgbClr val="FFFF00"/>
                </a:solidFill>
              </a:rPr>
              <a:t>COMUNICACIONES FUERZA IM NORTE EN CAMPAÑA</a:t>
            </a:r>
          </a:p>
        </p:txBody>
      </p:sp>
      <p:cxnSp>
        <p:nvCxnSpPr>
          <p:cNvPr id="19459" name="AutoShape 4"/>
          <p:cNvCxnSpPr>
            <a:cxnSpLocks noChangeShapeType="1"/>
          </p:cNvCxnSpPr>
          <p:nvPr/>
        </p:nvCxnSpPr>
        <p:spPr bwMode="auto">
          <a:xfrm flipV="1">
            <a:off x="2711451" y="1052514"/>
            <a:ext cx="3465513" cy="173037"/>
          </a:xfrm>
          <a:prstGeom prst="bentConnector3">
            <a:avLst>
              <a:gd name="adj1" fmla="val 28"/>
            </a:avLst>
          </a:prstGeom>
          <a:noFill/>
          <a:ln w="38160">
            <a:solidFill>
              <a:srgbClr val="FFFF00"/>
            </a:solidFill>
            <a:miter lim="800000"/>
            <a:headEnd/>
            <a:tailEnd/>
          </a:ln>
          <a:extLst>
            <a:ext uri="{909E8E84-426E-40DD-AFC4-6F175D3DCCD1}">
              <a14:hiddenFill xmlns:a14="http://schemas.microsoft.com/office/drawing/2010/main">
                <a:noFill/>
              </a14:hiddenFill>
            </a:ext>
          </a:extLst>
        </p:spPr>
      </p:cxnSp>
      <p:cxnSp>
        <p:nvCxnSpPr>
          <p:cNvPr id="19460" name="AutoShape 5"/>
          <p:cNvCxnSpPr>
            <a:cxnSpLocks noChangeShapeType="1"/>
            <a:stCxn id="19479" idx="7"/>
            <a:endCxn id="19471" idx="1"/>
          </p:cNvCxnSpPr>
          <p:nvPr/>
        </p:nvCxnSpPr>
        <p:spPr bwMode="auto">
          <a:xfrm flipV="1">
            <a:off x="3352801" y="1304925"/>
            <a:ext cx="2671763" cy="7938"/>
          </a:xfrm>
          <a:prstGeom prst="straightConnector1">
            <a:avLst/>
          </a:prstGeom>
          <a:noFill/>
          <a:ln w="38160">
            <a:solidFill>
              <a:srgbClr val="FF0000"/>
            </a:solidFill>
            <a:miter lim="800000"/>
            <a:headEnd/>
            <a:tailEnd/>
          </a:ln>
          <a:extLst>
            <a:ext uri="{909E8E84-426E-40DD-AFC4-6F175D3DCCD1}">
              <a14:hiddenFill xmlns:a14="http://schemas.microsoft.com/office/drawing/2010/main">
                <a:noFill/>
              </a14:hiddenFill>
            </a:ext>
          </a:extLst>
        </p:spPr>
      </p:cxnSp>
      <p:cxnSp>
        <p:nvCxnSpPr>
          <p:cNvPr id="19461" name="AutoShape 9"/>
          <p:cNvCxnSpPr>
            <a:cxnSpLocks noChangeShapeType="1"/>
            <a:endCxn id="19476" idx="0"/>
          </p:cNvCxnSpPr>
          <p:nvPr/>
        </p:nvCxnSpPr>
        <p:spPr bwMode="auto">
          <a:xfrm rot="5400000">
            <a:off x="1991519" y="3032919"/>
            <a:ext cx="3240088" cy="12700"/>
          </a:xfrm>
          <a:prstGeom prst="bentConnector3">
            <a:avLst>
              <a:gd name="adj1" fmla="val 50000"/>
            </a:avLst>
          </a:prstGeom>
          <a:noFill/>
          <a:ln w="38160">
            <a:solidFill>
              <a:srgbClr val="FFFF00"/>
            </a:solidFill>
            <a:miter lim="800000"/>
            <a:headEnd/>
            <a:tailEnd/>
          </a:ln>
          <a:extLst>
            <a:ext uri="{909E8E84-426E-40DD-AFC4-6F175D3DCCD1}">
              <a14:hiddenFill xmlns:a14="http://schemas.microsoft.com/office/drawing/2010/main">
                <a:noFill/>
              </a14:hiddenFill>
            </a:ext>
          </a:extLst>
        </p:spPr>
      </p:cxnSp>
      <p:cxnSp>
        <p:nvCxnSpPr>
          <p:cNvPr id="19462" name="AutoShape 14"/>
          <p:cNvCxnSpPr>
            <a:cxnSpLocks noChangeShapeType="1"/>
            <a:stCxn id="19471" idx="3"/>
            <a:endCxn id="19478" idx="3"/>
          </p:cNvCxnSpPr>
          <p:nvPr/>
        </p:nvCxnSpPr>
        <p:spPr bwMode="auto">
          <a:xfrm>
            <a:off x="8185151" y="1303339"/>
            <a:ext cx="2085975" cy="3817937"/>
          </a:xfrm>
          <a:prstGeom prst="bentConnector3">
            <a:avLst>
              <a:gd name="adj1" fmla="val 50000"/>
            </a:avLst>
          </a:prstGeom>
          <a:noFill/>
          <a:ln w="38160">
            <a:solidFill>
              <a:srgbClr val="009999"/>
            </a:solidFill>
            <a:miter lim="800000"/>
            <a:headEnd/>
            <a:tailEnd/>
          </a:ln>
          <a:extLst>
            <a:ext uri="{909E8E84-426E-40DD-AFC4-6F175D3DCCD1}">
              <a14:hiddenFill xmlns:a14="http://schemas.microsoft.com/office/drawing/2010/main">
                <a:noFill/>
              </a14:hiddenFill>
            </a:ext>
          </a:extLst>
        </p:spPr>
      </p:cxnSp>
      <p:sp>
        <p:nvSpPr>
          <p:cNvPr id="19463" name="Line 17"/>
          <p:cNvSpPr>
            <a:spLocks noChangeShapeType="1"/>
          </p:cNvSpPr>
          <p:nvPr/>
        </p:nvSpPr>
        <p:spPr bwMode="auto">
          <a:xfrm>
            <a:off x="6959600" y="1628776"/>
            <a:ext cx="0" cy="3095625"/>
          </a:xfrm>
          <a:prstGeom prst="line">
            <a:avLst/>
          </a:prstGeom>
          <a:noFill/>
          <a:ln w="38160">
            <a:solidFill>
              <a:srgbClr val="009999"/>
            </a:solidFill>
            <a:miter lim="800000"/>
            <a:headEnd/>
            <a:tailEnd/>
          </a:ln>
          <a:extLst>
            <a:ext uri="{909E8E84-426E-40DD-AFC4-6F175D3DCCD1}">
              <a14:hiddenFill xmlns:a14="http://schemas.microsoft.com/office/drawing/2010/main">
                <a:noFill/>
              </a14:hiddenFill>
            </a:ext>
          </a:extLst>
        </p:spPr>
        <p:txBody>
          <a:bodyPr/>
          <a:lstStyle/>
          <a:p>
            <a:endParaRPr lang="es-CL"/>
          </a:p>
        </p:txBody>
      </p:sp>
      <p:cxnSp>
        <p:nvCxnSpPr>
          <p:cNvPr id="19464" name="AutoShape 18"/>
          <p:cNvCxnSpPr>
            <a:cxnSpLocks noChangeShapeType="1"/>
          </p:cNvCxnSpPr>
          <p:nvPr/>
        </p:nvCxnSpPr>
        <p:spPr bwMode="auto">
          <a:xfrm flipH="1">
            <a:off x="3863976" y="1628776"/>
            <a:ext cx="4321175" cy="1692275"/>
          </a:xfrm>
          <a:prstGeom prst="bentConnector3">
            <a:avLst>
              <a:gd name="adj1" fmla="val 54981"/>
            </a:avLst>
          </a:prstGeom>
          <a:noFill/>
          <a:ln w="38160">
            <a:solidFill>
              <a:srgbClr val="009999"/>
            </a:solidFill>
            <a:miter lim="800000"/>
            <a:headEnd/>
            <a:tailEnd/>
          </a:ln>
          <a:extLst>
            <a:ext uri="{909E8E84-426E-40DD-AFC4-6F175D3DCCD1}">
              <a14:hiddenFill xmlns:a14="http://schemas.microsoft.com/office/drawing/2010/main">
                <a:noFill/>
              </a14:hiddenFill>
            </a:ext>
          </a:extLst>
        </p:spPr>
      </p:cxnSp>
      <p:sp>
        <p:nvSpPr>
          <p:cNvPr id="19465" name="Line 19"/>
          <p:cNvSpPr>
            <a:spLocks noChangeShapeType="1"/>
          </p:cNvSpPr>
          <p:nvPr/>
        </p:nvSpPr>
        <p:spPr bwMode="auto">
          <a:xfrm>
            <a:off x="3863975" y="3357563"/>
            <a:ext cx="1588" cy="1295400"/>
          </a:xfrm>
          <a:prstGeom prst="line">
            <a:avLst/>
          </a:prstGeom>
          <a:noFill/>
          <a:ln w="38160">
            <a:solidFill>
              <a:srgbClr val="009999"/>
            </a:solidFill>
            <a:miter lim="800000"/>
            <a:headEnd/>
            <a:tailEnd/>
          </a:ln>
          <a:extLst>
            <a:ext uri="{909E8E84-426E-40DD-AFC4-6F175D3DCCD1}">
              <a14:hiddenFill xmlns:a14="http://schemas.microsoft.com/office/drawing/2010/main">
                <a:noFill/>
              </a14:hiddenFill>
            </a:ext>
          </a:extLst>
        </p:spPr>
        <p:txBody>
          <a:bodyPr/>
          <a:lstStyle/>
          <a:p>
            <a:endParaRPr lang="es-CL"/>
          </a:p>
        </p:txBody>
      </p:sp>
      <p:grpSp>
        <p:nvGrpSpPr>
          <p:cNvPr id="19466" name="Group 20"/>
          <p:cNvGrpSpPr>
            <a:grpSpLocks/>
          </p:cNvGrpSpPr>
          <p:nvPr/>
        </p:nvGrpSpPr>
        <p:grpSpPr bwMode="auto">
          <a:xfrm>
            <a:off x="1919289" y="6113464"/>
            <a:ext cx="1709737" cy="371475"/>
            <a:chOff x="249" y="3851"/>
            <a:chExt cx="1077" cy="234"/>
          </a:xfrm>
        </p:grpSpPr>
        <p:sp>
          <p:nvSpPr>
            <p:cNvPr id="19485" name="Line 21"/>
            <p:cNvSpPr>
              <a:spLocks noChangeShapeType="1"/>
            </p:cNvSpPr>
            <p:nvPr/>
          </p:nvSpPr>
          <p:spPr bwMode="auto">
            <a:xfrm>
              <a:off x="249" y="3974"/>
              <a:ext cx="590" cy="1"/>
            </a:xfrm>
            <a:prstGeom prst="line">
              <a:avLst/>
            </a:prstGeom>
            <a:noFill/>
            <a:ln w="57240">
              <a:solidFill>
                <a:srgbClr val="FFFF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9486" name="Text Box 22"/>
            <p:cNvSpPr txBox="1">
              <a:spLocks noChangeArrowheads="1"/>
            </p:cNvSpPr>
            <p:nvPr/>
          </p:nvSpPr>
          <p:spPr bwMode="auto">
            <a:xfrm>
              <a:off x="872" y="3851"/>
              <a:ext cx="454" cy="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9pPr>
            </a:lstStyle>
            <a:p>
              <a:pPr eaLnBrk="1" hangingPunct="1">
                <a:buClr>
                  <a:srgbClr val="FFFF00"/>
                </a:buClr>
              </a:pPr>
              <a:r>
                <a:rPr lang="en-GB" altLang="es-CL" b="1">
                  <a:solidFill>
                    <a:srgbClr val="FFFF00"/>
                  </a:solidFill>
                </a:rPr>
                <a:t>UHF </a:t>
              </a:r>
            </a:p>
          </p:txBody>
        </p:sp>
      </p:grpSp>
      <p:grpSp>
        <p:nvGrpSpPr>
          <p:cNvPr id="19467" name="Group 23"/>
          <p:cNvGrpSpPr>
            <a:grpSpLocks/>
          </p:cNvGrpSpPr>
          <p:nvPr/>
        </p:nvGrpSpPr>
        <p:grpSpPr bwMode="auto">
          <a:xfrm>
            <a:off x="4511676" y="6092826"/>
            <a:ext cx="3154363" cy="366713"/>
            <a:chOff x="1882" y="3838"/>
            <a:chExt cx="1987" cy="231"/>
          </a:xfrm>
        </p:grpSpPr>
        <p:sp>
          <p:nvSpPr>
            <p:cNvPr id="19483" name="Line 24"/>
            <p:cNvSpPr>
              <a:spLocks noChangeShapeType="1"/>
            </p:cNvSpPr>
            <p:nvPr/>
          </p:nvSpPr>
          <p:spPr bwMode="auto">
            <a:xfrm>
              <a:off x="1882" y="3974"/>
              <a:ext cx="590" cy="1"/>
            </a:xfrm>
            <a:prstGeom prst="line">
              <a:avLst/>
            </a:prstGeom>
            <a:noFill/>
            <a:ln w="57240">
              <a:solidFill>
                <a:srgbClr val="FF0000"/>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9484" name="Text Box 25"/>
            <p:cNvSpPr txBox="1">
              <a:spLocks noChangeArrowheads="1"/>
            </p:cNvSpPr>
            <p:nvPr/>
          </p:nvSpPr>
          <p:spPr bwMode="auto">
            <a:xfrm>
              <a:off x="2508" y="3838"/>
              <a:ext cx="1362" cy="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9pPr>
            </a:lstStyle>
            <a:p>
              <a:pPr eaLnBrk="1" hangingPunct="1">
                <a:buClr>
                  <a:srgbClr val="FFFF00"/>
                </a:buClr>
              </a:pPr>
              <a:r>
                <a:rPr lang="en-GB" altLang="es-CL" b="1">
                  <a:solidFill>
                    <a:srgbClr val="FFFF00"/>
                  </a:solidFill>
                </a:rPr>
                <a:t>HF DATA Y FONIA</a:t>
              </a:r>
            </a:p>
          </p:txBody>
        </p:sp>
      </p:grpSp>
      <p:grpSp>
        <p:nvGrpSpPr>
          <p:cNvPr id="19468" name="Group 26"/>
          <p:cNvGrpSpPr>
            <a:grpSpLocks/>
          </p:cNvGrpSpPr>
          <p:nvPr/>
        </p:nvGrpSpPr>
        <p:grpSpPr bwMode="auto">
          <a:xfrm>
            <a:off x="8039100" y="6092826"/>
            <a:ext cx="2230438" cy="371475"/>
            <a:chOff x="4104" y="3838"/>
            <a:chExt cx="1405" cy="234"/>
          </a:xfrm>
        </p:grpSpPr>
        <p:sp>
          <p:nvSpPr>
            <p:cNvPr id="19481" name="Line 27"/>
            <p:cNvSpPr>
              <a:spLocks noChangeShapeType="1"/>
            </p:cNvSpPr>
            <p:nvPr/>
          </p:nvSpPr>
          <p:spPr bwMode="auto">
            <a:xfrm>
              <a:off x="4104" y="3974"/>
              <a:ext cx="590" cy="1"/>
            </a:xfrm>
            <a:prstGeom prst="line">
              <a:avLst/>
            </a:prstGeom>
            <a:noFill/>
            <a:ln w="57240">
              <a:solidFill>
                <a:srgbClr val="009999"/>
              </a:solidFill>
              <a:miter lim="800000"/>
              <a:headEnd/>
              <a:tailEnd/>
            </a:ln>
            <a:extLst>
              <a:ext uri="{909E8E84-426E-40DD-AFC4-6F175D3DCCD1}">
                <a14:hiddenFill xmlns:a14="http://schemas.microsoft.com/office/drawing/2010/main">
                  <a:noFill/>
                </a14:hiddenFill>
              </a:ext>
            </a:extLst>
          </p:spPr>
          <p:txBody>
            <a:bodyPr/>
            <a:lstStyle/>
            <a:p>
              <a:endParaRPr lang="es-CL"/>
            </a:p>
          </p:txBody>
        </p:sp>
        <p:sp>
          <p:nvSpPr>
            <p:cNvPr id="19482" name="Text Box 28"/>
            <p:cNvSpPr txBox="1">
              <a:spLocks noChangeArrowheads="1"/>
            </p:cNvSpPr>
            <p:nvPr/>
          </p:nvSpPr>
          <p:spPr bwMode="auto">
            <a:xfrm>
              <a:off x="4775" y="3838"/>
              <a:ext cx="734" cy="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9pPr>
            </a:lstStyle>
            <a:p>
              <a:pPr eaLnBrk="1" hangingPunct="1">
                <a:buClr>
                  <a:srgbClr val="FFFF00"/>
                </a:buClr>
              </a:pPr>
              <a:r>
                <a:rPr lang="en-GB" altLang="es-CL" b="1">
                  <a:solidFill>
                    <a:srgbClr val="FFFF00"/>
                  </a:solidFill>
                </a:rPr>
                <a:t>SATCOM</a:t>
              </a:r>
            </a:p>
          </p:txBody>
        </p:sp>
      </p:grpSp>
      <p:cxnSp>
        <p:nvCxnSpPr>
          <p:cNvPr id="19469" name="AutoShape 9"/>
          <p:cNvCxnSpPr>
            <a:cxnSpLocks noChangeShapeType="1"/>
            <a:endCxn id="19477" idx="0"/>
          </p:cNvCxnSpPr>
          <p:nvPr/>
        </p:nvCxnSpPr>
        <p:spPr bwMode="auto">
          <a:xfrm rot="16200000" flipH="1">
            <a:off x="5121275" y="3136900"/>
            <a:ext cx="3024188" cy="7938"/>
          </a:xfrm>
          <a:prstGeom prst="bentConnector3">
            <a:avLst>
              <a:gd name="adj1" fmla="val 50000"/>
            </a:avLst>
          </a:prstGeom>
          <a:noFill/>
          <a:ln w="38160">
            <a:solidFill>
              <a:srgbClr val="FFFF00"/>
            </a:solidFill>
            <a:miter lim="800000"/>
            <a:headEnd/>
            <a:tailEnd/>
          </a:ln>
          <a:extLst>
            <a:ext uri="{909E8E84-426E-40DD-AFC4-6F175D3DCCD1}">
              <a14:hiddenFill xmlns:a14="http://schemas.microsoft.com/office/drawing/2010/main">
                <a:noFill/>
              </a14:hiddenFill>
            </a:ext>
          </a:extLst>
        </p:spPr>
      </p:cxnSp>
      <p:cxnSp>
        <p:nvCxnSpPr>
          <p:cNvPr id="19470" name="AutoShape 9"/>
          <p:cNvCxnSpPr>
            <a:cxnSpLocks noChangeShapeType="1"/>
          </p:cNvCxnSpPr>
          <p:nvPr/>
        </p:nvCxnSpPr>
        <p:spPr bwMode="auto">
          <a:xfrm rot="16200000" flipH="1">
            <a:off x="6852445" y="2528095"/>
            <a:ext cx="3311525" cy="1081087"/>
          </a:xfrm>
          <a:prstGeom prst="bentConnector3">
            <a:avLst>
              <a:gd name="adj1" fmla="val 644"/>
            </a:avLst>
          </a:prstGeom>
          <a:noFill/>
          <a:ln w="38160">
            <a:solidFill>
              <a:srgbClr val="FFFF00"/>
            </a:solidFill>
            <a:miter lim="800000"/>
            <a:headEnd/>
            <a:tailEnd/>
          </a:ln>
          <a:extLst>
            <a:ext uri="{909E8E84-426E-40DD-AFC4-6F175D3DCCD1}">
              <a14:hiddenFill xmlns:a14="http://schemas.microsoft.com/office/drawing/2010/main">
                <a:noFill/>
              </a14:hiddenFill>
            </a:ext>
          </a:extLst>
        </p:spPr>
      </p:cxnSp>
      <p:sp>
        <p:nvSpPr>
          <p:cNvPr id="19471" name="Rectangle 3"/>
          <p:cNvSpPr>
            <a:spLocks noChangeArrowheads="1"/>
          </p:cNvSpPr>
          <p:nvPr/>
        </p:nvSpPr>
        <p:spPr bwMode="auto">
          <a:xfrm>
            <a:off x="6024564" y="908051"/>
            <a:ext cx="2160587" cy="792163"/>
          </a:xfrm>
          <a:prstGeom prst="rect">
            <a:avLst/>
          </a:prstGeom>
          <a:solidFill>
            <a:srgbClr val="BBE0E3"/>
          </a:solidFill>
          <a:ln w="9360">
            <a:solidFill>
              <a:srgbClr val="000000"/>
            </a:solidFill>
            <a:miter lim="800000"/>
            <a:headEnd/>
            <a:tailEnd/>
          </a:ln>
        </p:spPr>
        <p:txBody>
          <a:bodyPr wrap="none" lIns="90000" tIns="46800" rIns="90000" bIns="46800" anchor="ct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s-CL" sz="2000" b="1">
                <a:solidFill>
                  <a:srgbClr val="000000"/>
                </a:solidFill>
              </a:rPr>
              <a:t>FZA.IM. NORTE</a:t>
            </a:r>
          </a:p>
        </p:txBody>
      </p:sp>
      <p:cxnSp>
        <p:nvCxnSpPr>
          <p:cNvPr id="19472" name="AutoShape 5"/>
          <p:cNvCxnSpPr>
            <a:cxnSpLocks noChangeShapeType="1"/>
          </p:cNvCxnSpPr>
          <p:nvPr/>
        </p:nvCxnSpPr>
        <p:spPr bwMode="auto">
          <a:xfrm>
            <a:off x="2782888" y="1916114"/>
            <a:ext cx="0" cy="504825"/>
          </a:xfrm>
          <a:prstGeom prst="straightConnector1">
            <a:avLst/>
          </a:prstGeom>
          <a:noFill/>
          <a:ln w="38160">
            <a:solidFill>
              <a:srgbClr val="FF0000"/>
            </a:solidFill>
            <a:miter lim="800000"/>
            <a:headEnd/>
            <a:tailEnd/>
          </a:ln>
          <a:extLst>
            <a:ext uri="{909E8E84-426E-40DD-AFC4-6F175D3DCCD1}">
              <a14:hiddenFill xmlns:a14="http://schemas.microsoft.com/office/drawing/2010/main">
                <a:noFill/>
              </a14:hiddenFill>
            </a:ext>
          </a:extLst>
        </p:spPr>
      </p:cxnSp>
      <p:cxnSp>
        <p:nvCxnSpPr>
          <p:cNvPr id="19473" name="AutoShape 5"/>
          <p:cNvCxnSpPr>
            <a:cxnSpLocks noChangeShapeType="1"/>
          </p:cNvCxnSpPr>
          <p:nvPr/>
        </p:nvCxnSpPr>
        <p:spPr bwMode="auto">
          <a:xfrm>
            <a:off x="2782889" y="2420938"/>
            <a:ext cx="3457575" cy="0"/>
          </a:xfrm>
          <a:prstGeom prst="straightConnector1">
            <a:avLst/>
          </a:prstGeom>
          <a:noFill/>
          <a:ln w="38160">
            <a:solidFill>
              <a:srgbClr val="FF0000"/>
            </a:solidFill>
            <a:miter lim="800000"/>
            <a:headEnd/>
            <a:tailEnd/>
          </a:ln>
          <a:extLst>
            <a:ext uri="{909E8E84-426E-40DD-AFC4-6F175D3DCCD1}">
              <a14:hiddenFill xmlns:a14="http://schemas.microsoft.com/office/drawing/2010/main">
                <a:noFill/>
              </a14:hiddenFill>
            </a:ext>
          </a:extLst>
        </p:spPr>
      </p:cxnSp>
      <p:cxnSp>
        <p:nvCxnSpPr>
          <p:cNvPr id="19474" name="AutoShape 5"/>
          <p:cNvCxnSpPr>
            <a:cxnSpLocks noChangeShapeType="1"/>
          </p:cNvCxnSpPr>
          <p:nvPr/>
        </p:nvCxnSpPr>
        <p:spPr bwMode="auto">
          <a:xfrm>
            <a:off x="3287713" y="2420939"/>
            <a:ext cx="0" cy="2232025"/>
          </a:xfrm>
          <a:prstGeom prst="straightConnector1">
            <a:avLst/>
          </a:prstGeom>
          <a:noFill/>
          <a:ln w="38160">
            <a:solidFill>
              <a:srgbClr val="FF0000"/>
            </a:solidFill>
            <a:miter lim="800000"/>
            <a:headEnd/>
            <a:tailEnd/>
          </a:ln>
          <a:extLst>
            <a:ext uri="{909E8E84-426E-40DD-AFC4-6F175D3DCCD1}">
              <a14:hiddenFill xmlns:a14="http://schemas.microsoft.com/office/drawing/2010/main">
                <a:noFill/>
              </a14:hiddenFill>
            </a:ext>
          </a:extLst>
        </p:spPr>
      </p:cxnSp>
      <p:cxnSp>
        <p:nvCxnSpPr>
          <p:cNvPr id="19475" name="AutoShape 5"/>
          <p:cNvCxnSpPr>
            <a:cxnSpLocks noChangeShapeType="1"/>
          </p:cNvCxnSpPr>
          <p:nvPr/>
        </p:nvCxnSpPr>
        <p:spPr bwMode="auto">
          <a:xfrm>
            <a:off x="6240463" y="2420939"/>
            <a:ext cx="0" cy="2232025"/>
          </a:xfrm>
          <a:prstGeom prst="straightConnector1">
            <a:avLst/>
          </a:prstGeom>
          <a:noFill/>
          <a:ln w="38160">
            <a:solidFill>
              <a:srgbClr val="FF0000"/>
            </a:solidFill>
            <a:miter lim="800000"/>
            <a:headEnd/>
            <a:tailEnd/>
          </a:ln>
          <a:extLst>
            <a:ext uri="{909E8E84-426E-40DD-AFC4-6F175D3DCCD1}">
              <a14:hiddenFill xmlns:a14="http://schemas.microsoft.com/office/drawing/2010/main">
                <a:noFill/>
              </a14:hiddenFill>
            </a:ext>
          </a:extLst>
        </p:spPr>
      </p:cxnSp>
      <p:sp>
        <p:nvSpPr>
          <p:cNvPr id="19476" name="Rectangle 6"/>
          <p:cNvSpPr>
            <a:spLocks noChangeArrowheads="1"/>
          </p:cNvSpPr>
          <p:nvPr/>
        </p:nvSpPr>
        <p:spPr bwMode="auto">
          <a:xfrm>
            <a:off x="2566988" y="4652964"/>
            <a:ext cx="2087562" cy="936625"/>
          </a:xfrm>
          <a:prstGeom prst="rect">
            <a:avLst/>
          </a:prstGeom>
          <a:solidFill>
            <a:srgbClr val="BBE0E3"/>
          </a:solidFill>
          <a:ln w="9360">
            <a:solidFill>
              <a:srgbClr val="000000"/>
            </a:solidFill>
            <a:miter lim="800000"/>
            <a:headEnd/>
            <a:tailEnd/>
          </a:ln>
        </p:spPr>
        <p:txBody>
          <a:bodyPr wrap="none" lIns="90000" tIns="46800" rIns="90000" bIns="46800" anchor="ct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s-CL" sz="2000" b="1">
                <a:solidFill>
                  <a:srgbClr val="000000"/>
                </a:solidFill>
              </a:rPr>
              <a:t>BAT.AC.Nº 111</a:t>
            </a:r>
          </a:p>
        </p:txBody>
      </p:sp>
      <p:sp>
        <p:nvSpPr>
          <p:cNvPr id="19477" name="Rectangle 7"/>
          <p:cNvSpPr>
            <a:spLocks noChangeArrowheads="1"/>
          </p:cNvSpPr>
          <p:nvPr/>
        </p:nvSpPr>
        <p:spPr bwMode="auto">
          <a:xfrm>
            <a:off x="5592763" y="4652964"/>
            <a:ext cx="2087562" cy="936625"/>
          </a:xfrm>
          <a:prstGeom prst="rect">
            <a:avLst/>
          </a:prstGeom>
          <a:solidFill>
            <a:srgbClr val="BBE0E3"/>
          </a:solidFill>
          <a:ln w="9360">
            <a:solidFill>
              <a:srgbClr val="000000"/>
            </a:solidFill>
            <a:miter lim="800000"/>
            <a:headEnd/>
            <a:tailEnd/>
          </a:ln>
        </p:spPr>
        <p:txBody>
          <a:bodyPr wrap="none" lIns="90000" tIns="46800" rIns="90000" bIns="46800" anchor="ct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s-CL" sz="2000" b="1">
                <a:solidFill>
                  <a:srgbClr val="000000"/>
                </a:solidFill>
              </a:rPr>
              <a:t>BAT.DC.Nº 322</a:t>
            </a:r>
          </a:p>
        </p:txBody>
      </p:sp>
      <p:sp>
        <p:nvSpPr>
          <p:cNvPr id="19478" name="Rectangle 8"/>
          <p:cNvSpPr>
            <a:spLocks noChangeArrowheads="1"/>
          </p:cNvSpPr>
          <p:nvPr/>
        </p:nvSpPr>
        <p:spPr bwMode="auto">
          <a:xfrm>
            <a:off x="8183563" y="4652964"/>
            <a:ext cx="2087562" cy="936625"/>
          </a:xfrm>
          <a:prstGeom prst="rect">
            <a:avLst/>
          </a:prstGeom>
          <a:solidFill>
            <a:srgbClr val="BBE0E3"/>
          </a:solidFill>
          <a:ln w="9360">
            <a:solidFill>
              <a:srgbClr val="000000"/>
            </a:solidFill>
            <a:miter lim="800000"/>
            <a:headEnd/>
            <a:tailEnd/>
          </a:ln>
        </p:spPr>
        <p:txBody>
          <a:bodyPr wrap="none" lIns="90000" tIns="46800" rIns="90000" bIns="46800" anchor="ct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s-CL" sz="2000" b="1">
                <a:solidFill>
                  <a:srgbClr val="000000"/>
                </a:solidFill>
              </a:rPr>
              <a:t>GAL Nº 119</a:t>
            </a:r>
          </a:p>
        </p:txBody>
      </p:sp>
      <p:sp>
        <p:nvSpPr>
          <p:cNvPr id="19479" name="Oval 2"/>
          <p:cNvSpPr>
            <a:spLocks noChangeArrowheads="1"/>
          </p:cNvSpPr>
          <p:nvPr/>
        </p:nvSpPr>
        <p:spPr bwMode="auto">
          <a:xfrm>
            <a:off x="1631951" y="1196976"/>
            <a:ext cx="2016125" cy="792163"/>
          </a:xfrm>
          <a:prstGeom prst="ellipse">
            <a:avLst/>
          </a:prstGeom>
          <a:solidFill>
            <a:srgbClr val="BBE0E3"/>
          </a:solidFill>
          <a:ln w="9360">
            <a:solidFill>
              <a:srgbClr val="000000"/>
            </a:solidFill>
            <a:miter lim="800000"/>
            <a:headEnd/>
            <a:tailEnd/>
          </a:ln>
        </p:spPr>
        <p:txBody>
          <a:bodyPr wrap="none" lIns="90000" tIns="46800" rIns="90000" bIns="46800" anchor="ct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anose="020B0604020202020204" pitchFamily="34" charset="0"/>
                <a:cs typeface="Arial" panose="020B0604020202020204" pitchFamily="34" charset="0"/>
              </a:defRPr>
            </a:lvl9pPr>
          </a:lstStyle>
          <a:p>
            <a:pPr algn="ctr" eaLnBrk="1" hangingPunct="1">
              <a:buClr>
                <a:srgbClr val="000099"/>
              </a:buClr>
            </a:pPr>
            <a:r>
              <a:rPr lang="en-GB" altLang="es-CL" sz="2000" b="1">
                <a:solidFill>
                  <a:srgbClr val="000099"/>
                </a:solidFill>
              </a:rPr>
              <a:t>CUARZONA</a:t>
            </a:r>
          </a:p>
        </p:txBody>
      </p:sp>
      <p:sp>
        <p:nvSpPr>
          <p:cNvPr id="19480" name="Line 21"/>
          <p:cNvSpPr>
            <a:spLocks noChangeShapeType="1"/>
          </p:cNvSpPr>
          <p:nvPr/>
        </p:nvSpPr>
        <p:spPr bwMode="auto">
          <a:xfrm>
            <a:off x="3629026" y="1425575"/>
            <a:ext cx="2397125" cy="1588"/>
          </a:xfrm>
          <a:prstGeom prst="line">
            <a:avLst/>
          </a:prstGeom>
          <a:noFill/>
          <a:ln w="57240">
            <a:solidFill>
              <a:srgbClr val="FFFF00"/>
            </a:solidFill>
            <a:miter lim="800000"/>
            <a:headEnd/>
            <a:tailEnd/>
          </a:ln>
          <a:extLst>
            <a:ext uri="{909E8E84-426E-40DD-AFC4-6F175D3DCCD1}">
              <a14:hiddenFill xmlns:a14="http://schemas.microsoft.com/office/drawing/2010/main">
                <a:noFill/>
              </a14:hiddenFill>
            </a:ext>
          </a:extLst>
        </p:spPr>
        <p:txBody>
          <a:bodyPr/>
          <a:lstStyle/>
          <a:p>
            <a:endParaRPr lang="es-CL"/>
          </a:p>
        </p:txBody>
      </p:sp>
    </p:spTree>
    <p:extLst>
      <p:ext uri="{BB962C8B-B14F-4D97-AF65-F5344CB8AC3E}">
        <p14:creationId xmlns:p14="http://schemas.microsoft.com/office/powerpoint/2010/main" val="1487856347"/>
      </p:ext>
    </p:extLst>
  </p:cSld>
  <p:clrMapOvr>
    <a:masterClrMapping/>
  </p:clrMapOvr>
  <p:transition spd="slow" advClick="0"/>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0"/>
            <a:ext cx="91567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20483" name="Oval 2"/>
          <p:cNvSpPr>
            <a:spLocks noChangeArrowheads="1"/>
          </p:cNvSpPr>
          <p:nvPr/>
        </p:nvSpPr>
        <p:spPr bwMode="auto">
          <a:xfrm>
            <a:off x="6959600" y="4508500"/>
            <a:ext cx="2305050" cy="2349500"/>
          </a:xfrm>
          <a:prstGeom prst="ellipse">
            <a:avLst/>
          </a:prstGeom>
          <a:noFill/>
          <a:ln w="19080">
            <a:solidFill>
              <a:srgbClr val="000099"/>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20484" name="Oval 3"/>
          <p:cNvSpPr>
            <a:spLocks noChangeArrowheads="1"/>
          </p:cNvSpPr>
          <p:nvPr/>
        </p:nvSpPr>
        <p:spPr bwMode="auto">
          <a:xfrm>
            <a:off x="6672263" y="2060576"/>
            <a:ext cx="2519362" cy="2282825"/>
          </a:xfrm>
          <a:prstGeom prst="ellipse">
            <a:avLst/>
          </a:prstGeom>
          <a:noFill/>
          <a:ln w="19080">
            <a:solidFill>
              <a:srgbClr val="000099"/>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20485" name="Oval 4"/>
          <p:cNvSpPr>
            <a:spLocks noChangeArrowheads="1"/>
          </p:cNvSpPr>
          <p:nvPr/>
        </p:nvSpPr>
        <p:spPr bwMode="auto">
          <a:xfrm>
            <a:off x="6456364" y="1125538"/>
            <a:ext cx="2447925" cy="2303462"/>
          </a:xfrm>
          <a:prstGeom prst="ellipse">
            <a:avLst/>
          </a:prstGeom>
          <a:noFill/>
          <a:ln w="19080">
            <a:solidFill>
              <a:srgbClr val="000099"/>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20486" name="Oval 5"/>
          <p:cNvSpPr>
            <a:spLocks noChangeArrowheads="1"/>
          </p:cNvSpPr>
          <p:nvPr/>
        </p:nvSpPr>
        <p:spPr bwMode="auto">
          <a:xfrm>
            <a:off x="6672264" y="549276"/>
            <a:ext cx="2232025" cy="1889125"/>
          </a:xfrm>
          <a:prstGeom prst="ellipse">
            <a:avLst/>
          </a:prstGeom>
          <a:noFill/>
          <a:ln w="19080">
            <a:solidFill>
              <a:srgbClr val="000099"/>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41990" name="Text Box 6"/>
          <p:cNvSpPr txBox="1">
            <a:spLocks noChangeArrowheads="1"/>
          </p:cNvSpPr>
          <p:nvPr/>
        </p:nvSpPr>
        <p:spPr bwMode="auto">
          <a:xfrm>
            <a:off x="7207251" y="5273676"/>
            <a:ext cx="2401083" cy="586957"/>
          </a:xfrm>
          <a:prstGeom prst="rect">
            <a:avLst/>
          </a:prstGeom>
          <a:noFill/>
          <a:ln w="9525">
            <a:noFill/>
            <a:round/>
            <a:headEnd/>
            <a:tailEnd/>
          </a:ln>
          <a:effectLst/>
        </p:spPr>
        <p:txBody>
          <a:bodyPr wrap="none" lIns="90000" tIns="46800" rIns="90000" bIns="46800">
            <a:spAutoFit/>
          </a:bodyPr>
          <a:lstStyle/>
          <a:p>
            <a:pPr>
              <a:buClr>
                <a:srgbClr val="FF3300"/>
              </a:buCl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1600" b="1">
                <a:solidFill>
                  <a:srgbClr val="FF3300"/>
                </a:solidFill>
                <a:effectLst>
                  <a:outerShdw blurRad="38100" dist="38100" dir="2700000" algn="tl">
                    <a:srgbClr val="000000"/>
                  </a:outerShdw>
                </a:effectLst>
                <a:latin typeface="Arial" charset="0"/>
                <a:cs typeface="Arial" charset="0"/>
              </a:rPr>
              <a:t>*  ESTACION RELAY</a:t>
            </a:r>
          </a:p>
          <a:p>
            <a:pPr>
              <a:buClr>
                <a:srgbClr val="FF3300"/>
              </a:buCl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1600" b="1">
                <a:solidFill>
                  <a:srgbClr val="FF3300"/>
                </a:solidFill>
                <a:effectLst>
                  <a:outerShdw blurRad="38100" dist="38100" dir="2700000" algn="tl">
                    <a:srgbClr val="000000"/>
                  </a:outerShdw>
                </a:effectLst>
                <a:latin typeface="Arial" charset="0"/>
                <a:cs typeface="Arial" charset="0"/>
              </a:rPr>
              <a:t>    CERRO TAMARUGO</a:t>
            </a:r>
          </a:p>
        </p:txBody>
      </p:sp>
      <p:sp>
        <p:nvSpPr>
          <p:cNvPr id="41991" name="Text Box 7"/>
          <p:cNvSpPr txBox="1">
            <a:spLocks noChangeArrowheads="1"/>
          </p:cNvSpPr>
          <p:nvPr/>
        </p:nvSpPr>
        <p:spPr bwMode="auto">
          <a:xfrm>
            <a:off x="7196139" y="2879726"/>
            <a:ext cx="2324909" cy="586957"/>
          </a:xfrm>
          <a:prstGeom prst="rect">
            <a:avLst/>
          </a:prstGeom>
          <a:noFill/>
          <a:ln w="9525">
            <a:noFill/>
            <a:round/>
            <a:headEnd/>
            <a:tailEnd/>
          </a:ln>
          <a:effectLst/>
        </p:spPr>
        <p:txBody>
          <a:bodyPr wrap="none" lIns="90000" tIns="46800" rIns="90000" bIns="46800">
            <a:spAutoFit/>
          </a:bodyPr>
          <a:lstStyle/>
          <a:p>
            <a:pPr>
              <a:buClr>
                <a:srgbClr val="FF3300"/>
              </a:buCl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1600" b="1">
                <a:solidFill>
                  <a:srgbClr val="FF3300"/>
                </a:solidFill>
                <a:effectLst>
                  <a:outerShdw blurRad="38100" dist="38100" dir="2700000" algn="tl">
                    <a:srgbClr val="000000"/>
                  </a:outerShdw>
                </a:effectLst>
                <a:latin typeface="Arial" charset="0"/>
                <a:cs typeface="Arial" charset="0"/>
              </a:rPr>
              <a:t>*  ESTACION RELAY</a:t>
            </a:r>
          </a:p>
          <a:p>
            <a:pPr>
              <a:buClr>
                <a:srgbClr val="FF3300"/>
              </a:buCl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1600" b="1">
                <a:solidFill>
                  <a:srgbClr val="FF3300"/>
                </a:solidFill>
                <a:effectLst>
                  <a:outerShdw blurRad="38100" dist="38100" dir="2700000" algn="tl">
                    <a:srgbClr val="000000"/>
                  </a:outerShdw>
                </a:effectLst>
                <a:latin typeface="Arial" charset="0"/>
                <a:cs typeface="Arial" charset="0"/>
              </a:rPr>
              <a:t>    CERRO TARAPACA</a:t>
            </a:r>
          </a:p>
        </p:txBody>
      </p:sp>
      <p:sp>
        <p:nvSpPr>
          <p:cNvPr id="41992" name="Text Box 8"/>
          <p:cNvSpPr txBox="1">
            <a:spLocks noChangeArrowheads="1"/>
          </p:cNvSpPr>
          <p:nvPr/>
        </p:nvSpPr>
        <p:spPr bwMode="auto">
          <a:xfrm>
            <a:off x="7702551" y="1889126"/>
            <a:ext cx="2093691" cy="586957"/>
          </a:xfrm>
          <a:prstGeom prst="rect">
            <a:avLst/>
          </a:prstGeom>
          <a:noFill/>
          <a:ln w="9525">
            <a:noFill/>
            <a:round/>
            <a:headEnd/>
            <a:tailEnd/>
          </a:ln>
          <a:effectLst/>
        </p:spPr>
        <p:txBody>
          <a:bodyPr wrap="none" lIns="90000" tIns="46800" rIns="90000" bIns="46800">
            <a:spAutoFit/>
          </a:bodyPr>
          <a:lstStyle/>
          <a:p>
            <a:pPr>
              <a:buClr>
                <a:srgbClr val="FF3300"/>
              </a:buCl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1600" b="1">
                <a:solidFill>
                  <a:srgbClr val="FF3300"/>
                </a:solidFill>
                <a:effectLst>
                  <a:outerShdw blurRad="38100" dist="38100" dir="2700000" algn="tl">
                    <a:srgbClr val="000000"/>
                  </a:outerShdw>
                </a:effectLst>
                <a:latin typeface="Arial" charset="0"/>
                <a:cs typeface="Arial" charset="0"/>
              </a:rPr>
              <a:t>* ESTACION RELAY</a:t>
            </a:r>
          </a:p>
          <a:p>
            <a:pPr>
              <a:buClr>
                <a:srgbClr val="FF3300"/>
              </a:buCl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1600" b="1">
                <a:solidFill>
                  <a:srgbClr val="FF3300"/>
                </a:solidFill>
                <a:effectLst>
                  <a:outerShdw blurRad="38100" dist="38100" dir="2700000" algn="tl">
                    <a:srgbClr val="000000"/>
                  </a:outerShdw>
                </a:effectLst>
                <a:latin typeface="Arial" charset="0"/>
                <a:cs typeface="Arial" charset="0"/>
              </a:rPr>
              <a:t>   CERRO ATAJAÑA</a:t>
            </a:r>
          </a:p>
        </p:txBody>
      </p:sp>
      <p:sp>
        <p:nvSpPr>
          <p:cNvPr id="41993" name="Text Box 9"/>
          <p:cNvSpPr txBox="1">
            <a:spLocks noChangeArrowheads="1"/>
          </p:cNvSpPr>
          <p:nvPr/>
        </p:nvSpPr>
        <p:spPr bwMode="auto">
          <a:xfrm>
            <a:off x="7561263" y="1203326"/>
            <a:ext cx="2413138" cy="586957"/>
          </a:xfrm>
          <a:prstGeom prst="rect">
            <a:avLst/>
          </a:prstGeom>
          <a:noFill/>
          <a:ln w="9525">
            <a:noFill/>
            <a:round/>
            <a:headEnd/>
            <a:tailEnd/>
          </a:ln>
          <a:effectLst/>
        </p:spPr>
        <p:txBody>
          <a:bodyPr wrap="none" lIns="90000" tIns="46800" rIns="90000" bIns="46800">
            <a:spAutoFit/>
          </a:bodyPr>
          <a:lstStyle/>
          <a:p>
            <a:pPr>
              <a:buClr>
                <a:srgbClr val="FF3300"/>
              </a:buCl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1600" b="1">
                <a:solidFill>
                  <a:srgbClr val="FF3300"/>
                </a:solidFill>
                <a:effectLst>
                  <a:outerShdw blurRad="38100" dist="38100" dir="2700000" algn="tl">
                    <a:srgbClr val="000000"/>
                  </a:outerShdw>
                </a:effectLst>
                <a:latin typeface="Arial" charset="0"/>
                <a:cs typeface="Arial" charset="0"/>
              </a:rPr>
              <a:t>*  ESTACION RELAY</a:t>
            </a:r>
          </a:p>
          <a:p>
            <a:pPr>
              <a:buClr>
                <a:srgbClr val="FF3300"/>
              </a:buCl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1600" b="1">
                <a:solidFill>
                  <a:srgbClr val="FF3300"/>
                </a:solidFill>
                <a:effectLst>
                  <a:outerShdw blurRad="38100" dist="38100" dir="2700000" algn="tl">
                    <a:srgbClr val="000000"/>
                  </a:outerShdw>
                </a:effectLst>
                <a:latin typeface="Arial" charset="0"/>
                <a:cs typeface="Arial" charset="0"/>
              </a:rPr>
              <a:t>    CERRO CAMARACA</a:t>
            </a:r>
          </a:p>
        </p:txBody>
      </p:sp>
      <p:sp>
        <p:nvSpPr>
          <p:cNvPr id="20491" name="Oval 10"/>
          <p:cNvSpPr>
            <a:spLocks noChangeArrowheads="1"/>
          </p:cNvSpPr>
          <p:nvPr/>
        </p:nvSpPr>
        <p:spPr bwMode="auto">
          <a:xfrm flipH="1">
            <a:off x="7756526" y="2819401"/>
            <a:ext cx="74613" cy="136525"/>
          </a:xfrm>
          <a:prstGeom prst="ellipse">
            <a:avLst/>
          </a:prstGeom>
          <a:solidFill>
            <a:srgbClr val="333399"/>
          </a:solidFill>
          <a:ln w="9360">
            <a:solidFill>
              <a:srgbClr val="00000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41995" name="Text Box 11"/>
          <p:cNvSpPr txBox="1">
            <a:spLocks noChangeArrowheads="1"/>
          </p:cNvSpPr>
          <p:nvPr/>
        </p:nvSpPr>
        <p:spPr bwMode="auto">
          <a:xfrm>
            <a:off x="6454775" y="44450"/>
            <a:ext cx="4249738" cy="520700"/>
          </a:xfrm>
          <a:prstGeom prst="rect">
            <a:avLst/>
          </a:prstGeom>
          <a:noFill/>
          <a:ln w="9525">
            <a:noFill/>
            <a:round/>
            <a:headEnd/>
            <a:tailEnd/>
          </a:ln>
          <a:effectLst/>
        </p:spPr>
        <p:txBody>
          <a:bodyPr lIns="90000" tIns="46800" rIns="90000" bIns="46800">
            <a:spAutoFit/>
          </a:bodyPr>
          <a:lstStyle/>
          <a:p>
            <a:pPr algn="ctr">
              <a:buClr>
                <a:srgbClr val="99CC00"/>
              </a:buCl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2800" b="1" u="sng" dirty="0">
                <a:solidFill>
                  <a:srgbClr val="99CC00"/>
                </a:solidFill>
                <a:effectLst>
                  <a:outerShdw blurRad="38100" dist="38100" dir="2700000" algn="tl">
                    <a:srgbClr val="000000"/>
                  </a:outerShdw>
                </a:effectLst>
                <a:latin typeface="Arial" charset="0"/>
                <a:cs typeface="Arial" charset="0"/>
              </a:rPr>
              <a:t>RED TACNOR UHF</a:t>
            </a:r>
          </a:p>
        </p:txBody>
      </p:sp>
      <p:sp>
        <p:nvSpPr>
          <p:cNvPr id="41997" name="Text Box 13"/>
          <p:cNvSpPr txBox="1">
            <a:spLocks noChangeArrowheads="1"/>
          </p:cNvSpPr>
          <p:nvPr/>
        </p:nvSpPr>
        <p:spPr bwMode="auto">
          <a:xfrm>
            <a:off x="1631951" y="2317750"/>
            <a:ext cx="4824413" cy="4495800"/>
          </a:xfrm>
          <a:prstGeom prst="rect">
            <a:avLst/>
          </a:prstGeom>
          <a:solidFill>
            <a:schemeClr val="tx2">
              <a:lumMod val="75000"/>
            </a:schemeClr>
          </a:solidFill>
          <a:ln w="9525">
            <a:noFill/>
            <a:round/>
            <a:headEnd/>
            <a:tailEnd/>
          </a:ln>
          <a:effectLst/>
        </p:spPr>
        <p:txBody>
          <a:bodyPr lIns="90000" tIns="46800" rIns="90000" bIns="46800">
            <a:spAutoFit/>
          </a:bodyPr>
          <a:lstStyle/>
          <a:p>
            <a:pPr algn="just">
              <a:buClr>
                <a:srgbClr val="FFFF00"/>
              </a:buCl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2200" b="1" dirty="0">
                <a:solidFill>
                  <a:srgbClr val="FFFF00"/>
                </a:solidFill>
                <a:latin typeface="Arial" charset="0"/>
                <a:cs typeface="Arial" charset="0"/>
              </a:rPr>
              <a:t>EL ENLACE PRINCIPAL DE LA FUERZA IM NORTE CON SU MANDO OPERATIVO, ES LA RED TACNOR, LA RED ALTERNATIVA ES DE HF, Y PARA SUS ENLACES INTERNOS REDES EN VHF FONÍA. </a:t>
            </a:r>
          </a:p>
          <a:p>
            <a:pPr algn="just">
              <a:buClr>
                <a:srgbClr val="FFFF00"/>
              </a:buCl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2200" b="1" dirty="0">
                <a:solidFill>
                  <a:srgbClr val="FFFF00"/>
                </a:solidFill>
                <a:latin typeface="Arial" charset="0"/>
                <a:cs typeface="Arial" charset="0"/>
              </a:rPr>
              <a:t>PARA ASEGURAR LOS ENLACES EN LA RED TACNOR ESTA CUENTA CON APOYO DE UNIDADES MÓVILES URM Y UVC.</a:t>
            </a:r>
          </a:p>
          <a:p>
            <a:pPr algn="just">
              <a:buClr>
                <a:srgbClr val="FFFF00"/>
              </a:buCl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2200" b="1" dirty="0">
                <a:solidFill>
                  <a:srgbClr val="FFFF00"/>
                </a:solidFill>
                <a:latin typeface="Arial" charset="0"/>
                <a:cs typeface="Arial" charset="0"/>
              </a:rPr>
              <a:t>TAMBIÉN ES FACTIBLE HABILITAR COMUNICACIONES SATELITALES.</a:t>
            </a:r>
          </a:p>
        </p:txBody>
      </p:sp>
      <p:grpSp>
        <p:nvGrpSpPr>
          <p:cNvPr id="20494" name="Group 9"/>
          <p:cNvGrpSpPr>
            <a:grpSpLocks/>
          </p:cNvGrpSpPr>
          <p:nvPr/>
        </p:nvGrpSpPr>
        <p:grpSpPr bwMode="auto">
          <a:xfrm>
            <a:off x="1524000" y="115889"/>
            <a:ext cx="3924300" cy="2185987"/>
            <a:chOff x="0" y="935"/>
            <a:chExt cx="2472" cy="1377"/>
          </a:xfrm>
        </p:grpSpPr>
        <p:pic>
          <p:nvPicPr>
            <p:cNvPr id="20495" name="Picture 2" descr="UVC URM"/>
            <p:cNvPicPr>
              <a:picLocks noChangeAspect="1" noChangeArrowheads="1"/>
            </p:cNvPicPr>
            <p:nvPr/>
          </p:nvPicPr>
          <p:blipFill>
            <a:blip r:embed="rId4">
              <a:extLst>
                <a:ext uri="{28A0092B-C50C-407E-A947-70E740481C1C}">
                  <a14:useLocalDpi xmlns:a14="http://schemas.microsoft.com/office/drawing/2010/main" val="0"/>
                </a:ext>
              </a:extLst>
            </a:blip>
            <a:srcRect l="24507" t="53308" r="19531" b="15187"/>
            <a:stretch>
              <a:fillRect/>
            </a:stretch>
          </p:blipFill>
          <p:spPr bwMode="auto">
            <a:xfrm>
              <a:off x="0" y="935"/>
              <a:ext cx="2472" cy="1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96" name="Text Box 6"/>
            <p:cNvSpPr txBox="1">
              <a:spLocks noChangeArrowheads="1"/>
            </p:cNvSpPr>
            <p:nvPr/>
          </p:nvSpPr>
          <p:spPr bwMode="auto">
            <a:xfrm>
              <a:off x="537" y="2024"/>
              <a:ext cx="119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ES" altLang="es-CL" sz="2400" b="1">
                  <a:solidFill>
                    <a:srgbClr val="FFFF00"/>
                  </a:solidFill>
                </a:rPr>
                <a:t>URM Y UVC</a:t>
              </a:r>
            </a:p>
          </p:txBody>
        </p:sp>
      </p:grpSp>
    </p:spTree>
    <p:extLst>
      <p:ext uri="{BB962C8B-B14F-4D97-AF65-F5344CB8AC3E}">
        <p14:creationId xmlns:p14="http://schemas.microsoft.com/office/powerpoint/2010/main" val="879087630"/>
      </p:ext>
    </p:extLst>
  </p:cSld>
  <p:clrMapOvr>
    <a:masterClrMapping/>
  </p:clrMapOvr>
  <p:transition spd="slow" advClick="0"/>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7" name="106 Conector recto"/>
          <p:cNvCxnSpPr/>
          <p:nvPr/>
        </p:nvCxnSpPr>
        <p:spPr>
          <a:xfrm>
            <a:off x="4151313" y="2708275"/>
            <a:ext cx="576262" cy="0"/>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81" name="80 Conector recto"/>
          <p:cNvCxnSpPr/>
          <p:nvPr/>
        </p:nvCxnSpPr>
        <p:spPr>
          <a:xfrm>
            <a:off x="4151314" y="2636838"/>
            <a:ext cx="649287"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9" name="108 Conector recto"/>
          <p:cNvCxnSpPr/>
          <p:nvPr/>
        </p:nvCxnSpPr>
        <p:spPr>
          <a:xfrm flipH="1">
            <a:off x="4295775" y="4221163"/>
            <a:ext cx="431800" cy="0"/>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10" name="109 Conector recto"/>
          <p:cNvCxnSpPr/>
          <p:nvPr/>
        </p:nvCxnSpPr>
        <p:spPr>
          <a:xfrm>
            <a:off x="3863975" y="4941888"/>
            <a:ext cx="863600" cy="0"/>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39" name="138 Conector recto"/>
          <p:cNvCxnSpPr/>
          <p:nvPr/>
        </p:nvCxnSpPr>
        <p:spPr>
          <a:xfrm>
            <a:off x="3863976" y="5013325"/>
            <a:ext cx="936625"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7" name="46 Conector recto"/>
          <p:cNvCxnSpPr/>
          <p:nvPr/>
        </p:nvCxnSpPr>
        <p:spPr>
          <a:xfrm>
            <a:off x="4295776" y="3429000"/>
            <a:ext cx="504825"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7" name="166 Conector angular"/>
          <p:cNvCxnSpPr/>
          <p:nvPr/>
        </p:nvCxnSpPr>
        <p:spPr bwMode="auto">
          <a:xfrm rot="10800000">
            <a:off x="4151314" y="2565400"/>
            <a:ext cx="1728787" cy="503238"/>
          </a:xfrm>
          <a:prstGeom prst="bentConnector3">
            <a:avLst>
              <a:gd name="adj1" fmla="val 57559"/>
            </a:avLst>
          </a:prstGeom>
          <a:ln w="381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6" name="145 Conector angular"/>
          <p:cNvCxnSpPr/>
          <p:nvPr/>
        </p:nvCxnSpPr>
        <p:spPr bwMode="auto">
          <a:xfrm rot="16200000" flipV="1">
            <a:off x="4835526" y="1808163"/>
            <a:ext cx="1512887" cy="865188"/>
          </a:xfrm>
          <a:prstGeom prst="bentConnector3">
            <a:avLst>
              <a:gd name="adj1" fmla="val 68606"/>
            </a:avLst>
          </a:prstGeom>
          <a:ln w="381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87" name="86 Conector recto"/>
          <p:cNvCxnSpPr/>
          <p:nvPr/>
        </p:nvCxnSpPr>
        <p:spPr>
          <a:xfrm>
            <a:off x="4303713" y="3357563"/>
            <a:ext cx="423862" cy="0"/>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55" name="154 Conector recto"/>
          <p:cNvCxnSpPr/>
          <p:nvPr/>
        </p:nvCxnSpPr>
        <p:spPr>
          <a:xfrm>
            <a:off x="3216275" y="2492375"/>
            <a:ext cx="0" cy="2592388"/>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52" name="151 Conector recto"/>
          <p:cNvCxnSpPr/>
          <p:nvPr/>
        </p:nvCxnSpPr>
        <p:spPr>
          <a:xfrm>
            <a:off x="3143250" y="2636839"/>
            <a:ext cx="0" cy="2232025"/>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4" name="143 Conector angular"/>
          <p:cNvCxnSpPr/>
          <p:nvPr/>
        </p:nvCxnSpPr>
        <p:spPr bwMode="auto">
          <a:xfrm rot="16200000" flipH="1">
            <a:off x="4656138" y="1989138"/>
            <a:ext cx="2016125" cy="863600"/>
          </a:xfrm>
          <a:prstGeom prst="bentConnector3">
            <a:avLst>
              <a:gd name="adj1" fmla="val 22589"/>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4" name="133 Conector angular"/>
          <p:cNvCxnSpPr/>
          <p:nvPr/>
        </p:nvCxnSpPr>
        <p:spPr bwMode="auto">
          <a:xfrm rot="5400000">
            <a:off x="3143251" y="1052513"/>
            <a:ext cx="1439862" cy="1439863"/>
          </a:xfrm>
          <a:prstGeom prst="bentConnector3">
            <a:avLst>
              <a:gd name="adj1" fmla="val 50000"/>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9" name="128 Conector angular"/>
          <p:cNvCxnSpPr/>
          <p:nvPr/>
        </p:nvCxnSpPr>
        <p:spPr bwMode="auto">
          <a:xfrm rot="5400000" flipH="1" flipV="1">
            <a:off x="2820195" y="1664495"/>
            <a:ext cx="1871663" cy="1368425"/>
          </a:xfrm>
          <a:prstGeom prst="bentConnector3">
            <a:avLst>
              <a:gd name="adj1" fmla="val 85423"/>
            </a:avLst>
          </a:prstGeom>
          <a:ln w="381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25" name="124 Conector angular"/>
          <p:cNvCxnSpPr/>
          <p:nvPr/>
        </p:nvCxnSpPr>
        <p:spPr bwMode="auto">
          <a:xfrm>
            <a:off x="6816725" y="3357563"/>
            <a:ext cx="1727200" cy="1655762"/>
          </a:xfrm>
          <a:prstGeom prst="bentConnector3">
            <a:avLst>
              <a:gd name="adj1" fmla="val 27905"/>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6" name="105 Conector angular"/>
          <p:cNvCxnSpPr/>
          <p:nvPr/>
        </p:nvCxnSpPr>
        <p:spPr bwMode="auto">
          <a:xfrm>
            <a:off x="6888164" y="3284538"/>
            <a:ext cx="1728787" cy="1657350"/>
          </a:xfrm>
          <a:prstGeom prst="bentConnector3">
            <a:avLst>
              <a:gd name="adj1" fmla="val 27905"/>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74" name="73 Conector recto"/>
          <p:cNvCxnSpPr/>
          <p:nvPr/>
        </p:nvCxnSpPr>
        <p:spPr>
          <a:xfrm>
            <a:off x="10128251" y="5013325"/>
            <a:ext cx="288925" cy="0"/>
          </a:xfrm>
          <a:prstGeom prst="line">
            <a:avLst/>
          </a:prstGeom>
          <a:ln w="381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8" name="157 Conector recto"/>
          <p:cNvCxnSpPr/>
          <p:nvPr/>
        </p:nvCxnSpPr>
        <p:spPr>
          <a:xfrm>
            <a:off x="8616951" y="1125538"/>
            <a:ext cx="1800225" cy="0"/>
          </a:xfrm>
          <a:prstGeom prst="line">
            <a:avLst/>
          </a:prstGeom>
          <a:ln w="381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1" name="160 Conector recto"/>
          <p:cNvCxnSpPr/>
          <p:nvPr/>
        </p:nvCxnSpPr>
        <p:spPr>
          <a:xfrm flipV="1">
            <a:off x="10417175" y="1125539"/>
            <a:ext cx="0" cy="3887787"/>
          </a:xfrm>
          <a:prstGeom prst="line">
            <a:avLst/>
          </a:prstGeom>
          <a:ln w="381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65" name="64 Conector recto"/>
          <p:cNvCxnSpPr/>
          <p:nvPr/>
        </p:nvCxnSpPr>
        <p:spPr>
          <a:xfrm>
            <a:off x="10128251" y="4221163"/>
            <a:ext cx="288925" cy="0"/>
          </a:xfrm>
          <a:prstGeom prst="line">
            <a:avLst/>
          </a:prstGeom>
          <a:ln w="381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97" name="96 Conector recto"/>
          <p:cNvCxnSpPr/>
          <p:nvPr/>
        </p:nvCxnSpPr>
        <p:spPr>
          <a:xfrm>
            <a:off x="9983789" y="2636838"/>
            <a:ext cx="433387" cy="0"/>
          </a:xfrm>
          <a:prstGeom prst="line">
            <a:avLst/>
          </a:prstGeom>
          <a:ln w="381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35" name="34 Conector recto"/>
          <p:cNvCxnSpPr/>
          <p:nvPr/>
        </p:nvCxnSpPr>
        <p:spPr>
          <a:xfrm>
            <a:off x="7248525" y="1484314"/>
            <a:ext cx="0" cy="1584325"/>
          </a:xfrm>
          <a:prstGeom prst="line">
            <a:avLst/>
          </a:prstGeom>
          <a:ln w="381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76" name="175 Conector recto"/>
          <p:cNvCxnSpPr/>
          <p:nvPr/>
        </p:nvCxnSpPr>
        <p:spPr>
          <a:xfrm>
            <a:off x="6888163" y="3213100"/>
            <a:ext cx="576262"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197" name="196 Conector recto"/>
          <p:cNvCxnSpPr/>
          <p:nvPr/>
        </p:nvCxnSpPr>
        <p:spPr>
          <a:xfrm>
            <a:off x="6888163" y="3068638"/>
            <a:ext cx="360362" cy="0"/>
          </a:xfrm>
          <a:prstGeom prst="line">
            <a:avLst/>
          </a:prstGeom>
          <a:ln w="381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58" name="57 Conector recto"/>
          <p:cNvCxnSpPr/>
          <p:nvPr/>
        </p:nvCxnSpPr>
        <p:spPr>
          <a:xfrm flipV="1">
            <a:off x="7464425" y="2781301"/>
            <a:ext cx="0" cy="2087563"/>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2" name="61 Conector recto"/>
          <p:cNvCxnSpPr/>
          <p:nvPr/>
        </p:nvCxnSpPr>
        <p:spPr>
          <a:xfrm flipH="1">
            <a:off x="7464426" y="2781300"/>
            <a:ext cx="360363"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3" name="62 Conector recto"/>
          <p:cNvCxnSpPr/>
          <p:nvPr/>
        </p:nvCxnSpPr>
        <p:spPr>
          <a:xfrm flipH="1">
            <a:off x="7464425" y="3662363"/>
            <a:ext cx="287338"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6" name="65 Conector recto"/>
          <p:cNvCxnSpPr/>
          <p:nvPr/>
        </p:nvCxnSpPr>
        <p:spPr>
          <a:xfrm flipH="1">
            <a:off x="7464425" y="4437063"/>
            <a:ext cx="287338"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90" name="89 Conector recto"/>
          <p:cNvCxnSpPr/>
          <p:nvPr/>
        </p:nvCxnSpPr>
        <p:spPr>
          <a:xfrm>
            <a:off x="4727575" y="2708276"/>
            <a:ext cx="0" cy="2233613"/>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20" name="119 Conector recto"/>
          <p:cNvCxnSpPr/>
          <p:nvPr/>
        </p:nvCxnSpPr>
        <p:spPr>
          <a:xfrm>
            <a:off x="4727576" y="3141663"/>
            <a:ext cx="792163" cy="0"/>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41" name="140 Conector recto"/>
          <p:cNvCxnSpPr/>
          <p:nvPr/>
        </p:nvCxnSpPr>
        <p:spPr>
          <a:xfrm flipV="1">
            <a:off x="4800600" y="3213101"/>
            <a:ext cx="0" cy="1800225"/>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3" name="142 Conector recto"/>
          <p:cNvCxnSpPr/>
          <p:nvPr/>
        </p:nvCxnSpPr>
        <p:spPr>
          <a:xfrm>
            <a:off x="4800600" y="3213100"/>
            <a:ext cx="719138"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3" name="152 Conector recto"/>
          <p:cNvCxnSpPr/>
          <p:nvPr/>
        </p:nvCxnSpPr>
        <p:spPr>
          <a:xfrm>
            <a:off x="4800600" y="2636838"/>
            <a:ext cx="0" cy="576262"/>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24611" name="Text Box 2"/>
          <p:cNvSpPr txBox="1">
            <a:spLocks noChangeArrowheads="1"/>
          </p:cNvSpPr>
          <p:nvPr/>
        </p:nvSpPr>
        <p:spPr bwMode="auto">
          <a:xfrm>
            <a:off x="1774826" y="333375"/>
            <a:ext cx="7921625"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es-MX" altLang="es-CL" sz="2400" b="1">
              <a:solidFill>
                <a:srgbClr val="000000"/>
              </a:solidFill>
            </a:endParaRPr>
          </a:p>
        </p:txBody>
      </p:sp>
      <p:sp>
        <p:nvSpPr>
          <p:cNvPr id="24612" name="Text Box 44"/>
          <p:cNvSpPr txBox="1">
            <a:spLocks noChangeArrowheads="1"/>
          </p:cNvSpPr>
          <p:nvPr/>
        </p:nvSpPr>
        <p:spPr bwMode="auto">
          <a:xfrm>
            <a:off x="4151314" y="981075"/>
            <a:ext cx="1368425" cy="541338"/>
          </a:xfrm>
          <a:prstGeom prst="rect">
            <a:avLst/>
          </a:prstGeom>
          <a:solidFill>
            <a:schemeClr val="bg1"/>
          </a:solidFill>
          <a:ln w="22225">
            <a:solidFill>
              <a:schemeClr val="tx1"/>
            </a:solidFill>
            <a:miter lim="800000"/>
            <a:headEnd/>
            <a:tailEnd/>
          </a:ln>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s-ES_tradnl" altLang="es-CL" sz="2800" b="1" dirty="0">
                <a:solidFill>
                  <a:srgbClr val="000000"/>
                </a:solidFill>
              </a:rPr>
              <a:t>CON</a:t>
            </a:r>
            <a:endParaRPr lang="es-ES" altLang="es-CL" sz="2800" b="1" dirty="0">
              <a:solidFill>
                <a:srgbClr val="000000"/>
              </a:solidFill>
            </a:endParaRPr>
          </a:p>
        </p:txBody>
      </p:sp>
      <p:sp>
        <p:nvSpPr>
          <p:cNvPr id="24613" name="Text Box 2"/>
          <p:cNvSpPr txBox="1">
            <a:spLocks noChangeArrowheads="1"/>
          </p:cNvSpPr>
          <p:nvPr/>
        </p:nvSpPr>
        <p:spPr bwMode="auto">
          <a:xfrm>
            <a:off x="3792539" y="115889"/>
            <a:ext cx="5616575"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s-MX" altLang="es-CL" sz="2800" b="1" u="sng">
                <a:solidFill>
                  <a:srgbClr val="16165D"/>
                </a:solidFill>
                <a:latin typeface="Calibri" panose="020F0502020204030204" pitchFamily="34" charset="0"/>
              </a:rPr>
              <a:t>Necesidades enlaces externos </a:t>
            </a:r>
          </a:p>
        </p:txBody>
      </p:sp>
      <p:sp>
        <p:nvSpPr>
          <p:cNvPr id="24614" name="Text Box 44"/>
          <p:cNvSpPr txBox="1">
            <a:spLocks noChangeArrowheads="1"/>
          </p:cNvSpPr>
          <p:nvPr/>
        </p:nvSpPr>
        <p:spPr bwMode="auto">
          <a:xfrm>
            <a:off x="2135189" y="3162300"/>
            <a:ext cx="2232025" cy="554038"/>
          </a:xfrm>
          <a:prstGeom prst="rect">
            <a:avLst/>
          </a:prstGeom>
          <a:solidFill>
            <a:schemeClr val="bg1"/>
          </a:solidFill>
          <a:ln w="22225">
            <a:solidFill>
              <a:schemeClr val="tx1"/>
            </a:solidFill>
            <a:miter lim="800000"/>
            <a:headEnd/>
            <a:tailEnd/>
          </a:ln>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s-ES_tradnl" altLang="es-CL" sz="1200" b="1">
                <a:solidFill>
                  <a:srgbClr val="000000"/>
                </a:solidFill>
              </a:rPr>
              <a:t>UNIDADES DE SUPERFICIE</a:t>
            </a:r>
          </a:p>
          <a:p>
            <a:pPr eaLnBrk="1" hangingPunct="1">
              <a:spcBef>
                <a:spcPct val="50000"/>
              </a:spcBef>
            </a:pPr>
            <a:r>
              <a:rPr lang="es-ES_tradnl" altLang="es-CL" sz="1200">
                <a:solidFill>
                  <a:srgbClr val="000000"/>
                </a:solidFill>
              </a:rPr>
              <a:t>(Bombardeo - FAN)</a:t>
            </a:r>
            <a:endParaRPr lang="es-ES" altLang="es-CL" sz="1200">
              <a:solidFill>
                <a:srgbClr val="000000"/>
              </a:solidFill>
            </a:endParaRPr>
          </a:p>
        </p:txBody>
      </p:sp>
      <p:sp>
        <p:nvSpPr>
          <p:cNvPr id="24615" name="Text Box 44"/>
          <p:cNvSpPr txBox="1">
            <a:spLocks noChangeArrowheads="1"/>
          </p:cNvSpPr>
          <p:nvPr/>
        </p:nvSpPr>
        <p:spPr bwMode="auto">
          <a:xfrm>
            <a:off x="2135189" y="2349500"/>
            <a:ext cx="2232025" cy="554038"/>
          </a:xfrm>
          <a:prstGeom prst="rect">
            <a:avLst/>
          </a:prstGeom>
          <a:solidFill>
            <a:schemeClr val="bg1"/>
          </a:solidFill>
          <a:ln w="22225">
            <a:solidFill>
              <a:schemeClr val="tx1"/>
            </a:solidFill>
            <a:miter lim="800000"/>
            <a:headEnd/>
            <a:tailEnd/>
          </a:ln>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s-ES_tradnl" altLang="es-CL" sz="1200" b="1">
                <a:solidFill>
                  <a:srgbClr val="000000"/>
                </a:solidFill>
              </a:rPr>
              <a:t>FTA</a:t>
            </a:r>
          </a:p>
          <a:p>
            <a:pPr eaLnBrk="1" hangingPunct="1">
              <a:spcBef>
                <a:spcPct val="50000"/>
              </a:spcBef>
            </a:pPr>
            <a:r>
              <a:rPr lang="es-ES_tradnl" altLang="es-CL" sz="1200">
                <a:solidFill>
                  <a:srgbClr val="000000"/>
                </a:solidFill>
              </a:rPr>
              <a:t>(LSDH Aldea)</a:t>
            </a:r>
            <a:endParaRPr lang="es-ES" altLang="es-CL" sz="1200">
              <a:solidFill>
                <a:srgbClr val="000000"/>
              </a:solidFill>
            </a:endParaRPr>
          </a:p>
        </p:txBody>
      </p:sp>
      <p:sp>
        <p:nvSpPr>
          <p:cNvPr id="24616" name="Text Box 44"/>
          <p:cNvSpPr txBox="1">
            <a:spLocks noChangeArrowheads="1"/>
          </p:cNvSpPr>
          <p:nvPr/>
        </p:nvSpPr>
        <p:spPr bwMode="auto">
          <a:xfrm>
            <a:off x="2135189" y="3954464"/>
            <a:ext cx="2232025" cy="554037"/>
          </a:xfrm>
          <a:prstGeom prst="rect">
            <a:avLst/>
          </a:prstGeom>
          <a:solidFill>
            <a:schemeClr val="bg1"/>
          </a:solidFill>
          <a:ln w="22225">
            <a:solidFill>
              <a:schemeClr val="tx1"/>
            </a:solidFill>
            <a:miter lim="800000"/>
            <a:headEnd/>
            <a:tailEnd/>
          </a:ln>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s-ES_tradnl" altLang="es-CL" sz="1200" b="1">
                <a:solidFill>
                  <a:srgbClr val="000000"/>
                </a:solidFill>
              </a:rPr>
              <a:t>UNIDADES AERONAVALES</a:t>
            </a:r>
          </a:p>
          <a:p>
            <a:pPr eaLnBrk="1" hangingPunct="1">
              <a:spcBef>
                <a:spcPct val="50000"/>
              </a:spcBef>
            </a:pPr>
            <a:r>
              <a:rPr lang="es-ES_tradnl" altLang="es-CL" sz="1200">
                <a:solidFill>
                  <a:srgbClr val="000000"/>
                </a:solidFill>
              </a:rPr>
              <a:t>(EAM y Transporte)</a:t>
            </a:r>
            <a:endParaRPr lang="es-ES" altLang="es-CL" sz="1200">
              <a:solidFill>
                <a:srgbClr val="000000"/>
              </a:solidFill>
            </a:endParaRPr>
          </a:p>
        </p:txBody>
      </p:sp>
      <p:sp>
        <p:nvSpPr>
          <p:cNvPr id="24617" name="Text Box 44"/>
          <p:cNvSpPr txBox="1">
            <a:spLocks noChangeArrowheads="1"/>
          </p:cNvSpPr>
          <p:nvPr/>
        </p:nvSpPr>
        <p:spPr bwMode="auto">
          <a:xfrm>
            <a:off x="2135189" y="4724400"/>
            <a:ext cx="2232025" cy="554038"/>
          </a:xfrm>
          <a:prstGeom prst="rect">
            <a:avLst/>
          </a:prstGeom>
          <a:solidFill>
            <a:schemeClr val="bg1"/>
          </a:solidFill>
          <a:ln w="22225">
            <a:solidFill>
              <a:schemeClr val="tx1"/>
            </a:solidFill>
            <a:miter lim="800000"/>
            <a:headEnd/>
            <a:tailEnd/>
          </a:ln>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s-ES_tradnl" altLang="es-CL" sz="1200" b="1" dirty="0">
                <a:solidFill>
                  <a:srgbClr val="000000"/>
                </a:solidFill>
              </a:rPr>
              <a:t>CORVO</a:t>
            </a:r>
          </a:p>
          <a:p>
            <a:pPr eaLnBrk="1" hangingPunct="1">
              <a:spcBef>
                <a:spcPct val="50000"/>
              </a:spcBef>
            </a:pPr>
            <a:r>
              <a:rPr lang="es-ES_tradnl" altLang="es-CL" sz="1200" dirty="0">
                <a:solidFill>
                  <a:srgbClr val="000000"/>
                </a:solidFill>
              </a:rPr>
              <a:t>(</a:t>
            </a:r>
            <a:r>
              <a:rPr lang="es-ES_tradnl" altLang="es-CL" sz="1200" dirty="0" err="1">
                <a:solidFill>
                  <a:srgbClr val="000000"/>
                </a:solidFill>
              </a:rPr>
              <a:t>Utacos</a:t>
            </a:r>
            <a:r>
              <a:rPr lang="es-ES_tradnl" altLang="es-CL" sz="1200" dirty="0">
                <a:solidFill>
                  <a:srgbClr val="000000"/>
                </a:solidFill>
              </a:rPr>
              <a:t>-UBC)</a:t>
            </a:r>
            <a:endParaRPr lang="es-ES" altLang="es-CL" sz="1200" dirty="0">
              <a:solidFill>
                <a:srgbClr val="000000"/>
              </a:solidFill>
            </a:endParaRPr>
          </a:p>
        </p:txBody>
      </p:sp>
      <p:sp>
        <p:nvSpPr>
          <p:cNvPr id="24618" name="Line 3"/>
          <p:cNvSpPr>
            <a:spLocks noChangeShapeType="1"/>
          </p:cNvSpPr>
          <p:nvPr/>
        </p:nvSpPr>
        <p:spPr bwMode="auto">
          <a:xfrm>
            <a:off x="6311900" y="1484313"/>
            <a:ext cx="1296988"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wrap="none"/>
          <a:lstStyle/>
          <a:p>
            <a:endParaRPr lang="es-CL"/>
          </a:p>
        </p:txBody>
      </p:sp>
      <p:sp>
        <p:nvSpPr>
          <p:cNvPr id="24619" name="Text Box 44"/>
          <p:cNvSpPr txBox="1">
            <a:spLocks noChangeArrowheads="1"/>
          </p:cNvSpPr>
          <p:nvPr/>
        </p:nvSpPr>
        <p:spPr bwMode="auto">
          <a:xfrm>
            <a:off x="5519739" y="2909889"/>
            <a:ext cx="1368425" cy="663575"/>
          </a:xfrm>
          <a:prstGeom prst="rect">
            <a:avLst/>
          </a:prstGeom>
          <a:solidFill>
            <a:schemeClr val="bg1"/>
          </a:solidFill>
          <a:ln w="31750">
            <a:solidFill>
              <a:schemeClr val="tx1"/>
            </a:solidFill>
            <a:miter lim="800000"/>
            <a:headEnd/>
            <a:tailEnd/>
          </a:ln>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s-ES_tradnl" altLang="es-CL" sz="3600" b="1">
                <a:solidFill>
                  <a:srgbClr val="000000"/>
                </a:solidFill>
              </a:rPr>
              <a:t>BAE</a:t>
            </a:r>
            <a:endParaRPr lang="es-ES" altLang="es-CL" sz="3600" b="1">
              <a:solidFill>
                <a:srgbClr val="000000"/>
              </a:solidFill>
            </a:endParaRPr>
          </a:p>
        </p:txBody>
      </p:sp>
      <p:sp>
        <p:nvSpPr>
          <p:cNvPr id="24620" name="Text Box 44"/>
          <p:cNvSpPr txBox="1">
            <a:spLocks noChangeArrowheads="1"/>
          </p:cNvSpPr>
          <p:nvPr/>
        </p:nvSpPr>
        <p:spPr bwMode="auto">
          <a:xfrm>
            <a:off x="6888163" y="981075"/>
            <a:ext cx="1727200" cy="522288"/>
          </a:xfrm>
          <a:prstGeom prst="rect">
            <a:avLst/>
          </a:prstGeom>
          <a:solidFill>
            <a:schemeClr val="bg1"/>
          </a:solidFill>
          <a:ln w="22225">
            <a:solidFill>
              <a:schemeClr val="tx1"/>
            </a:solidFill>
            <a:miter lim="800000"/>
            <a:headEnd/>
            <a:tailEnd/>
          </a:ln>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s-ES_tradnl" altLang="es-CL" sz="2800" b="1">
                <a:solidFill>
                  <a:srgbClr val="000000"/>
                </a:solidFill>
              </a:rPr>
              <a:t>CCN </a:t>
            </a:r>
            <a:endParaRPr lang="es-ES" altLang="es-CL" sz="2800" b="1">
              <a:solidFill>
                <a:srgbClr val="000000"/>
              </a:solidFill>
            </a:endParaRPr>
          </a:p>
        </p:txBody>
      </p:sp>
      <p:sp>
        <p:nvSpPr>
          <p:cNvPr id="24621" name="Text Box 44"/>
          <p:cNvSpPr txBox="1">
            <a:spLocks noChangeArrowheads="1"/>
          </p:cNvSpPr>
          <p:nvPr/>
        </p:nvSpPr>
        <p:spPr bwMode="auto">
          <a:xfrm>
            <a:off x="7751764" y="2349500"/>
            <a:ext cx="2376487" cy="554038"/>
          </a:xfrm>
          <a:prstGeom prst="rect">
            <a:avLst/>
          </a:prstGeom>
          <a:solidFill>
            <a:schemeClr val="bg1"/>
          </a:solidFill>
          <a:ln w="22225">
            <a:solidFill>
              <a:schemeClr val="tx1"/>
            </a:solidFill>
            <a:miter lim="800000"/>
            <a:headEnd/>
            <a:tailEnd/>
          </a:ln>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s-ES_tradnl" altLang="es-CL" sz="1200" b="1">
                <a:solidFill>
                  <a:srgbClr val="000000"/>
                </a:solidFill>
              </a:rPr>
              <a:t>OMT</a:t>
            </a:r>
          </a:p>
          <a:p>
            <a:pPr eaLnBrk="1" hangingPunct="1">
              <a:spcBef>
                <a:spcPct val="50000"/>
              </a:spcBef>
            </a:pPr>
            <a:r>
              <a:rPr lang="es-ES" altLang="es-CL" sz="1200">
                <a:solidFill>
                  <a:srgbClr val="000000"/>
                </a:solidFill>
              </a:rPr>
              <a:t>Brig. Acorazadas I y II</a:t>
            </a:r>
          </a:p>
        </p:txBody>
      </p:sp>
      <p:sp>
        <p:nvSpPr>
          <p:cNvPr id="24622" name="Text Box 44"/>
          <p:cNvSpPr txBox="1">
            <a:spLocks noChangeArrowheads="1"/>
          </p:cNvSpPr>
          <p:nvPr/>
        </p:nvSpPr>
        <p:spPr bwMode="auto">
          <a:xfrm>
            <a:off x="7751764" y="3141664"/>
            <a:ext cx="2376487" cy="554037"/>
          </a:xfrm>
          <a:prstGeom prst="rect">
            <a:avLst/>
          </a:prstGeom>
          <a:solidFill>
            <a:schemeClr val="bg1"/>
          </a:solidFill>
          <a:ln w="22225">
            <a:solidFill>
              <a:schemeClr val="tx1"/>
            </a:solidFill>
            <a:miter lim="800000"/>
            <a:headEnd/>
            <a:tailEnd/>
          </a:ln>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s-ES_tradnl" altLang="es-CL" sz="1200" b="1">
                <a:solidFill>
                  <a:srgbClr val="000000"/>
                </a:solidFill>
              </a:rPr>
              <a:t>OMA</a:t>
            </a:r>
            <a:endParaRPr lang="es-ES" altLang="es-CL" sz="1200" b="1">
              <a:solidFill>
                <a:srgbClr val="000000"/>
              </a:solidFill>
            </a:endParaRPr>
          </a:p>
          <a:p>
            <a:pPr eaLnBrk="1" hangingPunct="1">
              <a:spcBef>
                <a:spcPct val="50000"/>
              </a:spcBef>
            </a:pPr>
            <a:r>
              <a:rPr lang="es-ES" altLang="es-CL" sz="1200">
                <a:solidFill>
                  <a:srgbClr val="000000"/>
                </a:solidFill>
              </a:rPr>
              <a:t>Unidades Apoyo Aéreo Estrecho</a:t>
            </a:r>
          </a:p>
        </p:txBody>
      </p:sp>
      <p:sp>
        <p:nvSpPr>
          <p:cNvPr id="24623" name="Text Box 44"/>
          <p:cNvSpPr txBox="1">
            <a:spLocks noChangeArrowheads="1"/>
          </p:cNvSpPr>
          <p:nvPr/>
        </p:nvSpPr>
        <p:spPr bwMode="auto">
          <a:xfrm>
            <a:off x="7751764" y="3954464"/>
            <a:ext cx="2376487" cy="554037"/>
          </a:xfrm>
          <a:prstGeom prst="rect">
            <a:avLst/>
          </a:prstGeom>
          <a:solidFill>
            <a:schemeClr val="bg1"/>
          </a:solidFill>
          <a:ln w="22225">
            <a:solidFill>
              <a:schemeClr val="tx1"/>
            </a:solidFill>
            <a:miter lim="800000"/>
            <a:headEnd/>
            <a:tailEnd/>
          </a:ln>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s-ES_tradnl" altLang="es-CL" sz="1200" b="1">
                <a:solidFill>
                  <a:srgbClr val="000000"/>
                </a:solidFill>
              </a:rPr>
              <a:t>OMOE</a:t>
            </a:r>
          </a:p>
          <a:p>
            <a:pPr eaLnBrk="1" hangingPunct="1">
              <a:spcBef>
                <a:spcPct val="50000"/>
              </a:spcBef>
            </a:pPr>
            <a:endParaRPr lang="es-ES" altLang="es-CL" sz="1200">
              <a:solidFill>
                <a:srgbClr val="000000"/>
              </a:solidFill>
            </a:endParaRPr>
          </a:p>
        </p:txBody>
      </p:sp>
      <p:sp>
        <p:nvSpPr>
          <p:cNvPr id="24624" name="Text Box 44"/>
          <p:cNvSpPr txBox="1">
            <a:spLocks noChangeArrowheads="1"/>
          </p:cNvSpPr>
          <p:nvPr/>
        </p:nvSpPr>
        <p:spPr bwMode="auto">
          <a:xfrm>
            <a:off x="7751764" y="4746625"/>
            <a:ext cx="2376487" cy="554038"/>
          </a:xfrm>
          <a:prstGeom prst="rect">
            <a:avLst/>
          </a:prstGeom>
          <a:solidFill>
            <a:schemeClr val="bg1"/>
          </a:solidFill>
          <a:ln w="22225">
            <a:solidFill>
              <a:schemeClr val="tx1"/>
            </a:solidFill>
            <a:miter lim="800000"/>
            <a:headEnd/>
            <a:tailEnd/>
          </a:ln>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s-ES_tradnl" altLang="es-CL" sz="1200" b="1">
                <a:solidFill>
                  <a:srgbClr val="000000"/>
                </a:solidFill>
              </a:rPr>
              <a:t>OMN</a:t>
            </a:r>
          </a:p>
          <a:p>
            <a:pPr eaLnBrk="1" hangingPunct="1">
              <a:spcBef>
                <a:spcPct val="50000"/>
              </a:spcBef>
            </a:pPr>
            <a:r>
              <a:rPr lang="es-ES_tradnl" altLang="es-CL" sz="1200">
                <a:solidFill>
                  <a:srgbClr val="000000"/>
                </a:solidFill>
              </a:rPr>
              <a:t>(Bombardeo – FAN)</a:t>
            </a:r>
            <a:endParaRPr lang="es-ES" altLang="es-CL" sz="1200">
              <a:solidFill>
                <a:srgbClr val="000000"/>
              </a:solidFill>
            </a:endParaRPr>
          </a:p>
        </p:txBody>
      </p:sp>
      <p:cxnSp>
        <p:nvCxnSpPr>
          <p:cNvPr id="79" name="78 Conector recto"/>
          <p:cNvCxnSpPr/>
          <p:nvPr/>
        </p:nvCxnSpPr>
        <p:spPr>
          <a:xfrm flipH="1">
            <a:off x="7464425" y="4868863"/>
            <a:ext cx="287338"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94" name="93 Conector recto"/>
          <p:cNvCxnSpPr/>
          <p:nvPr/>
        </p:nvCxnSpPr>
        <p:spPr>
          <a:xfrm>
            <a:off x="1847851" y="5805488"/>
            <a:ext cx="576263"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24627" name="29 CuadroTexto"/>
          <p:cNvSpPr txBox="1">
            <a:spLocks noChangeArrowheads="1"/>
          </p:cNvSpPr>
          <p:nvPr/>
        </p:nvSpPr>
        <p:spPr bwMode="auto">
          <a:xfrm>
            <a:off x="2495551" y="5641976"/>
            <a:ext cx="60483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ES" altLang="es-CL" sz="1400">
                <a:solidFill>
                  <a:srgbClr val="000000"/>
                </a:solidFill>
              </a:rPr>
              <a:t> Enlace naval de larga distancia UHF, HF y SATCOM</a:t>
            </a:r>
          </a:p>
        </p:txBody>
      </p:sp>
      <p:sp>
        <p:nvSpPr>
          <p:cNvPr id="24628" name="29 CuadroTexto"/>
          <p:cNvSpPr txBox="1">
            <a:spLocks noChangeArrowheads="1"/>
          </p:cNvSpPr>
          <p:nvPr/>
        </p:nvSpPr>
        <p:spPr bwMode="auto">
          <a:xfrm>
            <a:off x="2495551" y="6218239"/>
            <a:ext cx="6048375"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ES" altLang="es-CL" sz="1400">
                <a:solidFill>
                  <a:srgbClr val="000000"/>
                </a:solidFill>
              </a:rPr>
              <a:t> Enlace conjunto de larga distancia SATCOM</a:t>
            </a:r>
          </a:p>
        </p:txBody>
      </p:sp>
      <p:cxnSp>
        <p:nvCxnSpPr>
          <p:cNvPr id="98" name="97 Conector recto"/>
          <p:cNvCxnSpPr/>
          <p:nvPr/>
        </p:nvCxnSpPr>
        <p:spPr bwMode="auto">
          <a:xfrm>
            <a:off x="1847851" y="6381750"/>
            <a:ext cx="576263" cy="0"/>
          </a:xfrm>
          <a:prstGeom prst="line">
            <a:avLst/>
          </a:prstGeom>
          <a:ln w="381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0" name="99 Conector recto"/>
          <p:cNvCxnSpPr/>
          <p:nvPr/>
        </p:nvCxnSpPr>
        <p:spPr>
          <a:xfrm>
            <a:off x="1847851" y="6092825"/>
            <a:ext cx="574675" cy="1588"/>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sp>
        <p:nvSpPr>
          <p:cNvPr id="24631" name="29 CuadroTexto"/>
          <p:cNvSpPr txBox="1">
            <a:spLocks noChangeArrowheads="1"/>
          </p:cNvSpPr>
          <p:nvPr/>
        </p:nvSpPr>
        <p:spPr bwMode="auto">
          <a:xfrm>
            <a:off x="2495551" y="5930900"/>
            <a:ext cx="60483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ES" altLang="es-CL" sz="1400">
                <a:solidFill>
                  <a:srgbClr val="000000"/>
                </a:solidFill>
              </a:rPr>
              <a:t> Enlace naval de corta distancia VHF/UHF</a:t>
            </a:r>
          </a:p>
          <a:p>
            <a:pPr eaLnBrk="1" hangingPunct="1"/>
            <a:endParaRPr lang="es-ES" altLang="es-CL" sz="1400">
              <a:solidFill>
                <a:srgbClr val="000000"/>
              </a:solidFill>
            </a:endParaRPr>
          </a:p>
        </p:txBody>
      </p:sp>
      <p:cxnSp>
        <p:nvCxnSpPr>
          <p:cNvPr id="103" name="102 Conector recto"/>
          <p:cNvCxnSpPr/>
          <p:nvPr/>
        </p:nvCxnSpPr>
        <p:spPr bwMode="auto">
          <a:xfrm>
            <a:off x="1847851" y="6669088"/>
            <a:ext cx="576263"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sp>
        <p:nvSpPr>
          <p:cNvPr id="24633" name="29 CuadroTexto"/>
          <p:cNvSpPr txBox="1">
            <a:spLocks noChangeArrowheads="1"/>
          </p:cNvSpPr>
          <p:nvPr/>
        </p:nvSpPr>
        <p:spPr bwMode="auto">
          <a:xfrm>
            <a:off x="2495551" y="6505576"/>
            <a:ext cx="60483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ES" altLang="es-CL" sz="1400">
                <a:solidFill>
                  <a:srgbClr val="000000"/>
                </a:solidFill>
              </a:rPr>
              <a:t> Enlace conjunto de corta distancia VHF-UHF</a:t>
            </a:r>
          </a:p>
        </p:txBody>
      </p:sp>
      <p:cxnSp>
        <p:nvCxnSpPr>
          <p:cNvPr id="119" name="118 Conector recto"/>
          <p:cNvCxnSpPr/>
          <p:nvPr/>
        </p:nvCxnSpPr>
        <p:spPr>
          <a:xfrm>
            <a:off x="10128251" y="3429000"/>
            <a:ext cx="288925" cy="0"/>
          </a:xfrm>
          <a:prstGeom prst="line">
            <a:avLst/>
          </a:prstGeom>
          <a:ln w="381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48247774"/>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152"/>
                                        </p:tgtEl>
                                        <p:attrNameLst>
                                          <p:attrName>style.visibility</p:attrName>
                                        </p:attrNameLst>
                                      </p:cBhvr>
                                      <p:to>
                                        <p:strVal val="visible"/>
                                      </p:to>
                                    </p:set>
                                    <p:animEffect transition="in" filter="box(in)">
                                      <p:cBhvr>
                                        <p:cTn id="7" dur="500"/>
                                        <p:tgtEl>
                                          <p:spTgt spid="152"/>
                                        </p:tgtEl>
                                      </p:cBhvr>
                                    </p:animEffect>
                                  </p:childTnLst>
                                </p:cTn>
                              </p:par>
                              <p:par>
                                <p:cTn id="8" presetID="4" presetClass="entr" presetSubtype="16" fill="hold" nodeType="withEffect">
                                  <p:stCondLst>
                                    <p:cond delay="0"/>
                                  </p:stCondLst>
                                  <p:childTnLst>
                                    <p:set>
                                      <p:cBhvr>
                                        <p:cTn id="9" dur="1" fill="hold">
                                          <p:stCondLst>
                                            <p:cond delay="0"/>
                                          </p:stCondLst>
                                        </p:cTn>
                                        <p:tgtEl>
                                          <p:spTgt spid="134"/>
                                        </p:tgtEl>
                                        <p:attrNameLst>
                                          <p:attrName>style.visibility</p:attrName>
                                        </p:attrNameLst>
                                      </p:cBhvr>
                                      <p:to>
                                        <p:strVal val="visible"/>
                                      </p:to>
                                    </p:set>
                                    <p:animEffect transition="in" filter="box(in)">
                                      <p:cBhvr>
                                        <p:cTn id="10" dur="500"/>
                                        <p:tgtEl>
                                          <p:spTgt spid="134"/>
                                        </p:tgtEl>
                                      </p:cBhvr>
                                    </p:animEffect>
                                  </p:childTnLst>
                                </p:cTn>
                              </p:par>
                              <p:par>
                                <p:cTn id="11" presetID="4" presetClass="entr" presetSubtype="16" fill="hold" nodeType="withEffect">
                                  <p:stCondLst>
                                    <p:cond delay="0"/>
                                  </p:stCondLst>
                                  <p:childTnLst>
                                    <p:set>
                                      <p:cBhvr>
                                        <p:cTn id="12" dur="1" fill="hold">
                                          <p:stCondLst>
                                            <p:cond delay="0"/>
                                          </p:stCondLst>
                                        </p:cTn>
                                        <p:tgtEl>
                                          <p:spTgt spid="144"/>
                                        </p:tgtEl>
                                        <p:attrNameLst>
                                          <p:attrName>style.visibility</p:attrName>
                                        </p:attrNameLst>
                                      </p:cBhvr>
                                      <p:to>
                                        <p:strVal val="visible"/>
                                      </p:to>
                                    </p:set>
                                    <p:animEffect transition="in" filter="box(in)">
                                      <p:cBhvr>
                                        <p:cTn id="13" dur="500"/>
                                        <p:tgtEl>
                                          <p:spTgt spid="144"/>
                                        </p:tgtEl>
                                      </p:cBhvr>
                                    </p:animEffect>
                                  </p:childTnLst>
                                </p:cTn>
                              </p:par>
                              <p:par>
                                <p:cTn id="14" presetID="4" presetClass="entr" presetSubtype="16" fill="hold" nodeType="withEffect">
                                  <p:stCondLst>
                                    <p:cond delay="0"/>
                                  </p:stCondLst>
                                  <p:childTnLst>
                                    <p:set>
                                      <p:cBhvr>
                                        <p:cTn id="15" dur="1" fill="hold">
                                          <p:stCondLst>
                                            <p:cond delay="0"/>
                                          </p:stCondLst>
                                        </p:cTn>
                                        <p:tgtEl>
                                          <p:spTgt spid="143"/>
                                        </p:tgtEl>
                                        <p:attrNameLst>
                                          <p:attrName>style.visibility</p:attrName>
                                        </p:attrNameLst>
                                      </p:cBhvr>
                                      <p:to>
                                        <p:strVal val="visible"/>
                                      </p:to>
                                    </p:set>
                                    <p:animEffect transition="in" filter="box(in)">
                                      <p:cBhvr>
                                        <p:cTn id="16" dur="500"/>
                                        <p:tgtEl>
                                          <p:spTgt spid="143"/>
                                        </p:tgtEl>
                                      </p:cBhvr>
                                    </p:animEffect>
                                  </p:childTnLst>
                                </p:cTn>
                              </p:par>
                              <p:par>
                                <p:cTn id="17" presetID="4" presetClass="entr" presetSubtype="16" fill="hold" nodeType="withEffect">
                                  <p:stCondLst>
                                    <p:cond delay="0"/>
                                  </p:stCondLst>
                                  <p:childTnLst>
                                    <p:set>
                                      <p:cBhvr>
                                        <p:cTn id="18" dur="1" fill="hold">
                                          <p:stCondLst>
                                            <p:cond delay="0"/>
                                          </p:stCondLst>
                                        </p:cTn>
                                        <p:tgtEl>
                                          <p:spTgt spid="47"/>
                                        </p:tgtEl>
                                        <p:attrNameLst>
                                          <p:attrName>style.visibility</p:attrName>
                                        </p:attrNameLst>
                                      </p:cBhvr>
                                      <p:to>
                                        <p:strVal val="visible"/>
                                      </p:to>
                                    </p:set>
                                    <p:animEffect transition="in" filter="box(in)">
                                      <p:cBhvr>
                                        <p:cTn id="19" dur="500"/>
                                        <p:tgtEl>
                                          <p:spTgt spid="47"/>
                                        </p:tgtEl>
                                      </p:cBhvr>
                                    </p:animEffect>
                                  </p:childTnLst>
                                </p:cTn>
                              </p:par>
                              <p:par>
                                <p:cTn id="20" presetID="4" presetClass="entr" presetSubtype="16" fill="hold" nodeType="withEffect">
                                  <p:stCondLst>
                                    <p:cond delay="0"/>
                                  </p:stCondLst>
                                  <p:childTnLst>
                                    <p:set>
                                      <p:cBhvr>
                                        <p:cTn id="21" dur="1" fill="hold">
                                          <p:stCondLst>
                                            <p:cond delay="0"/>
                                          </p:stCondLst>
                                        </p:cTn>
                                        <p:tgtEl>
                                          <p:spTgt spid="141"/>
                                        </p:tgtEl>
                                        <p:attrNameLst>
                                          <p:attrName>style.visibility</p:attrName>
                                        </p:attrNameLst>
                                      </p:cBhvr>
                                      <p:to>
                                        <p:strVal val="visible"/>
                                      </p:to>
                                    </p:set>
                                    <p:animEffect transition="in" filter="box(in)">
                                      <p:cBhvr>
                                        <p:cTn id="22" dur="500"/>
                                        <p:tgtEl>
                                          <p:spTgt spid="141"/>
                                        </p:tgtEl>
                                      </p:cBhvr>
                                    </p:animEffect>
                                  </p:childTnLst>
                                </p:cTn>
                              </p:par>
                              <p:par>
                                <p:cTn id="23" presetID="4" presetClass="entr" presetSubtype="16" fill="hold" nodeType="withEffect">
                                  <p:stCondLst>
                                    <p:cond delay="0"/>
                                  </p:stCondLst>
                                  <p:childTnLst>
                                    <p:set>
                                      <p:cBhvr>
                                        <p:cTn id="24" dur="1" fill="hold">
                                          <p:stCondLst>
                                            <p:cond delay="0"/>
                                          </p:stCondLst>
                                        </p:cTn>
                                        <p:tgtEl>
                                          <p:spTgt spid="139"/>
                                        </p:tgtEl>
                                        <p:attrNameLst>
                                          <p:attrName>style.visibility</p:attrName>
                                        </p:attrNameLst>
                                      </p:cBhvr>
                                      <p:to>
                                        <p:strVal val="visible"/>
                                      </p:to>
                                    </p:set>
                                    <p:animEffect transition="in" filter="box(in)">
                                      <p:cBhvr>
                                        <p:cTn id="25" dur="500"/>
                                        <p:tgtEl>
                                          <p:spTgt spid="139"/>
                                        </p:tgtEl>
                                      </p:cBhvr>
                                    </p:animEffect>
                                  </p:childTnLst>
                                </p:cTn>
                              </p:par>
                              <p:par>
                                <p:cTn id="26" presetID="4" presetClass="entr" presetSubtype="16" fill="hold" nodeType="withEffect">
                                  <p:stCondLst>
                                    <p:cond delay="0"/>
                                  </p:stCondLst>
                                  <p:childTnLst>
                                    <p:set>
                                      <p:cBhvr>
                                        <p:cTn id="27" dur="1" fill="hold">
                                          <p:stCondLst>
                                            <p:cond delay="0"/>
                                          </p:stCondLst>
                                        </p:cTn>
                                        <p:tgtEl>
                                          <p:spTgt spid="153"/>
                                        </p:tgtEl>
                                        <p:attrNameLst>
                                          <p:attrName>style.visibility</p:attrName>
                                        </p:attrNameLst>
                                      </p:cBhvr>
                                      <p:to>
                                        <p:strVal val="visible"/>
                                      </p:to>
                                    </p:set>
                                    <p:animEffect transition="in" filter="box(in)">
                                      <p:cBhvr>
                                        <p:cTn id="28" dur="500"/>
                                        <p:tgtEl>
                                          <p:spTgt spid="153"/>
                                        </p:tgtEl>
                                      </p:cBhvr>
                                    </p:animEffect>
                                  </p:childTnLst>
                                </p:cTn>
                              </p:par>
                              <p:par>
                                <p:cTn id="29" presetID="4" presetClass="entr" presetSubtype="16" fill="hold" nodeType="withEffect">
                                  <p:stCondLst>
                                    <p:cond delay="0"/>
                                  </p:stCondLst>
                                  <p:childTnLst>
                                    <p:set>
                                      <p:cBhvr>
                                        <p:cTn id="30" dur="1" fill="hold">
                                          <p:stCondLst>
                                            <p:cond delay="0"/>
                                          </p:stCondLst>
                                        </p:cTn>
                                        <p:tgtEl>
                                          <p:spTgt spid="81"/>
                                        </p:tgtEl>
                                        <p:attrNameLst>
                                          <p:attrName>style.visibility</p:attrName>
                                        </p:attrNameLst>
                                      </p:cBhvr>
                                      <p:to>
                                        <p:strVal val="visible"/>
                                      </p:to>
                                    </p:set>
                                    <p:animEffect transition="in" filter="box(in)">
                                      <p:cBhvr>
                                        <p:cTn id="31" dur="500"/>
                                        <p:tgtEl>
                                          <p:spTgt spid="81"/>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4" presetClass="entr" presetSubtype="16" fill="hold" nodeType="clickEffect">
                                  <p:stCondLst>
                                    <p:cond delay="0"/>
                                  </p:stCondLst>
                                  <p:childTnLst>
                                    <p:set>
                                      <p:cBhvr>
                                        <p:cTn id="35" dur="1" fill="hold">
                                          <p:stCondLst>
                                            <p:cond delay="0"/>
                                          </p:stCondLst>
                                        </p:cTn>
                                        <p:tgtEl>
                                          <p:spTgt spid="129"/>
                                        </p:tgtEl>
                                        <p:attrNameLst>
                                          <p:attrName>style.visibility</p:attrName>
                                        </p:attrNameLst>
                                      </p:cBhvr>
                                      <p:to>
                                        <p:strVal val="visible"/>
                                      </p:to>
                                    </p:set>
                                    <p:animEffect transition="in" filter="box(in)">
                                      <p:cBhvr>
                                        <p:cTn id="36" dur="500"/>
                                        <p:tgtEl>
                                          <p:spTgt spid="129"/>
                                        </p:tgtEl>
                                      </p:cBhvr>
                                    </p:animEffect>
                                  </p:childTnLst>
                                </p:cTn>
                              </p:par>
                              <p:par>
                                <p:cTn id="37" presetID="4" presetClass="entr" presetSubtype="16" fill="hold" nodeType="withEffect">
                                  <p:stCondLst>
                                    <p:cond delay="0"/>
                                  </p:stCondLst>
                                  <p:childTnLst>
                                    <p:set>
                                      <p:cBhvr>
                                        <p:cTn id="38" dur="1" fill="hold">
                                          <p:stCondLst>
                                            <p:cond delay="0"/>
                                          </p:stCondLst>
                                        </p:cTn>
                                        <p:tgtEl>
                                          <p:spTgt spid="144"/>
                                        </p:tgtEl>
                                        <p:attrNameLst>
                                          <p:attrName>style.visibility</p:attrName>
                                        </p:attrNameLst>
                                      </p:cBhvr>
                                      <p:to>
                                        <p:strVal val="visible"/>
                                      </p:to>
                                    </p:set>
                                    <p:animEffect transition="in" filter="box(in)">
                                      <p:cBhvr>
                                        <p:cTn id="39" dur="500"/>
                                        <p:tgtEl>
                                          <p:spTgt spid="144"/>
                                        </p:tgtEl>
                                      </p:cBhvr>
                                    </p:animEffect>
                                  </p:childTnLst>
                                </p:cTn>
                              </p:par>
                              <p:par>
                                <p:cTn id="40" presetID="4" presetClass="entr" presetSubtype="16" fill="hold" nodeType="withEffect">
                                  <p:stCondLst>
                                    <p:cond delay="0"/>
                                  </p:stCondLst>
                                  <p:childTnLst>
                                    <p:set>
                                      <p:cBhvr>
                                        <p:cTn id="41" dur="1" fill="hold">
                                          <p:stCondLst>
                                            <p:cond delay="0"/>
                                          </p:stCondLst>
                                        </p:cTn>
                                        <p:tgtEl>
                                          <p:spTgt spid="167"/>
                                        </p:tgtEl>
                                        <p:attrNameLst>
                                          <p:attrName>style.visibility</p:attrName>
                                        </p:attrNameLst>
                                      </p:cBhvr>
                                      <p:to>
                                        <p:strVal val="visible"/>
                                      </p:to>
                                    </p:set>
                                    <p:animEffect transition="in" filter="box(in)">
                                      <p:cBhvr>
                                        <p:cTn id="42" dur="500"/>
                                        <p:tgtEl>
                                          <p:spTgt spid="167"/>
                                        </p:tgtEl>
                                      </p:cBhvr>
                                    </p:animEffect>
                                  </p:childTnLst>
                                </p:cTn>
                              </p:par>
                              <p:par>
                                <p:cTn id="43" presetID="4" presetClass="entr" presetSubtype="16" fill="hold" nodeType="withEffect">
                                  <p:stCondLst>
                                    <p:cond delay="0"/>
                                  </p:stCondLst>
                                  <p:childTnLst>
                                    <p:set>
                                      <p:cBhvr>
                                        <p:cTn id="44" dur="1" fill="hold">
                                          <p:stCondLst>
                                            <p:cond delay="0"/>
                                          </p:stCondLst>
                                        </p:cTn>
                                        <p:tgtEl>
                                          <p:spTgt spid="146"/>
                                        </p:tgtEl>
                                        <p:attrNameLst>
                                          <p:attrName>style.visibility</p:attrName>
                                        </p:attrNameLst>
                                      </p:cBhvr>
                                      <p:to>
                                        <p:strVal val="visible"/>
                                      </p:to>
                                    </p:set>
                                    <p:animEffect transition="in" filter="box(in)">
                                      <p:cBhvr>
                                        <p:cTn id="45" dur="500"/>
                                        <p:tgtEl>
                                          <p:spTgt spid="146"/>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4" presetClass="entr" presetSubtype="16" fill="hold" nodeType="clickEffect">
                                  <p:stCondLst>
                                    <p:cond delay="0"/>
                                  </p:stCondLst>
                                  <p:childTnLst>
                                    <p:set>
                                      <p:cBhvr>
                                        <p:cTn id="49" dur="1" fill="hold">
                                          <p:stCondLst>
                                            <p:cond delay="0"/>
                                          </p:stCondLst>
                                        </p:cTn>
                                        <p:tgtEl>
                                          <p:spTgt spid="155"/>
                                        </p:tgtEl>
                                        <p:attrNameLst>
                                          <p:attrName>style.visibility</p:attrName>
                                        </p:attrNameLst>
                                      </p:cBhvr>
                                      <p:to>
                                        <p:strVal val="visible"/>
                                      </p:to>
                                    </p:set>
                                    <p:animEffect transition="in" filter="box(in)">
                                      <p:cBhvr>
                                        <p:cTn id="50" dur="500"/>
                                        <p:tgtEl>
                                          <p:spTgt spid="155"/>
                                        </p:tgtEl>
                                      </p:cBhvr>
                                    </p:animEffect>
                                  </p:childTnLst>
                                </p:cTn>
                              </p:par>
                              <p:par>
                                <p:cTn id="51" presetID="4" presetClass="entr" presetSubtype="16" fill="hold" nodeType="withEffect">
                                  <p:stCondLst>
                                    <p:cond delay="0"/>
                                  </p:stCondLst>
                                  <p:childTnLst>
                                    <p:set>
                                      <p:cBhvr>
                                        <p:cTn id="52" dur="1" fill="hold">
                                          <p:stCondLst>
                                            <p:cond delay="0"/>
                                          </p:stCondLst>
                                        </p:cTn>
                                        <p:tgtEl>
                                          <p:spTgt spid="109"/>
                                        </p:tgtEl>
                                        <p:attrNameLst>
                                          <p:attrName>style.visibility</p:attrName>
                                        </p:attrNameLst>
                                      </p:cBhvr>
                                      <p:to>
                                        <p:strVal val="visible"/>
                                      </p:to>
                                    </p:set>
                                    <p:animEffect transition="in" filter="box(in)">
                                      <p:cBhvr>
                                        <p:cTn id="53" dur="500"/>
                                        <p:tgtEl>
                                          <p:spTgt spid="109"/>
                                        </p:tgtEl>
                                      </p:cBhvr>
                                    </p:animEffect>
                                  </p:childTnLst>
                                </p:cTn>
                              </p:par>
                              <p:par>
                                <p:cTn id="54" presetID="4" presetClass="entr" presetSubtype="16" fill="hold" nodeType="withEffect">
                                  <p:stCondLst>
                                    <p:cond delay="0"/>
                                  </p:stCondLst>
                                  <p:childTnLst>
                                    <p:set>
                                      <p:cBhvr>
                                        <p:cTn id="55" dur="1" fill="hold">
                                          <p:stCondLst>
                                            <p:cond delay="0"/>
                                          </p:stCondLst>
                                        </p:cTn>
                                        <p:tgtEl>
                                          <p:spTgt spid="87"/>
                                        </p:tgtEl>
                                        <p:attrNameLst>
                                          <p:attrName>style.visibility</p:attrName>
                                        </p:attrNameLst>
                                      </p:cBhvr>
                                      <p:to>
                                        <p:strVal val="visible"/>
                                      </p:to>
                                    </p:set>
                                    <p:animEffect transition="in" filter="box(in)">
                                      <p:cBhvr>
                                        <p:cTn id="56" dur="500"/>
                                        <p:tgtEl>
                                          <p:spTgt spid="87"/>
                                        </p:tgtEl>
                                      </p:cBhvr>
                                    </p:animEffect>
                                  </p:childTnLst>
                                </p:cTn>
                              </p:par>
                              <p:par>
                                <p:cTn id="57" presetID="4" presetClass="entr" presetSubtype="16" fill="hold" nodeType="withEffect">
                                  <p:stCondLst>
                                    <p:cond delay="0"/>
                                  </p:stCondLst>
                                  <p:childTnLst>
                                    <p:set>
                                      <p:cBhvr>
                                        <p:cTn id="58" dur="1" fill="hold">
                                          <p:stCondLst>
                                            <p:cond delay="0"/>
                                          </p:stCondLst>
                                        </p:cTn>
                                        <p:tgtEl>
                                          <p:spTgt spid="110"/>
                                        </p:tgtEl>
                                        <p:attrNameLst>
                                          <p:attrName>style.visibility</p:attrName>
                                        </p:attrNameLst>
                                      </p:cBhvr>
                                      <p:to>
                                        <p:strVal val="visible"/>
                                      </p:to>
                                    </p:set>
                                    <p:animEffect transition="in" filter="box(in)">
                                      <p:cBhvr>
                                        <p:cTn id="59" dur="500"/>
                                        <p:tgtEl>
                                          <p:spTgt spid="110"/>
                                        </p:tgtEl>
                                      </p:cBhvr>
                                    </p:animEffect>
                                  </p:childTnLst>
                                </p:cTn>
                              </p:par>
                              <p:par>
                                <p:cTn id="60" presetID="4" presetClass="entr" presetSubtype="16" fill="hold" nodeType="withEffect">
                                  <p:stCondLst>
                                    <p:cond delay="0"/>
                                  </p:stCondLst>
                                  <p:childTnLst>
                                    <p:set>
                                      <p:cBhvr>
                                        <p:cTn id="61" dur="1" fill="hold">
                                          <p:stCondLst>
                                            <p:cond delay="0"/>
                                          </p:stCondLst>
                                        </p:cTn>
                                        <p:tgtEl>
                                          <p:spTgt spid="90"/>
                                        </p:tgtEl>
                                        <p:attrNameLst>
                                          <p:attrName>style.visibility</p:attrName>
                                        </p:attrNameLst>
                                      </p:cBhvr>
                                      <p:to>
                                        <p:strVal val="visible"/>
                                      </p:to>
                                    </p:set>
                                    <p:animEffect transition="in" filter="box(in)">
                                      <p:cBhvr>
                                        <p:cTn id="62" dur="500"/>
                                        <p:tgtEl>
                                          <p:spTgt spid="90"/>
                                        </p:tgtEl>
                                      </p:cBhvr>
                                    </p:animEffect>
                                  </p:childTnLst>
                                </p:cTn>
                              </p:par>
                              <p:par>
                                <p:cTn id="63" presetID="4" presetClass="entr" presetSubtype="16" fill="hold" nodeType="withEffect">
                                  <p:stCondLst>
                                    <p:cond delay="0"/>
                                  </p:stCondLst>
                                  <p:childTnLst>
                                    <p:set>
                                      <p:cBhvr>
                                        <p:cTn id="64" dur="1" fill="hold">
                                          <p:stCondLst>
                                            <p:cond delay="0"/>
                                          </p:stCondLst>
                                        </p:cTn>
                                        <p:tgtEl>
                                          <p:spTgt spid="120"/>
                                        </p:tgtEl>
                                        <p:attrNameLst>
                                          <p:attrName>style.visibility</p:attrName>
                                        </p:attrNameLst>
                                      </p:cBhvr>
                                      <p:to>
                                        <p:strVal val="visible"/>
                                      </p:to>
                                    </p:set>
                                    <p:animEffect transition="in" filter="box(in)">
                                      <p:cBhvr>
                                        <p:cTn id="65" dur="500"/>
                                        <p:tgtEl>
                                          <p:spTgt spid="120"/>
                                        </p:tgtEl>
                                      </p:cBhvr>
                                    </p:animEffect>
                                  </p:childTnLst>
                                </p:cTn>
                              </p:par>
                              <p:par>
                                <p:cTn id="66" presetID="4" presetClass="entr" presetSubtype="16" fill="hold" nodeType="withEffect">
                                  <p:stCondLst>
                                    <p:cond delay="0"/>
                                  </p:stCondLst>
                                  <p:childTnLst>
                                    <p:set>
                                      <p:cBhvr>
                                        <p:cTn id="67" dur="1" fill="hold">
                                          <p:stCondLst>
                                            <p:cond delay="0"/>
                                          </p:stCondLst>
                                        </p:cTn>
                                        <p:tgtEl>
                                          <p:spTgt spid="107"/>
                                        </p:tgtEl>
                                        <p:attrNameLst>
                                          <p:attrName>style.visibility</p:attrName>
                                        </p:attrNameLst>
                                      </p:cBhvr>
                                      <p:to>
                                        <p:strVal val="visible"/>
                                      </p:to>
                                    </p:set>
                                    <p:animEffect transition="in" filter="box(in)">
                                      <p:cBhvr>
                                        <p:cTn id="68" dur="500"/>
                                        <p:tgtEl>
                                          <p:spTgt spid="107"/>
                                        </p:tgtEl>
                                      </p:cBhvr>
                                    </p:animEffect>
                                  </p:childTnLst>
                                </p:cTn>
                              </p:par>
                            </p:childTnLst>
                          </p:cTn>
                        </p:par>
                      </p:childTnLst>
                    </p:cTn>
                  </p:par>
                  <p:par>
                    <p:cTn id="69" fill="hold" nodeType="clickPar">
                      <p:stCondLst>
                        <p:cond delay="indefinite"/>
                      </p:stCondLst>
                      <p:childTnLst>
                        <p:par>
                          <p:cTn id="70" fill="hold" nodeType="withGroup">
                            <p:stCondLst>
                              <p:cond delay="0"/>
                            </p:stCondLst>
                            <p:childTnLst>
                              <p:par>
                                <p:cTn id="71" presetID="4" presetClass="entr" presetSubtype="16" fill="hold" nodeType="clickEffect">
                                  <p:stCondLst>
                                    <p:cond delay="0"/>
                                  </p:stCondLst>
                                  <p:childTnLst>
                                    <p:set>
                                      <p:cBhvr>
                                        <p:cTn id="72" dur="1" fill="hold">
                                          <p:stCondLst>
                                            <p:cond delay="0"/>
                                          </p:stCondLst>
                                        </p:cTn>
                                        <p:tgtEl>
                                          <p:spTgt spid="35"/>
                                        </p:tgtEl>
                                        <p:attrNameLst>
                                          <p:attrName>style.visibility</p:attrName>
                                        </p:attrNameLst>
                                      </p:cBhvr>
                                      <p:to>
                                        <p:strVal val="visible"/>
                                      </p:to>
                                    </p:set>
                                    <p:animEffect transition="in" filter="box(in)">
                                      <p:cBhvr>
                                        <p:cTn id="73" dur="500"/>
                                        <p:tgtEl>
                                          <p:spTgt spid="35"/>
                                        </p:tgtEl>
                                      </p:cBhvr>
                                    </p:animEffect>
                                  </p:childTnLst>
                                </p:cTn>
                              </p:par>
                              <p:par>
                                <p:cTn id="74" presetID="4" presetClass="entr" presetSubtype="16" fill="hold" nodeType="withEffect">
                                  <p:stCondLst>
                                    <p:cond delay="0"/>
                                  </p:stCondLst>
                                  <p:childTnLst>
                                    <p:set>
                                      <p:cBhvr>
                                        <p:cTn id="75" dur="1" fill="hold">
                                          <p:stCondLst>
                                            <p:cond delay="0"/>
                                          </p:stCondLst>
                                        </p:cTn>
                                        <p:tgtEl>
                                          <p:spTgt spid="197"/>
                                        </p:tgtEl>
                                        <p:attrNameLst>
                                          <p:attrName>style.visibility</p:attrName>
                                        </p:attrNameLst>
                                      </p:cBhvr>
                                      <p:to>
                                        <p:strVal val="visible"/>
                                      </p:to>
                                    </p:set>
                                    <p:animEffect transition="in" filter="box(in)">
                                      <p:cBhvr>
                                        <p:cTn id="76" dur="500"/>
                                        <p:tgtEl>
                                          <p:spTgt spid="197"/>
                                        </p:tgtEl>
                                      </p:cBhvr>
                                    </p:animEffect>
                                  </p:childTnLst>
                                </p:cTn>
                              </p:par>
                              <p:par>
                                <p:cTn id="77" presetID="4" presetClass="entr" presetSubtype="16" fill="hold" nodeType="withEffect">
                                  <p:stCondLst>
                                    <p:cond delay="0"/>
                                  </p:stCondLst>
                                  <p:childTnLst>
                                    <p:set>
                                      <p:cBhvr>
                                        <p:cTn id="78" dur="1" fill="hold">
                                          <p:stCondLst>
                                            <p:cond delay="0"/>
                                          </p:stCondLst>
                                        </p:cTn>
                                        <p:tgtEl>
                                          <p:spTgt spid="158"/>
                                        </p:tgtEl>
                                        <p:attrNameLst>
                                          <p:attrName>style.visibility</p:attrName>
                                        </p:attrNameLst>
                                      </p:cBhvr>
                                      <p:to>
                                        <p:strVal val="visible"/>
                                      </p:to>
                                    </p:set>
                                    <p:animEffect transition="in" filter="box(in)">
                                      <p:cBhvr>
                                        <p:cTn id="79" dur="500"/>
                                        <p:tgtEl>
                                          <p:spTgt spid="158"/>
                                        </p:tgtEl>
                                      </p:cBhvr>
                                    </p:animEffect>
                                  </p:childTnLst>
                                </p:cTn>
                              </p:par>
                              <p:par>
                                <p:cTn id="80" presetID="4" presetClass="entr" presetSubtype="16" fill="hold" nodeType="withEffect">
                                  <p:stCondLst>
                                    <p:cond delay="0"/>
                                  </p:stCondLst>
                                  <p:childTnLst>
                                    <p:set>
                                      <p:cBhvr>
                                        <p:cTn id="81" dur="1" fill="hold">
                                          <p:stCondLst>
                                            <p:cond delay="0"/>
                                          </p:stCondLst>
                                        </p:cTn>
                                        <p:tgtEl>
                                          <p:spTgt spid="97"/>
                                        </p:tgtEl>
                                        <p:attrNameLst>
                                          <p:attrName>style.visibility</p:attrName>
                                        </p:attrNameLst>
                                      </p:cBhvr>
                                      <p:to>
                                        <p:strVal val="visible"/>
                                      </p:to>
                                    </p:set>
                                    <p:animEffect transition="in" filter="box(in)">
                                      <p:cBhvr>
                                        <p:cTn id="82" dur="500"/>
                                        <p:tgtEl>
                                          <p:spTgt spid="97"/>
                                        </p:tgtEl>
                                      </p:cBhvr>
                                    </p:animEffect>
                                  </p:childTnLst>
                                </p:cTn>
                              </p:par>
                              <p:par>
                                <p:cTn id="83" presetID="4" presetClass="entr" presetSubtype="16" fill="hold" nodeType="withEffect">
                                  <p:stCondLst>
                                    <p:cond delay="0"/>
                                  </p:stCondLst>
                                  <p:childTnLst>
                                    <p:set>
                                      <p:cBhvr>
                                        <p:cTn id="84" dur="1" fill="hold">
                                          <p:stCondLst>
                                            <p:cond delay="0"/>
                                          </p:stCondLst>
                                        </p:cTn>
                                        <p:tgtEl>
                                          <p:spTgt spid="161"/>
                                        </p:tgtEl>
                                        <p:attrNameLst>
                                          <p:attrName>style.visibility</p:attrName>
                                        </p:attrNameLst>
                                      </p:cBhvr>
                                      <p:to>
                                        <p:strVal val="visible"/>
                                      </p:to>
                                    </p:set>
                                    <p:animEffect transition="in" filter="box(in)">
                                      <p:cBhvr>
                                        <p:cTn id="85" dur="500"/>
                                        <p:tgtEl>
                                          <p:spTgt spid="161"/>
                                        </p:tgtEl>
                                      </p:cBhvr>
                                    </p:animEffect>
                                  </p:childTnLst>
                                </p:cTn>
                              </p:par>
                              <p:par>
                                <p:cTn id="86" presetID="4" presetClass="entr" presetSubtype="16" fill="hold" nodeType="withEffect">
                                  <p:stCondLst>
                                    <p:cond delay="0"/>
                                  </p:stCondLst>
                                  <p:childTnLst>
                                    <p:set>
                                      <p:cBhvr>
                                        <p:cTn id="87" dur="1" fill="hold">
                                          <p:stCondLst>
                                            <p:cond delay="0"/>
                                          </p:stCondLst>
                                        </p:cTn>
                                        <p:tgtEl>
                                          <p:spTgt spid="119"/>
                                        </p:tgtEl>
                                        <p:attrNameLst>
                                          <p:attrName>style.visibility</p:attrName>
                                        </p:attrNameLst>
                                      </p:cBhvr>
                                      <p:to>
                                        <p:strVal val="visible"/>
                                      </p:to>
                                    </p:set>
                                    <p:animEffect transition="in" filter="box(in)">
                                      <p:cBhvr>
                                        <p:cTn id="88" dur="500"/>
                                        <p:tgtEl>
                                          <p:spTgt spid="119"/>
                                        </p:tgtEl>
                                      </p:cBhvr>
                                    </p:animEffect>
                                  </p:childTnLst>
                                </p:cTn>
                              </p:par>
                              <p:par>
                                <p:cTn id="89" presetID="4" presetClass="entr" presetSubtype="16" fill="hold" nodeType="withEffect">
                                  <p:stCondLst>
                                    <p:cond delay="0"/>
                                  </p:stCondLst>
                                  <p:childTnLst>
                                    <p:set>
                                      <p:cBhvr>
                                        <p:cTn id="90" dur="1" fill="hold">
                                          <p:stCondLst>
                                            <p:cond delay="0"/>
                                          </p:stCondLst>
                                        </p:cTn>
                                        <p:tgtEl>
                                          <p:spTgt spid="65"/>
                                        </p:tgtEl>
                                        <p:attrNameLst>
                                          <p:attrName>style.visibility</p:attrName>
                                        </p:attrNameLst>
                                      </p:cBhvr>
                                      <p:to>
                                        <p:strVal val="visible"/>
                                      </p:to>
                                    </p:set>
                                    <p:animEffect transition="in" filter="box(in)">
                                      <p:cBhvr>
                                        <p:cTn id="91" dur="500"/>
                                        <p:tgtEl>
                                          <p:spTgt spid="65"/>
                                        </p:tgtEl>
                                      </p:cBhvr>
                                    </p:animEffect>
                                  </p:childTnLst>
                                </p:cTn>
                              </p:par>
                              <p:par>
                                <p:cTn id="92" presetID="4" presetClass="entr" presetSubtype="16" fill="hold" nodeType="withEffect">
                                  <p:stCondLst>
                                    <p:cond delay="0"/>
                                  </p:stCondLst>
                                  <p:childTnLst>
                                    <p:set>
                                      <p:cBhvr>
                                        <p:cTn id="93" dur="1" fill="hold">
                                          <p:stCondLst>
                                            <p:cond delay="0"/>
                                          </p:stCondLst>
                                        </p:cTn>
                                        <p:tgtEl>
                                          <p:spTgt spid="74"/>
                                        </p:tgtEl>
                                        <p:attrNameLst>
                                          <p:attrName>style.visibility</p:attrName>
                                        </p:attrNameLst>
                                      </p:cBhvr>
                                      <p:to>
                                        <p:strVal val="visible"/>
                                      </p:to>
                                    </p:set>
                                    <p:animEffect transition="in" filter="box(in)">
                                      <p:cBhvr>
                                        <p:cTn id="94" dur="500"/>
                                        <p:tgtEl>
                                          <p:spTgt spid="74"/>
                                        </p:tgtEl>
                                      </p:cBhvr>
                                    </p:animEffect>
                                  </p:childTnLst>
                                </p:cTn>
                              </p:par>
                            </p:childTnLst>
                          </p:cTn>
                        </p:par>
                      </p:childTnLst>
                    </p:cTn>
                  </p:par>
                  <p:par>
                    <p:cTn id="95" fill="hold" nodeType="clickPar">
                      <p:stCondLst>
                        <p:cond delay="indefinite"/>
                      </p:stCondLst>
                      <p:childTnLst>
                        <p:par>
                          <p:cTn id="96" fill="hold" nodeType="withGroup">
                            <p:stCondLst>
                              <p:cond delay="0"/>
                            </p:stCondLst>
                            <p:childTnLst>
                              <p:par>
                                <p:cTn id="97" presetID="4" presetClass="entr" presetSubtype="16" fill="hold" nodeType="clickEffect">
                                  <p:stCondLst>
                                    <p:cond delay="0"/>
                                  </p:stCondLst>
                                  <p:childTnLst>
                                    <p:set>
                                      <p:cBhvr>
                                        <p:cTn id="98" dur="1" fill="hold">
                                          <p:stCondLst>
                                            <p:cond delay="0"/>
                                          </p:stCondLst>
                                        </p:cTn>
                                        <p:tgtEl>
                                          <p:spTgt spid="58"/>
                                        </p:tgtEl>
                                        <p:attrNameLst>
                                          <p:attrName>style.visibility</p:attrName>
                                        </p:attrNameLst>
                                      </p:cBhvr>
                                      <p:to>
                                        <p:strVal val="visible"/>
                                      </p:to>
                                    </p:set>
                                    <p:animEffect transition="in" filter="box(in)">
                                      <p:cBhvr>
                                        <p:cTn id="99" dur="500"/>
                                        <p:tgtEl>
                                          <p:spTgt spid="58"/>
                                        </p:tgtEl>
                                      </p:cBhvr>
                                    </p:animEffect>
                                  </p:childTnLst>
                                </p:cTn>
                              </p:par>
                              <p:par>
                                <p:cTn id="100" presetID="4" presetClass="entr" presetSubtype="16" fill="hold" nodeType="withEffect">
                                  <p:stCondLst>
                                    <p:cond delay="0"/>
                                  </p:stCondLst>
                                  <p:childTnLst>
                                    <p:set>
                                      <p:cBhvr>
                                        <p:cTn id="101" dur="1" fill="hold">
                                          <p:stCondLst>
                                            <p:cond delay="0"/>
                                          </p:stCondLst>
                                        </p:cTn>
                                        <p:tgtEl>
                                          <p:spTgt spid="62"/>
                                        </p:tgtEl>
                                        <p:attrNameLst>
                                          <p:attrName>style.visibility</p:attrName>
                                        </p:attrNameLst>
                                      </p:cBhvr>
                                      <p:to>
                                        <p:strVal val="visible"/>
                                      </p:to>
                                    </p:set>
                                    <p:animEffect transition="in" filter="box(in)">
                                      <p:cBhvr>
                                        <p:cTn id="102" dur="500"/>
                                        <p:tgtEl>
                                          <p:spTgt spid="62"/>
                                        </p:tgtEl>
                                      </p:cBhvr>
                                    </p:animEffect>
                                  </p:childTnLst>
                                </p:cTn>
                              </p:par>
                              <p:par>
                                <p:cTn id="103" presetID="4" presetClass="entr" presetSubtype="16" fill="hold" nodeType="withEffect">
                                  <p:stCondLst>
                                    <p:cond delay="0"/>
                                  </p:stCondLst>
                                  <p:childTnLst>
                                    <p:set>
                                      <p:cBhvr>
                                        <p:cTn id="104" dur="1" fill="hold">
                                          <p:stCondLst>
                                            <p:cond delay="0"/>
                                          </p:stCondLst>
                                        </p:cTn>
                                        <p:tgtEl>
                                          <p:spTgt spid="63"/>
                                        </p:tgtEl>
                                        <p:attrNameLst>
                                          <p:attrName>style.visibility</p:attrName>
                                        </p:attrNameLst>
                                      </p:cBhvr>
                                      <p:to>
                                        <p:strVal val="visible"/>
                                      </p:to>
                                    </p:set>
                                    <p:animEffect transition="in" filter="box(in)">
                                      <p:cBhvr>
                                        <p:cTn id="105" dur="500"/>
                                        <p:tgtEl>
                                          <p:spTgt spid="63"/>
                                        </p:tgtEl>
                                      </p:cBhvr>
                                    </p:animEffect>
                                  </p:childTnLst>
                                </p:cTn>
                              </p:par>
                              <p:par>
                                <p:cTn id="106" presetID="4" presetClass="entr" presetSubtype="16" fill="hold" nodeType="withEffect">
                                  <p:stCondLst>
                                    <p:cond delay="0"/>
                                  </p:stCondLst>
                                  <p:childTnLst>
                                    <p:set>
                                      <p:cBhvr>
                                        <p:cTn id="107" dur="1" fill="hold">
                                          <p:stCondLst>
                                            <p:cond delay="0"/>
                                          </p:stCondLst>
                                        </p:cTn>
                                        <p:tgtEl>
                                          <p:spTgt spid="66"/>
                                        </p:tgtEl>
                                        <p:attrNameLst>
                                          <p:attrName>style.visibility</p:attrName>
                                        </p:attrNameLst>
                                      </p:cBhvr>
                                      <p:to>
                                        <p:strVal val="visible"/>
                                      </p:to>
                                    </p:set>
                                    <p:animEffect transition="in" filter="box(in)">
                                      <p:cBhvr>
                                        <p:cTn id="108" dur="500"/>
                                        <p:tgtEl>
                                          <p:spTgt spid="66"/>
                                        </p:tgtEl>
                                      </p:cBhvr>
                                    </p:animEffect>
                                  </p:childTnLst>
                                </p:cTn>
                              </p:par>
                              <p:par>
                                <p:cTn id="109" presetID="4" presetClass="entr" presetSubtype="16" fill="hold" nodeType="withEffect">
                                  <p:stCondLst>
                                    <p:cond delay="0"/>
                                  </p:stCondLst>
                                  <p:childTnLst>
                                    <p:set>
                                      <p:cBhvr>
                                        <p:cTn id="110" dur="1" fill="hold">
                                          <p:stCondLst>
                                            <p:cond delay="0"/>
                                          </p:stCondLst>
                                        </p:cTn>
                                        <p:tgtEl>
                                          <p:spTgt spid="79"/>
                                        </p:tgtEl>
                                        <p:attrNameLst>
                                          <p:attrName>style.visibility</p:attrName>
                                        </p:attrNameLst>
                                      </p:cBhvr>
                                      <p:to>
                                        <p:strVal val="visible"/>
                                      </p:to>
                                    </p:set>
                                    <p:animEffect transition="in" filter="box(in)">
                                      <p:cBhvr>
                                        <p:cTn id="111" dur="500"/>
                                        <p:tgtEl>
                                          <p:spTgt spid="79"/>
                                        </p:tgtEl>
                                      </p:cBhvr>
                                    </p:animEffect>
                                  </p:childTnLst>
                                </p:cTn>
                              </p:par>
                              <p:par>
                                <p:cTn id="112" presetID="4" presetClass="entr" presetSubtype="16" fill="hold" nodeType="withEffect">
                                  <p:stCondLst>
                                    <p:cond delay="0"/>
                                  </p:stCondLst>
                                  <p:childTnLst>
                                    <p:set>
                                      <p:cBhvr>
                                        <p:cTn id="113" dur="1" fill="hold">
                                          <p:stCondLst>
                                            <p:cond delay="0"/>
                                          </p:stCondLst>
                                        </p:cTn>
                                        <p:tgtEl>
                                          <p:spTgt spid="176"/>
                                        </p:tgtEl>
                                        <p:attrNameLst>
                                          <p:attrName>style.visibility</p:attrName>
                                        </p:attrNameLst>
                                      </p:cBhvr>
                                      <p:to>
                                        <p:strVal val="visible"/>
                                      </p:to>
                                    </p:set>
                                    <p:animEffect transition="in" filter="box(in)">
                                      <p:cBhvr>
                                        <p:cTn id="114" dur="500"/>
                                        <p:tgtEl>
                                          <p:spTgt spid="176"/>
                                        </p:tgtEl>
                                      </p:cBhvr>
                                    </p:animEffect>
                                  </p:childTnLst>
                                </p:cTn>
                              </p:par>
                            </p:childTnLst>
                          </p:cTn>
                        </p:par>
                      </p:childTnLst>
                    </p:cTn>
                  </p:par>
                  <p:par>
                    <p:cTn id="115" fill="hold" nodeType="clickPar">
                      <p:stCondLst>
                        <p:cond delay="indefinite"/>
                      </p:stCondLst>
                      <p:childTnLst>
                        <p:par>
                          <p:cTn id="116" fill="hold" nodeType="withGroup">
                            <p:stCondLst>
                              <p:cond delay="0"/>
                            </p:stCondLst>
                            <p:childTnLst>
                              <p:par>
                                <p:cTn id="117" presetID="4" presetClass="entr" presetSubtype="16" fill="hold" nodeType="clickEffect">
                                  <p:stCondLst>
                                    <p:cond delay="0"/>
                                  </p:stCondLst>
                                  <p:childTnLst>
                                    <p:set>
                                      <p:cBhvr>
                                        <p:cTn id="118" dur="1" fill="hold">
                                          <p:stCondLst>
                                            <p:cond delay="0"/>
                                          </p:stCondLst>
                                        </p:cTn>
                                        <p:tgtEl>
                                          <p:spTgt spid="125"/>
                                        </p:tgtEl>
                                        <p:attrNameLst>
                                          <p:attrName>style.visibility</p:attrName>
                                        </p:attrNameLst>
                                      </p:cBhvr>
                                      <p:to>
                                        <p:strVal val="visible"/>
                                      </p:to>
                                    </p:set>
                                    <p:animEffect transition="in" filter="box(in)">
                                      <p:cBhvr>
                                        <p:cTn id="119" dur="500"/>
                                        <p:tgtEl>
                                          <p:spTgt spid="125"/>
                                        </p:tgtEl>
                                      </p:cBhvr>
                                    </p:animEffect>
                                  </p:childTnLst>
                                </p:cTn>
                              </p:par>
                            </p:childTnLst>
                          </p:cTn>
                        </p:par>
                      </p:childTnLst>
                    </p:cTn>
                  </p:par>
                  <p:par>
                    <p:cTn id="120" fill="hold" nodeType="clickPar">
                      <p:stCondLst>
                        <p:cond delay="indefinite"/>
                      </p:stCondLst>
                      <p:childTnLst>
                        <p:par>
                          <p:cTn id="121" fill="hold" nodeType="withGroup">
                            <p:stCondLst>
                              <p:cond delay="0"/>
                            </p:stCondLst>
                            <p:childTnLst>
                              <p:par>
                                <p:cTn id="122" presetID="4" presetClass="entr" presetSubtype="16" fill="hold" nodeType="clickEffect">
                                  <p:stCondLst>
                                    <p:cond delay="0"/>
                                  </p:stCondLst>
                                  <p:childTnLst>
                                    <p:set>
                                      <p:cBhvr>
                                        <p:cTn id="123" dur="1" fill="hold">
                                          <p:stCondLst>
                                            <p:cond delay="0"/>
                                          </p:stCondLst>
                                        </p:cTn>
                                        <p:tgtEl>
                                          <p:spTgt spid="106"/>
                                        </p:tgtEl>
                                        <p:attrNameLst>
                                          <p:attrName>style.visibility</p:attrName>
                                        </p:attrNameLst>
                                      </p:cBhvr>
                                      <p:to>
                                        <p:strVal val="visible"/>
                                      </p:to>
                                    </p:set>
                                    <p:animEffect transition="in" filter="box(in)">
                                      <p:cBhvr>
                                        <p:cTn id="124"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marinfa_a5jefgest\Mis documentos\Mis imágenes\Imagen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7650" y="-6350"/>
            <a:ext cx="9156700" cy="686435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5" name="Rectangle 6"/>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368F309E-89EA-48B7-AE01-E6A00C14FD4B}" type="slidenum">
              <a:rPr lang="es-ES" altLang="es-CL" sz="1200">
                <a:solidFill>
                  <a:srgbClr val="898989"/>
                </a:solidFill>
                <a:latin typeface="Calibri" panose="020F0502020204030204" pitchFamily="34" charset="0"/>
              </a:rPr>
              <a:pPr eaLnBrk="1" hangingPunct="1"/>
              <a:t>56</a:t>
            </a:fld>
            <a:endParaRPr lang="es-ES" altLang="es-CL" sz="1200">
              <a:solidFill>
                <a:srgbClr val="898989"/>
              </a:solidFill>
              <a:latin typeface="Calibri" panose="020F0502020204030204" pitchFamily="34" charset="0"/>
            </a:endParaRPr>
          </a:p>
        </p:txBody>
      </p:sp>
      <p:pic>
        <p:nvPicPr>
          <p:cNvPr id="34820" name="Picture 12" descr="CIM"/>
          <p:cNvPicPr>
            <a:picLocks noChangeAspect="1" noChangeArrowheads="1"/>
          </p:cNvPicPr>
          <p:nvPr/>
        </p:nvPicPr>
        <p:blipFill>
          <a:blip r:embed="rId4">
            <a:clrChange>
              <a:clrFrom>
                <a:srgbClr val="164205"/>
              </a:clrFrom>
              <a:clrTo>
                <a:srgbClr val="164205">
                  <a:alpha val="0"/>
                </a:srgbClr>
              </a:clrTo>
            </a:clrChange>
            <a:extLst>
              <a:ext uri="{28A0092B-C50C-407E-A947-70E740481C1C}">
                <a14:useLocalDpi xmlns:a14="http://schemas.microsoft.com/office/drawing/2010/main" val="0"/>
              </a:ext>
            </a:extLst>
          </a:blip>
          <a:srcRect/>
          <a:stretch>
            <a:fillRect/>
          </a:stretch>
        </p:blipFill>
        <p:spPr bwMode="auto">
          <a:xfrm>
            <a:off x="1524001" y="1"/>
            <a:ext cx="714375" cy="102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1" name="Text Box 13"/>
          <p:cNvSpPr txBox="1">
            <a:spLocks noChangeArrowheads="1"/>
          </p:cNvSpPr>
          <p:nvPr/>
        </p:nvSpPr>
        <p:spPr bwMode="auto">
          <a:xfrm>
            <a:off x="2640014" y="836613"/>
            <a:ext cx="6840537" cy="692150"/>
          </a:xfrm>
          <a:prstGeom prst="rect">
            <a:avLst/>
          </a:prstGeom>
          <a:solidFill>
            <a:srgbClr val="11225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pt-BR" altLang="es-CL" b="1">
                <a:solidFill>
                  <a:srgbClr val="FFFF00"/>
                </a:solidFill>
              </a:rPr>
              <a:t>U.T. Nº 4.   Redes de Comunicaciones.</a:t>
            </a:r>
          </a:p>
          <a:p>
            <a:pPr eaLnBrk="1" hangingPunct="1">
              <a:spcBef>
                <a:spcPct val="50000"/>
              </a:spcBef>
            </a:pPr>
            <a:r>
              <a:rPr lang="pt-BR" altLang="es-CL" sz="1400" b="1">
                <a:solidFill>
                  <a:srgbClr val="FFFF00"/>
                </a:solidFill>
              </a:rPr>
              <a:t>Tipos de Redes de Comunicaciones</a:t>
            </a:r>
            <a:endParaRPr lang="es-CL" altLang="es-CL" sz="1400" b="1">
              <a:solidFill>
                <a:srgbClr val="FFFF00"/>
              </a:solidFill>
            </a:endParaRPr>
          </a:p>
        </p:txBody>
      </p:sp>
      <p:sp>
        <p:nvSpPr>
          <p:cNvPr id="12" name="Text Box 2"/>
          <p:cNvSpPr txBox="1">
            <a:spLocks noChangeArrowheads="1"/>
          </p:cNvSpPr>
          <p:nvPr/>
        </p:nvSpPr>
        <p:spPr bwMode="auto">
          <a:xfrm>
            <a:off x="2460625" y="1528763"/>
            <a:ext cx="8027988" cy="427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endParaRPr lang="es-ES" altLang="es-CL" sz="1600"/>
          </a:p>
          <a:p>
            <a:pPr algn="ctr" eaLnBrk="1" hangingPunct="1"/>
            <a:r>
              <a:rPr lang="es-ES" altLang="es-CL" sz="1600" b="1"/>
              <a:t>REDES DE COMUNICACIONES COMUNES DE LA FUERZA IM DE DESEMBARCO </a:t>
            </a:r>
          </a:p>
          <a:p>
            <a:pPr algn="ctr" eaLnBrk="1" hangingPunct="1"/>
            <a:r>
              <a:rPr lang="es-ES" altLang="es-CL" sz="1600" b="1"/>
              <a:t>(PM -  CECOM</a:t>
            </a:r>
            <a:r>
              <a:rPr lang="es-ES" altLang="es-CL" sz="1600"/>
              <a:t>)</a:t>
            </a:r>
          </a:p>
          <a:p>
            <a:pPr algn="just" eaLnBrk="1" hangingPunct="1"/>
            <a:endParaRPr lang="es-ES" altLang="es-CL" sz="1600"/>
          </a:p>
          <a:p>
            <a:pPr algn="just" eaLnBrk="1" hangingPunct="1"/>
            <a:r>
              <a:rPr lang="es-ES" altLang="es-CL" sz="1600"/>
              <a:t>REDES EN QUE PARTICIPA LA FUERZA IM. DE DESEMBARCO, CON OTROS MANDOS DE LA FTA.</a:t>
            </a:r>
          </a:p>
          <a:p>
            <a:pPr algn="just" eaLnBrk="1" hangingPunct="1"/>
            <a:endParaRPr lang="es-ES" altLang="es-CL" sz="1600"/>
          </a:p>
          <a:p>
            <a:pPr algn="just" eaLnBrk="1" hangingPunct="1"/>
            <a:r>
              <a:rPr lang="es-ES" altLang="es-CL" sz="1600" b="1"/>
              <a:t>RED DE ENLACE NAVAL:</a:t>
            </a:r>
          </a:p>
          <a:p>
            <a:pPr algn="just" eaLnBrk="1" hangingPunct="1"/>
            <a:r>
              <a:rPr lang="es-ES" altLang="es-CL" sz="1600"/>
              <a:t>ENLAZA AL MANDO NAVAL CON EL MANDO DE LA FIM. OPERA EN HF.</a:t>
            </a:r>
          </a:p>
          <a:p>
            <a:pPr algn="just" eaLnBrk="1" hangingPunct="1"/>
            <a:endParaRPr lang="es-ES" altLang="es-CL" sz="1600"/>
          </a:p>
          <a:p>
            <a:pPr algn="just" eaLnBrk="1" hangingPunct="1"/>
            <a:r>
              <a:rPr lang="es-ES" altLang="es-CL" sz="1600" b="1"/>
              <a:t>RED DE MANDO DE LA FTA.: </a:t>
            </a:r>
          </a:p>
          <a:p>
            <a:pPr algn="just" eaLnBrk="1" hangingPunct="1"/>
            <a:r>
              <a:rPr lang="es-ES" altLang="es-CL" sz="1600"/>
              <a:t>PARA LA CONDUCCIÓN Y LA COORDINACIÓN ENTRE LA FTA. Y LA FIM. OPERA EN HF/UHF.</a:t>
            </a:r>
          </a:p>
          <a:p>
            <a:pPr algn="just" eaLnBrk="1" hangingPunct="1"/>
            <a:endParaRPr lang="es-ES" altLang="es-CL" sz="1600"/>
          </a:p>
          <a:p>
            <a:pPr algn="just" eaLnBrk="1" hangingPunct="1"/>
            <a:r>
              <a:rPr lang="es-ES" altLang="es-CL" sz="1600" b="1"/>
              <a:t>RED LOGÍSTICA FTA.:</a:t>
            </a:r>
          </a:p>
          <a:p>
            <a:pPr algn="just" eaLnBrk="1" hangingPunct="1"/>
            <a:r>
              <a:rPr lang="es-ES" altLang="es-CL" sz="1600"/>
              <a:t>PARA CURSAR INFORMACIONES O REQUERIMIENTOS LOGÍSTICOS ENTRE LA FTA. Y LA FIM. OPERA EN VHF/HF.</a:t>
            </a:r>
          </a:p>
        </p:txBody>
      </p:sp>
    </p:spTree>
    <p:extLst>
      <p:ext uri="{BB962C8B-B14F-4D97-AF65-F5344CB8AC3E}">
        <p14:creationId xmlns:p14="http://schemas.microsoft.com/office/powerpoint/2010/main" val="68768853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000" fill="hold"/>
                                        <p:tgtEl>
                                          <p:spTgt spid="12"/>
                                        </p:tgtEl>
                                        <p:attrNameLst>
                                          <p:attrName>ppt_w</p:attrName>
                                        </p:attrNameLst>
                                      </p:cBhvr>
                                      <p:tavLst>
                                        <p:tav tm="0">
                                          <p:val>
                                            <p:fltVal val="0"/>
                                          </p:val>
                                        </p:tav>
                                        <p:tav tm="100000">
                                          <p:val>
                                            <p:strVal val="#ppt_w"/>
                                          </p:val>
                                        </p:tav>
                                      </p:tavLst>
                                    </p:anim>
                                    <p:anim calcmode="lin" valueType="num">
                                      <p:cBhvr>
                                        <p:cTn id="8" dur="1000" fill="hold"/>
                                        <p:tgtEl>
                                          <p:spTgt spid="12"/>
                                        </p:tgtEl>
                                        <p:attrNameLst>
                                          <p:attrName>ppt_h</p:attrName>
                                        </p:attrNameLst>
                                      </p:cBhvr>
                                      <p:tavLst>
                                        <p:tav tm="0">
                                          <p:val>
                                            <p:fltVal val="0"/>
                                          </p:val>
                                        </p:tav>
                                        <p:tav tm="100000">
                                          <p:val>
                                            <p:strVal val="#ppt_h"/>
                                          </p:val>
                                        </p:tav>
                                      </p:tavLst>
                                    </p:anim>
                                    <p:anim calcmode="lin" valueType="num">
                                      <p:cBhvr>
                                        <p:cTn id="9" dur="1000" fill="hold"/>
                                        <p:tgtEl>
                                          <p:spTgt spid="12"/>
                                        </p:tgtEl>
                                        <p:attrNameLst>
                                          <p:attrName>style.rotation</p:attrName>
                                        </p:attrNameLst>
                                      </p:cBhvr>
                                      <p:tavLst>
                                        <p:tav tm="0">
                                          <p:val>
                                            <p:fltVal val="360"/>
                                          </p:val>
                                        </p:tav>
                                        <p:tav tm="100000">
                                          <p:val>
                                            <p:fltVal val="0"/>
                                          </p:val>
                                        </p:tav>
                                      </p:tavLst>
                                    </p:anim>
                                    <p:animEffect transition="in" filter="fade">
                                      <p:cBhvr>
                                        <p:cTn id="10"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marinfa_a5jefgest\Mis documentos\Mis imágenes\Imagen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7650" y="-6350"/>
            <a:ext cx="9156700" cy="686435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5" name="Rectangle 6"/>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5EDAB83-0206-46ED-A27E-1DDC9CA071B2}" type="slidenum">
              <a:rPr lang="es-ES" altLang="es-CL" sz="1200">
                <a:solidFill>
                  <a:srgbClr val="898989"/>
                </a:solidFill>
                <a:latin typeface="Calibri" panose="020F0502020204030204" pitchFamily="34" charset="0"/>
              </a:rPr>
              <a:pPr eaLnBrk="1" hangingPunct="1"/>
              <a:t>57</a:t>
            </a:fld>
            <a:endParaRPr lang="es-ES" altLang="es-CL" sz="1200">
              <a:solidFill>
                <a:srgbClr val="898989"/>
              </a:solidFill>
              <a:latin typeface="Calibri" panose="020F0502020204030204" pitchFamily="34" charset="0"/>
            </a:endParaRPr>
          </a:p>
        </p:txBody>
      </p:sp>
      <p:pic>
        <p:nvPicPr>
          <p:cNvPr id="35844" name="Picture 12" descr="CIM"/>
          <p:cNvPicPr>
            <a:picLocks noChangeAspect="1" noChangeArrowheads="1"/>
          </p:cNvPicPr>
          <p:nvPr/>
        </p:nvPicPr>
        <p:blipFill>
          <a:blip r:embed="rId4">
            <a:clrChange>
              <a:clrFrom>
                <a:srgbClr val="164205"/>
              </a:clrFrom>
              <a:clrTo>
                <a:srgbClr val="164205">
                  <a:alpha val="0"/>
                </a:srgbClr>
              </a:clrTo>
            </a:clrChange>
            <a:extLst>
              <a:ext uri="{28A0092B-C50C-407E-A947-70E740481C1C}">
                <a14:useLocalDpi xmlns:a14="http://schemas.microsoft.com/office/drawing/2010/main" val="0"/>
              </a:ext>
            </a:extLst>
          </a:blip>
          <a:srcRect/>
          <a:stretch>
            <a:fillRect/>
          </a:stretch>
        </p:blipFill>
        <p:spPr bwMode="auto">
          <a:xfrm>
            <a:off x="1524001" y="1"/>
            <a:ext cx="714375" cy="102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5" name="Text Box 13"/>
          <p:cNvSpPr txBox="1">
            <a:spLocks noChangeArrowheads="1"/>
          </p:cNvSpPr>
          <p:nvPr/>
        </p:nvSpPr>
        <p:spPr bwMode="auto">
          <a:xfrm>
            <a:off x="2640014" y="836613"/>
            <a:ext cx="6840537" cy="692150"/>
          </a:xfrm>
          <a:prstGeom prst="rect">
            <a:avLst/>
          </a:prstGeom>
          <a:solidFill>
            <a:srgbClr val="11225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pt-BR" altLang="es-CL" b="1">
                <a:solidFill>
                  <a:srgbClr val="FFFF00"/>
                </a:solidFill>
              </a:rPr>
              <a:t>U.T. Nº 4.   Redes de Comunicaciones.</a:t>
            </a:r>
          </a:p>
          <a:p>
            <a:pPr eaLnBrk="1" hangingPunct="1">
              <a:spcBef>
                <a:spcPct val="50000"/>
              </a:spcBef>
            </a:pPr>
            <a:r>
              <a:rPr lang="pt-BR" altLang="es-CL" sz="1400" b="1">
                <a:solidFill>
                  <a:srgbClr val="FFFF00"/>
                </a:solidFill>
              </a:rPr>
              <a:t>Tipos de Redes de Comunicaciones</a:t>
            </a:r>
            <a:endParaRPr lang="es-CL" altLang="es-CL" sz="1400" b="1">
              <a:solidFill>
                <a:srgbClr val="FFFF00"/>
              </a:solidFill>
            </a:endParaRPr>
          </a:p>
        </p:txBody>
      </p:sp>
      <p:sp>
        <p:nvSpPr>
          <p:cNvPr id="8" name="Text Box 2"/>
          <p:cNvSpPr txBox="1">
            <a:spLocks noChangeArrowheads="1"/>
          </p:cNvSpPr>
          <p:nvPr/>
        </p:nvSpPr>
        <p:spPr bwMode="auto">
          <a:xfrm>
            <a:off x="2424113" y="1617663"/>
            <a:ext cx="8101012"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s-ES" altLang="es-CL" sz="1600" b="1"/>
              <a:t>REDES TÁCTICAS INTERNAS COMUNES DE LA FUERZA IM DE DESEMBARCO:</a:t>
            </a:r>
          </a:p>
          <a:p>
            <a:pPr algn="just" eaLnBrk="1" hangingPunct="1"/>
            <a:endParaRPr lang="es-ES" altLang="es-CL" sz="1600" b="1"/>
          </a:p>
          <a:p>
            <a:pPr algn="just" eaLnBrk="1" hangingPunct="1"/>
            <a:r>
              <a:rPr lang="es-ES" altLang="es-CL" sz="1600" b="1"/>
              <a:t>RED DE MANDO FIM (PRITAC)</a:t>
            </a:r>
            <a:r>
              <a:rPr lang="es-ES" altLang="es-CL" sz="1600"/>
              <a:t>.:</a:t>
            </a:r>
          </a:p>
          <a:p>
            <a:pPr algn="just" eaLnBrk="1" hangingPunct="1"/>
            <a:r>
              <a:rPr lang="es-ES" altLang="es-CL" sz="1600"/>
              <a:t>PARA LA CONDUCCIÓN DE LAS UNIDADES SUBORDINADAS. OPERA EN HF., VHF.</a:t>
            </a:r>
          </a:p>
          <a:p>
            <a:pPr algn="just" eaLnBrk="1" hangingPunct="1"/>
            <a:endParaRPr lang="es-ES" altLang="es-CL" sz="1600"/>
          </a:p>
          <a:p>
            <a:pPr algn="just" eaLnBrk="1" hangingPunct="1"/>
            <a:r>
              <a:rPr lang="es-ES" altLang="es-CL" sz="1600" b="1"/>
              <a:t>RED ADMINISTRATIVA LOGÍSTICA DE LA FIM (SECTAC)</a:t>
            </a:r>
            <a:r>
              <a:rPr lang="es-ES" altLang="es-CL" sz="1600"/>
              <a:t>.:</a:t>
            </a:r>
          </a:p>
          <a:p>
            <a:pPr algn="just" eaLnBrk="1" hangingPunct="1"/>
            <a:r>
              <a:rPr lang="es-ES" altLang="es-CL" sz="1600"/>
              <a:t>PARA INFORMACIONES O REQUERIMIENTOS LOGÍSTICOS. EVENTUALMENTE SE PUEDE USAR COMO RED DE MANDO. OPERA EN VHF.</a:t>
            </a:r>
          </a:p>
          <a:p>
            <a:pPr algn="just" eaLnBrk="1" hangingPunct="1"/>
            <a:endParaRPr lang="es-ES" altLang="es-CL" sz="1600"/>
          </a:p>
          <a:p>
            <a:pPr algn="just" eaLnBrk="1" hangingPunct="1"/>
            <a:r>
              <a:rPr lang="es-ES" altLang="es-CL" sz="1600" b="1"/>
              <a:t>RED DE RECONOCIMIENTO Y OPERACIONES DE FF. EE. DE LA FIM</a:t>
            </a:r>
            <a:r>
              <a:rPr lang="es-ES" altLang="es-CL" sz="1600"/>
              <a:t>.: </a:t>
            </a:r>
          </a:p>
          <a:p>
            <a:pPr algn="just" eaLnBrk="1" hangingPunct="1"/>
            <a:r>
              <a:rPr lang="es-ES" altLang="es-CL" sz="1600"/>
              <a:t>PARA LA CONDUCCIÓN DE LAS UNIDADES DE OO.EE. OPERA EN HF/VHF.</a:t>
            </a:r>
          </a:p>
        </p:txBody>
      </p:sp>
      <p:sp>
        <p:nvSpPr>
          <p:cNvPr id="7" name="Text Box 2"/>
          <p:cNvSpPr txBox="1">
            <a:spLocks noChangeArrowheads="1"/>
          </p:cNvSpPr>
          <p:nvPr/>
        </p:nvSpPr>
        <p:spPr bwMode="auto">
          <a:xfrm>
            <a:off x="2424114" y="4492625"/>
            <a:ext cx="8174037"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ES" altLang="es-CL" sz="1600" b="1"/>
              <a:t>RED DE REQUERIMIENTO DE APOYO AÉREO</a:t>
            </a:r>
            <a:r>
              <a:rPr lang="es-ES" altLang="es-CL" sz="1600"/>
              <a:t>: OPERA EN HF/VHF/UHF.</a:t>
            </a:r>
          </a:p>
          <a:p>
            <a:pPr eaLnBrk="1" hangingPunct="1"/>
            <a:endParaRPr lang="es-ES" altLang="es-CL" sz="1600"/>
          </a:p>
          <a:p>
            <a:pPr eaLnBrk="1" hangingPunct="1"/>
            <a:r>
              <a:rPr lang="es-ES" altLang="es-CL" sz="1600" b="1"/>
              <a:t>RED TÁCTICA–LOGÍSTICA (TAC-LOG)</a:t>
            </a:r>
            <a:r>
              <a:rPr lang="es-ES" altLang="es-CL" sz="1600"/>
              <a:t>.</a:t>
            </a:r>
          </a:p>
          <a:p>
            <a:pPr eaLnBrk="1" hangingPunct="1"/>
            <a:endParaRPr lang="es-ES" altLang="es-CL" sz="1600"/>
          </a:p>
          <a:p>
            <a:pPr eaLnBrk="1" hangingPunct="1"/>
            <a:r>
              <a:rPr lang="es-ES" altLang="es-CL" sz="1600" b="1"/>
              <a:t>REDES DE COMUNICACIONES DEL CCFA</a:t>
            </a:r>
            <a:r>
              <a:rPr lang="es-ES" altLang="es-CL" sz="1600"/>
              <a:t>: REDES PARA LA COORDINACIÓN DE LOS  FUEGOS DE APOYO.</a:t>
            </a:r>
          </a:p>
        </p:txBody>
      </p:sp>
    </p:spTree>
    <p:extLst>
      <p:ext uri="{BB962C8B-B14F-4D97-AF65-F5344CB8AC3E}">
        <p14:creationId xmlns:p14="http://schemas.microsoft.com/office/powerpoint/2010/main" val="229394293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4)">
                                      <p:cBhvr>
                                        <p:cTn id="7" dur="1000"/>
                                        <p:tgtEl>
                                          <p:spTgt spid="8"/>
                                        </p:tgtEl>
                                      </p:cBhvr>
                                    </p:animEffect>
                                  </p:childTnLst>
                                </p:cTn>
                              </p:par>
                            </p:childTnLst>
                          </p:cTn>
                        </p:par>
                        <p:par>
                          <p:cTn id="8" fill="hold" nodeType="afterGroup">
                            <p:stCondLst>
                              <p:cond delay="1000"/>
                            </p:stCondLst>
                            <p:childTnLst>
                              <p:par>
                                <p:cTn id="9" presetID="49" presetClass="entr" presetSubtype="0" decel="10000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000" fill="hold"/>
                                        <p:tgtEl>
                                          <p:spTgt spid="7"/>
                                        </p:tgtEl>
                                        <p:attrNameLst>
                                          <p:attrName>ppt_w</p:attrName>
                                        </p:attrNameLst>
                                      </p:cBhvr>
                                      <p:tavLst>
                                        <p:tav tm="0">
                                          <p:val>
                                            <p:fltVal val="0"/>
                                          </p:val>
                                        </p:tav>
                                        <p:tav tm="100000">
                                          <p:val>
                                            <p:strVal val="#ppt_w"/>
                                          </p:val>
                                        </p:tav>
                                      </p:tavLst>
                                    </p:anim>
                                    <p:anim calcmode="lin" valueType="num">
                                      <p:cBhvr>
                                        <p:cTn id="12" dur="1000" fill="hold"/>
                                        <p:tgtEl>
                                          <p:spTgt spid="7"/>
                                        </p:tgtEl>
                                        <p:attrNameLst>
                                          <p:attrName>ppt_h</p:attrName>
                                        </p:attrNameLst>
                                      </p:cBhvr>
                                      <p:tavLst>
                                        <p:tav tm="0">
                                          <p:val>
                                            <p:fltVal val="0"/>
                                          </p:val>
                                        </p:tav>
                                        <p:tav tm="100000">
                                          <p:val>
                                            <p:strVal val="#ppt_h"/>
                                          </p:val>
                                        </p:tav>
                                      </p:tavLst>
                                    </p:anim>
                                    <p:anim calcmode="lin" valueType="num">
                                      <p:cBhvr>
                                        <p:cTn id="13" dur="1000" fill="hold"/>
                                        <p:tgtEl>
                                          <p:spTgt spid="7"/>
                                        </p:tgtEl>
                                        <p:attrNameLst>
                                          <p:attrName>style.rotation</p:attrName>
                                        </p:attrNameLst>
                                      </p:cBhvr>
                                      <p:tavLst>
                                        <p:tav tm="0">
                                          <p:val>
                                            <p:fltVal val="360"/>
                                          </p:val>
                                        </p:tav>
                                        <p:tav tm="100000">
                                          <p:val>
                                            <p:fltVal val="0"/>
                                          </p:val>
                                        </p:tav>
                                      </p:tavLst>
                                    </p:anim>
                                    <p:animEffect transition="in" filter="fade">
                                      <p:cBhvr>
                                        <p:cTn id="14"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76 Rectángulo"/>
          <p:cNvSpPr/>
          <p:nvPr/>
        </p:nvSpPr>
        <p:spPr>
          <a:xfrm>
            <a:off x="1524000" y="765175"/>
            <a:ext cx="9144000" cy="71438"/>
          </a:xfrm>
          <a:prstGeom prst="rect">
            <a:avLst/>
          </a:prstGeom>
          <a:solidFill>
            <a:srgbClr val="C00000"/>
          </a:solid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MX" dirty="0">
              <a:solidFill>
                <a:prstClr val="white"/>
              </a:solidFill>
            </a:endParaRPr>
          </a:p>
        </p:txBody>
      </p:sp>
      <p:sp>
        <p:nvSpPr>
          <p:cNvPr id="64515" name="AutoShape 4" descr="data:image/jpeg;base64,/9j/4AAQSkZJRgABAQAAAQABAAD/2wCEAAkGBhQSEBQUEhQVEhUUFA8QFBQVFBQVFA8UFBQVFBQQFBQXHCYeFxkkGRQUHy8gIycpLCwsFR4xNTAqNSYrLCkBCQoKDgwOGg8PGiofHBwsKSkpKSkpKSwpKSwsKSksKSksLCksKSkpKSksKSwsKSkpKSkpLCwsKSwpKSksKSkpKf/AABEIAMIBAwMBIgACEQEDEQH/xAAcAAABBQEBAQAAAAAAAAAAAAADAAECBAUGBwj/xABBEAACAQICBgcFBQYFBQAAAAAAAQIDEQQSBQYhMUFRExRhcYGRoSIyQlKxBxWS0fAWI1NiweEXQ3KCojNEY7Lx/8QAGQEAAwEBAQAAAAAAAAAAAAAAAAECAwQF/8QALhEAAgIBAwMBBgYDAAAAAAAAAAECEQMSITEEE0FRMkJhgZGhBRRxwdHwFWLh/9oADAMBAAIRAxEAPwDTUXzHVMMsKx3hGbWZgrE+lEsFIm9HMRRBVxdaJrRrE9GsQ6BuvcbpEWYaJfElHRL4gMp9IlzF06NKGiUEWiEAGS6/YwM1fgdCtFKxOGikIDmFTa4EnB8jpVopEnoyIFHMq/IJlbOilo5C+7UBRznRsToM6N6MRJYFASzmehZKFN8rnTLBx5DrDpDIZznRP5bDuhKx0EqK5EehQxGJToPkEWHlyRrumhKmAjJ6o3wRFYORr5ERcAAoRwz4vyHWCXO5c6MWQQFbqvIdYUPYeMAAqywzG6sW2hZWAFPqoi7kYhDK6ok1TLKgSUCiEyuqZNQLCgPlAoCoElALce5JQOMCSiPmHTAY6iSSIqRJSACSRJIG5jOqhDDWEA6wJ4kQ0GsK6K7qtg5QbAtFmVVApYlA3R5odUuwQ2Rliuwg6zDql2DuBRm2VlJse7LCiO6YyCrtEoPmWXSQ6ooBFdUiSph+jRJRQAVuiH6sWlTRONNAIqLCE1hC2NcAK6wiJrDonnFcBjdCuQh7iEFGd0wnXK2VLiTsiyAjxDG6ZjRigkYIRSIqbJxmGUVyJxguCEUDimSjHaHUCSpCGBcRp0i0qSJKCACnSoviTWDLkUiVx0LUyosETWES4FpEkAWysqA6olmwkhBbKzoEXQZcsMwC2Z88OyKw3aaEkClTfAQyvDDBOhDQosIqYCKToDPDPgX+iF0QBZmxwbHWFkaSpiyAFlFUWSVNltwIumAiplE0WuiG6MLGVWhrFrIx8ghlMRby9g4AczHCsNHDdo6qk41O01MrHhhe0NHD9pBVSSqiHYaNIIqYGNQIqgi0FUCSiDVQkqhIwqiPYH0hLpBFpIIkOC6UdVBWPSgyYrg1IkgsNBMdIZMfOFj0IdRHsMpEswtQaBrD2GuJsdk6GPlHsQux9oWRRMbMRsKwWFDuRFzJWHSCwIZh7BIxJ5QsAOQSphsosoWALoxdEGsKwAA6McLlEAHmFPSnaHjpZczketEo4s3ozOyjpcdaYOTpYoMsWFAdTHS7Cx0qzlViw1PHdpLRcaOqhpEPDGHL08d2lylj9hmzojGzoo4kLGuYMMWy1Tr9plKTOiONGuqoSMjLp1y3GqZ62a9qJeiyakVIVeLPPNdPtajSzUcHapUtl6a6cKbfyL42ue6/ME5PgmUYRVs73TWs+GwkU8RVjTzXyp3cpW35YxTbXbYwo/a/o67XSVNnxdDOz7uPmjwTH4+pXqOpWnKpOW+Undvs7uwrmyh6nI8u+yPpjAfaLo+qllxVOLfCpem1+NI6OjVjNKUZKUXtTi00+5rYz5HjVNLRWsFfDSzUKtSk+OSbSl3rc/ETh6MFl9UfVWUTR4boT7acVTsq6hiI7m2ujqfijsfjE9Z1f1qoYykqlGd92eD9+k38M48OO3c7bCHceTRVPg12JMBOuDWKKUrM5QaLlyNyusSSjWKM6DJkkDVQlnAQRE4yK+cWcLCi1cYDGoSdYLCglxXIdMPnCxUSuIjmEAUfPikEgwCkOpHYYFtVCbrlNSJJgMsdMThUK6ZKMhDNGjIvUpmPTqlmOIIaNYyZsRxNg0cYzFVRh6cZM55JHbjb9DepY0s08V3mLQpMuRpM5JtLyelji2t0Z+v+NxHU3HDxbztwquO2UabjLN3J2s3y7zxqVKzs9j7T3qFKRyuntQelk5Ussc22UJXUU+cGldX5bvoVhyJbM5ur6eU3qj9Dy1olQw0pyUYpttpJJNtvkrbzuZ/ZXXb9mdJLlKUnbxynWam6mLBxzzyyry+JXapxezJFvnxduzv1nniltucmPo8kpVJUjmtDfY9VntxFSNJWdlD253tsb+FLx4GvpP7JsPSwNaUZ1KlaEJVYzbyr2FdwyLZayfb2ncRbDwb3W7DhfUZL5PSfR40tj5vrYFx2p3Stx27eHabOpmkK9HF05ULubkoOC/zItrNCS5fS1+B7nHRNO1uhpWf/AI4bfQs0cBFO8YQi7WuoxTtyuluLfWWqo5V0el3qDTnyAyrNFjoxSoInFkZvkimir1iXcPHEy53LkaKG6KKOxSOCcaILFtbx+u3IziCUbspMyaLscRsDQlzKEYbBpY5LtHZNGtGa4DtJmdT0jHuCrGp8RBRY6PkNmIRxMbb/AFI9MnxuFhQbpBAXWX6QgsKPCEiSCrDvkSVG3Yd1nNRCEGSyMmqZNUxWOgaiSUAiRJBYUQjTZYpJLeiKm+Y6bJbspbF2lWXIu0JIyY3LeG7zCcdjtw5N+Dew0Yl+nlXIx6FBviX6eF5yt4nl5YQ8yZ7OOU69lGpSjFhlhb7jNhaPzPuVw8dIR/nX+ySOOUH7tmkn8S11WSJQo8/6EKGLg/j800/Uv0VB/EkYPLKHK+xlLI0gHQjxpW5l9YG/xepOOi+0j83ZzvPFcsz3ceMWaf3ciP3ezOXUy9Ce/EoOiAqTsastHvmZmOwDRWLqmnuzTHkjJ02VZ12Vli3fYTnh5LmVFRdz1sPUJ8svL06l7JfjinbaN1vwMzEzcVvKsMYjuxvUrPOzw0OjalXlJWFTwMmUaOk0uBfoaVXBGjs5i4tHqwCdBp7w0MWnvdkHhk7WTYyg6LfMlCLXYakIJonHARFYzJdSXaI2/u9CJthseLqATKQhILGqjtMbRBUFyCQoEumiS61bcg3FcSE6X8t/BgZJ8IpeBo0tLtLcn3ojPSbb3LyGiWzNdOXaTin8v1NB6Sb4JeCCrSL5LyQWIo05P5V5XCxq87/Q0qGkOcYvvSNPC6Rw1v3lOF+whstN+DCp463B+ZZp6Q7Denj8Fl9mnG/IUdK4Zf8Abx7/ANIycYvwdMM00Z0MTCXvJ+dizDRdOVnFP8TDy1ioJ2VCPp+RqaP0zQavKGXutY5Z4ZreDo7I9XB+1EyFoTb78o9zf5hJaIa2qpUfjfyubb05hlKyi+8lHWLDp+6/M5Jxzryn/f0NFlXKj91/JxmgNO4qrVlB0cTRitsJSjsl2O8Uk7bd7Osw9fEx3wqTX+2/0RkatfaHhq9WEI3zWqRkrr5Y1IzST3WeXbbamu/tFpejb3jCWCeR7wivr/wynma203/fgVKOOqW206i74r8yxTlN813pItUcXTlukGWXmjB/h03xX1OWWX/Up55LimDnVvvimaSorsH6uif8XmflErLFeDM6KDW6wF6LhvNnq6Bzw6sJ/h2eKKj1DXDZw+sVNRTSRyzO501opTbzTSMNavpv3r+R7PRQljx1Pk3z5FKvgjEVRoLDGSRurVyC3yBT0LFbVdnZqRyFLDY5mxhcfH4pIzXRil7vmToU4cY/UTA6XDaQp/MaVHFwe5nM4ShFcG/A2MNLkmvAyboqjX6VcxFNNcmInWPQeLKXYSsu07OWqMObRFapxW6XodayoycPU45QX6RJR/VjtYaBS5PviXKWio/LTfegeUWhHAqHZ9fzDQw1+C9Tv46Jj/BpeEn+Qb7phxow/GLuoWg8+jhHwt5ITpyXLyR6DDQsf4MPxFynomkv8qPoHcQqPM4vs9ETzvl6Hpn3bS/hR8kN91U2/cXkLuIdM82jLml5BYtdvoeiPVunL4F6jR1OpcYrzYtafgtNo89dXkl4hqbb/tY9BWqVBfChpas0l8InKvA7OQw+Gjb2kx8fgYujOMFacoSjGUr2i5K2Zpcr38Dq/ueh/wDBLQVF8ZeZn3C0jxrVLRlbR+JqQko1aUpYOlKcW04SrOUaUlF71meWS3q8WelU8A5cPqaVbU2g+k2yXSSpTdpNNOlkyZZLarOEX5l2OCjBe9u2bSZTLgkjPwuAkuJZjh5X2XZGrXknaKb7bbi/gIze9p+hldmns7kKaqLsL1OtJLbtLDou2y1wTp1P5fJFPG16mLyKfoP1oDVknvv5Bo0anGS8iSwj+b0BY5N8P5kJxiZ9TR1Oe9vyK89E0Y8Zmz1TtfoCr4aKV3f6mumSROpNmQsPSXPx2lmng6ctl79ydh1h4vak/Jr6lrDJJbmlz2W8yE7ZTB/cEP0kSjoeC3JeRdhO/B+gRI2UUzLU0Zz0dHgTp6PRfsIfbQdxlXqSEWhB24h3JGBHDwfw+o0sFD5fVmBDSNOPvVV4yQda0YWO+flmZ5TnlhxG/kenOCe92avV4cvqJU6f6Zm/tbhHxfflZTxms2FXuqUnxW5LxZUc+V7ODM+zF87fT+TpIU6XP1CLD0+ZwtTWuC92DXfL+xCOulvh8LnSnkfuCeHGvfO9dCHzMi4Ul8Z59X16k/dpxXe2zPra01ZfKu6K/qbRhN8qjnkoLh2enrEUluqFijUi90zyCem6r+LySX0Bx0hUvfNLzZp2WZ6ke2Rh/MKWHXzHjNPS1RfHL8TL1LWetH435ieJgmj1mNK25hl22PJv2urfOxQ1oq5s2eTdrb7IShJDdPyesuhF70iSopcEeZUNd60eN+/aWlr9W5LyHxyg0N8M9ClQRHoY8UvI4Fa81uSJ/ttWfCPr+ZDa9DRYZvyd5ljyQKpJcDhlrbX5x8iFTWWs98l4IyczSPTS8nZVNIuIH74bbtZHE1NJVZb5MFKtN8ZEW/U2/L/A9EjpRJK738toWWk4rezzVVJ835stYbFpe/UfhctSkuGZSwJco9Cp6ShLcw9Opc4/B6foR3ts1Ket2Ht7z8i4ZJ3uc88aXsm81+rg+rRve1+/b9TJWtuHfxE1rPR4M17kfJChI14wS3Kw5kLWKHgHhpum/iF34A8UvQ0BFSOkYPc7+ATrS5P8Mn6pD7sXwyXCS8BhAZYiz92T7kIWtC0s+f4LbtYTOrlNVR1M3o3UkuDShWiuF+8apUT27F3FFVBZyVDezR5tqDyntGBoki+DHkmkEjSYqaCXJcjRQIdD3CVMnmGzDtkuKFkFYV2JRb3JjsihXHUg0dH1Pkl5MPR0TUfwSfcmS5xXkpQZXpRb3GjQ0ZUfYXcBoKopL2JLvR2ujtCqyc47eNzzep6qUdsas78cccI6pnIYbQEpPizZw+qD4qx11GlCO7KvFCqVItPJON1wun4HHKPUTjqcq+C5IfV71CNfqYdDVKC3llarU+30KeO01WpySeWz7rrxRny1hqKV7v8AFcyhjveTk/nRrXUS31I3lqtDtCLVmmZVPXFrek/CzDx11hxizqjiweVL6v8Akxl+aXn7mhLVmk1azMTFahZm8tRLwNSnrhRttunytcs4fWOjN2UvOyN4xwR3i2vr+9mTl1C2e/3Oa/w8l/EXqSX2fNb6it4nYrFx+ZeaFWxcYRcpSUYpXcm9iN9UXxIwc5ehwlfV2nTe2dR/6aFaXqo2J4fAUeVdvl1at+R0C1xw7nli5S2Xuouz7Fct/f8AQsr1YRur5ZSipLvTZEmuGzTVJK9Jn4LQlOa2Rkv9dOpC/wCI1KOjIx3KP4f7mJpnXqlSh+6cakt1rxt/7JmD/iZVuv3dJLZtbls8E2JY01aVibm/geg9AuS8v7iafZ5f3ORo64uazdJQiuKzSTv3Sptk56edReziKceds136QIcq8DWKT5Z1DrfzLyEcO8dP+LN9qqNX8HWERr+Jp2DyuMySkDT2CzntHCHTJKRV6QdTCg1F2NZLtCrFq1svjd/QoKROMiXFFKbNLDVE38Pc823yRtYanTkryoyVlvjOy/5J3Oew9dRaeV33r2mvHYbeE1nkl7Uqi7Iy2PxZzZYy91fc6scl7zL+Dw6d3DCTqLdd1El9DTp0qsN2FoRzO2WUlO/qmZc9datrRiuXtSS9WVP2hqyf7yVNJu+xuTTW5rKcrhklyl9W/wBzbVFefsdph8JODUpUaCb3qEYrwvKpb6D1NLU4XccPFyW9xTyrtfs28mcPW1oquSbqSla7TWWNr8vZAVdOVJb6tXtvO/8ARWEumm+aJ1w8nSaR10rN+xlprdZRjLxu0U5a3Ym3/Vtfkop/Q5upiHf3m/G4PrPazrjgivBi5m112cneUpN723J7+YWGLfN/iZgddkS65Kw3isuOZI6B41c35r+o/wB5JLZF/iRzqrP9IJCov5n4pEPAjVdQzZekZ391eLZap19l5Sp9yzNoxsNWhf2k2uCT9GzQhWg3ZQpx/wBUpSfrJbTHJBLajaGRvezRpzhL4l5SV/8AiDc7OyjF8m6sUvErYeVFzkpTUVG3tKMMsnxUbsv19PYSnFKnT6Z7ndqHc7qLuc7i06Sb/vyKeTa3+wWm9m6iuf7yLf1YHF4uC3NSd90Xs/oVK2tkH7mHpU3dPMs0n4XsvEzMZph1G27q9t2xO3GxUOnlqtqvmL8wtPJbqY133W8dxCtjZNWcm1vtm2GXLE34+gJ1juWJHHLKy7Wleyvs4rmBVGPF+Fyr0o7rGmloy1JludKPDZ5saKitntfQpdMLpx6WLUvQ0YVVs2W/3O/0Gr4l7Mtu3jczHWGeIYtBXcL8sbt3teKEZjrscehE6yjAlIQjUx8EESQhFEEgtMQhMpG5F/uo9xkOTvvEI58Xk683gWZj3EI2OclFibHEIoSGQ4hkkkh7iEIstYBfvI96OgWGjmXsx8kOI87qW1L5Ho4EtHzNLAYSHyR/CuZHWiCjhG4pRbcVs2XTe1bBCPOi280f1RvPaDOHi9g4hHvnlErDSEIBg2RYhFEMiRY4hksYZjiARBjS3CEAA2IQhgf/2Q=="/>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solidFill>
                <a:srgbClr val="000000"/>
              </a:solidFill>
            </a:endParaRPr>
          </a:p>
        </p:txBody>
      </p:sp>
      <p:sp>
        <p:nvSpPr>
          <p:cNvPr id="64516" name="AutoShape 6" descr="data:image/jpeg;base64,/9j/4AAQSkZJRgABAQAAAQABAAD/2wCEAAkGBhQSEBQUEhQVEhUUFA8QFBQVFBQVFA8UFBQVFBQQFBQXHCYeFxkkGRQUHy8gIycpLCwsFR4xNTAqNSYrLCkBCQoKDgwOGg8PGiofHBwsKSkpKSkpKSwpKSwsKSksKSksLCksKSkpKSksKSwsKSkpKSkpLCwsKSwpKSksKSkpKf/AABEIAMIBAwMBIgACEQEDEQH/xAAcAAABBQEBAQAAAAAAAAAAAAADAAECBAUGBwj/xABBEAACAQICBgcFBQYFBQAAAAAAAQIDEQQSBQYhMUFRExRhcYGRoSIyQlKxBxWS0fAWI1NiweEXQ3KCojNEY7Lx/8QAGQEAAwEBAQAAAAAAAAAAAAAAAAECAwQF/8QALhEAAgIBAwMBBgYDAAAAAAAAAAECEQMSITEEE0FRMkJhgZGhBRRxwdHwFWLh/9oADAMBAAIRAxEAPwDTUXzHVMMsKx3hGbWZgrE+lEsFIm9HMRRBVxdaJrRrE9GsQ6BuvcbpEWYaJfElHRL4gMp9IlzF06NKGiUEWiEAGS6/YwM1fgdCtFKxOGikIDmFTa4EnB8jpVopEnoyIFHMq/IJlbOilo5C+7UBRznRsToM6N6MRJYFASzmehZKFN8rnTLBx5DrDpDIZznRP5bDuhKx0EqK5EehQxGJToPkEWHlyRrumhKmAjJ6o3wRFYORr5ERcAAoRwz4vyHWCXO5c6MWQQFbqvIdYUPYeMAAqywzG6sW2hZWAFPqoi7kYhDK6ok1TLKgSUCiEyuqZNQLCgPlAoCoElALce5JQOMCSiPmHTAY6iSSIqRJSACSRJIG5jOqhDDWEA6wJ4kQ0GsK6K7qtg5QbAtFmVVApYlA3R5odUuwQ2Rliuwg6zDql2DuBRm2VlJse7LCiO6YyCrtEoPmWXSQ6ooBFdUiSph+jRJRQAVuiH6sWlTRONNAIqLCE1hC2NcAK6wiJrDonnFcBjdCuQh7iEFGd0wnXK2VLiTsiyAjxDG6ZjRigkYIRSIqbJxmGUVyJxguCEUDimSjHaHUCSpCGBcRp0i0qSJKCACnSoviTWDLkUiVx0LUyosETWES4FpEkAWysqA6olmwkhBbKzoEXQZcsMwC2Z88OyKw3aaEkClTfAQyvDDBOhDQosIqYCKToDPDPgX+iF0QBZmxwbHWFkaSpiyAFlFUWSVNltwIumAiplE0WuiG6MLGVWhrFrIx8ghlMRby9g4AczHCsNHDdo6qk41O01MrHhhe0NHD9pBVSSqiHYaNIIqYGNQIqgi0FUCSiDVQkqhIwqiPYH0hLpBFpIIkOC6UdVBWPSgyYrg1IkgsNBMdIZMfOFj0IdRHsMpEswtQaBrD2GuJsdk6GPlHsQux9oWRRMbMRsKwWFDuRFzJWHSCwIZh7BIxJ5QsAOQSphsosoWALoxdEGsKwAA6McLlEAHmFPSnaHjpZczketEo4s3ozOyjpcdaYOTpYoMsWFAdTHS7Cx0qzlViw1PHdpLRcaOqhpEPDGHL08d2lylj9hmzojGzoo4kLGuYMMWy1Tr9plKTOiONGuqoSMjLp1y3GqZ62a9qJeiyakVIVeLPPNdPtajSzUcHapUtl6a6cKbfyL42ue6/ME5PgmUYRVs73TWs+GwkU8RVjTzXyp3cpW35YxTbXbYwo/a/o67XSVNnxdDOz7uPmjwTH4+pXqOpWnKpOW+Undvs7uwrmyh6nI8u+yPpjAfaLo+qllxVOLfCpem1+NI6OjVjNKUZKUXtTi00+5rYz5HjVNLRWsFfDSzUKtSk+OSbSl3rc/ETh6MFl9UfVWUTR4boT7acVTsq6hiI7m2ujqfijsfjE9Z1f1qoYykqlGd92eD9+k38M48OO3c7bCHceTRVPg12JMBOuDWKKUrM5QaLlyNyusSSjWKM6DJkkDVQlnAQRE4yK+cWcLCi1cYDGoSdYLCglxXIdMPnCxUSuIjmEAUfPikEgwCkOpHYYFtVCbrlNSJJgMsdMThUK6ZKMhDNGjIvUpmPTqlmOIIaNYyZsRxNg0cYzFVRh6cZM55JHbjb9DepY0s08V3mLQpMuRpM5JtLyelji2t0Z+v+NxHU3HDxbztwquO2UabjLN3J2s3y7zxqVKzs9j7T3qFKRyuntQelk5Ussc22UJXUU+cGldX5bvoVhyJbM5ur6eU3qj9Dy1olQw0pyUYpttpJJNtvkrbzuZ/ZXXb9mdJLlKUnbxynWam6mLBxzzyyry+JXapxezJFvnxduzv1nniltucmPo8kpVJUjmtDfY9VntxFSNJWdlD253tsb+FLx4GvpP7JsPSwNaUZ1KlaEJVYzbyr2FdwyLZayfb2ncRbDwb3W7DhfUZL5PSfR40tj5vrYFx2p3Stx27eHabOpmkK9HF05ULubkoOC/zItrNCS5fS1+B7nHRNO1uhpWf/AI4bfQs0cBFO8YQi7WuoxTtyuluLfWWqo5V0el3qDTnyAyrNFjoxSoInFkZvkimir1iXcPHEy53LkaKG6KKOxSOCcaILFtbx+u3IziCUbspMyaLscRsDQlzKEYbBpY5LtHZNGtGa4DtJmdT0jHuCrGp8RBRY6PkNmIRxMbb/AFI9MnxuFhQbpBAXWX6QgsKPCEiSCrDvkSVG3Yd1nNRCEGSyMmqZNUxWOgaiSUAiRJBYUQjTZYpJLeiKm+Y6bJbspbF2lWXIu0JIyY3LeG7zCcdjtw5N+Dew0Yl+nlXIx6FBviX6eF5yt4nl5YQ8yZ7OOU69lGpSjFhlhb7jNhaPzPuVw8dIR/nX+ySOOUH7tmkn8S11WSJQo8/6EKGLg/j800/Uv0VB/EkYPLKHK+xlLI0gHQjxpW5l9YG/xepOOi+0j83ZzvPFcsz3ceMWaf3ciP3ezOXUy9Ce/EoOiAqTsastHvmZmOwDRWLqmnuzTHkjJ02VZ12Vli3fYTnh5LmVFRdz1sPUJ8svL06l7JfjinbaN1vwMzEzcVvKsMYjuxvUrPOzw0OjalXlJWFTwMmUaOk0uBfoaVXBGjs5i4tHqwCdBp7w0MWnvdkHhk7WTYyg6LfMlCLXYakIJonHARFYzJdSXaI2/u9CJthseLqATKQhILGqjtMbRBUFyCQoEumiS61bcg3FcSE6X8t/BgZJ8IpeBo0tLtLcn3ojPSbb3LyGiWzNdOXaTin8v1NB6Sb4JeCCrSL5LyQWIo05P5V5XCxq87/Q0qGkOcYvvSNPC6Rw1v3lOF+whstN+DCp463B+ZZp6Q7Denj8Fl9mnG/IUdK4Zf8Abx7/ANIycYvwdMM00Z0MTCXvJ+dizDRdOVnFP8TDy1ioJ2VCPp+RqaP0zQavKGXutY5Z4ZreDo7I9XB+1EyFoTb78o9zf5hJaIa2qpUfjfyubb05hlKyi+8lHWLDp+6/M5Jxzryn/f0NFlXKj91/JxmgNO4qrVlB0cTRitsJSjsl2O8Uk7bd7Osw9fEx3wqTX+2/0RkatfaHhq9WEI3zWqRkrr5Y1IzST3WeXbbamu/tFpejb3jCWCeR7wivr/wynma203/fgVKOOqW206i74r8yxTlN813pItUcXTlukGWXmjB/h03xX1OWWX/Up55LimDnVvvimaSorsH6uif8XmflErLFeDM6KDW6wF6LhvNnq6Bzw6sJ/h2eKKj1DXDZw+sVNRTSRyzO501opTbzTSMNavpv3r+R7PRQljx1Pk3z5FKvgjEVRoLDGSRurVyC3yBT0LFbVdnZqRyFLDY5mxhcfH4pIzXRil7vmToU4cY/UTA6XDaQp/MaVHFwe5nM4ShFcG/A2MNLkmvAyboqjX6VcxFNNcmInWPQeLKXYSsu07OWqMObRFapxW6XodayoycPU45QX6RJR/VjtYaBS5PviXKWio/LTfegeUWhHAqHZ9fzDQw1+C9Tv46Jj/BpeEn+Qb7phxow/GLuoWg8+jhHwt5ITpyXLyR6DDQsf4MPxFynomkv8qPoHcQqPM4vs9ETzvl6Hpn3bS/hR8kN91U2/cXkLuIdM82jLml5BYtdvoeiPVunL4F6jR1OpcYrzYtafgtNo89dXkl4hqbb/tY9BWqVBfChpas0l8InKvA7OQw+Gjb2kx8fgYujOMFacoSjGUr2i5K2Zpcr38Dq/ueh/wDBLQVF8ZeZn3C0jxrVLRlbR+JqQko1aUpYOlKcW04SrOUaUlF71meWS3q8WelU8A5cPqaVbU2g+k2yXSSpTdpNNOlkyZZLarOEX5l2OCjBe9u2bSZTLgkjPwuAkuJZjh5X2XZGrXknaKb7bbi/gIze9p+hldmns7kKaqLsL1OtJLbtLDou2y1wTp1P5fJFPG16mLyKfoP1oDVknvv5Bo0anGS8iSwj+b0BY5N8P5kJxiZ9TR1Oe9vyK89E0Y8Zmz1TtfoCr4aKV3f6mumSROpNmQsPSXPx2lmng6ctl79ydh1h4vak/Jr6lrDJJbmlz2W8yE7ZTB/cEP0kSjoeC3JeRdhO/B+gRI2UUzLU0Zz0dHgTp6PRfsIfbQdxlXqSEWhB24h3JGBHDwfw+o0sFD5fVmBDSNOPvVV4yQda0YWO+flmZ5TnlhxG/kenOCe92avV4cvqJU6f6Zm/tbhHxfflZTxms2FXuqUnxW5LxZUc+V7ODM+zF87fT+TpIU6XP1CLD0+ZwtTWuC92DXfL+xCOulvh8LnSnkfuCeHGvfO9dCHzMi4Ul8Z59X16k/dpxXe2zPra01ZfKu6K/qbRhN8qjnkoLh2enrEUluqFijUi90zyCem6r+LySX0Bx0hUvfNLzZp2WZ6ke2Rh/MKWHXzHjNPS1RfHL8TL1LWetH435ieJgmj1mNK25hl22PJv2urfOxQ1oq5s2eTdrb7IShJDdPyesuhF70iSopcEeZUNd60eN+/aWlr9W5LyHxyg0N8M9ClQRHoY8UvI4Fa81uSJ/ttWfCPr+ZDa9DRYZvyd5ljyQKpJcDhlrbX5x8iFTWWs98l4IyczSPTS8nZVNIuIH74bbtZHE1NJVZb5MFKtN8ZEW/U2/L/A9EjpRJK738toWWk4rezzVVJ835stYbFpe/UfhctSkuGZSwJco9Cp6ShLcw9Opc4/B6foR3ts1Ket2Ht7z8i4ZJ3uc88aXsm81+rg+rRve1+/b9TJWtuHfxE1rPR4M17kfJChI14wS3Kw5kLWKHgHhpum/iF34A8UvQ0BFSOkYPc7+ATrS5P8Mn6pD7sXwyXCS8BhAZYiz92T7kIWtC0s+f4LbtYTOrlNVR1M3o3UkuDShWiuF+8apUT27F3FFVBZyVDezR5tqDyntGBoki+DHkmkEjSYqaCXJcjRQIdD3CVMnmGzDtkuKFkFYV2JRb3JjsihXHUg0dH1Pkl5MPR0TUfwSfcmS5xXkpQZXpRb3GjQ0ZUfYXcBoKopL2JLvR2ujtCqyc47eNzzep6qUdsas78cccI6pnIYbQEpPizZw+qD4qx11GlCO7KvFCqVItPJON1wun4HHKPUTjqcq+C5IfV71CNfqYdDVKC3llarU+30KeO01WpySeWz7rrxRny1hqKV7v8AFcyhjveTk/nRrXUS31I3lqtDtCLVmmZVPXFrek/CzDx11hxizqjiweVL6v8Akxl+aXn7mhLVmk1azMTFahZm8tRLwNSnrhRttunytcs4fWOjN2UvOyN4xwR3i2vr+9mTl1C2e/3Oa/w8l/EXqSX2fNb6it4nYrFx+ZeaFWxcYRcpSUYpXcm9iN9UXxIwc5ehwlfV2nTe2dR/6aFaXqo2J4fAUeVdvl1at+R0C1xw7nli5S2Xuouz7Fct/f8AQsr1YRur5ZSipLvTZEmuGzTVJK9Jn4LQlOa2Rkv9dOpC/wCI1KOjIx3KP4f7mJpnXqlSh+6cakt1rxt/7JmD/iZVuv3dJLZtbls8E2JY01aVibm/geg9AuS8v7iafZ5f3ORo64uazdJQiuKzSTv3Sptk56edReziKceds136QIcq8DWKT5Z1DrfzLyEcO8dP+LN9qqNX8HWERr+Jp2DyuMySkDT2CzntHCHTJKRV6QdTCg1F2NZLtCrFq1svjd/QoKROMiXFFKbNLDVE38Pc823yRtYanTkryoyVlvjOy/5J3Oew9dRaeV33r2mvHYbeE1nkl7Uqi7Iy2PxZzZYy91fc6scl7zL+Dw6d3DCTqLdd1El9DTp0qsN2FoRzO2WUlO/qmZc9datrRiuXtSS9WVP2hqyf7yVNJu+xuTTW5rKcrhklyl9W/wBzbVFefsdph8JODUpUaCb3qEYrwvKpb6D1NLU4XccPFyW9xTyrtfs28mcPW1oquSbqSla7TWWNr8vZAVdOVJb6tXtvO/8ARWEumm+aJ1w8nSaR10rN+xlprdZRjLxu0U5a3Ym3/Vtfkop/Q5upiHf3m/G4PrPazrjgivBi5m112cneUpN723J7+YWGLfN/iZgddkS65Kw3isuOZI6B41c35r+o/wB5JLZF/iRzqrP9IJCov5n4pEPAjVdQzZekZ391eLZap19l5Sp9yzNoxsNWhf2k2uCT9GzQhWg3ZQpx/wBUpSfrJbTHJBLajaGRvezRpzhL4l5SV/8AiDc7OyjF8m6sUvErYeVFzkpTUVG3tKMMsnxUbsv19PYSnFKnT6Z7ndqHc7qLuc7i06Sb/vyKeTa3+wWm9m6iuf7yLf1YHF4uC3NSd90Xs/oVK2tkH7mHpU3dPMs0n4XsvEzMZph1G27q9t2xO3GxUOnlqtqvmL8wtPJbqY133W8dxCtjZNWcm1vtm2GXLE34+gJ1juWJHHLKy7Wleyvs4rmBVGPF+Fyr0o7rGmloy1JludKPDZ5saKitntfQpdMLpx6WLUvQ0YVVs2W/3O/0Gr4l7Mtu3jczHWGeIYtBXcL8sbt3teKEZjrscehE6yjAlIQjUx8EESQhFEEgtMQhMpG5F/uo9xkOTvvEI58Xk683gWZj3EI2OclFibHEIoSGQ4hkkkh7iEIstYBfvI96OgWGjmXsx8kOI87qW1L5Ho4EtHzNLAYSHyR/CuZHWiCjhG4pRbcVs2XTe1bBCPOi280f1RvPaDOHi9g4hHvnlErDSEIBg2RYhFEMiRY4hksYZjiARBjS3CEAA2IQhgf/2Q=="/>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solidFill>
                <a:srgbClr val="000000"/>
              </a:solidFill>
            </a:endParaRPr>
          </a:p>
        </p:txBody>
      </p:sp>
      <p:pic>
        <p:nvPicPr>
          <p:cNvPr id="6451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6564" y="981076"/>
            <a:ext cx="1220787" cy="175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4518" name="Text Box 13"/>
          <p:cNvSpPr txBox="1">
            <a:spLocks noChangeArrowheads="1"/>
          </p:cNvSpPr>
          <p:nvPr/>
        </p:nvSpPr>
        <p:spPr bwMode="auto">
          <a:xfrm>
            <a:off x="4079875" y="1125538"/>
            <a:ext cx="5976938" cy="1200150"/>
          </a:xfrm>
          <a:prstGeom prst="rect">
            <a:avLst/>
          </a:prstGeom>
          <a:solidFill>
            <a:srgbClr val="11225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pt-BR" altLang="es-CL" b="1">
                <a:solidFill>
                  <a:srgbClr val="FFFF00"/>
                </a:solidFill>
              </a:rPr>
              <a:t>TÉRMINO DE LA U.T. Nº 4</a:t>
            </a:r>
          </a:p>
          <a:p>
            <a:pPr algn="ctr" eaLnBrk="1" hangingPunct="1">
              <a:spcBef>
                <a:spcPct val="50000"/>
              </a:spcBef>
            </a:pPr>
            <a:endParaRPr lang="pt-BR" altLang="es-CL" b="1">
              <a:solidFill>
                <a:srgbClr val="FFFF00"/>
              </a:solidFill>
            </a:endParaRPr>
          </a:p>
          <a:p>
            <a:pPr algn="ctr" eaLnBrk="1" hangingPunct="1">
              <a:spcBef>
                <a:spcPct val="50000"/>
              </a:spcBef>
            </a:pPr>
            <a:r>
              <a:rPr lang="pt-BR" altLang="es-CL" b="1">
                <a:solidFill>
                  <a:srgbClr val="FFFF00"/>
                </a:solidFill>
              </a:rPr>
              <a:t>REDES DE COMUNICACIONES</a:t>
            </a:r>
            <a:endParaRPr lang="es-CL" altLang="es-CL" sz="1400" b="1">
              <a:solidFill>
                <a:srgbClr val="FFFF00"/>
              </a:solidFill>
            </a:endParaRPr>
          </a:p>
        </p:txBody>
      </p:sp>
      <p:pic>
        <p:nvPicPr>
          <p:cNvPr id="64519" name="Picture 459" descr="_1347233_010523wto30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67663" y="2795589"/>
            <a:ext cx="2463800" cy="135413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64520" name="Picture 464" descr="as1hi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74851" y="2928939"/>
            <a:ext cx="1960563" cy="143668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64521" name="Picture 470" descr="bE3ASentryAWACS0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67664" y="4656138"/>
            <a:ext cx="2473325" cy="1509712"/>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64522" name="Picture 41" descr="100_454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43450" y="2590801"/>
            <a:ext cx="2705100" cy="2030413"/>
          </a:xfrm>
          <a:prstGeom prst="rect">
            <a:avLst/>
          </a:prstGeom>
          <a:noFill/>
          <a:ln w="57150" cmpd="thickThin">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2" name="21 Imagen" descr="IMG_5915.JPG"/>
          <p:cNvPicPr>
            <a:picLocks noChangeAspect="1"/>
          </p:cNvPicPr>
          <p:nvPr/>
        </p:nvPicPr>
        <p:blipFill>
          <a:blip r:embed="rId8" cstate="print"/>
          <a:srcRect t="11437" r="27164" b="14907"/>
          <a:stretch>
            <a:fillRect/>
          </a:stretch>
        </p:blipFill>
        <p:spPr>
          <a:xfrm>
            <a:off x="4586313" y="4775105"/>
            <a:ext cx="3019374" cy="2035603"/>
          </a:xfrm>
          <a:prstGeom prst="rect">
            <a:avLst/>
          </a:prstGeom>
          <a:effectLst>
            <a:softEdge rad="317500"/>
          </a:effectLst>
        </p:spPr>
      </p:pic>
      <p:pic>
        <p:nvPicPr>
          <p:cNvPr id="64524" name="Picture 456" descr="lhd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31975" y="4875213"/>
            <a:ext cx="2400300" cy="156686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1821051"/>
      </p:ext>
    </p:extLst>
  </p:cSld>
  <p:clrMapOvr>
    <a:masterClrMapping/>
  </p:clrMapOvr>
  <p:transition>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Documents and Settings\marinfa_a5jefgest\Mis documentos\Mis imágenes\Imagen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7650" y="-6350"/>
            <a:ext cx="9156700" cy="686435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5" name="Rectangle 6"/>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6929FF6-878A-4FCF-8859-BBBB04F1BA7A}" type="slidenum">
              <a:rPr lang="es-ES" altLang="es-CL" sz="1200">
                <a:solidFill>
                  <a:srgbClr val="898989"/>
                </a:solidFill>
                <a:latin typeface="Calibri" panose="020F0502020204030204" pitchFamily="34" charset="0"/>
              </a:rPr>
              <a:pPr eaLnBrk="1" hangingPunct="1"/>
              <a:t>59</a:t>
            </a:fld>
            <a:endParaRPr lang="es-ES" altLang="es-CL" sz="1200">
              <a:solidFill>
                <a:srgbClr val="898989"/>
              </a:solidFill>
              <a:latin typeface="Calibri" panose="020F0502020204030204" pitchFamily="34" charset="0"/>
            </a:endParaRPr>
          </a:p>
        </p:txBody>
      </p:sp>
      <p:pic>
        <p:nvPicPr>
          <p:cNvPr id="65540" name="Picture 12" descr="CIM"/>
          <p:cNvPicPr>
            <a:picLocks noChangeAspect="1" noChangeArrowheads="1"/>
          </p:cNvPicPr>
          <p:nvPr/>
        </p:nvPicPr>
        <p:blipFill>
          <a:blip r:embed="rId4">
            <a:clrChange>
              <a:clrFrom>
                <a:srgbClr val="164205"/>
              </a:clrFrom>
              <a:clrTo>
                <a:srgbClr val="164205">
                  <a:alpha val="0"/>
                </a:srgbClr>
              </a:clrTo>
            </a:clrChange>
            <a:extLst>
              <a:ext uri="{28A0092B-C50C-407E-A947-70E740481C1C}">
                <a14:useLocalDpi xmlns:a14="http://schemas.microsoft.com/office/drawing/2010/main" val="0"/>
              </a:ext>
            </a:extLst>
          </a:blip>
          <a:srcRect/>
          <a:stretch>
            <a:fillRect/>
          </a:stretch>
        </p:blipFill>
        <p:spPr bwMode="auto">
          <a:xfrm>
            <a:off x="1524001" y="1"/>
            <a:ext cx="714375" cy="102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541" name="Text Box 13"/>
          <p:cNvSpPr txBox="1">
            <a:spLocks noChangeArrowheads="1"/>
          </p:cNvSpPr>
          <p:nvPr/>
        </p:nvSpPr>
        <p:spPr bwMode="auto">
          <a:xfrm>
            <a:off x="2640014" y="836613"/>
            <a:ext cx="6840537" cy="692150"/>
          </a:xfrm>
          <a:prstGeom prst="rect">
            <a:avLst/>
          </a:prstGeom>
          <a:solidFill>
            <a:srgbClr val="11225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pt-BR" altLang="es-CL" b="1">
                <a:solidFill>
                  <a:srgbClr val="FFFF00"/>
                </a:solidFill>
              </a:rPr>
              <a:t>U.T. Nº 4.   Redes de Comunicaciones.</a:t>
            </a:r>
          </a:p>
          <a:p>
            <a:pPr eaLnBrk="1" hangingPunct="1">
              <a:spcBef>
                <a:spcPct val="50000"/>
              </a:spcBef>
            </a:pPr>
            <a:r>
              <a:rPr lang="pt-BR" altLang="es-CL" sz="1400" b="1">
                <a:solidFill>
                  <a:srgbClr val="FFFF00"/>
                </a:solidFill>
              </a:rPr>
              <a:t>Redes de Comunicaciones Alámbricas</a:t>
            </a:r>
            <a:endParaRPr lang="es-CL" altLang="es-CL" sz="1400" b="1">
              <a:solidFill>
                <a:srgbClr val="FFFF00"/>
              </a:solidFill>
            </a:endParaRPr>
          </a:p>
        </p:txBody>
      </p:sp>
    </p:spTree>
    <p:extLst>
      <p:ext uri="{BB962C8B-B14F-4D97-AF65-F5344CB8AC3E}">
        <p14:creationId xmlns:p14="http://schemas.microsoft.com/office/powerpoint/2010/main" val="3747821223"/>
      </p:ext>
    </p:extLst>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C:\Documents and Settings\marinfa_a5jefgest\Mis documentos\Mis imágenes\Imagen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7650" y="-6350"/>
            <a:ext cx="9156700" cy="686435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5" name="Rectangle 6"/>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D0E3DCDC-B7CD-499D-AFD9-53DED5D1A42E}" type="slidenum">
              <a:rPr lang="es-ES" altLang="es-CL" sz="1200">
                <a:solidFill>
                  <a:srgbClr val="898989"/>
                </a:solidFill>
                <a:latin typeface="Calibri" panose="020F0502020204030204" pitchFamily="34" charset="0"/>
              </a:rPr>
              <a:pPr eaLnBrk="1" hangingPunct="1"/>
              <a:t>60</a:t>
            </a:fld>
            <a:endParaRPr lang="es-ES" altLang="es-CL" sz="1200">
              <a:solidFill>
                <a:srgbClr val="898989"/>
              </a:solidFill>
              <a:latin typeface="Calibri" panose="020F0502020204030204" pitchFamily="34" charset="0"/>
            </a:endParaRPr>
          </a:p>
        </p:txBody>
      </p:sp>
      <p:pic>
        <p:nvPicPr>
          <p:cNvPr id="66564" name="Picture 12" descr="CIM"/>
          <p:cNvPicPr>
            <a:picLocks noChangeAspect="1" noChangeArrowheads="1"/>
          </p:cNvPicPr>
          <p:nvPr/>
        </p:nvPicPr>
        <p:blipFill>
          <a:blip r:embed="rId4">
            <a:clrChange>
              <a:clrFrom>
                <a:srgbClr val="164205"/>
              </a:clrFrom>
              <a:clrTo>
                <a:srgbClr val="164205">
                  <a:alpha val="0"/>
                </a:srgbClr>
              </a:clrTo>
            </a:clrChange>
            <a:extLst>
              <a:ext uri="{28A0092B-C50C-407E-A947-70E740481C1C}">
                <a14:useLocalDpi xmlns:a14="http://schemas.microsoft.com/office/drawing/2010/main" val="0"/>
              </a:ext>
            </a:extLst>
          </a:blip>
          <a:srcRect/>
          <a:stretch>
            <a:fillRect/>
          </a:stretch>
        </p:blipFill>
        <p:spPr bwMode="auto">
          <a:xfrm>
            <a:off x="1524001" y="1"/>
            <a:ext cx="714375" cy="102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21 Imagen" descr="IMG_5915.JPG"/>
          <p:cNvPicPr>
            <a:picLocks noChangeAspect="1"/>
          </p:cNvPicPr>
          <p:nvPr/>
        </p:nvPicPr>
        <p:blipFill>
          <a:blip r:embed="rId5" cstate="print"/>
          <a:srcRect t="11437" r="27164" b="14907"/>
          <a:stretch>
            <a:fillRect/>
          </a:stretch>
        </p:blipFill>
        <p:spPr>
          <a:xfrm>
            <a:off x="7469114" y="1412777"/>
            <a:ext cx="3019374" cy="2035603"/>
          </a:xfrm>
          <a:prstGeom prst="rect">
            <a:avLst/>
          </a:prstGeom>
          <a:effectLst>
            <a:softEdge rad="317500"/>
          </a:effectLst>
        </p:spPr>
      </p:pic>
      <p:pic>
        <p:nvPicPr>
          <p:cNvPr id="112643" name="Picture 3"/>
          <p:cNvPicPr>
            <a:picLocks noChangeAspect="1" noChangeArrowheads="1"/>
          </p:cNvPicPr>
          <p:nvPr/>
        </p:nvPicPr>
        <p:blipFill>
          <a:blip r:embed="rId6"/>
          <a:srcRect/>
          <a:stretch>
            <a:fillRect/>
          </a:stretch>
        </p:blipFill>
        <p:spPr bwMode="auto">
          <a:xfrm>
            <a:off x="8299450" y="3594101"/>
            <a:ext cx="1798638" cy="1203325"/>
          </a:xfrm>
          <a:prstGeom prst="rect">
            <a:avLst/>
          </a:prstGeom>
          <a:noFill/>
          <a:ln>
            <a:noFill/>
          </a:ln>
          <a:effectLst>
            <a:prstShdw prst="shdw17" dist="17961" dir="2700000">
              <a:schemeClr val="accent1">
                <a:gamma/>
                <a:shade val="60000"/>
                <a:invGamma/>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44" name="Picture 4"/>
          <p:cNvPicPr>
            <a:picLocks noChangeAspect="1" noChangeArrowheads="1"/>
          </p:cNvPicPr>
          <p:nvPr/>
        </p:nvPicPr>
        <p:blipFill>
          <a:blip r:embed="rId7"/>
          <a:srcRect/>
          <a:stretch>
            <a:fillRect/>
          </a:stretch>
        </p:blipFill>
        <p:spPr bwMode="auto">
          <a:xfrm>
            <a:off x="5443539" y="5486400"/>
            <a:ext cx="2744787" cy="1182688"/>
          </a:xfrm>
          <a:prstGeom prst="rect">
            <a:avLst/>
          </a:prstGeom>
          <a:noFill/>
          <a:ln>
            <a:noFill/>
          </a:ln>
          <a:effectLst>
            <a:prstShdw prst="shdw17" dist="17961" dir="2700000">
              <a:schemeClr val="accent1">
                <a:gamma/>
                <a:shade val="60000"/>
                <a:invGamma/>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45" name="Picture 5"/>
          <p:cNvPicPr>
            <a:picLocks noChangeAspect="1" noChangeArrowheads="1"/>
          </p:cNvPicPr>
          <p:nvPr/>
        </p:nvPicPr>
        <p:blipFill>
          <a:blip r:embed="rId8"/>
          <a:srcRect/>
          <a:stretch>
            <a:fillRect/>
          </a:stretch>
        </p:blipFill>
        <p:spPr bwMode="auto">
          <a:xfrm>
            <a:off x="8477251" y="4908550"/>
            <a:ext cx="2130425" cy="1771650"/>
          </a:xfrm>
          <a:prstGeom prst="rect">
            <a:avLst/>
          </a:prstGeom>
          <a:noFill/>
          <a:ln>
            <a:noFill/>
          </a:ln>
          <a:effectLst>
            <a:prstShdw prst="shdw17" dist="17961" dir="2700000">
              <a:schemeClr val="accent1">
                <a:gamma/>
                <a:shade val="60000"/>
                <a:invGamma/>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6569" name="Imagen 2"/>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1947864" y="2001839"/>
            <a:ext cx="4105275" cy="2795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25411285"/>
      </p:ext>
    </p:extLst>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C:\Documents and Settings\marinfa_a5jefgest\Mis documentos\Mis imágenes\Imagen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7650" y="-6350"/>
            <a:ext cx="9156700" cy="686435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5" name="Rectangle 6"/>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2FB32E13-48A5-4FA6-8831-6A94D0A0D4E0}" type="slidenum">
              <a:rPr lang="es-ES" altLang="es-CL" sz="1200">
                <a:solidFill>
                  <a:srgbClr val="898989"/>
                </a:solidFill>
                <a:latin typeface="Calibri" panose="020F0502020204030204" pitchFamily="34" charset="0"/>
              </a:rPr>
              <a:pPr eaLnBrk="1" hangingPunct="1"/>
              <a:t>61</a:t>
            </a:fld>
            <a:endParaRPr lang="es-ES" altLang="es-CL" sz="1200">
              <a:solidFill>
                <a:srgbClr val="898989"/>
              </a:solidFill>
              <a:latin typeface="Calibri" panose="020F0502020204030204" pitchFamily="34" charset="0"/>
            </a:endParaRPr>
          </a:p>
        </p:txBody>
      </p:sp>
      <p:pic>
        <p:nvPicPr>
          <p:cNvPr id="67588" name="Picture 12" descr="CIM"/>
          <p:cNvPicPr>
            <a:picLocks noChangeAspect="1" noChangeArrowheads="1"/>
          </p:cNvPicPr>
          <p:nvPr/>
        </p:nvPicPr>
        <p:blipFill>
          <a:blip r:embed="rId4">
            <a:clrChange>
              <a:clrFrom>
                <a:srgbClr val="164205"/>
              </a:clrFrom>
              <a:clrTo>
                <a:srgbClr val="164205">
                  <a:alpha val="0"/>
                </a:srgbClr>
              </a:clrTo>
            </a:clrChange>
            <a:extLst>
              <a:ext uri="{28A0092B-C50C-407E-A947-70E740481C1C}">
                <a14:useLocalDpi xmlns:a14="http://schemas.microsoft.com/office/drawing/2010/main" val="0"/>
              </a:ext>
            </a:extLst>
          </a:blip>
          <a:srcRect/>
          <a:stretch>
            <a:fillRect/>
          </a:stretch>
        </p:blipFill>
        <p:spPr bwMode="auto">
          <a:xfrm>
            <a:off x="1524001" y="1"/>
            <a:ext cx="714375" cy="102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89"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51025" y="5445125"/>
            <a:ext cx="1849438" cy="12763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67590" name="Picture 456" descr="lhd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4383088"/>
            <a:ext cx="1398588" cy="9128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67591" name="Picture 457" descr="c135f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515351" y="5241926"/>
            <a:ext cx="1508125" cy="9112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67592" name="Picture 458" descr="antena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935413" y="4135438"/>
            <a:ext cx="2633662" cy="216376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67593" name="Picture 459" descr="_1347233_010523wto30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048751" y="1049338"/>
            <a:ext cx="1560513" cy="8572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67594" name="Picture 463" descr="ss"/>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834188" y="4162425"/>
            <a:ext cx="1422400" cy="92233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67595" name="Picture 464" descr="as1him"/>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834189" y="5570539"/>
            <a:ext cx="1398587" cy="10255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67596" name="Picture 465" descr="predator_CIA"/>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515351" y="4156076"/>
            <a:ext cx="1508125" cy="8683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67597" name="Picture 470" descr="bE3ASentryAWACS0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9058276" y="2130425"/>
            <a:ext cx="1560513" cy="952500"/>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5" name="7 Rectángulo redondeado"/>
          <p:cNvSpPr/>
          <p:nvPr/>
        </p:nvSpPr>
        <p:spPr>
          <a:xfrm>
            <a:off x="5375276" y="1081089"/>
            <a:ext cx="3508375" cy="2492375"/>
          </a:xfrm>
          <a:prstGeom prst="roundRect">
            <a:avLst>
              <a:gd name="adj" fmla="val 10000"/>
            </a:avLst>
          </a:prstGeom>
          <a:blipFill rotWithShape="0">
            <a:blip r:embed="rId14" cstate="print"/>
            <a:stretch>
              <a:fillRect/>
            </a:stretch>
          </a:blipFill>
          <a:ln>
            <a:solidFill>
              <a:schemeClr val="tx1"/>
            </a:solidFill>
          </a:ln>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Tree>
    <p:extLst>
      <p:ext uri="{BB962C8B-B14F-4D97-AF65-F5344CB8AC3E}">
        <p14:creationId xmlns:p14="http://schemas.microsoft.com/office/powerpoint/2010/main" val="2751817004"/>
      </p:ext>
    </p:extLst>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C:\Documents and Settings\marinfa_a5jefgest\Mis documentos\Mis imágenes\Imagen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7650" y="-6350"/>
            <a:ext cx="9156700" cy="686435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5" name="Rectangle 6"/>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F1D320EF-8BE6-40B0-AB11-662FD59218B3}" type="slidenum">
              <a:rPr lang="es-ES" altLang="es-CL" sz="1200">
                <a:solidFill>
                  <a:srgbClr val="898989"/>
                </a:solidFill>
                <a:latin typeface="Calibri" panose="020F0502020204030204" pitchFamily="34" charset="0"/>
              </a:rPr>
              <a:pPr eaLnBrk="1" hangingPunct="1"/>
              <a:t>62</a:t>
            </a:fld>
            <a:endParaRPr lang="es-ES" altLang="es-CL" sz="1200">
              <a:solidFill>
                <a:srgbClr val="898989"/>
              </a:solidFill>
              <a:latin typeface="Calibri" panose="020F0502020204030204" pitchFamily="34" charset="0"/>
            </a:endParaRPr>
          </a:p>
        </p:txBody>
      </p:sp>
      <p:pic>
        <p:nvPicPr>
          <p:cNvPr id="69636" name="Picture 12" descr="CIM"/>
          <p:cNvPicPr>
            <a:picLocks noChangeAspect="1" noChangeArrowheads="1"/>
          </p:cNvPicPr>
          <p:nvPr/>
        </p:nvPicPr>
        <p:blipFill>
          <a:blip r:embed="rId4">
            <a:clrChange>
              <a:clrFrom>
                <a:srgbClr val="164205"/>
              </a:clrFrom>
              <a:clrTo>
                <a:srgbClr val="164205">
                  <a:alpha val="0"/>
                </a:srgbClr>
              </a:clrTo>
            </a:clrChange>
            <a:extLst>
              <a:ext uri="{28A0092B-C50C-407E-A947-70E740481C1C}">
                <a14:useLocalDpi xmlns:a14="http://schemas.microsoft.com/office/drawing/2010/main" val="0"/>
              </a:ext>
            </a:extLst>
          </a:blip>
          <a:srcRect/>
          <a:stretch>
            <a:fillRect/>
          </a:stretch>
        </p:blipFill>
        <p:spPr bwMode="auto">
          <a:xfrm>
            <a:off x="1524001" y="1"/>
            <a:ext cx="714375" cy="102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3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60613" y="908050"/>
            <a:ext cx="382905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Lst>
        </p:spPr>
      </p:pic>
      <p:pic>
        <p:nvPicPr>
          <p:cNvPr id="69638"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83338" y="908050"/>
            <a:ext cx="3898900" cy="213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Lst>
        </p:spPr>
      </p:pic>
      <p:pic>
        <p:nvPicPr>
          <p:cNvPr id="69639"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519738" y="3789363"/>
            <a:ext cx="2297112" cy="259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Lst>
        </p:spPr>
      </p:pic>
      <p:pic>
        <p:nvPicPr>
          <p:cNvPr id="69640" name="Picture 2" descr="http://www.clarkmasts-usa.com/TypePUfieldstand.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67663" y="3252789"/>
            <a:ext cx="2590800" cy="3468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14450647"/>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2234</TotalTime>
  <Words>4970</Words>
  <Application>Microsoft Office PowerPoint</Application>
  <PresentationFormat>Panorámica</PresentationFormat>
  <Paragraphs>667</Paragraphs>
  <Slides>62</Slides>
  <Notes>22</Notes>
  <HiddenSlides>0</HiddenSlides>
  <MMClips>0</MMClips>
  <ScaleCrop>false</ScaleCrop>
  <HeadingPairs>
    <vt:vector size="8" baseType="variant">
      <vt:variant>
        <vt:lpstr>Fuentes usadas</vt:lpstr>
      </vt:variant>
      <vt:variant>
        <vt:i4>9</vt:i4>
      </vt:variant>
      <vt:variant>
        <vt:lpstr>Tema</vt:lpstr>
      </vt:variant>
      <vt:variant>
        <vt:i4>1</vt:i4>
      </vt:variant>
      <vt:variant>
        <vt:lpstr>Servidores OLE incrustados</vt:lpstr>
      </vt:variant>
      <vt:variant>
        <vt:i4>1</vt:i4>
      </vt:variant>
      <vt:variant>
        <vt:lpstr>Títulos de diapositiva</vt:lpstr>
      </vt:variant>
      <vt:variant>
        <vt:i4>62</vt:i4>
      </vt:variant>
    </vt:vector>
  </HeadingPairs>
  <TitlesOfParts>
    <vt:vector size="73" baseType="lpstr">
      <vt:lpstr>Arial Unicode MS</vt:lpstr>
      <vt:lpstr>Arial</vt:lpstr>
      <vt:lpstr>Arial Black</vt:lpstr>
      <vt:lpstr>Calibri</vt:lpstr>
      <vt:lpstr>Calibri Light</vt:lpstr>
      <vt:lpstr>Comic Sans MS</vt:lpstr>
      <vt:lpstr>DejaVu Sans</vt:lpstr>
      <vt:lpstr>Times New Roman</vt:lpstr>
      <vt:lpstr>Wingdings</vt:lpstr>
      <vt:lpstr>Tema de Office</vt:lpstr>
      <vt:lpstr>Diapositiva</vt:lpstr>
      <vt:lpstr>“COMUNICACIONES DE COMBATE”</vt:lpstr>
      <vt:lpstr>“COMUNICACIONES”</vt:lpstr>
      <vt:lpstr>OBJETIVOS Y CONTENIDOS</vt:lpstr>
      <vt:lpstr>GENERALIDADES</vt:lpstr>
      <vt:lpstr>GENERALIDADES</vt:lpstr>
      <vt:lpstr>GENERALIDADES</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U.T. 1  “DEFINICIONES GENERALES”</dc:title>
  <dc:creator>Juan Carlos Uribe Aranda</dc:creator>
  <cp:lastModifiedBy>16941282-0</cp:lastModifiedBy>
  <cp:revision>100</cp:revision>
  <dcterms:created xsi:type="dcterms:W3CDTF">2020-06-15T15:57:52Z</dcterms:created>
  <dcterms:modified xsi:type="dcterms:W3CDTF">2022-10-13T23:45:18Z</dcterms:modified>
</cp:coreProperties>
</file>