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323" r:id="rId2"/>
    <p:sldId id="382" r:id="rId3"/>
    <p:sldId id="398" r:id="rId4"/>
    <p:sldId id="390" r:id="rId5"/>
    <p:sldId id="391" r:id="rId6"/>
    <p:sldId id="392" r:id="rId7"/>
    <p:sldId id="393" r:id="rId8"/>
    <p:sldId id="394" r:id="rId9"/>
    <p:sldId id="395" r:id="rId10"/>
    <p:sldId id="396" r:id="rId11"/>
    <p:sldId id="397" r:id="rId12"/>
    <p:sldId id="399" r:id="rId13"/>
    <p:sldId id="385" r:id="rId14"/>
    <p:sldId id="400" r:id="rId15"/>
    <p:sldId id="368" r:id="rId16"/>
    <p:sldId id="360" r:id="rId17"/>
    <p:sldId id="361" r:id="rId18"/>
    <p:sldId id="365" r:id="rId19"/>
    <p:sldId id="401" r:id="rId20"/>
    <p:sldId id="386" r:id="rId21"/>
    <p:sldId id="359" r:id="rId22"/>
    <p:sldId id="366" r:id="rId23"/>
    <p:sldId id="388" r:id="rId24"/>
    <p:sldId id="402" r:id="rId25"/>
    <p:sldId id="363" r:id="rId26"/>
    <p:sldId id="364" r:id="rId27"/>
    <p:sldId id="387" r:id="rId28"/>
    <p:sldId id="376" r:id="rId29"/>
    <p:sldId id="389" r:id="rId30"/>
    <p:sldId id="403" r:id="rId31"/>
    <p:sldId id="377" r:id="rId32"/>
    <p:sldId id="367" r:id="rId33"/>
    <p:sldId id="371" r:id="rId34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CC"/>
    <a:srgbClr val="009900"/>
    <a:srgbClr val="FFFFCC"/>
    <a:srgbClr val="000066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20" autoAdjust="0"/>
    <p:restoredTop sz="96395" autoAdjust="0"/>
  </p:normalViewPr>
  <p:slideViewPr>
    <p:cSldViewPr>
      <p:cViewPr varScale="1">
        <p:scale>
          <a:sx n="106" d="100"/>
          <a:sy n="106" d="100"/>
        </p:scale>
        <p:origin x="205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6" d="100"/>
        <a:sy n="1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25-07-2025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25-07-2025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771800" y="1080729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659606" y="1617918"/>
            <a:ext cx="40005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b="1" u="sng" dirty="0" smtClean="0"/>
              <a:t>Resultado de aprendizaje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/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Determine, empleando las tablas de buceo, los limites de tiempo para realizar buceo sin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Describa el proceso que se debe seguir, al ascender, en un buceo con descompresión.</a:t>
            </a:r>
            <a:endParaRPr lang="es-CL" altLang="es-CL" sz="2000" b="1" dirty="0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401674959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01015253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  <a:ea typeface="+mn-ea"/>
              </a:rPr>
              <a:t>Buceo Deportivo autónomo básico</a:t>
            </a:r>
            <a:endParaRPr lang="es-CL" dirty="0">
              <a:ea typeface="+mn-ea"/>
            </a:endParaRPr>
          </a:p>
        </p:txBody>
      </p:sp>
      <p:grpSp>
        <p:nvGrpSpPr>
          <p:cNvPr id="32771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  <a:ea typeface="ＭＳ Ｐゴシック" panose="020B0600070205080204" pitchFamily="34" charset="-128"/>
              </a:endParaRPr>
            </a:p>
          </p:txBody>
        </p:sp>
        <p:sp>
          <p:nvSpPr>
            <p:cNvPr id="32790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2793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2780" name="TextBox 18"/>
          <p:cNvSpPr txBox="1">
            <a:spLocks noChangeArrowheads="1"/>
          </p:cNvSpPr>
          <p:nvPr/>
        </p:nvSpPr>
        <p:spPr bwMode="auto">
          <a:xfrm>
            <a:off x="1151672" y="2552080"/>
            <a:ext cx="47456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b="1" dirty="0"/>
              <a:t>Normas de seguridad</a:t>
            </a: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971600" y="2995038"/>
            <a:ext cx="47456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400" b="1" dirty="0" smtClean="0"/>
              <a:t>(Resumen)</a:t>
            </a:r>
            <a:endParaRPr lang="es-CL" altLang="es-CL" sz="2400" b="1" dirty="0"/>
          </a:p>
        </p:txBody>
      </p:sp>
    </p:spTree>
    <p:extLst>
      <p:ext uri="{BB962C8B-B14F-4D97-AF65-F5344CB8AC3E}">
        <p14:creationId xmlns:p14="http://schemas.microsoft.com/office/powerpoint/2010/main" val="367250736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357188" y="642938"/>
            <a:ext cx="8369300" cy="3323987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u="sng" dirty="0" smtClean="0">
                <a:solidFill>
                  <a:srgbClr val="0C1C1D"/>
                </a:solidFill>
              </a:rPr>
              <a:t>Etapas del Buceo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MX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1.-	Verificar salud y material de buceo.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Antes de acercarse al mar, estar en perfecto estado de salud. </a:t>
            </a: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Revisión del material antes de realizar la inmersión, botella, reguladores... deben estar en perfecto estado.</a:t>
            </a:r>
            <a:r>
              <a:rPr lang="es-CL" altLang="es-CL" sz="2000" dirty="0" smtClean="0">
                <a:solidFill>
                  <a:srgbClr val="0C1C1D"/>
                </a:solidFill>
              </a:rPr>
              <a:t/>
            </a:r>
            <a:br>
              <a:rPr lang="es-CL" altLang="es-CL" sz="2000" dirty="0" smtClean="0">
                <a:solidFill>
                  <a:srgbClr val="0C1C1D"/>
                </a:solidFill>
              </a:rPr>
            </a:br>
            <a:endParaRPr lang="es-CL" altLang="es-CL" sz="2000" dirty="0" smtClean="0">
              <a:solidFill>
                <a:srgbClr val="0C1C1D"/>
              </a:solidFill>
            </a:endParaRPr>
          </a:p>
        </p:txBody>
      </p:sp>
      <p:sp>
        <p:nvSpPr>
          <p:cNvPr id="33795" name="Freeform: Shape 2"/>
          <p:cNvSpPr>
            <a:spLocks/>
          </p:cNvSpPr>
          <p:nvPr/>
        </p:nvSpPr>
        <p:spPr bwMode="auto">
          <a:xfrm>
            <a:off x="5867400" y="5499100"/>
            <a:ext cx="1073150" cy="882650"/>
          </a:xfrm>
          <a:custGeom>
            <a:avLst/>
            <a:gdLst>
              <a:gd name="T0" fmla="*/ 556065 w 1372764"/>
              <a:gd name="T1" fmla="*/ 275692 h 1129746"/>
              <a:gd name="T2" fmla="*/ 618247 w 1372764"/>
              <a:gd name="T3" fmla="*/ 328066 h 1129746"/>
              <a:gd name="T4" fmla="*/ 625784 w 1372764"/>
              <a:gd name="T5" fmla="*/ 340526 h 1129746"/>
              <a:gd name="T6" fmla="*/ 655803 w 1372764"/>
              <a:gd name="T7" fmla="*/ 357075 h 1129746"/>
              <a:gd name="T8" fmla="*/ 611749 w 1372764"/>
              <a:gd name="T9" fmla="*/ 405166 h 1129746"/>
              <a:gd name="T10" fmla="*/ 590243 w 1372764"/>
              <a:gd name="T11" fmla="*/ 377129 h 1129746"/>
              <a:gd name="T12" fmla="*/ 573024 w 1372764"/>
              <a:gd name="T13" fmla="*/ 381868 h 1129746"/>
              <a:gd name="T14" fmla="*/ 517470 w 1372764"/>
              <a:gd name="T15" fmla="*/ 354999 h 1129746"/>
              <a:gd name="T16" fmla="*/ 556065 w 1372764"/>
              <a:gd name="T17" fmla="*/ 275692 h 1129746"/>
              <a:gd name="T18" fmla="*/ 477639 w 1372764"/>
              <a:gd name="T19" fmla="*/ 223124 h 1129746"/>
              <a:gd name="T20" fmla="*/ 501095 w 1372764"/>
              <a:gd name="T21" fmla="*/ 232080 h 1129746"/>
              <a:gd name="T22" fmla="*/ 515650 w 1372764"/>
              <a:gd name="T23" fmla="*/ 270695 h 1129746"/>
              <a:gd name="T24" fmla="*/ 485696 w 1372764"/>
              <a:gd name="T25" fmla="*/ 298082 h 1129746"/>
              <a:gd name="T26" fmla="*/ 469063 w 1372764"/>
              <a:gd name="T27" fmla="*/ 297368 h 1129746"/>
              <a:gd name="T28" fmla="*/ 454637 w 1372764"/>
              <a:gd name="T29" fmla="*/ 293215 h 1129746"/>
              <a:gd name="T30" fmla="*/ 462175 w 1372764"/>
              <a:gd name="T31" fmla="*/ 266412 h 1129746"/>
              <a:gd name="T32" fmla="*/ 473481 w 1372764"/>
              <a:gd name="T33" fmla="*/ 225590 h 1129746"/>
              <a:gd name="T34" fmla="*/ 477639 w 1372764"/>
              <a:gd name="T35" fmla="*/ 223124 h 1129746"/>
              <a:gd name="T36" fmla="*/ 333003 w 1372764"/>
              <a:gd name="T37" fmla="*/ 182951 h 1129746"/>
              <a:gd name="T38" fmla="*/ 454572 w 1372764"/>
              <a:gd name="T39" fmla="*/ 217023 h 1129746"/>
              <a:gd name="T40" fmla="*/ 456457 w 1372764"/>
              <a:gd name="T41" fmla="*/ 217802 h 1129746"/>
              <a:gd name="T42" fmla="*/ 436835 w 1372764"/>
              <a:gd name="T43" fmla="*/ 288218 h 1129746"/>
              <a:gd name="T44" fmla="*/ 415457 w 1372764"/>
              <a:gd name="T45" fmla="*/ 282377 h 1129746"/>
              <a:gd name="T46" fmla="*/ 314095 w 1372764"/>
              <a:gd name="T47" fmla="*/ 254146 h 1129746"/>
              <a:gd name="T48" fmla="*/ 302334 w 1372764"/>
              <a:gd name="T49" fmla="*/ 233962 h 1129746"/>
              <a:gd name="T50" fmla="*/ 313575 w 1372764"/>
              <a:gd name="T51" fmla="*/ 193790 h 1129746"/>
              <a:gd name="T52" fmla="*/ 333003 w 1372764"/>
              <a:gd name="T53" fmla="*/ 182951 h 1129746"/>
              <a:gd name="T54" fmla="*/ 162571 w 1372764"/>
              <a:gd name="T55" fmla="*/ 89431 h 1129746"/>
              <a:gd name="T56" fmla="*/ 197397 w 1372764"/>
              <a:gd name="T57" fmla="*/ 110004 h 1129746"/>
              <a:gd name="T58" fmla="*/ 233720 w 1372764"/>
              <a:gd name="T59" fmla="*/ 174384 h 1129746"/>
              <a:gd name="T60" fmla="*/ 288299 w 1372764"/>
              <a:gd name="T61" fmla="*/ 271214 h 1129746"/>
              <a:gd name="T62" fmla="*/ 292977 w 1372764"/>
              <a:gd name="T63" fmla="*/ 274719 h 1129746"/>
              <a:gd name="T64" fmla="*/ 440798 w 1372764"/>
              <a:gd name="T65" fmla="*/ 316060 h 1129746"/>
              <a:gd name="T66" fmla="*/ 479069 w 1372764"/>
              <a:gd name="T67" fmla="*/ 338840 h 1129746"/>
              <a:gd name="T68" fmla="*/ 628514 w 1372764"/>
              <a:gd name="T69" fmla="*/ 491417 h 1129746"/>
              <a:gd name="T70" fmla="*/ 635791 w 1372764"/>
              <a:gd name="T71" fmla="*/ 519973 h 1129746"/>
              <a:gd name="T72" fmla="*/ 613699 w 1372764"/>
              <a:gd name="T73" fmla="*/ 538664 h 1129746"/>
              <a:gd name="T74" fmla="*/ 589008 w 1372764"/>
              <a:gd name="T75" fmla="*/ 530033 h 1129746"/>
              <a:gd name="T76" fmla="*/ 551387 w 1372764"/>
              <a:gd name="T77" fmla="*/ 491936 h 1129746"/>
              <a:gd name="T78" fmla="*/ 493883 w 1372764"/>
              <a:gd name="T79" fmla="*/ 433722 h 1129746"/>
              <a:gd name="T80" fmla="*/ 487906 w 1372764"/>
              <a:gd name="T81" fmla="*/ 430217 h 1129746"/>
              <a:gd name="T82" fmla="*/ 322932 w 1372764"/>
              <a:gd name="T83" fmla="*/ 383945 h 1129746"/>
              <a:gd name="T84" fmla="*/ 277448 w 1372764"/>
              <a:gd name="T85" fmla="*/ 370964 h 1129746"/>
              <a:gd name="T86" fmla="*/ 253861 w 1372764"/>
              <a:gd name="T87" fmla="*/ 357075 h 1129746"/>
              <a:gd name="T88" fmla="*/ 244440 w 1372764"/>
              <a:gd name="T89" fmla="*/ 345264 h 1129746"/>
              <a:gd name="T90" fmla="*/ 130927 w 1372764"/>
              <a:gd name="T91" fmla="*/ 146543 h 1129746"/>
              <a:gd name="T92" fmla="*/ 154838 w 1372764"/>
              <a:gd name="T93" fmla="*/ 90664 h 1129746"/>
              <a:gd name="T94" fmla="*/ 162571 w 1372764"/>
              <a:gd name="T95" fmla="*/ 89431 h 1129746"/>
              <a:gd name="T96" fmla="*/ 2599 w 1372764"/>
              <a:gd name="T97" fmla="*/ 0 h 1129746"/>
              <a:gd name="T98" fmla="*/ 103897 w 1372764"/>
              <a:gd name="T99" fmla="*/ 65 h 1129746"/>
              <a:gd name="T100" fmla="*/ 107730 w 1372764"/>
              <a:gd name="T101" fmla="*/ 2206 h 1129746"/>
              <a:gd name="T102" fmla="*/ 142037 w 1372764"/>
              <a:gd name="T103" fmla="*/ 68728 h 1129746"/>
              <a:gd name="T104" fmla="*/ 142557 w 1372764"/>
              <a:gd name="T105" fmla="*/ 70092 h 1129746"/>
              <a:gd name="T106" fmla="*/ 103052 w 1372764"/>
              <a:gd name="T107" fmla="*/ 105461 h 1129746"/>
              <a:gd name="T108" fmla="*/ 0 w 1372764"/>
              <a:gd name="T109" fmla="*/ 259 h 1129746"/>
              <a:gd name="T110" fmla="*/ 2599 w 1372764"/>
              <a:gd name="T111" fmla="*/ 0 h 11297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372764" h="1129746">
                <a:moveTo>
                  <a:pt x="1163986" y="577777"/>
                </a:moveTo>
                <a:cubicBezTo>
                  <a:pt x="1231992" y="566352"/>
                  <a:pt x="1294965" y="618716"/>
                  <a:pt x="1294149" y="687538"/>
                </a:cubicBezTo>
                <a:cubicBezTo>
                  <a:pt x="1294013" y="701275"/>
                  <a:pt x="1298229" y="707804"/>
                  <a:pt x="1309927" y="713652"/>
                </a:cubicBezTo>
                <a:cubicBezTo>
                  <a:pt x="1331008" y="724261"/>
                  <a:pt x="1351274" y="736366"/>
                  <a:pt x="1372764" y="748335"/>
                </a:cubicBezTo>
                <a:cubicBezTo>
                  <a:pt x="1341753" y="782338"/>
                  <a:pt x="1311287" y="815389"/>
                  <a:pt x="1280548" y="849120"/>
                </a:cubicBezTo>
                <a:cubicBezTo>
                  <a:pt x="1265043" y="828990"/>
                  <a:pt x="1249946" y="809268"/>
                  <a:pt x="1235528" y="790363"/>
                </a:cubicBezTo>
                <a:cubicBezTo>
                  <a:pt x="1222879" y="793899"/>
                  <a:pt x="1211454" y="798115"/>
                  <a:pt x="1199485" y="800292"/>
                </a:cubicBezTo>
                <a:cubicBezTo>
                  <a:pt x="1152970" y="808452"/>
                  <a:pt x="1105638" y="785194"/>
                  <a:pt x="1083196" y="743983"/>
                </a:cubicBezTo>
                <a:cubicBezTo>
                  <a:pt x="1045521" y="674889"/>
                  <a:pt x="1086460" y="590970"/>
                  <a:pt x="1163986" y="577777"/>
                </a:cubicBezTo>
                <a:close/>
                <a:moveTo>
                  <a:pt x="999820" y="467608"/>
                </a:moveTo>
                <a:cubicBezTo>
                  <a:pt x="1016550" y="473049"/>
                  <a:pt x="1034095" y="475633"/>
                  <a:pt x="1048920" y="486378"/>
                </a:cubicBezTo>
                <a:cubicBezTo>
                  <a:pt x="1074219" y="504603"/>
                  <a:pt x="1086323" y="536566"/>
                  <a:pt x="1079387" y="567304"/>
                </a:cubicBezTo>
                <a:cubicBezTo>
                  <a:pt x="1072587" y="596819"/>
                  <a:pt x="1047560" y="620621"/>
                  <a:pt x="1016686" y="624701"/>
                </a:cubicBezTo>
                <a:cubicBezTo>
                  <a:pt x="1005261" y="626197"/>
                  <a:pt x="993292" y="624973"/>
                  <a:pt x="981867" y="623205"/>
                </a:cubicBezTo>
                <a:cubicBezTo>
                  <a:pt x="972074" y="621709"/>
                  <a:pt x="962417" y="617764"/>
                  <a:pt x="951672" y="614500"/>
                </a:cubicBezTo>
                <a:cubicBezTo>
                  <a:pt x="957112" y="595323"/>
                  <a:pt x="962281" y="576825"/>
                  <a:pt x="967450" y="558328"/>
                </a:cubicBezTo>
                <a:cubicBezTo>
                  <a:pt x="975338" y="529901"/>
                  <a:pt x="983499" y="501339"/>
                  <a:pt x="991116" y="472776"/>
                </a:cubicBezTo>
                <a:cubicBezTo>
                  <a:pt x="992475" y="467472"/>
                  <a:pt x="994108" y="465704"/>
                  <a:pt x="999820" y="467608"/>
                </a:cubicBezTo>
                <a:close/>
                <a:moveTo>
                  <a:pt x="697059" y="383417"/>
                </a:moveTo>
                <a:cubicBezTo>
                  <a:pt x="781930" y="407083"/>
                  <a:pt x="866802" y="431021"/>
                  <a:pt x="951537" y="454823"/>
                </a:cubicBezTo>
                <a:cubicBezTo>
                  <a:pt x="952625" y="455095"/>
                  <a:pt x="953577" y="455639"/>
                  <a:pt x="955481" y="456455"/>
                </a:cubicBezTo>
                <a:cubicBezTo>
                  <a:pt x="941880" y="505147"/>
                  <a:pt x="928279" y="554112"/>
                  <a:pt x="914405" y="604028"/>
                </a:cubicBezTo>
                <a:cubicBezTo>
                  <a:pt x="898764" y="599812"/>
                  <a:pt x="884211" y="595867"/>
                  <a:pt x="869658" y="591787"/>
                </a:cubicBezTo>
                <a:cubicBezTo>
                  <a:pt x="798932" y="572065"/>
                  <a:pt x="728206" y="552207"/>
                  <a:pt x="657480" y="532622"/>
                </a:cubicBezTo>
                <a:cubicBezTo>
                  <a:pt x="636262" y="526637"/>
                  <a:pt x="627149" y="511540"/>
                  <a:pt x="632862" y="490322"/>
                </a:cubicBezTo>
                <a:cubicBezTo>
                  <a:pt x="640478" y="462168"/>
                  <a:pt x="648367" y="434149"/>
                  <a:pt x="656392" y="406131"/>
                </a:cubicBezTo>
                <a:cubicBezTo>
                  <a:pt x="661968" y="387089"/>
                  <a:pt x="677882" y="378112"/>
                  <a:pt x="697059" y="383417"/>
                </a:cubicBezTo>
                <a:close/>
                <a:moveTo>
                  <a:pt x="340301" y="187424"/>
                </a:moveTo>
                <a:cubicBezTo>
                  <a:pt x="374168" y="188648"/>
                  <a:pt x="397698" y="202929"/>
                  <a:pt x="413203" y="230540"/>
                </a:cubicBezTo>
                <a:cubicBezTo>
                  <a:pt x="438502" y="275559"/>
                  <a:pt x="463936" y="320443"/>
                  <a:pt x="489234" y="365463"/>
                </a:cubicBezTo>
                <a:cubicBezTo>
                  <a:pt x="527317" y="433061"/>
                  <a:pt x="565536" y="500794"/>
                  <a:pt x="603484" y="568392"/>
                </a:cubicBezTo>
                <a:cubicBezTo>
                  <a:pt x="605796" y="572473"/>
                  <a:pt x="608788" y="574513"/>
                  <a:pt x="613276" y="575737"/>
                </a:cubicBezTo>
                <a:cubicBezTo>
                  <a:pt x="716509" y="604571"/>
                  <a:pt x="819606" y="633541"/>
                  <a:pt x="922702" y="662376"/>
                </a:cubicBezTo>
                <a:cubicBezTo>
                  <a:pt x="953713" y="671081"/>
                  <a:pt x="980371" y="686994"/>
                  <a:pt x="1002813" y="710116"/>
                </a:cubicBezTo>
                <a:cubicBezTo>
                  <a:pt x="1106998" y="816749"/>
                  <a:pt x="1211319" y="923382"/>
                  <a:pt x="1315639" y="1029879"/>
                </a:cubicBezTo>
                <a:cubicBezTo>
                  <a:pt x="1332233" y="1046880"/>
                  <a:pt x="1338353" y="1067010"/>
                  <a:pt x="1330873" y="1089724"/>
                </a:cubicBezTo>
                <a:cubicBezTo>
                  <a:pt x="1323664" y="1111894"/>
                  <a:pt x="1307479" y="1124951"/>
                  <a:pt x="1284629" y="1128895"/>
                </a:cubicBezTo>
                <a:cubicBezTo>
                  <a:pt x="1264363" y="1132296"/>
                  <a:pt x="1247226" y="1125359"/>
                  <a:pt x="1232945" y="1110806"/>
                </a:cubicBezTo>
                <a:cubicBezTo>
                  <a:pt x="1206694" y="1084148"/>
                  <a:pt x="1180444" y="1057489"/>
                  <a:pt x="1154194" y="1030967"/>
                </a:cubicBezTo>
                <a:cubicBezTo>
                  <a:pt x="1114071" y="990300"/>
                  <a:pt x="1074083" y="949496"/>
                  <a:pt x="1033824" y="908965"/>
                </a:cubicBezTo>
                <a:cubicBezTo>
                  <a:pt x="1030559" y="905701"/>
                  <a:pt x="1025935" y="902844"/>
                  <a:pt x="1021311" y="901620"/>
                </a:cubicBezTo>
                <a:cubicBezTo>
                  <a:pt x="906245" y="869114"/>
                  <a:pt x="791043" y="837015"/>
                  <a:pt x="675978" y="804644"/>
                </a:cubicBezTo>
                <a:cubicBezTo>
                  <a:pt x="644151" y="795667"/>
                  <a:pt x="612460" y="786963"/>
                  <a:pt x="580769" y="777442"/>
                </a:cubicBezTo>
                <a:cubicBezTo>
                  <a:pt x="562136" y="771865"/>
                  <a:pt x="545543" y="761664"/>
                  <a:pt x="531397" y="748335"/>
                </a:cubicBezTo>
                <a:cubicBezTo>
                  <a:pt x="523781" y="741127"/>
                  <a:pt x="516844" y="732694"/>
                  <a:pt x="511676" y="723581"/>
                </a:cubicBezTo>
                <a:cubicBezTo>
                  <a:pt x="432245" y="584850"/>
                  <a:pt x="353086" y="446118"/>
                  <a:pt x="274064" y="307114"/>
                </a:cubicBezTo>
                <a:cubicBezTo>
                  <a:pt x="247405" y="260190"/>
                  <a:pt x="271887" y="203065"/>
                  <a:pt x="324116" y="190008"/>
                </a:cubicBezTo>
                <a:cubicBezTo>
                  <a:pt x="330236" y="188376"/>
                  <a:pt x="336357" y="187968"/>
                  <a:pt x="340301" y="187424"/>
                </a:cubicBezTo>
                <a:close/>
                <a:moveTo>
                  <a:pt x="5440" y="0"/>
                </a:moveTo>
                <a:cubicBezTo>
                  <a:pt x="76166" y="0"/>
                  <a:pt x="146756" y="136"/>
                  <a:pt x="217482" y="136"/>
                </a:cubicBezTo>
                <a:cubicBezTo>
                  <a:pt x="221291" y="136"/>
                  <a:pt x="223603" y="952"/>
                  <a:pt x="225507" y="4624"/>
                </a:cubicBezTo>
                <a:cubicBezTo>
                  <a:pt x="249309" y="51140"/>
                  <a:pt x="273383" y="97520"/>
                  <a:pt x="297321" y="144036"/>
                </a:cubicBezTo>
                <a:cubicBezTo>
                  <a:pt x="297729" y="144716"/>
                  <a:pt x="298001" y="145533"/>
                  <a:pt x="298409" y="146893"/>
                </a:cubicBezTo>
                <a:cubicBezTo>
                  <a:pt x="270935" y="171511"/>
                  <a:pt x="243597" y="196129"/>
                  <a:pt x="215714" y="221019"/>
                </a:cubicBezTo>
                <a:cubicBezTo>
                  <a:pt x="143900" y="147573"/>
                  <a:pt x="72222" y="74398"/>
                  <a:pt x="0" y="544"/>
                </a:cubicBezTo>
                <a:cubicBezTo>
                  <a:pt x="2312" y="272"/>
                  <a:pt x="3944" y="0"/>
                  <a:pt x="54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5358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393008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4165600"/>
            <a:ext cx="8280400" cy="224676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3.- 	Equipamiento correcto 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Grosor del traje acorde con temperaturas del agua .</a:t>
            </a: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Peso o plomos adecuados. </a:t>
            </a: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</p:txBody>
      </p:sp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395288" y="419100"/>
            <a:ext cx="8280400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2.- 	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Planificación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inmersión, evita sorpresas:</a:t>
            </a:r>
          </a:p>
          <a:p>
            <a:pPr marL="447675" indent="-266700" algn="just" eaLnBrk="1" hangingPunct="1">
              <a:defRPr/>
            </a:pPr>
            <a:endParaRPr lang="es-CL" altLang="es-CL" sz="2000" b="1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85725" algn="just" eaLnBrk="1" hangingPunct="1"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no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conoce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el lugar,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infórmese sobre:</a:t>
            </a:r>
          </a:p>
          <a:p>
            <a:pPr marL="896938" indent="-8572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Profundidad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 ( máximo 20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.)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Tiempo de la inmersión.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Temperatura del agua.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 Corrientes y mareas, etc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</p:txBody>
      </p:sp>
      <p:grpSp>
        <p:nvGrpSpPr>
          <p:cNvPr id="5" name="Graphic 44">
            <a:extLst>
              <a:ext uri="{FF2B5EF4-FFF2-40B4-BE49-F238E27FC236}">
                <a16:creationId xmlns:a16="http://schemas.microsoft.com/office/drawing/2014/main" id="{77571AB7-01CC-4C31-8884-75422808B27F}"/>
              </a:ext>
            </a:extLst>
          </p:cNvPr>
          <p:cNvGrpSpPr/>
          <p:nvPr/>
        </p:nvGrpSpPr>
        <p:grpSpPr>
          <a:xfrm rot="1500180">
            <a:off x="7503592" y="5158201"/>
            <a:ext cx="686082" cy="1392618"/>
            <a:chOff x="4860437" y="3840713"/>
            <a:chExt cx="1032471" cy="2335131"/>
          </a:xfrm>
          <a:solidFill>
            <a:schemeClr val="bg1"/>
          </a:solidFill>
        </p:grpSpPr>
        <p:sp>
          <p:nvSpPr>
            <p:cNvPr id="6" name="Freeform: Shape 20">
              <a:extLst>
                <a:ext uri="{FF2B5EF4-FFF2-40B4-BE49-F238E27FC236}">
                  <a16:creationId xmlns:a16="http://schemas.microsoft.com/office/drawing/2014/main" id="{008B5898-920A-45C2-BAFD-DCCD9938B115}"/>
                </a:ext>
              </a:extLst>
            </p:cNvPr>
            <p:cNvSpPr/>
            <p:nvPr/>
          </p:nvSpPr>
          <p:spPr>
            <a:xfrm>
              <a:off x="5357197" y="3840713"/>
              <a:ext cx="20649" cy="28909"/>
            </a:xfrm>
            <a:custGeom>
              <a:avLst/>
              <a:gdLst>
                <a:gd name="connsiteX0" fmla="*/ 1326 w 20649"/>
                <a:gd name="connsiteY0" fmla="*/ 31920 h 28909"/>
                <a:gd name="connsiteX1" fmla="*/ 14955 w 20649"/>
                <a:gd name="connsiteY1" fmla="*/ 946 h 28909"/>
                <a:gd name="connsiteX2" fmla="*/ 24454 w 20649"/>
                <a:gd name="connsiteY2" fmla="*/ 7967 h 28909"/>
                <a:gd name="connsiteX3" fmla="*/ 18259 w 20649"/>
                <a:gd name="connsiteY3" fmla="*/ 15401 h 28909"/>
                <a:gd name="connsiteX4" fmla="*/ 1326 w 20649"/>
                <a:gd name="connsiteY4" fmla="*/ 31920 h 2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49" h="28909">
                  <a:moveTo>
                    <a:pt x="1326" y="31920"/>
                  </a:moveTo>
                  <a:cubicBezTo>
                    <a:pt x="-2804" y="15401"/>
                    <a:pt x="2978" y="6315"/>
                    <a:pt x="14955" y="946"/>
                  </a:cubicBezTo>
                  <a:cubicBezTo>
                    <a:pt x="21150" y="-1945"/>
                    <a:pt x="24041" y="2185"/>
                    <a:pt x="24454" y="7967"/>
                  </a:cubicBezTo>
                  <a:cubicBezTo>
                    <a:pt x="24867" y="12510"/>
                    <a:pt x="24041" y="17879"/>
                    <a:pt x="18259" y="15401"/>
                  </a:cubicBezTo>
                  <a:cubicBezTo>
                    <a:pt x="2978" y="8793"/>
                    <a:pt x="5043" y="22835"/>
                    <a:pt x="1326" y="31920"/>
                  </a:cubicBezTo>
                  <a:close/>
                </a:path>
              </a:pathLst>
            </a:custGeom>
            <a:grpFill/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7" name="Freeform: Shape 21">
              <a:extLst>
                <a:ext uri="{FF2B5EF4-FFF2-40B4-BE49-F238E27FC236}">
                  <a16:creationId xmlns:a16="http://schemas.microsoft.com/office/drawing/2014/main" id="{01CE8699-211C-4E1E-AD6C-6F9635C5B871}"/>
                </a:ext>
              </a:extLst>
            </p:cNvPr>
            <p:cNvSpPr/>
            <p:nvPr/>
          </p:nvSpPr>
          <p:spPr>
            <a:xfrm>
              <a:off x="4860437" y="3929188"/>
              <a:ext cx="1032471" cy="2246656"/>
            </a:xfrm>
            <a:custGeom>
              <a:avLst/>
              <a:gdLst>
                <a:gd name="connsiteX0" fmla="*/ 1029602 w 1032471"/>
                <a:gd name="connsiteY0" fmla="*/ 1070077 h 2246656"/>
                <a:gd name="connsiteX1" fmla="*/ 989542 w 1032471"/>
                <a:gd name="connsiteY1" fmla="*/ 845411 h 2246656"/>
                <a:gd name="connsiteX2" fmla="*/ 929659 w 1032471"/>
                <a:gd name="connsiteY2" fmla="*/ 511304 h 2246656"/>
                <a:gd name="connsiteX3" fmla="*/ 920986 w 1032471"/>
                <a:gd name="connsiteY3" fmla="*/ 423337 h 2246656"/>
                <a:gd name="connsiteX4" fmla="*/ 884643 w 1032471"/>
                <a:gd name="connsiteY4" fmla="*/ 267641 h 2246656"/>
                <a:gd name="connsiteX5" fmla="*/ 875971 w 1032471"/>
                <a:gd name="connsiteY5" fmla="*/ 246991 h 2246656"/>
                <a:gd name="connsiteX6" fmla="*/ 789656 w 1032471"/>
                <a:gd name="connsiteY6" fmla="*/ 164393 h 2246656"/>
                <a:gd name="connsiteX7" fmla="*/ 669476 w 1032471"/>
                <a:gd name="connsiteY7" fmla="*/ 112770 h 2246656"/>
                <a:gd name="connsiteX8" fmla="*/ 645523 w 1032471"/>
                <a:gd name="connsiteY8" fmla="*/ 102032 h 2246656"/>
                <a:gd name="connsiteX9" fmla="*/ 628178 w 1032471"/>
                <a:gd name="connsiteY9" fmla="*/ 71884 h 2246656"/>
                <a:gd name="connsiteX10" fmla="*/ 625700 w 1032471"/>
                <a:gd name="connsiteY10" fmla="*/ 62385 h 2246656"/>
                <a:gd name="connsiteX11" fmla="*/ 565403 w 1032471"/>
                <a:gd name="connsiteY11" fmla="*/ 2915 h 2246656"/>
                <a:gd name="connsiteX12" fmla="*/ 446876 w 1032471"/>
                <a:gd name="connsiteY12" fmla="*/ 11588 h 2246656"/>
                <a:gd name="connsiteX13" fmla="*/ 446876 w 1032471"/>
                <a:gd name="connsiteY13" fmla="*/ 11588 h 2246656"/>
                <a:gd name="connsiteX14" fmla="*/ 413011 w 1032471"/>
                <a:gd name="connsiteY14" fmla="*/ 33889 h 2246656"/>
                <a:gd name="connsiteX15" fmla="*/ 381210 w 1032471"/>
                <a:gd name="connsiteY15" fmla="*/ 97902 h 2246656"/>
                <a:gd name="connsiteX16" fmla="*/ 381210 w 1032471"/>
                <a:gd name="connsiteY16" fmla="*/ 97902 h 2246656"/>
                <a:gd name="connsiteX17" fmla="*/ 381210 w 1032471"/>
                <a:gd name="connsiteY17" fmla="*/ 97902 h 2246656"/>
                <a:gd name="connsiteX18" fmla="*/ 380797 w 1032471"/>
                <a:gd name="connsiteY18" fmla="*/ 104510 h 2246656"/>
                <a:gd name="connsiteX19" fmla="*/ 380797 w 1032471"/>
                <a:gd name="connsiteY19" fmla="*/ 104510 h 2246656"/>
                <a:gd name="connsiteX20" fmla="*/ 380797 w 1032471"/>
                <a:gd name="connsiteY20" fmla="*/ 104510 h 2246656"/>
                <a:gd name="connsiteX21" fmla="*/ 361387 w 1032471"/>
                <a:gd name="connsiteY21" fmla="*/ 107401 h 2246656"/>
                <a:gd name="connsiteX22" fmla="*/ 240381 w 1032471"/>
                <a:gd name="connsiteY22" fmla="*/ 159025 h 2246656"/>
                <a:gd name="connsiteX23" fmla="*/ 145807 w 1032471"/>
                <a:gd name="connsiteY23" fmla="*/ 267641 h 2246656"/>
                <a:gd name="connsiteX24" fmla="*/ 100791 w 1032471"/>
                <a:gd name="connsiteY24" fmla="*/ 503044 h 2246656"/>
                <a:gd name="connsiteX25" fmla="*/ 95835 w 1032471"/>
                <a:gd name="connsiteY25" fmla="*/ 547647 h 2246656"/>
                <a:gd name="connsiteX26" fmla="*/ 63209 w 1032471"/>
                <a:gd name="connsiteY26" fmla="*/ 703756 h 2246656"/>
                <a:gd name="connsiteX27" fmla="*/ 48755 w 1032471"/>
                <a:gd name="connsiteY27" fmla="*/ 759510 h 2246656"/>
                <a:gd name="connsiteX28" fmla="*/ 42560 w 1032471"/>
                <a:gd name="connsiteY28" fmla="*/ 810307 h 2246656"/>
                <a:gd name="connsiteX29" fmla="*/ 6217 w 1032471"/>
                <a:gd name="connsiteY29" fmla="*/ 1074620 h 2246656"/>
                <a:gd name="connsiteX30" fmla="*/ 46690 w 1032471"/>
                <a:gd name="connsiteY30" fmla="*/ 1135329 h 2246656"/>
                <a:gd name="connsiteX31" fmla="*/ 63622 w 1032471"/>
                <a:gd name="connsiteY31" fmla="*/ 1139046 h 2246656"/>
                <a:gd name="connsiteX32" fmla="*/ 102443 w 1032471"/>
                <a:gd name="connsiteY32" fmla="*/ 1112202 h 2246656"/>
                <a:gd name="connsiteX33" fmla="*/ 114007 w 1032471"/>
                <a:gd name="connsiteY33" fmla="*/ 1077098 h 2246656"/>
                <a:gd name="connsiteX34" fmla="*/ 187519 w 1032471"/>
                <a:gd name="connsiteY34" fmla="*/ 841281 h 2246656"/>
                <a:gd name="connsiteX35" fmla="*/ 215602 w 1032471"/>
                <a:gd name="connsiteY35" fmla="*/ 708712 h 2246656"/>
                <a:gd name="connsiteX36" fmla="*/ 221384 w 1032471"/>
                <a:gd name="connsiteY36" fmla="*/ 620333 h 2246656"/>
                <a:gd name="connsiteX37" fmla="*/ 258140 w 1032471"/>
                <a:gd name="connsiteY37" fmla="*/ 491893 h 2246656"/>
                <a:gd name="connsiteX38" fmla="*/ 258140 w 1032471"/>
                <a:gd name="connsiteY38" fmla="*/ 491893 h 2246656"/>
                <a:gd name="connsiteX39" fmla="*/ 272181 w 1032471"/>
                <a:gd name="connsiteY39" fmla="*/ 441922 h 2246656"/>
                <a:gd name="connsiteX40" fmla="*/ 286223 w 1032471"/>
                <a:gd name="connsiteY40" fmla="*/ 573665 h 2246656"/>
                <a:gd name="connsiteX41" fmla="*/ 286223 w 1032471"/>
                <a:gd name="connsiteY41" fmla="*/ 573665 h 2246656"/>
                <a:gd name="connsiteX42" fmla="*/ 290353 w 1032471"/>
                <a:gd name="connsiteY42" fmla="*/ 611247 h 2246656"/>
                <a:gd name="connsiteX43" fmla="*/ 291592 w 1032471"/>
                <a:gd name="connsiteY43" fmla="*/ 626940 h 2246656"/>
                <a:gd name="connsiteX44" fmla="*/ 289114 w 1032471"/>
                <a:gd name="connsiteY44" fmla="*/ 833022 h 2246656"/>
                <a:gd name="connsiteX45" fmla="*/ 277137 w 1032471"/>
                <a:gd name="connsiteY45" fmla="*/ 907772 h 2246656"/>
                <a:gd name="connsiteX46" fmla="*/ 283332 w 1032471"/>
                <a:gd name="connsiteY46" fmla="*/ 1535928 h 2246656"/>
                <a:gd name="connsiteX47" fmla="*/ 283332 w 1032471"/>
                <a:gd name="connsiteY47" fmla="*/ 1535928 h 2246656"/>
                <a:gd name="connsiteX48" fmla="*/ 283332 w 1032471"/>
                <a:gd name="connsiteY48" fmla="*/ 1535928 h 2246656"/>
                <a:gd name="connsiteX49" fmla="*/ 275072 w 1032471"/>
                <a:gd name="connsiteY49" fmla="*/ 1723011 h 2246656"/>
                <a:gd name="connsiteX50" fmla="*/ 290766 w 1032471"/>
                <a:gd name="connsiteY50" fmla="*/ 2155410 h 2246656"/>
                <a:gd name="connsiteX51" fmla="*/ 291592 w 1032471"/>
                <a:gd name="connsiteY51" fmla="*/ 2222314 h 2246656"/>
                <a:gd name="connsiteX52" fmla="*/ 332478 w 1032471"/>
                <a:gd name="connsiteY52" fmla="*/ 2238008 h 2246656"/>
                <a:gd name="connsiteX53" fmla="*/ 335369 w 1032471"/>
                <a:gd name="connsiteY53" fmla="*/ 2238008 h 2246656"/>
                <a:gd name="connsiteX54" fmla="*/ 377493 w 1032471"/>
                <a:gd name="connsiteY54" fmla="*/ 2242551 h 2246656"/>
                <a:gd name="connsiteX55" fmla="*/ 410533 w 1032471"/>
                <a:gd name="connsiteY55" fmla="*/ 2199187 h 2246656"/>
                <a:gd name="connsiteX56" fmla="*/ 417140 w 1032471"/>
                <a:gd name="connsiteY56" fmla="*/ 2065379 h 2246656"/>
                <a:gd name="connsiteX57" fmla="*/ 443985 w 1032471"/>
                <a:gd name="connsiteY57" fmla="*/ 1730858 h 2246656"/>
                <a:gd name="connsiteX58" fmla="*/ 444398 w 1032471"/>
                <a:gd name="connsiteY58" fmla="*/ 1727967 h 2246656"/>
                <a:gd name="connsiteX59" fmla="*/ 501803 w 1032471"/>
                <a:gd name="connsiteY59" fmla="*/ 1193560 h 2246656"/>
                <a:gd name="connsiteX60" fmla="*/ 501803 w 1032471"/>
                <a:gd name="connsiteY60" fmla="*/ 1193560 h 2246656"/>
                <a:gd name="connsiteX61" fmla="*/ 513367 w 1032471"/>
                <a:gd name="connsiteY61" fmla="*/ 1138633 h 2246656"/>
                <a:gd name="connsiteX62" fmla="*/ 526169 w 1032471"/>
                <a:gd name="connsiteY62" fmla="*/ 1167542 h 2246656"/>
                <a:gd name="connsiteX63" fmla="*/ 526582 w 1032471"/>
                <a:gd name="connsiteY63" fmla="*/ 1171672 h 2246656"/>
                <a:gd name="connsiteX64" fmla="*/ 534016 w 1032471"/>
                <a:gd name="connsiteY64" fmla="*/ 1250140 h 2246656"/>
                <a:gd name="connsiteX65" fmla="*/ 534016 w 1032471"/>
                <a:gd name="connsiteY65" fmla="*/ 1250140 h 2246656"/>
                <a:gd name="connsiteX66" fmla="*/ 588118 w 1032471"/>
                <a:gd name="connsiteY66" fmla="*/ 1712687 h 2246656"/>
                <a:gd name="connsiteX67" fmla="*/ 621157 w 1032471"/>
                <a:gd name="connsiteY67" fmla="*/ 2063727 h 2246656"/>
                <a:gd name="connsiteX68" fmla="*/ 622809 w 1032471"/>
                <a:gd name="connsiteY68" fmla="*/ 2197535 h 2246656"/>
                <a:gd name="connsiteX69" fmla="*/ 655848 w 1032471"/>
                <a:gd name="connsiteY69" fmla="*/ 2237595 h 2246656"/>
                <a:gd name="connsiteX70" fmla="*/ 678149 w 1032471"/>
                <a:gd name="connsiteY70" fmla="*/ 2241725 h 2246656"/>
                <a:gd name="connsiteX71" fmla="*/ 678149 w 1032471"/>
                <a:gd name="connsiteY71" fmla="*/ 2241725 h 2246656"/>
                <a:gd name="connsiteX72" fmla="*/ 691778 w 1032471"/>
                <a:gd name="connsiteY72" fmla="*/ 2241312 h 2246656"/>
                <a:gd name="connsiteX73" fmla="*/ 693430 w 1032471"/>
                <a:gd name="connsiteY73" fmla="*/ 2241312 h 2246656"/>
                <a:gd name="connsiteX74" fmla="*/ 695082 w 1032471"/>
                <a:gd name="connsiteY74" fmla="*/ 2241312 h 2246656"/>
                <a:gd name="connsiteX75" fmla="*/ 713253 w 1032471"/>
                <a:gd name="connsiteY75" fmla="*/ 2241725 h 2246656"/>
                <a:gd name="connsiteX76" fmla="*/ 713253 w 1032471"/>
                <a:gd name="connsiteY76" fmla="*/ 2241725 h 2246656"/>
                <a:gd name="connsiteX77" fmla="*/ 720687 w 1032471"/>
                <a:gd name="connsiteY77" fmla="*/ 2237595 h 2246656"/>
                <a:gd name="connsiteX78" fmla="*/ 752487 w 1032471"/>
                <a:gd name="connsiteY78" fmla="*/ 2197948 h 2246656"/>
                <a:gd name="connsiteX79" fmla="*/ 756617 w 1032471"/>
                <a:gd name="connsiteY79" fmla="*/ 2119893 h 2246656"/>
                <a:gd name="connsiteX80" fmla="*/ 757030 w 1032471"/>
                <a:gd name="connsiteY80" fmla="*/ 1946851 h 2246656"/>
                <a:gd name="connsiteX81" fmla="*/ 756617 w 1032471"/>
                <a:gd name="connsiteY81" fmla="*/ 1728380 h 2246656"/>
                <a:gd name="connsiteX82" fmla="*/ 751661 w 1032471"/>
                <a:gd name="connsiteY82" fmla="*/ 1561533 h 2246656"/>
                <a:gd name="connsiteX83" fmla="*/ 773137 w 1032471"/>
                <a:gd name="connsiteY83" fmla="*/ 1182823 h 2246656"/>
                <a:gd name="connsiteX84" fmla="*/ 756617 w 1032471"/>
                <a:gd name="connsiteY84" fmla="*/ 878863 h 2246656"/>
                <a:gd name="connsiteX85" fmla="*/ 737206 w 1032471"/>
                <a:gd name="connsiteY85" fmla="*/ 635200 h 2246656"/>
                <a:gd name="connsiteX86" fmla="*/ 738445 w 1032471"/>
                <a:gd name="connsiteY86" fmla="*/ 627766 h 2246656"/>
                <a:gd name="connsiteX87" fmla="*/ 752900 w 1032471"/>
                <a:gd name="connsiteY87" fmla="*/ 473309 h 2246656"/>
                <a:gd name="connsiteX88" fmla="*/ 752900 w 1032471"/>
                <a:gd name="connsiteY88" fmla="*/ 473309 h 2246656"/>
                <a:gd name="connsiteX89" fmla="*/ 752900 w 1032471"/>
                <a:gd name="connsiteY89" fmla="*/ 473309 h 2246656"/>
                <a:gd name="connsiteX90" fmla="*/ 761160 w 1032471"/>
                <a:gd name="connsiteY90" fmla="*/ 446878 h 2246656"/>
                <a:gd name="connsiteX91" fmla="*/ 786352 w 1032471"/>
                <a:gd name="connsiteY91" fmla="*/ 555906 h 2246656"/>
                <a:gd name="connsiteX92" fmla="*/ 786352 w 1032471"/>
                <a:gd name="connsiteY92" fmla="*/ 555906 h 2246656"/>
                <a:gd name="connsiteX93" fmla="*/ 792134 w 1032471"/>
                <a:gd name="connsiteY93" fmla="*/ 586055 h 2246656"/>
                <a:gd name="connsiteX94" fmla="*/ 818565 w 1032471"/>
                <a:gd name="connsiteY94" fmla="*/ 686824 h 2246656"/>
                <a:gd name="connsiteX95" fmla="*/ 823934 w 1032471"/>
                <a:gd name="connsiteY95" fmla="*/ 737621 h 2246656"/>
                <a:gd name="connsiteX96" fmla="*/ 825999 w 1032471"/>
                <a:gd name="connsiteY96" fmla="*/ 757858 h 2246656"/>
                <a:gd name="connsiteX97" fmla="*/ 894142 w 1032471"/>
                <a:gd name="connsiteY97" fmla="*/ 993674 h 2246656"/>
                <a:gd name="connsiteX98" fmla="*/ 922638 w 1032471"/>
                <a:gd name="connsiteY98" fmla="*/ 1114680 h 2246656"/>
                <a:gd name="connsiteX99" fmla="*/ 988716 w 1032471"/>
                <a:gd name="connsiteY99" fmla="*/ 1141937 h 2246656"/>
                <a:gd name="connsiteX100" fmla="*/ 988716 w 1032471"/>
                <a:gd name="connsiteY100" fmla="*/ 1141937 h 2246656"/>
                <a:gd name="connsiteX101" fmla="*/ 993672 w 1032471"/>
                <a:gd name="connsiteY101" fmla="*/ 1141937 h 2246656"/>
                <a:gd name="connsiteX102" fmla="*/ 993672 w 1032471"/>
                <a:gd name="connsiteY102" fmla="*/ 1141937 h 2246656"/>
                <a:gd name="connsiteX103" fmla="*/ 1029602 w 1032471"/>
                <a:gd name="connsiteY103" fmla="*/ 1070077 h 2246656"/>
                <a:gd name="connsiteX104" fmla="*/ 418379 w 1032471"/>
                <a:gd name="connsiteY104" fmla="*/ 1706079 h 2246656"/>
                <a:gd name="connsiteX105" fmla="*/ 418379 w 1032471"/>
                <a:gd name="connsiteY105" fmla="*/ 1704840 h 2246656"/>
                <a:gd name="connsiteX106" fmla="*/ 418792 w 1032471"/>
                <a:gd name="connsiteY106" fmla="*/ 1704840 h 2246656"/>
                <a:gd name="connsiteX107" fmla="*/ 418379 w 1032471"/>
                <a:gd name="connsiteY107" fmla="*/ 1706079 h 2246656"/>
                <a:gd name="connsiteX108" fmla="*/ 661630 w 1032471"/>
                <a:gd name="connsiteY108" fmla="*/ 127638 h 2246656"/>
                <a:gd name="connsiteX109" fmla="*/ 660804 w 1032471"/>
                <a:gd name="connsiteY109" fmla="*/ 128050 h 2246656"/>
                <a:gd name="connsiteX110" fmla="*/ 659565 w 1032471"/>
                <a:gd name="connsiteY110" fmla="*/ 125986 h 2246656"/>
                <a:gd name="connsiteX111" fmla="*/ 661630 w 1032471"/>
                <a:gd name="connsiteY111" fmla="*/ 127638 h 2246656"/>
                <a:gd name="connsiteX112" fmla="*/ 580271 w 1032471"/>
                <a:gd name="connsiteY112" fmla="*/ 23564 h 2246656"/>
                <a:gd name="connsiteX113" fmla="*/ 579032 w 1032471"/>
                <a:gd name="connsiteY113" fmla="*/ 23977 h 2246656"/>
                <a:gd name="connsiteX114" fmla="*/ 578619 w 1032471"/>
                <a:gd name="connsiteY114" fmla="*/ 23151 h 2246656"/>
                <a:gd name="connsiteX115" fmla="*/ 580271 w 1032471"/>
                <a:gd name="connsiteY115" fmla="*/ 23564 h 2246656"/>
                <a:gd name="connsiteX116" fmla="*/ 711601 w 1032471"/>
                <a:gd name="connsiteY116" fmla="*/ 619094 h 2246656"/>
                <a:gd name="connsiteX117" fmla="*/ 711601 w 1032471"/>
                <a:gd name="connsiteY117" fmla="*/ 619094 h 2246656"/>
                <a:gd name="connsiteX118" fmla="*/ 711601 w 1032471"/>
                <a:gd name="connsiteY118" fmla="*/ 619094 h 2246656"/>
                <a:gd name="connsiteX119" fmla="*/ 711601 w 1032471"/>
                <a:gd name="connsiteY119" fmla="*/ 619094 h 224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1032471" h="2246656">
                  <a:moveTo>
                    <a:pt x="1029602" y="1070077"/>
                  </a:moveTo>
                  <a:cubicBezTo>
                    <a:pt x="1008953" y="996152"/>
                    <a:pt x="997802" y="921401"/>
                    <a:pt x="989542" y="845411"/>
                  </a:cubicBezTo>
                  <a:cubicBezTo>
                    <a:pt x="977153" y="732665"/>
                    <a:pt x="940810" y="624049"/>
                    <a:pt x="929659" y="511304"/>
                  </a:cubicBezTo>
                  <a:cubicBezTo>
                    <a:pt x="926768" y="481982"/>
                    <a:pt x="924290" y="452659"/>
                    <a:pt x="920986" y="423337"/>
                  </a:cubicBezTo>
                  <a:cubicBezTo>
                    <a:pt x="914792" y="370062"/>
                    <a:pt x="907771" y="316786"/>
                    <a:pt x="884643" y="267641"/>
                  </a:cubicBezTo>
                  <a:cubicBezTo>
                    <a:pt x="881752" y="260620"/>
                    <a:pt x="879275" y="253599"/>
                    <a:pt x="875971" y="246991"/>
                  </a:cubicBezTo>
                  <a:cubicBezTo>
                    <a:pt x="858212" y="208170"/>
                    <a:pt x="826825" y="183391"/>
                    <a:pt x="789656" y="164393"/>
                  </a:cubicBezTo>
                  <a:cubicBezTo>
                    <a:pt x="751661" y="142092"/>
                    <a:pt x="709949" y="128463"/>
                    <a:pt x="669476" y="112770"/>
                  </a:cubicBezTo>
                  <a:cubicBezTo>
                    <a:pt x="662043" y="109879"/>
                    <a:pt x="652957" y="98728"/>
                    <a:pt x="645523" y="102032"/>
                  </a:cubicBezTo>
                  <a:lnTo>
                    <a:pt x="628178" y="71884"/>
                  </a:lnTo>
                  <a:cubicBezTo>
                    <a:pt x="627352" y="68580"/>
                    <a:pt x="626526" y="65276"/>
                    <a:pt x="625700" y="62385"/>
                  </a:cubicBezTo>
                  <a:cubicBezTo>
                    <a:pt x="617440" y="30585"/>
                    <a:pt x="607115" y="6219"/>
                    <a:pt x="565403" y="2915"/>
                  </a:cubicBezTo>
                  <a:cubicBezTo>
                    <a:pt x="524517" y="-389"/>
                    <a:pt x="485284" y="-4106"/>
                    <a:pt x="446876" y="11588"/>
                  </a:cubicBezTo>
                  <a:lnTo>
                    <a:pt x="446876" y="11588"/>
                  </a:lnTo>
                  <a:cubicBezTo>
                    <a:pt x="426226" y="4980"/>
                    <a:pt x="419205" y="19848"/>
                    <a:pt x="413011" y="33889"/>
                  </a:cubicBezTo>
                  <a:cubicBezTo>
                    <a:pt x="403099" y="55778"/>
                    <a:pt x="399382" y="80144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9967"/>
                    <a:pt x="380797" y="102445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73777" y="100380"/>
                    <a:pt x="367582" y="104510"/>
                    <a:pt x="361387" y="107401"/>
                  </a:cubicBezTo>
                  <a:cubicBezTo>
                    <a:pt x="321327" y="124747"/>
                    <a:pt x="281267" y="142918"/>
                    <a:pt x="240381" y="159025"/>
                  </a:cubicBezTo>
                  <a:cubicBezTo>
                    <a:pt x="189171" y="178848"/>
                    <a:pt x="160675" y="216843"/>
                    <a:pt x="145807" y="267641"/>
                  </a:cubicBezTo>
                  <a:cubicBezTo>
                    <a:pt x="120615" y="344043"/>
                    <a:pt x="109051" y="423337"/>
                    <a:pt x="100791" y="503044"/>
                  </a:cubicBezTo>
                  <a:cubicBezTo>
                    <a:pt x="99139" y="517911"/>
                    <a:pt x="97074" y="532779"/>
                    <a:pt x="95835" y="547647"/>
                  </a:cubicBezTo>
                  <a:cubicBezTo>
                    <a:pt x="91705" y="600922"/>
                    <a:pt x="86750" y="654198"/>
                    <a:pt x="63209" y="703756"/>
                  </a:cubicBezTo>
                  <a:cubicBezTo>
                    <a:pt x="54950" y="721102"/>
                    <a:pt x="51233" y="740099"/>
                    <a:pt x="48755" y="759510"/>
                  </a:cubicBezTo>
                  <a:cubicBezTo>
                    <a:pt x="46690" y="776442"/>
                    <a:pt x="44212" y="793375"/>
                    <a:pt x="42560" y="810307"/>
                  </a:cubicBezTo>
                  <a:cubicBezTo>
                    <a:pt x="33061" y="898687"/>
                    <a:pt x="38430" y="989131"/>
                    <a:pt x="6217" y="1074620"/>
                  </a:cubicBezTo>
                  <a:cubicBezTo>
                    <a:pt x="-8651" y="1114680"/>
                    <a:pt x="2500" y="1127482"/>
                    <a:pt x="46690" y="1135329"/>
                  </a:cubicBezTo>
                  <a:cubicBezTo>
                    <a:pt x="52059" y="1137807"/>
                    <a:pt x="57427" y="1140285"/>
                    <a:pt x="63622" y="1139046"/>
                  </a:cubicBezTo>
                  <a:cubicBezTo>
                    <a:pt x="84685" y="1141937"/>
                    <a:pt x="97487" y="1133264"/>
                    <a:pt x="102443" y="1112202"/>
                  </a:cubicBezTo>
                  <a:cubicBezTo>
                    <a:pt x="105334" y="1100225"/>
                    <a:pt x="111116" y="1089074"/>
                    <a:pt x="114007" y="1077098"/>
                  </a:cubicBezTo>
                  <a:cubicBezTo>
                    <a:pt x="132178" y="996565"/>
                    <a:pt x="158610" y="918510"/>
                    <a:pt x="187519" y="841281"/>
                  </a:cubicBezTo>
                  <a:cubicBezTo>
                    <a:pt x="203625" y="798331"/>
                    <a:pt x="214776" y="754967"/>
                    <a:pt x="215602" y="708712"/>
                  </a:cubicBezTo>
                  <a:cubicBezTo>
                    <a:pt x="216015" y="678977"/>
                    <a:pt x="217254" y="649655"/>
                    <a:pt x="221384" y="620333"/>
                  </a:cubicBezTo>
                  <a:cubicBezTo>
                    <a:pt x="235838" y="578208"/>
                    <a:pt x="251119" y="536083"/>
                    <a:pt x="258140" y="491893"/>
                  </a:cubicBezTo>
                  <a:cubicBezTo>
                    <a:pt x="258140" y="491893"/>
                    <a:pt x="258140" y="491893"/>
                    <a:pt x="258140" y="491893"/>
                  </a:cubicBezTo>
                  <a:cubicBezTo>
                    <a:pt x="266813" y="477852"/>
                    <a:pt x="257727" y="458854"/>
                    <a:pt x="272181" y="441922"/>
                  </a:cubicBezTo>
                  <a:cubicBezTo>
                    <a:pt x="275898" y="488589"/>
                    <a:pt x="277550" y="531540"/>
                    <a:pt x="286223" y="573665"/>
                  </a:cubicBezTo>
                  <a:cubicBezTo>
                    <a:pt x="286223" y="573665"/>
                    <a:pt x="286223" y="573665"/>
                    <a:pt x="286223" y="573665"/>
                  </a:cubicBezTo>
                  <a:cubicBezTo>
                    <a:pt x="287049" y="586055"/>
                    <a:pt x="284984" y="599270"/>
                    <a:pt x="290353" y="611247"/>
                  </a:cubicBezTo>
                  <a:cubicBezTo>
                    <a:pt x="290766" y="616616"/>
                    <a:pt x="291179" y="621572"/>
                    <a:pt x="291592" y="626940"/>
                  </a:cubicBezTo>
                  <a:cubicBezTo>
                    <a:pt x="302330" y="695909"/>
                    <a:pt x="303156" y="764466"/>
                    <a:pt x="289114" y="833022"/>
                  </a:cubicBezTo>
                  <a:cubicBezTo>
                    <a:pt x="284158" y="857801"/>
                    <a:pt x="279615" y="882580"/>
                    <a:pt x="277137" y="907772"/>
                  </a:cubicBezTo>
                  <a:cubicBezTo>
                    <a:pt x="256488" y="1117571"/>
                    <a:pt x="260618" y="1326956"/>
                    <a:pt x="283332" y="1535928"/>
                  </a:cubicBezTo>
                  <a:lnTo>
                    <a:pt x="283332" y="1535928"/>
                  </a:lnTo>
                  <a:lnTo>
                    <a:pt x="283332" y="1535928"/>
                  </a:lnTo>
                  <a:cubicBezTo>
                    <a:pt x="285810" y="1598702"/>
                    <a:pt x="278789" y="1660650"/>
                    <a:pt x="275072" y="1723011"/>
                  </a:cubicBezTo>
                  <a:cubicBezTo>
                    <a:pt x="266813" y="1867144"/>
                    <a:pt x="282093" y="2011277"/>
                    <a:pt x="290766" y="2155410"/>
                  </a:cubicBezTo>
                  <a:cubicBezTo>
                    <a:pt x="291179" y="2177712"/>
                    <a:pt x="290766" y="2200013"/>
                    <a:pt x="291592" y="2222314"/>
                  </a:cubicBezTo>
                  <a:cubicBezTo>
                    <a:pt x="292418" y="2241725"/>
                    <a:pt x="314719" y="2249985"/>
                    <a:pt x="332478" y="2238008"/>
                  </a:cubicBezTo>
                  <a:cubicBezTo>
                    <a:pt x="333304" y="2238008"/>
                    <a:pt x="334543" y="2238008"/>
                    <a:pt x="335369" y="2238008"/>
                  </a:cubicBezTo>
                  <a:cubicBezTo>
                    <a:pt x="347758" y="2253701"/>
                    <a:pt x="363039" y="2244616"/>
                    <a:pt x="377493" y="2242551"/>
                  </a:cubicBezTo>
                  <a:cubicBezTo>
                    <a:pt x="402686" y="2237182"/>
                    <a:pt x="407642" y="2230574"/>
                    <a:pt x="410533" y="2199187"/>
                  </a:cubicBezTo>
                  <a:cubicBezTo>
                    <a:pt x="414250" y="2154584"/>
                    <a:pt x="410533" y="2109982"/>
                    <a:pt x="417140" y="2065379"/>
                  </a:cubicBezTo>
                  <a:cubicBezTo>
                    <a:pt x="433660" y="1954698"/>
                    <a:pt x="444811" y="1843191"/>
                    <a:pt x="443985" y="1730858"/>
                  </a:cubicBezTo>
                  <a:cubicBezTo>
                    <a:pt x="444398" y="1729619"/>
                    <a:pt x="444398" y="1728793"/>
                    <a:pt x="444398" y="1727967"/>
                  </a:cubicBezTo>
                  <a:cubicBezTo>
                    <a:pt x="477437" y="1551208"/>
                    <a:pt x="491065" y="1372797"/>
                    <a:pt x="501803" y="1193560"/>
                  </a:cubicBezTo>
                  <a:cubicBezTo>
                    <a:pt x="501803" y="1193560"/>
                    <a:pt x="501803" y="1193560"/>
                    <a:pt x="501803" y="1193560"/>
                  </a:cubicBezTo>
                  <a:cubicBezTo>
                    <a:pt x="507172" y="1175802"/>
                    <a:pt x="502629" y="1155566"/>
                    <a:pt x="513367" y="1138633"/>
                  </a:cubicBezTo>
                  <a:cubicBezTo>
                    <a:pt x="524104" y="1145654"/>
                    <a:pt x="521627" y="1158043"/>
                    <a:pt x="526169" y="1167542"/>
                  </a:cubicBezTo>
                  <a:cubicBezTo>
                    <a:pt x="526169" y="1168781"/>
                    <a:pt x="526169" y="1170433"/>
                    <a:pt x="526582" y="1171672"/>
                  </a:cubicBezTo>
                  <a:cubicBezTo>
                    <a:pt x="528647" y="1197690"/>
                    <a:pt x="528647" y="1224122"/>
                    <a:pt x="534016" y="1250140"/>
                  </a:cubicBezTo>
                  <a:cubicBezTo>
                    <a:pt x="534016" y="1250140"/>
                    <a:pt x="534016" y="1250140"/>
                    <a:pt x="534016" y="1250140"/>
                  </a:cubicBezTo>
                  <a:cubicBezTo>
                    <a:pt x="537320" y="1405836"/>
                    <a:pt x="558382" y="1559881"/>
                    <a:pt x="588118" y="1712687"/>
                  </a:cubicBezTo>
                  <a:cubicBezTo>
                    <a:pt x="581510" y="1831214"/>
                    <a:pt x="596790" y="1948090"/>
                    <a:pt x="621157" y="2063727"/>
                  </a:cubicBezTo>
                  <a:cubicBezTo>
                    <a:pt x="620331" y="2108330"/>
                    <a:pt x="621570" y="2152932"/>
                    <a:pt x="622809" y="2197535"/>
                  </a:cubicBezTo>
                  <a:cubicBezTo>
                    <a:pt x="623635" y="2221488"/>
                    <a:pt x="634785" y="2232639"/>
                    <a:pt x="655848" y="2237595"/>
                  </a:cubicBezTo>
                  <a:cubicBezTo>
                    <a:pt x="663282" y="2239247"/>
                    <a:pt x="670715" y="2240486"/>
                    <a:pt x="678149" y="2241725"/>
                  </a:cubicBezTo>
                  <a:cubicBezTo>
                    <a:pt x="678149" y="2241725"/>
                    <a:pt x="678149" y="2241725"/>
                    <a:pt x="678149" y="2241725"/>
                  </a:cubicBezTo>
                  <a:cubicBezTo>
                    <a:pt x="682692" y="2244203"/>
                    <a:pt x="687235" y="2245442"/>
                    <a:pt x="691778" y="2241312"/>
                  </a:cubicBezTo>
                  <a:lnTo>
                    <a:pt x="693430" y="2241312"/>
                  </a:lnTo>
                  <a:lnTo>
                    <a:pt x="695082" y="2241312"/>
                  </a:lnTo>
                  <a:cubicBezTo>
                    <a:pt x="700863" y="2246268"/>
                    <a:pt x="707058" y="2244203"/>
                    <a:pt x="713253" y="2241725"/>
                  </a:cubicBezTo>
                  <a:cubicBezTo>
                    <a:pt x="713253" y="2241725"/>
                    <a:pt x="713253" y="2241725"/>
                    <a:pt x="713253" y="2241725"/>
                  </a:cubicBezTo>
                  <a:cubicBezTo>
                    <a:pt x="716557" y="2242138"/>
                    <a:pt x="719448" y="2241312"/>
                    <a:pt x="720687" y="2237595"/>
                  </a:cubicBezTo>
                  <a:cubicBezTo>
                    <a:pt x="745466" y="2235943"/>
                    <a:pt x="748770" y="2216120"/>
                    <a:pt x="752487" y="2197948"/>
                  </a:cubicBezTo>
                  <a:cubicBezTo>
                    <a:pt x="757856" y="2172343"/>
                    <a:pt x="757856" y="2145912"/>
                    <a:pt x="756617" y="2119893"/>
                  </a:cubicBezTo>
                  <a:cubicBezTo>
                    <a:pt x="753726" y="2062075"/>
                    <a:pt x="753726" y="2004669"/>
                    <a:pt x="757030" y="1946851"/>
                  </a:cubicBezTo>
                  <a:cubicBezTo>
                    <a:pt x="761160" y="1874165"/>
                    <a:pt x="764051" y="1801066"/>
                    <a:pt x="756617" y="1728380"/>
                  </a:cubicBezTo>
                  <a:cubicBezTo>
                    <a:pt x="750835" y="1672627"/>
                    <a:pt x="748770" y="1617286"/>
                    <a:pt x="751661" y="1561533"/>
                  </a:cubicBezTo>
                  <a:cubicBezTo>
                    <a:pt x="758269" y="1435159"/>
                    <a:pt x="771898" y="1309610"/>
                    <a:pt x="773137" y="1182823"/>
                  </a:cubicBezTo>
                  <a:cubicBezTo>
                    <a:pt x="774375" y="1081228"/>
                    <a:pt x="778092" y="979632"/>
                    <a:pt x="756617" y="878863"/>
                  </a:cubicBezTo>
                  <a:cubicBezTo>
                    <a:pt x="739684" y="798744"/>
                    <a:pt x="731425" y="717385"/>
                    <a:pt x="737206" y="635200"/>
                  </a:cubicBezTo>
                  <a:cubicBezTo>
                    <a:pt x="738445" y="632309"/>
                    <a:pt x="738445" y="630244"/>
                    <a:pt x="738445" y="627766"/>
                  </a:cubicBezTo>
                  <a:cubicBezTo>
                    <a:pt x="746292" y="576556"/>
                    <a:pt x="749183" y="524932"/>
                    <a:pt x="752900" y="473309"/>
                  </a:cubicBezTo>
                  <a:lnTo>
                    <a:pt x="752900" y="473309"/>
                  </a:lnTo>
                  <a:lnTo>
                    <a:pt x="752900" y="473309"/>
                  </a:lnTo>
                  <a:cubicBezTo>
                    <a:pt x="755378" y="465049"/>
                    <a:pt x="752074" y="455550"/>
                    <a:pt x="761160" y="446878"/>
                  </a:cubicBezTo>
                  <a:cubicBezTo>
                    <a:pt x="774375" y="482807"/>
                    <a:pt x="773549" y="521215"/>
                    <a:pt x="786352" y="555906"/>
                  </a:cubicBezTo>
                  <a:cubicBezTo>
                    <a:pt x="786352" y="555906"/>
                    <a:pt x="786352" y="555906"/>
                    <a:pt x="786352" y="555906"/>
                  </a:cubicBezTo>
                  <a:cubicBezTo>
                    <a:pt x="788417" y="565818"/>
                    <a:pt x="789656" y="576143"/>
                    <a:pt x="792134" y="586055"/>
                  </a:cubicBezTo>
                  <a:cubicBezTo>
                    <a:pt x="800394" y="619507"/>
                    <a:pt x="816913" y="651307"/>
                    <a:pt x="818565" y="686824"/>
                  </a:cubicBezTo>
                  <a:cubicBezTo>
                    <a:pt x="819391" y="703756"/>
                    <a:pt x="819391" y="721102"/>
                    <a:pt x="823934" y="737621"/>
                  </a:cubicBezTo>
                  <a:cubicBezTo>
                    <a:pt x="824760" y="744229"/>
                    <a:pt x="824760" y="751250"/>
                    <a:pt x="825999" y="757858"/>
                  </a:cubicBezTo>
                  <a:cubicBezTo>
                    <a:pt x="840867" y="838803"/>
                    <a:pt x="878036" y="913141"/>
                    <a:pt x="894142" y="993674"/>
                  </a:cubicBezTo>
                  <a:cubicBezTo>
                    <a:pt x="900750" y="1034560"/>
                    <a:pt x="903641" y="1076685"/>
                    <a:pt x="922638" y="1114680"/>
                  </a:cubicBezTo>
                  <a:cubicBezTo>
                    <a:pt x="940397" y="1150197"/>
                    <a:pt x="949070" y="1154327"/>
                    <a:pt x="988716" y="1141937"/>
                  </a:cubicBezTo>
                  <a:lnTo>
                    <a:pt x="988716" y="1141937"/>
                  </a:lnTo>
                  <a:cubicBezTo>
                    <a:pt x="990368" y="1141937"/>
                    <a:pt x="992020" y="1141937"/>
                    <a:pt x="993672" y="1141937"/>
                  </a:cubicBezTo>
                  <a:lnTo>
                    <a:pt x="993672" y="1141937"/>
                  </a:lnTo>
                  <a:cubicBezTo>
                    <a:pt x="1024233" y="1132851"/>
                    <a:pt x="1039927" y="1107246"/>
                    <a:pt x="1029602" y="1070077"/>
                  </a:cubicBezTo>
                  <a:close/>
                  <a:moveTo>
                    <a:pt x="418379" y="1706079"/>
                  </a:moveTo>
                  <a:cubicBezTo>
                    <a:pt x="418379" y="1705666"/>
                    <a:pt x="418379" y="1705253"/>
                    <a:pt x="418379" y="1704840"/>
                  </a:cubicBezTo>
                  <a:cubicBezTo>
                    <a:pt x="418379" y="1704840"/>
                    <a:pt x="418379" y="1704840"/>
                    <a:pt x="418792" y="1704840"/>
                  </a:cubicBezTo>
                  <a:cubicBezTo>
                    <a:pt x="418792" y="1705253"/>
                    <a:pt x="418792" y="1705666"/>
                    <a:pt x="418379" y="1706079"/>
                  </a:cubicBezTo>
                  <a:close/>
                  <a:moveTo>
                    <a:pt x="661630" y="127638"/>
                  </a:moveTo>
                  <a:cubicBezTo>
                    <a:pt x="661217" y="127638"/>
                    <a:pt x="661217" y="127638"/>
                    <a:pt x="660804" y="128050"/>
                  </a:cubicBezTo>
                  <a:lnTo>
                    <a:pt x="659565" y="125986"/>
                  </a:lnTo>
                  <a:cubicBezTo>
                    <a:pt x="660391" y="126399"/>
                    <a:pt x="660804" y="126812"/>
                    <a:pt x="661630" y="127638"/>
                  </a:cubicBezTo>
                  <a:close/>
                  <a:moveTo>
                    <a:pt x="580271" y="23564"/>
                  </a:moveTo>
                  <a:lnTo>
                    <a:pt x="579032" y="23977"/>
                  </a:lnTo>
                  <a:cubicBezTo>
                    <a:pt x="579032" y="23564"/>
                    <a:pt x="578619" y="23151"/>
                    <a:pt x="578619" y="23151"/>
                  </a:cubicBezTo>
                  <a:cubicBezTo>
                    <a:pt x="579445" y="23564"/>
                    <a:pt x="579858" y="23564"/>
                    <a:pt x="580271" y="23564"/>
                  </a:cubicBezTo>
                  <a:close/>
                  <a:moveTo>
                    <a:pt x="711601" y="619094"/>
                  </a:move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grpSp>
          <p:nvGrpSpPr>
            <p:cNvPr id="8" name="Graphic 44">
              <a:extLst>
                <a:ext uri="{FF2B5EF4-FFF2-40B4-BE49-F238E27FC236}">
                  <a16:creationId xmlns:a16="http://schemas.microsoft.com/office/drawing/2014/main" id="{EB306E49-EE45-4A19-BA9B-B114473F6449}"/>
                </a:ext>
              </a:extLst>
            </p:cNvPr>
            <p:cNvGrpSpPr/>
            <p:nvPr/>
          </p:nvGrpSpPr>
          <p:grpSpPr>
            <a:xfrm>
              <a:off x="4900519" y="3990282"/>
              <a:ext cx="962263" cy="2176448"/>
              <a:chOff x="4900519" y="3990282"/>
              <a:chExt cx="962263" cy="2176448"/>
            </a:xfrm>
            <a:grpFill/>
          </p:grpSpPr>
          <p:sp>
            <p:nvSpPr>
              <p:cNvPr id="9" name="Freeform: Shape 23">
                <a:extLst>
                  <a:ext uri="{FF2B5EF4-FFF2-40B4-BE49-F238E27FC236}">
                    <a16:creationId xmlns:a16="http://schemas.microsoft.com/office/drawing/2014/main" id="{1081065F-9EE9-4727-AA57-1C978B62ECEA}"/>
                  </a:ext>
                </a:extLst>
              </p:cNvPr>
              <p:cNvSpPr/>
              <p:nvPr/>
            </p:nvSpPr>
            <p:spPr>
              <a:xfrm>
                <a:off x="5235452" y="5079385"/>
                <a:ext cx="107377" cy="1053120"/>
              </a:xfrm>
              <a:custGeom>
                <a:avLst/>
                <a:gdLst>
                  <a:gd name="connsiteX0" fmla="*/ 102834 w 107377"/>
                  <a:gd name="connsiteY0" fmla="*/ 0 h 1053120"/>
                  <a:gd name="connsiteX1" fmla="*/ 94161 w 107377"/>
                  <a:gd name="connsiteY1" fmla="*/ 28496 h 1053120"/>
                  <a:gd name="connsiteX2" fmla="*/ 77642 w 107377"/>
                  <a:gd name="connsiteY2" fmla="*/ 246554 h 1053120"/>
                  <a:gd name="connsiteX3" fmla="*/ 60296 w 107377"/>
                  <a:gd name="connsiteY3" fmla="*/ 410510 h 1053120"/>
                  <a:gd name="connsiteX4" fmla="*/ 46668 w 107377"/>
                  <a:gd name="connsiteY4" fmla="*/ 492695 h 1053120"/>
                  <a:gd name="connsiteX5" fmla="*/ 30148 w 107377"/>
                  <a:gd name="connsiteY5" fmla="*/ 613701 h 1053120"/>
                  <a:gd name="connsiteX6" fmla="*/ 18997 w 107377"/>
                  <a:gd name="connsiteY6" fmla="*/ 766506 h 1053120"/>
                  <a:gd name="connsiteX7" fmla="*/ 826 w 107377"/>
                  <a:gd name="connsiteY7" fmla="*/ 939549 h 1053120"/>
                  <a:gd name="connsiteX8" fmla="*/ 0 w 107377"/>
                  <a:gd name="connsiteY8" fmla="*/ 1046512 h 1053120"/>
                  <a:gd name="connsiteX9" fmla="*/ 3717 w 107377"/>
                  <a:gd name="connsiteY9" fmla="*/ 1053120 h 1053120"/>
                  <a:gd name="connsiteX10" fmla="*/ 12390 w 107377"/>
                  <a:gd name="connsiteY10" fmla="*/ 1029167 h 1053120"/>
                  <a:gd name="connsiteX11" fmla="*/ 20236 w 107377"/>
                  <a:gd name="connsiteY11" fmla="*/ 889164 h 1053120"/>
                  <a:gd name="connsiteX12" fmla="*/ 30561 w 107377"/>
                  <a:gd name="connsiteY12" fmla="*/ 778483 h 1053120"/>
                  <a:gd name="connsiteX13" fmla="*/ 49559 w 107377"/>
                  <a:gd name="connsiteY13" fmla="*/ 557947 h 1053120"/>
                  <a:gd name="connsiteX14" fmla="*/ 59470 w 107377"/>
                  <a:gd name="connsiteY14" fmla="*/ 476589 h 1053120"/>
                  <a:gd name="connsiteX15" fmla="*/ 88793 w 107377"/>
                  <a:gd name="connsiteY15" fmla="*/ 258944 h 1053120"/>
                  <a:gd name="connsiteX16" fmla="*/ 107790 w 107377"/>
                  <a:gd name="connsiteY16" fmla="*/ 17346 h 1053120"/>
                  <a:gd name="connsiteX17" fmla="*/ 102834 w 107377"/>
                  <a:gd name="connsiteY17" fmla="*/ 0 h 1053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07377" h="1053120">
                    <a:moveTo>
                      <a:pt x="102834" y="0"/>
                    </a:moveTo>
                    <a:cubicBezTo>
                      <a:pt x="94987" y="9086"/>
                      <a:pt x="94987" y="18997"/>
                      <a:pt x="94161" y="28496"/>
                    </a:cubicBezTo>
                    <a:cubicBezTo>
                      <a:pt x="88380" y="101182"/>
                      <a:pt x="79707" y="173868"/>
                      <a:pt x="77642" y="246554"/>
                    </a:cubicBezTo>
                    <a:cubicBezTo>
                      <a:pt x="75990" y="301481"/>
                      <a:pt x="68969" y="355996"/>
                      <a:pt x="60296" y="410510"/>
                    </a:cubicBezTo>
                    <a:cubicBezTo>
                      <a:pt x="55753" y="437768"/>
                      <a:pt x="51211" y="465025"/>
                      <a:pt x="46668" y="492695"/>
                    </a:cubicBezTo>
                    <a:cubicBezTo>
                      <a:pt x="39647" y="533168"/>
                      <a:pt x="32213" y="572815"/>
                      <a:pt x="30148" y="613701"/>
                    </a:cubicBezTo>
                    <a:cubicBezTo>
                      <a:pt x="27670" y="664911"/>
                      <a:pt x="26018" y="715709"/>
                      <a:pt x="18997" y="766506"/>
                    </a:cubicBezTo>
                    <a:cubicBezTo>
                      <a:pt x="13629" y="804501"/>
                      <a:pt x="413" y="921377"/>
                      <a:pt x="826" y="939549"/>
                    </a:cubicBezTo>
                    <a:cubicBezTo>
                      <a:pt x="826" y="975478"/>
                      <a:pt x="2065" y="1010996"/>
                      <a:pt x="0" y="1046512"/>
                    </a:cubicBezTo>
                    <a:cubicBezTo>
                      <a:pt x="1239" y="1048577"/>
                      <a:pt x="2478" y="1051055"/>
                      <a:pt x="3717" y="1053120"/>
                    </a:cubicBezTo>
                    <a:cubicBezTo>
                      <a:pt x="12390" y="1046926"/>
                      <a:pt x="11564" y="1037840"/>
                      <a:pt x="12390" y="1029167"/>
                    </a:cubicBezTo>
                    <a:cubicBezTo>
                      <a:pt x="17759" y="974653"/>
                      <a:pt x="9912" y="943678"/>
                      <a:pt x="20236" y="889164"/>
                    </a:cubicBezTo>
                    <a:cubicBezTo>
                      <a:pt x="26431" y="856125"/>
                      <a:pt x="26018" y="811522"/>
                      <a:pt x="30561" y="778483"/>
                    </a:cubicBezTo>
                    <a:cubicBezTo>
                      <a:pt x="39647" y="709514"/>
                      <a:pt x="42538" y="626916"/>
                      <a:pt x="49559" y="557947"/>
                    </a:cubicBezTo>
                    <a:cubicBezTo>
                      <a:pt x="49972" y="530277"/>
                      <a:pt x="55340" y="503433"/>
                      <a:pt x="59470" y="476589"/>
                    </a:cubicBezTo>
                    <a:cubicBezTo>
                      <a:pt x="70208" y="404316"/>
                      <a:pt x="86728" y="332456"/>
                      <a:pt x="88793" y="258944"/>
                    </a:cubicBezTo>
                    <a:cubicBezTo>
                      <a:pt x="91270" y="177998"/>
                      <a:pt x="98704" y="97465"/>
                      <a:pt x="107790" y="17346"/>
                    </a:cubicBezTo>
                    <a:cubicBezTo>
                      <a:pt x="105725" y="11151"/>
                      <a:pt x="109029" y="4543"/>
                      <a:pt x="102834" y="0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0" name="Freeform: Shape 24">
                <a:extLst>
                  <a:ext uri="{FF2B5EF4-FFF2-40B4-BE49-F238E27FC236}">
                    <a16:creationId xmlns:a16="http://schemas.microsoft.com/office/drawing/2014/main" id="{3D480965-609A-4779-BDEF-EC63CA76C036}"/>
                  </a:ext>
                </a:extLst>
              </p:cNvPr>
              <p:cNvSpPr/>
              <p:nvPr/>
            </p:nvSpPr>
            <p:spPr>
              <a:xfrm>
                <a:off x="4900519" y="4021309"/>
                <a:ext cx="574054" cy="2135150"/>
              </a:xfrm>
              <a:custGeom>
                <a:avLst/>
                <a:gdLst>
                  <a:gd name="connsiteX0" fmla="*/ 442311 w 574053"/>
                  <a:gd name="connsiteY0" fmla="*/ 66078 h 2135149"/>
                  <a:gd name="connsiteX1" fmla="*/ 334521 w 574053"/>
                  <a:gd name="connsiteY1" fmla="*/ 0 h 2135149"/>
                  <a:gd name="connsiteX2" fmla="*/ 334108 w 574053"/>
                  <a:gd name="connsiteY2" fmla="*/ 6608 h 2135149"/>
                  <a:gd name="connsiteX3" fmla="*/ 328326 w 574053"/>
                  <a:gd name="connsiteY3" fmla="*/ 40886 h 2135149"/>
                  <a:gd name="connsiteX4" fmla="*/ 256053 w 574053"/>
                  <a:gd name="connsiteY4" fmla="*/ 106138 h 2135149"/>
                  <a:gd name="connsiteX5" fmla="*/ 232926 w 574053"/>
                  <a:gd name="connsiteY5" fmla="*/ 156110 h 2135149"/>
                  <a:gd name="connsiteX6" fmla="*/ 205255 w 574053"/>
                  <a:gd name="connsiteY6" fmla="*/ 198647 h 2135149"/>
                  <a:gd name="connsiteX7" fmla="*/ 165608 w 574053"/>
                  <a:gd name="connsiteY7" fmla="*/ 326674 h 2135149"/>
                  <a:gd name="connsiteX8" fmla="*/ 128439 w 574053"/>
                  <a:gd name="connsiteY8" fmla="*/ 483609 h 2135149"/>
                  <a:gd name="connsiteX9" fmla="*/ 118941 w 574053"/>
                  <a:gd name="connsiteY9" fmla="*/ 560838 h 2135149"/>
                  <a:gd name="connsiteX10" fmla="*/ 112333 w 574053"/>
                  <a:gd name="connsiteY10" fmla="*/ 641371 h 2135149"/>
                  <a:gd name="connsiteX11" fmla="*/ 36756 w 574053"/>
                  <a:gd name="connsiteY11" fmla="*/ 899076 h 2135149"/>
                  <a:gd name="connsiteX12" fmla="*/ 0 w 574053"/>
                  <a:gd name="connsiteY12" fmla="*/ 1036601 h 2135149"/>
                  <a:gd name="connsiteX13" fmla="*/ 16933 w 574053"/>
                  <a:gd name="connsiteY13" fmla="*/ 1040318 h 2135149"/>
                  <a:gd name="connsiteX14" fmla="*/ 13216 w 574053"/>
                  <a:gd name="connsiteY14" fmla="*/ 1016364 h 2135149"/>
                  <a:gd name="connsiteX15" fmla="*/ 92922 w 574053"/>
                  <a:gd name="connsiteY15" fmla="*/ 738010 h 2135149"/>
                  <a:gd name="connsiteX16" fmla="*/ 127613 w 574053"/>
                  <a:gd name="connsiteY16" fmla="*/ 521604 h 2135149"/>
                  <a:gd name="connsiteX17" fmla="*/ 145372 w 574053"/>
                  <a:gd name="connsiteY17" fmla="*/ 433225 h 2135149"/>
                  <a:gd name="connsiteX18" fmla="*/ 169738 w 574053"/>
                  <a:gd name="connsiteY18" fmla="*/ 339063 h 2135149"/>
                  <a:gd name="connsiteX19" fmla="*/ 202364 w 574053"/>
                  <a:gd name="connsiteY19" fmla="*/ 215580 h 2135149"/>
                  <a:gd name="connsiteX20" fmla="*/ 223014 w 574053"/>
                  <a:gd name="connsiteY20" fmla="*/ 187497 h 2135149"/>
                  <a:gd name="connsiteX21" fmla="*/ 244489 w 574053"/>
                  <a:gd name="connsiteY21" fmla="*/ 214341 h 2135149"/>
                  <a:gd name="connsiteX22" fmla="*/ 300243 w 574053"/>
                  <a:gd name="connsiteY22" fmla="*/ 437768 h 2135149"/>
                  <a:gd name="connsiteX23" fmla="*/ 322544 w 574053"/>
                  <a:gd name="connsiteY23" fmla="*/ 599246 h 2135149"/>
                  <a:gd name="connsiteX24" fmla="*/ 321305 w 574053"/>
                  <a:gd name="connsiteY24" fmla="*/ 769810 h 2135149"/>
                  <a:gd name="connsiteX25" fmla="*/ 310980 w 574053"/>
                  <a:gd name="connsiteY25" fmla="*/ 854886 h 2135149"/>
                  <a:gd name="connsiteX26" fmla="*/ 293222 w 574053"/>
                  <a:gd name="connsiteY26" fmla="*/ 942439 h 2135149"/>
                  <a:gd name="connsiteX27" fmla="*/ 284962 w 574053"/>
                  <a:gd name="connsiteY27" fmla="*/ 1011408 h 2135149"/>
                  <a:gd name="connsiteX28" fmla="*/ 272572 w 574053"/>
                  <a:gd name="connsiteY28" fmla="*/ 1180734 h 2135149"/>
                  <a:gd name="connsiteX29" fmla="*/ 272572 w 574053"/>
                  <a:gd name="connsiteY29" fmla="*/ 1287698 h 2135149"/>
                  <a:gd name="connsiteX30" fmla="*/ 280832 w 574053"/>
                  <a:gd name="connsiteY30" fmla="*/ 1401682 h 2135149"/>
                  <a:gd name="connsiteX31" fmla="*/ 281658 w 574053"/>
                  <a:gd name="connsiteY31" fmla="*/ 1461566 h 2135149"/>
                  <a:gd name="connsiteX32" fmla="*/ 285375 w 574053"/>
                  <a:gd name="connsiteY32" fmla="*/ 1529709 h 2135149"/>
                  <a:gd name="connsiteX33" fmla="*/ 290331 w 574053"/>
                  <a:gd name="connsiteY33" fmla="*/ 1594548 h 2135149"/>
                  <a:gd name="connsiteX34" fmla="*/ 296939 w 574053"/>
                  <a:gd name="connsiteY34" fmla="*/ 1662691 h 2135149"/>
                  <a:gd name="connsiteX35" fmla="*/ 291983 w 574053"/>
                  <a:gd name="connsiteY35" fmla="*/ 1791956 h 2135149"/>
                  <a:gd name="connsiteX36" fmla="*/ 282071 w 574053"/>
                  <a:gd name="connsiteY36" fmla="*/ 1937741 h 2135149"/>
                  <a:gd name="connsiteX37" fmla="*/ 282484 w 574053"/>
                  <a:gd name="connsiteY37" fmla="*/ 2004645 h 2135149"/>
                  <a:gd name="connsiteX38" fmla="*/ 282897 w 574053"/>
                  <a:gd name="connsiteY38" fmla="*/ 2138454 h 2135149"/>
                  <a:gd name="connsiteX39" fmla="*/ 299004 w 574053"/>
                  <a:gd name="connsiteY39" fmla="*/ 1799390 h 2135149"/>
                  <a:gd name="connsiteX40" fmla="*/ 301482 w 574053"/>
                  <a:gd name="connsiteY40" fmla="*/ 1751483 h 2135149"/>
                  <a:gd name="connsiteX41" fmla="*/ 308915 w 574053"/>
                  <a:gd name="connsiteY41" fmla="*/ 1760569 h 2135149"/>
                  <a:gd name="connsiteX42" fmla="*/ 306850 w 574053"/>
                  <a:gd name="connsiteY42" fmla="*/ 1721335 h 2135149"/>
                  <a:gd name="connsiteX43" fmla="*/ 304786 w 574053"/>
                  <a:gd name="connsiteY43" fmla="*/ 1683753 h 2135149"/>
                  <a:gd name="connsiteX44" fmla="*/ 299830 w 574053"/>
                  <a:gd name="connsiteY44" fmla="*/ 1601982 h 2135149"/>
                  <a:gd name="connsiteX45" fmla="*/ 288266 w 574053"/>
                  <a:gd name="connsiteY45" fmla="*/ 1438438 h 2135149"/>
                  <a:gd name="connsiteX46" fmla="*/ 276289 w 574053"/>
                  <a:gd name="connsiteY46" fmla="*/ 1286872 h 2135149"/>
                  <a:gd name="connsiteX47" fmla="*/ 276289 w 574053"/>
                  <a:gd name="connsiteY47" fmla="*/ 1179495 h 2135149"/>
                  <a:gd name="connsiteX48" fmla="*/ 289092 w 574053"/>
                  <a:gd name="connsiteY48" fmla="*/ 1010582 h 2135149"/>
                  <a:gd name="connsiteX49" fmla="*/ 303960 w 574053"/>
                  <a:gd name="connsiteY49" fmla="*/ 921790 h 2135149"/>
                  <a:gd name="connsiteX50" fmla="*/ 327500 w 574053"/>
                  <a:gd name="connsiteY50" fmla="*/ 758247 h 2135149"/>
                  <a:gd name="connsiteX51" fmla="*/ 327913 w 574053"/>
                  <a:gd name="connsiteY51" fmla="*/ 592225 h 2135149"/>
                  <a:gd name="connsiteX52" fmla="*/ 320479 w 574053"/>
                  <a:gd name="connsiteY52" fmla="*/ 510041 h 2135149"/>
                  <a:gd name="connsiteX53" fmla="*/ 304373 w 574053"/>
                  <a:gd name="connsiteY53" fmla="*/ 426204 h 2135149"/>
                  <a:gd name="connsiteX54" fmla="*/ 287853 w 574053"/>
                  <a:gd name="connsiteY54" fmla="*/ 342367 h 2135149"/>
                  <a:gd name="connsiteX55" fmla="*/ 265139 w 574053"/>
                  <a:gd name="connsiteY55" fmla="*/ 257705 h 2135149"/>
                  <a:gd name="connsiteX56" fmla="*/ 236229 w 574053"/>
                  <a:gd name="connsiteY56" fmla="*/ 185432 h 2135149"/>
                  <a:gd name="connsiteX57" fmla="*/ 234577 w 574053"/>
                  <a:gd name="connsiteY57" fmla="*/ 168499 h 2135149"/>
                  <a:gd name="connsiteX58" fmla="*/ 334108 w 574053"/>
                  <a:gd name="connsiteY58" fmla="*/ 44190 h 2135149"/>
                  <a:gd name="connsiteX59" fmla="*/ 378297 w 574053"/>
                  <a:gd name="connsiteY59" fmla="*/ 43364 h 2135149"/>
                  <a:gd name="connsiteX60" fmla="*/ 452635 w 574053"/>
                  <a:gd name="connsiteY60" fmla="*/ 74338 h 2135149"/>
                  <a:gd name="connsiteX61" fmla="*/ 577358 w 574053"/>
                  <a:gd name="connsiteY61" fmla="*/ 26431 h 2135149"/>
                  <a:gd name="connsiteX62" fmla="*/ 442311 w 574053"/>
                  <a:gd name="connsiteY62" fmla="*/ 66078 h 21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74053" h="2135149">
                    <a:moveTo>
                      <a:pt x="442311" y="66078"/>
                    </a:moveTo>
                    <a:cubicBezTo>
                      <a:pt x="397708" y="58231"/>
                      <a:pt x="365495" y="30561"/>
                      <a:pt x="334521" y="0"/>
                    </a:cubicBezTo>
                    <a:cubicBezTo>
                      <a:pt x="334521" y="2065"/>
                      <a:pt x="334108" y="4543"/>
                      <a:pt x="334108" y="6608"/>
                    </a:cubicBezTo>
                    <a:cubicBezTo>
                      <a:pt x="351866" y="26431"/>
                      <a:pt x="351453" y="26018"/>
                      <a:pt x="328326" y="40886"/>
                    </a:cubicBezTo>
                    <a:cubicBezTo>
                      <a:pt x="300656" y="58644"/>
                      <a:pt x="272985" y="76816"/>
                      <a:pt x="256053" y="106138"/>
                    </a:cubicBezTo>
                    <a:cubicBezTo>
                      <a:pt x="246967" y="122245"/>
                      <a:pt x="240772" y="139590"/>
                      <a:pt x="232926" y="156110"/>
                    </a:cubicBezTo>
                    <a:cubicBezTo>
                      <a:pt x="225492" y="172216"/>
                      <a:pt x="213515" y="183367"/>
                      <a:pt x="205255" y="198647"/>
                    </a:cubicBezTo>
                    <a:cubicBezTo>
                      <a:pt x="182954" y="239120"/>
                      <a:pt x="176759" y="282484"/>
                      <a:pt x="165608" y="326674"/>
                    </a:cubicBezTo>
                    <a:cubicBezTo>
                      <a:pt x="152806" y="378297"/>
                      <a:pt x="138351" y="430747"/>
                      <a:pt x="128439" y="483609"/>
                    </a:cubicBezTo>
                    <a:cubicBezTo>
                      <a:pt x="123484" y="509215"/>
                      <a:pt x="119767" y="534820"/>
                      <a:pt x="118941" y="560838"/>
                    </a:cubicBezTo>
                    <a:cubicBezTo>
                      <a:pt x="117702" y="587682"/>
                      <a:pt x="116050" y="614527"/>
                      <a:pt x="112333" y="641371"/>
                    </a:cubicBezTo>
                    <a:cubicBezTo>
                      <a:pt x="99117" y="730163"/>
                      <a:pt x="53689" y="811109"/>
                      <a:pt x="36756" y="899076"/>
                    </a:cubicBezTo>
                    <a:cubicBezTo>
                      <a:pt x="27670" y="945743"/>
                      <a:pt x="14868" y="991172"/>
                      <a:pt x="0" y="1036601"/>
                    </a:cubicBezTo>
                    <a:cubicBezTo>
                      <a:pt x="5369" y="1039079"/>
                      <a:pt x="10738" y="1041557"/>
                      <a:pt x="16933" y="1040318"/>
                    </a:cubicBezTo>
                    <a:cubicBezTo>
                      <a:pt x="3717" y="1034123"/>
                      <a:pt x="9912" y="1025037"/>
                      <a:pt x="13216" y="1016364"/>
                    </a:cubicBezTo>
                    <a:cubicBezTo>
                      <a:pt x="39647" y="923855"/>
                      <a:pt x="54514" y="827629"/>
                      <a:pt x="92922" y="738010"/>
                    </a:cubicBezTo>
                    <a:cubicBezTo>
                      <a:pt x="122245" y="669454"/>
                      <a:pt x="123484" y="594703"/>
                      <a:pt x="127613" y="521604"/>
                    </a:cubicBezTo>
                    <a:cubicBezTo>
                      <a:pt x="127613" y="493108"/>
                      <a:pt x="138764" y="460895"/>
                      <a:pt x="145372" y="433225"/>
                    </a:cubicBezTo>
                    <a:cubicBezTo>
                      <a:pt x="153219" y="401838"/>
                      <a:pt x="161892" y="370451"/>
                      <a:pt x="169738" y="339063"/>
                    </a:cubicBezTo>
                    <a:cubicBezTo>
                      <a:pt x="180476" y="297765"/>
                      <a:pt x="190801" y="256466"/>
                      <a:pt x="202364" y="215580"/>
                    </a:cubicBezTo>
                    <a:cubicBezTo>
                      <a:pt x="205668" y="204016"/>
                      <a:pt x="209385" y="188323"/>
                      <a:pt x="223014" y="187497"/>
                    </a:cubicBezTo>
                    <a:cubicBezTo>
                      <a:pt x="237468" y="186671"/>
                      <a:pt x="240772" y="203190"/>
                      <a:pt x="244489" y="214341"/>
                    </a:cubicBezTo>
                    <a:cubicBezTo>
                      <a:pt x="269268" y="287027"/>
                      <a:pt x="286201" y="362191"/>
                      <a:pt x="300243" y="437768"/>
                    </a:cubicBezTo>
                    <a:cubicBezTo>
                      <a:pt x="310154" y="491869"/>
                      <a:pt x="321305" y="543906"/>
                      <a:pt x="322544" y="599246"/>
                    </a:cubicBezTo>
                    <a:cubicBezTo>
                      <a:pt x="324196" y="656239"/>
                      <a:pt x="323783" y="713231"/>
                      <a:pt x="321305" y="769810"/>
                    </a:cubicBezTo>
                    <a:cubicBezTo>
                      <a:pt x="320066" y="798306"/>
                      <a:pt x="315936" y="826803"/>
                      <a:pt x="310980" y="854886"/>
                    </a:cubicBezTo>
                    <a:cubicBezTo>
                      <a:pt x="305611" y="884208"/>
                      <a:pt x="297352" y="913117"/>
                      <a:pt x="293222" y="942439"/>
                    </a:cubicBezTo>
                    <a:cubicBezTo>
                      <a:pt x="291157" y="965567"/>
                      <a:pt x="283723" y="988281"/>
                      <a:pt x="284962" y="1011408"/>
                    </a:cubicBezTo>
                    <a:cubicBezTo>
                      <a:pt x="278767" y="1067575"/>
                      <a:pt x="269682" y="1123741"/>
                      <a:pt x="272572" y="1180734"/>
                    </a:cubicBezTo>
                    <a:cubicBezTo>
                      <a:pt x="272572" y="1216251"/>
                      <a:pt x="272572" y="1252181"/>
                      <a:pt x="272572" y="1287698"/>
                    </a:cubicBezTo>
                    <a:cubicBezTo>
                      <a:pt x="270507" y="1326106"/>
                      <a:pt x="277115" y="1363687"/>
                      <a:pt x="280832" y="1401682"/>
                    </a:cubicBezTo>
                    <a:cubicBezTo>
                      <a:pt x="282897" y="1421506"/>
                      <a:pt x="280832" y="1441742"/>
                      <a:pt x="281658" y="1461566"/>
                    </a:cubicBezTo>
                    <a:cubicBezTo>
                      <a:pt x="282897" y="1484280"/>
                      <a:pt x="284136" y="1506994"/>
                      <a:pt x="285375" y="1529709"/>
                    </a:cubicBezTo>
                    <a:cubicBezTo>
                      <a:pt x="287027" y="1551184"/>
                      <a:pt x="288679" y="1573073"/>
                      <a:pt x="290331" y="1594548"/>
                    </a:cubicBezTo>
                    <a:cubicBezTo>
                      <a:pt x="292396" y="1616849"/>
                      <a:pt x="297352" y="1640390"/>
                      <a:pt x="296939" y="1662691"/>
                    </a:cubicBezTo>
                    <a:cubicBezTo>
                      <a:pt x="296526" y="1705642"/>
                      <a:pt x="294874" y="1749006"/>
                      <a:pt x="291983" y="1791956"/>
                    </a:cubicBezTo>
                    <a:cubicBezTo>
                      <a:pt x="288679" y="1840276"/>
                      <a:pt x="281658" y="1889422"/>
                      <a:pt x="282071" y="1937741"/>
                    </a:cubicBezTo>
                    <a:cubicBezTo>
                      <a:pt x="282071" y="1960043"/>
                      <a:pt x="282071" y="1982344"/>
                      <a:pt x="282484" y="2004645"/>
                    </a:cubicBezTo>
                    <a:cubicBezTo>
                      <a:pt x="282484" y="2049248"/>
                      <a:pt x="282897" y="2093851"/>
                      <a:pt x="282897" y="2138454"/>
                    </a:cubicBezTo>
                    <a:cubicBezTo>
                      <a:pt x="288266" y="2025295"/>
                      <a:pt x="293635" y="1912549"/>
                      <a:pt x="299004" y="1799390"/>
                    </a:cubicBezTo>
                    <a:cubicBezTo>
                      <a:pt x="299830" y="1783284"/>
                      <a:pt x="300656" y="1767177"/>
                      <a:pt x="301482" y="1751483"/>
                    </a:cubicBezTo>
                    <a:cubicBezTo>
                      <a:pt x="303960" y="1754374"/>
                      <a:pt x="306437" y="1757678"/>
                      <a:pt x="308915" y="1760569"/>
                    </a:cubicBezTo>
                    <a:cubicBezTo>
                      <a:pt x="305199" y="1757678"/>
                      <a:pt x="306850" y="1727117"/>
                      <a:pt x="306850" y="1721335"/>
                    </a:cubicBezTo>
                    <a:cubicBezTo>
                      <a:pt x="306024" y="1708946"/>
                      <a:pt x="305611" y="1696556"/>
                      <a:pt x="304786" y="1683753"/>
                    </a:cubicBezTo>
                    <a:cubicBezTo>
                      <a:pt x="303134" y="1656496"/>
                      <a:pt x="301482" y="1629239"/>
                      <a:pt x="299830" y="1601982"/>
                    </a:cubicBezTo>
                    <a:cubicBezTo>
                      <a:pt x="296113" y="1547467"/>
                      <a:pt x="292396" y="1492953"/>
                      <a:pt x="288266" y="1438438"/>
                    </a:cubicBezTo>
                    <a:cubicBezTo>
                      <a:pt x="284549" y="1388054"/>
                      <a:pt x="280419" y="1337669"/>
                      <a:pt x="276289" y="1286872"/>
                    </a:cubicBezTo>
                    <a:cubicBezTo>
                      <a:pt x="276289" y="1250942"/>
                      <a:pt x="276289" y="1215425"/>
                      <a:pt x="276289" y="1179495"/>
                    </a:cubicBezTo>
                    <a:cubicBezTo>
                      <a:pt x="280419" y="1123328"/>
                      <a:pt x="284962" y="1066749"/>
                      <a:pt x="289092" y="1010582"/>
                    </a:cubicBezTo>
                    <a:cubicBezTo>
                      <a:pt x="294048" y="980847"/>
                      <a:pt x="298178" y="951112"/>
                      <a:pt x="303960" y="921790"/>
                    </a:cubicBezTo>
                    <a:cubicBezTo>
                      <a:pt x="314697" y="867275"/>
                      <a:pt x="323783" y="814000"/>
                      <a:pt x="327500" y="758247"/>
                    </a:cubicBezTo>
                    <a:cubicBezTo>
                      <a:pt x="331217" y="703319"/>
                      <a:pt x="330804" y="647153"/>
                      <a:pt x="327913" y="592225"/>
                    </a:cubicBezTo>
                    <a:cubicBezTo>
                      <a:pt x="326674" y="564555"/>
                      <a:pt x="325435" y="537298"/>
                      <a:pt x="320479" y="510041"/>
                    </a:cubicBezTo>
                    <a:cubicBezTo>
                      <a:pt x="315110" y="481957"/>
                      <a:pt x="309741" y="454287"/>
                      <a:pt x="304373" y="426204"/>
                    </a:cubicBezTo>
                    <a:cubicBezTo>
                      <a:pt x="299004" y="398121"/>
                      <a:pt x="293635" y="370451"/>
                      <a:pt x="287853" y="342367"/>
                    </a:cubicBezTo>
                    <a:cubicBezTo>
                      <a:pt x="282071" y="313458"/>
                      <a:pt x="273398" y="285788"/>
                      <a:pt x="265139" y="257705"/>
                    </a:cubicBezTo>
                    <a:cubicBezTo>
                      <a:pt x="257705" y="233338"/>
                      <a:pt x="252749" y="205668"/>
                      <a:pt x="236229" y="185432"/>
                    </a:cubicBezTo>
                    <a:cubicBezTo>
                      <a:pt x="231274" y="179650"/>
                      <a:pt x="232926" y="174694"/>
                      <a:pt x="234577" y="168499"/>
                    </a:cubicBezTo>
                    <a:cubicBezTo>
                      <a:pt x="250684" y="113572"/>
                      <a:pt x="281245" y="69795"/>
                      <a:pt x="334108" y="44190"/>
                    </a:cubicBezTo>
                    <a:cubicBezTo>
                      <a:pt x="348562" y="30148"/>
                      <a:pt x="361778" y="29735"/>
                      <a:pt x="378297" y="43364"/>
                    </a:cubicBezTo>
                    <a:cubicBezTo>
                      <a:pt x="394817" y="57405"/>
                      <a:pt x="429921" y="76403"/>
                      <a:pt x="452635" y="74338"/>
                    </a:cubicBezTo>
                    <a:cubicBezTo>
                      <a:pt x="500955" y="69795"/>
                      <a:pt x="561664" y="44603"/>
                      <a:pt x="577358" y="26431"/>
                    </a:cubicBezTo>
                    <a:cubicBezTo>
                      <a:pt x="548036" y="42951"/>
                      <a:pt x="475350" y="69795"/>
                      <a:pt x="442311" y="66078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1" name="Freeform: Shape 25">
                <a:extLst>
                  <a:ext uri="{FF2B5EF4-FFF2-40B4-BE49-F238E27FC236}">
                    <a16:creationId xmlns:a16="http://schemas.microsoft.com/office/drawing/2014/main" id="{9FBD01C8-CD40-4F98-BCF6-42DB88F66A3B}"/>
                  </a:ext>
                </a:extLst>
              </p:cNvPr>
              <p:cNvSpPr/>
              <p:nvPr/>
            </p:nvSpPr>
            <p:spPr>
              <a:xfrm>
                <a:off x="5561866" y="4392656"/>
                <a:ext cx="45429" cy="1730421"/>
              </a:xfrm>
              <a:custGeom>
                <a:avLst/>
                <a:gdLst>
                  <a:gd name="connsiteX0" fmla="*/ 15954 w 45428"/>
                  <a:gd name="connsiteY0" fmla="*/ 149431 h 1730421"/>
                  <a:gd name="connsiteX1" fmla="*/ 32061 w 45428"/>
                  <a:gd name="connsiteY1" fmla="*/ 1169 h 1730421"/>
                  <a:gd name="connsiteX2" fmla="*/ 16780 w 45428"/>
                  <a:gd name="connsiteY2" fmla="*/ 17688 h 1730421"/>
                  <a:gd name="connsiteX3" fmla="*/ 10998 w 45428"/>
                  <a:gd name="connsiteY3" fmla="*/ 92439 h 1730421"/>
                  <a:gd name="connsiteX4" fmla="*/ 4390 w 45428"/>
                  <a:gd name="connsiteY4" fmla="*/ 148605 h 1730421"/>
                  <a:gd name="connsiteX5" fmla="*/ 1087 w 45428"/>
                  <a:gd name="connsiteY5" fmla="*/ 194447 h 1730421"/>
                  <a:gd name="connsiteX6" fmla="*/ 1500 w 45428"/>
                  <a:gd name="connsiteY6" fmla="*/ 258873 h 1730421"/>
                  <a:gd name="connsiteX7" fmla="*/ 19671 w 45428"/>
                  <a:gd name="connsiteY7" fmla="*/ 393507 h 1730421"/>
                  <a:gd name="connsiteX8" fmla="*/ 31235 w 45428"/>
                  <a:gd name="connsiteY8" fmla="*/ 460825 h 1730421"/>
                  <a:gd name="connsiteX9" fmla="*/ 37843 w 45428"/>
                  <a:gd name="connsiteY9" fmla="*/ 541770 h 1730421"/>
                  <a:gd name="connsiteX10" fmla="*/ 35365 w 45428"/>
                  <a:gd name="connsiteY10" fmla="*/ 815169 h 1730421"/>
                  <a:gd name="connsiteX11" fmla="*/ 22562 w 45428"/>
                  <a:gd name="connsiteY11" fmla="*/ 994405 h 1730421"/>
                  <a:gd name="connsiteX12" fmla="*/ 18019 w 45428"/>
                  <a:gd name="connsiteY12" fmla="*/ 1081133 h 1730421"/>
                  <a:gd name="connsiteX13" fmla="*/ 22975 w 45428"/>
                  <a:gd name="connsiteY13" fmla="*/ 1235591 h 1730421"/>
                  <a:gd name="connsiteX14" fmla="*/ 28757 w 45428"/>
                  <a:gd name="connsiteY14" fmla="*/ 1328100 h 1730421"/>
                  <a:gd name="connsiteX15" fmla="*/ 27105 w 45428"/>
                  <a:gd name="connsiteY15" fmla="*/ 1416067 h 1730421"/>
                  <a:gd name="connsiteX16" fmla="*/ 21736 w 45428"/>
                  <a:gd name="connsiteY16" fmla="*/ 1712179 h 1730421"/>
                  <a:gd name="connsiteX17" fmla="*/ 23801 w 45428"/>
                  <a:gd name="connsiteY17" fmla="*/ 1731590 h 1730421"/>
                  <a:gd name="connsiteX18" fmla="*/ 32061 w 45428"/>
                  <a:gd name="connsiteY18" fmla="*/ 1652296 h 1730421"/>
                  <a:gd name="connsiteX19" fmla="*/ 31648 w 45428"/>
                  <a:gd name="connsiteY19" fmla="*/ 1520553 h 1730421"/>
                  <a:gd name="connsiteX20" fmla="*/ 30409 w 45428"/>
                  <a:gd name="connsiteY20" fmla="*/ 1242198 h 1730421"/>
                  <a:gd name="connsiteX21" fmla="*/ 29170 w 45428"/>
                  <a:gd name="connsiteY21" fmla="*/ 1042312 h 1730421"/>
                  <a:gd name="connsiteX22" fmla="*/ 48167 w 45428"/>
                  <a:gd name="connsiteY22" fmla="*/ 700358 h 1730421"/>
                  <a:gd name="connsiteX23" fmla="*/ 28344 w 45428"/>
                  <a:gd name="connsiteY23" fmla="*/ 388139 h 1730421"/>
                  <a:gd name="connsiteX24" fmla="*/ 15954 w 45428"/>
                  <a:gd name="connsiteY24" fmla="*/ 149431 h 1730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428" h="1730421">
                    <a:moveTo>
                      <a:pt x="15954" y="149431"/>
                    </a:moveTo>
                    <a:cubicBezTo>
                      <a:pt x="19258" y="99873"/>
                      <a:pt x="22975" y="49901"/>
                      <a:pt x="32061" y="1169"/>
                    </a:cubicBezTo>
                    <a:cubicBezTo>
                      <a:pt x="19258" y="-4200"/>
                      <a:pt x="17606" y="10254"/>
                      <a:pt x="16780" y="17688"/>
                    </a:cubicBezTo>
                    <a:cubicBezTo>
                      <a:pt x="13063" y="50727"/>
                      <a:pt x="13889" y="58987"/>
                      <a:pt x="10998" y="92439"/>
                    </a:cubicBezTo>
                    <a:cubicBezTo>
                      <a:pt x="9759" y="105242"/>
                      <a:pt x="7281" y="135803"/>
                      <a:pt x="4390" y="148605"/>
                    </a:cubicBezTo>
                    <a:cubicBezTo>
                      <a:pt x="1913" y="159343"/>
                      <a:pt x="1913" y="183296"/>
                      <a:pt x="1087" y="194447"/>
                    </a:cubicBezTo>
                    <a:cubicBezTo>
                      <a:pt x="-1391" y="221704"/>
                      <a:pt x="1087" y="231616"/>
                      <a:pt x="1500" y="258873"/>
                    </a:cubicBezTo>
                    <a:cubicBezTo>
                      <a:pt x="2326" y="313388"/>
                      <a:pt x="8520" y="340232"/>
                      <a:pt x="19671" y="393507"/>
                    </a:cubicBezTo>
                    <a:cubicBezTo>
                      <a:pt x="23801" y="412092"/>
                      <a:pt x="27105" y="442240"/>
                      <a:pt x="31235" y="460825"/>
                    </a:cubicBezTo>
                    <a:cubicBezTo>
                      <a:pt x="34539" y="475279"/>
                      <a:pt x="38669" y="526903"/>
                      <a:pt x="37843" y="541770"/>
                    </a:cubicBezTo>
                    <a:cubicBezTo>
                      <a:pt x="33300" y="641713"/>
                      <a:pt x="41559" y="715225"/>
                      <a:pt x="35365" y="815169"/>
                    </a:cubicBezTo>
                    <a:cubicBezTo>
                      <a:pt x="32061" y="871335"/>
                      <a:pt x="27518" y="938239"/>
                      <a:pt x="22562" y="994405"/>
                    </a:cubicBezTo>
                    <a:cubicBezTo>
                      <a:pt x="20084" y="1021663"/>
                      <a:pt x="17606" y="1053876"/>
                      <a:pt x="18019" y="1081133"/>
                    </a:cubicBezTo>
                    <a:cubicBezTo>
                      <a:pt x="18845" y="1137712"/>
                      <a:pt x="18019" y="1179011"/>
                      <a:pt x="22975" y="1235591"/>
                    </a:cubicBezTo>
                    <a:cubicBezTo>
                      <a:pt x="25453" y="1261196"/>
                      <a:pt x="28344" y="1300017"/>
                      <a:pt x="28757" y="1328100"/>
                    </a:cubicBezTo>
                    <a:cubicBezTo>
                      <a:pt x="29170" y="1356183"/>
                      <a:pt x="27105" y="1387983"/>
                      <a:pt x="27105" y="1416067"/>
                    </a:cubicBezTo>
                    <a:cubicBezTo>
                      <a:pt x="27105" y="1516010"/>
                      <a:pt x="27105" y="1607693"/>
                      <a:pt x="21736" y="1712179"/>
                    </a:cubicBezTo>
                    <a:cubicBezTo>
                      <a:pt x="21323" y="1717548"/>
                      <a:pt x="19671" y="1731590"/>
                      <a:pt x="23801" y="1731590"/>
                    </a:cubicBezTo>
                    <a:cubicBezTo>
                      <a:pt x="30822" y="1702681"/>
                      <a:pt x="32474" y="1678727"/>
                      <a:pt x="32061" y="1652296"/>
                    </a:cubicBezTo>
                    <a:cubicBezTo>
                      <a:pt x="31235" y="1608106"/>
                      <a:pt x="30409" y="1564742"/>
                      <a:pt x="31648" y="1520553"/>
                    </a:cubicBezTo>
                    <a:cubicBezTo>
                      <a:pt x="31648" y="1427217"/>
                      <a:pt x="41559" y="1335121"/>
                      <a:pt x="30409" y="1242198"/>
                    </a:cubicBezTo>
                    <a:cubicBezTo>
                      <a:pt x="22562" y="1175707"/>
                      <a:pt x="25040" y="1108803"/>
                      <a:pt x="29170" y="1042312"/>
                    </a:cubicBezTo>
                    <a:cubicBezTo>
                      <a:pt x="36604" y="928327"/>
                      <a:pt x="46928" y="814756"/>
                      <a:pt x="48167" y="700358"/>
                    </a:cubicBezTo>
                    <a:cubicBezTo>
                      <a:pt x="49819" y="595872"/>
                      <a:pt x="50232" y="491799"/>
                      <a:pt x="28344" y="388139"/>
                    </a:cubicBezTo>
                    <a:cubicBezTo>
                      <a:pt x="12650" y="309258"/>
                      <a:pt x="4803" y="229551"/>
                      <a:pt x="15954" y="149431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2" name="Freeform: Shape 26">
                <a:extLst>
                  <a:ext uri="{FF2B5EF4-FFF2-40B4-BE49-F238E27FC236}">
                    <a16:creationId xmlns:a16="http://schemas.microsoft.com/office/drawing/2014/main" id="{38D84168-419D-4169-A76D-E35CA5D30E7F}"/>
                  </a:ext>
                </a:extLst>
              </p:cNvPr>
              <p:cNvSpPr/>
              <p:nvPr/>
            </p:nvSpPr>
            <p:spPr>
              <a:xfrm>
                <a:off x="4944106" y="4386220"/>
                <a:ext cx="156936" cy="607093"/>
              </a:xfrm>
              <a:custGeom>
                <a:avLst/>
                <a:gdLst>
                  <a:gd name="connsiteX0" fmla="*/ 150104 w 156935"/>
                  <a:gd name="connsiteY0" fmla="*/ 6366 h 607092"/>
                  <a:gd name="connsiteX1" fmla="*/ 138127 w 156935"/>
                  <a:gd name="connsiteY1" fmla="*/ 42296 h 607092"/>
                  <a:gd name="connsiteX2" fmla="*/ 109218 w 156935"/>
                  <a:gd name="connsiteY2" fmla="*/ 147608 h 607092"/>
                  <a:gd name="connsiteX3" fmla="*/ 97241 w 156935"/>
                  <a:gd name="connsiteY3" fmla="*/ 206252 h 607092"/>
                  <a:gd name="connsiteX4" fmla="*/ 92285 w 156935"/>
                  <a:gd name="connsiteY4" fmla="*/ 304130 h 607092"/>
                  <a:gd name="connsiteX5" fmla="*/ 66267 w 156935"/>
                  <a:gd name="connsiteY5" fmla="*/ 388793 h 607092"/>
                  <a:gd name="connsiteX6" fmla="*/ 22903 w 156935"/>
                  <a:gd name="connsiteY6" fmla="*/ 515580 h 607092"/>
                  <a:gd name="connsiteX7" fmla="*/ 22903 w 156935"/>
                  <a:gd name="connsiteY7" fmla="*/ 515580 h 607092"/>
                  <a:gd name="connsiteX8" fmla="*/ 22903 w 156935"/>
                  <a:gd name="connsiteY8" fmla="*/ 515580 h 607092"/>
                  <a:gd name="connsiteX9" fmla="*/ 7623 w 156935"/>
                  <a:gd name="connsiteY9" fmla="*/ 576290 h 607092"/>
                  <a:gd name="connsiteX10" fmla="*/ 1841 w 156935"/>
                  <a:gd name="connsiteY10" fmla="*/ 610568 h 607092"/>
                  <a:gd name="connsiteX11" fmla="*/ 11340 w 156935"/>
                  <a:gd name="connsiteY11" fmla="*/ 590744 h 607092"/>
                  <a:gd name="connsiteX12" fmla="*/ 27033 w 156935"/>
                  <a:gd name="connsiteY12" fmla="*/ 523840 h 607092"/>
                  <a:gd name="connsiteX13" fmla="*/ 27033 w 156935"/>
                  <a:gd name="connsiteY13" fmla="*/ 523840 h 607092"/>
                  <a:gd name="connsiteX14" fmla="*/ 27033 w 156935"/>
                  <a:gd name="connsiteY14" fmla="*/ 523840 h 607092"/>
                  <a:gd name="connsiteX15" fmla="*/ 50987 w 156935"/>
                  <a:gd name="connsiteY15" fmla="*/ 451980 h 607092"/>
                  <a:gd name="connsiteX16" fmla="*/ 96002 w 156935"/>
                  <a:gd name="connsiteY16" fmla="*/ 320237 h 607092"/>
                  <a:gd name="connsiteX17" fmla="*/ 96002 w 156935"/>
                  <a:gd name="connsiteY17" fmla="*/ 320237 h 607092"/>
                  <a:gd name="connsiteX18" fmla="*/ 96002 w 156935"/>
                  <a:gd name="connsiteY18" fmla="*/ 320237 h 607092"/>
                  <a:gd name="connsiteX19" fmla="*/ 107153 w 156935"/>
                  <a:gd name="connsiteY19" fmla="*/ 207904 h 607092"/>
                  <a:gd name="connsiteX20" fmla="*/ 117478 w 156935"/>
                  <a:gd name="connsiteY20" fmla="*/ 147195 h 607092"/>
                  <a:gd name="connsiteX21" fmla="*/ 159190 w 156935"/>
                  <a:gd name="connsiteY21" fmla="*/ 10909 h 607092"/>
                  <a:gd name="connsiteX22" fmla="*/ 150104 w 156935"/>
                  <a:gd name="connsiteY22" fmla="*/ 6366 h 607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56935" h="607092">
                    <a:moveTo>
                      <a:pt x="150104" y="6366"/>
                    </a:moveTo>
                    <a:cubicBezTo>
                      <a:pt x="148865" y="16691"/>
                      <a:pt x="140605" y="32384"/>
                      <a:pt x="138127" y="42296"/>
                    </a:cubicBezTo>
                    <a:cubicBezTo>
                      <a:pt x="129041" y="77400"/>
                      <a:pt x="118717" y="112504"/>
                      <a:pt x="109218" y="147608"/>
                    </a:cubicBezTo>
                    <a:cubicBezTo>
                      <a:pt x="100545" y="166192"/>
                      <a:pt x="102197" y="186842"/>
                      <a:pt x="97241" y="206252"/>
                    </a:cubicBezTo>
                    <a:cubicBezTo>
                      <a:pt x="97654" y="238878"/>
                      <a:pt x="96415" y="271504"/>
                      <a:pt x="92285" y="304130"/>
                    </a:cubicBezTo>
                    <a:cubicBezTo>
                      <a:pt x="83613" y="332214"/>
                      <a:pt x="75766" y="360710"/>
                      <a:pt x="66267" y="388793"/>
                    </a:cubicBezTo>
                    <a:cubicBezTo>
                      <a:pt x="52226" y="431331"/>
                      <a:pt x="37358" y="473456"/>
                      <a:pt x="22903" y="515580"/>
                    </a:cubicBezTo>
                    <a:cubicBezTo>
                      <a:pt x="22903" y="515580"/>
                      <a:pt x="22903" y="515580"/>
                      <a:pt x="22903" y="515580"/>
                    </a:cubicBezTo>
                    <a:lnTo>
                      <a:pt x="22903" y="515580"/>
                    </a:lnTo>
                    <a:cubicBezTo>
                      <a:pt x="13818" y="534991"/>
                      <a:pt x="11340" y="556053"/>
                      <a:pt x="7623" y="576290"/>
                    </a:cubicBezTo>
                    <a:cubicBezTo>
                      <a:pt x="5558" y="587440"/>
                      <a:pt x="-3941" y="598178"/>
                      <a:pt x="1841" y="610568"/>
                    </a:cubicBezTo>
                    <a:cubicBezTo>
                      <a:pt x="8449" y="605612"/>
                      <a:pt x="9688" y="598178"/>
                      <a:pt x="11340" y="590744"/>
                    </a:cubicBezTo>
                    <a:cubicBezTo>
                      <a:pt x="16709" y="568443"/>
                      <a:pt x="21664" y="546142"/>
                      <a:pt x="27033" y="523840"/>
                    </a:cubicBezTo>
                    <a:lnTo>
                      <a:pt x="27033" y="523840"/>
                    </a:lnTo>
                    <a:cubicBezTo>
                      <a:pt x="27033" y="523840"/>
                      <a:pt x="27033" y="523840"/>
                      <a:pt x="27033" y="523840"/>
                    </a:cubicBezTo>
                    <a:cubicBezTo>
                      <a:pt x="34880" y="499887"/>
                      <a:pt x="43140" y="475934"/>
                      <a:pt x="50987" y="451980"/>
                    </a:cubicBezTo>
                    <a:cubicBezTo>
                      <a:pt x="65854" y="407791"/>
                      <a:pt x="84439" y="365253"/>
                      <a:pt x="96002" y="320237"/>
                    </a:cubicBezTo>
                    <a:lnTo>
                      <a:pt x="96002" y="320237"/>
                    </a:lnTo>
                    <a:lnTo>
                      <a:pt x="96002" y="320237"/>
                    </a:lnTo>
                    <a:cubicBezTo>
                      <a:pt x="114174" y="265310"/>
                      <a:pt x="101371" y="264071"/>
                      <a:pt x="107153" y="207904"/>
                    </a:cubicBezTo>
                    <a:cubicBezTo>
                      <a:pt x="107153" y="207904"/>
                      <a:pt x="115826" y="148847"/>
                      <a:pt x="117478" y="147195"/>
                    </a:cubicBezTo>
                    <a:cubicBezTo>
                      <a:pt x="128215" y="100940"/>
                      <a:pt x="143496" y="55924"/>
                      <a:pt x="159190" y="10909"/>
                    </a:cubicBezTo>
                    <a:cubicBezTo>
                      <a:pt x="153408" y="-2307"/>
                      <a:pt x="155473" y="-3133"/>
                      <a:pt x="150104" y="636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3" name="Freeform: Shape 27">
                <a:extLst>
                  <a:ext uri="{FF2B5EF4-FFF2-40B4-BE49-F238E27FC236}">
                    <a16:creationId xmlns:a16="http://schemas.microsoft.com/office/drawing/2014/main" id="{6D67A4F9-BA56-47A0-9A58-0B9CEF53ED48}"/>
                  </a:ext>
                </a:extLst>
              </p:cNvPr>
              <p:cNvSpPr/>
              <p:nvPr/>
            </p:nvSpPr>
            <p:spPr>
              <a:xfrm>
                <a:off x="5451648" y="3990282"/>
                <a:ext cx="408859" cy="2176448"/>
              </a:xfrm>
              <a:custGeom>
                <a:avLst/>
                <a:gdLst>
                  <a:gd name="connsiteX0" fmla="*/ 245112 w 408858"/>
                  <a:gd name="connsiteY0" fmla="*/ 171856 h 2176448"/>
                  <a:gd name="connsiteX1" fmla="*/ 285998 w 408858"/>
                  <a:gd name="connsiteY1" fmla="*/ 280058 h 2176448"/>
                  <a:gd name="connsiteX2" fmla="*/ 307886 w 408858"/>
                  <a:gd name="connsiteY2" fmla="*/ 425017 h 2176448"/>
                  <a:gd name="connsiteX3" fmla="*/ 316559 w 408858"/>
                  <a:gd name="connsiteY3" fmla="*/ 496877 h 2176448"/>
                  <a:gd name="connsiteX4" fmla="*/ 337621 w 408858"/>
                  <a:gd name="connsiteY4" fmla="*/ 611275 h 2176448"/>
                  <a:gd name="connsiteX5" fmla="*/ 378920 w 408858"/>
                  <a:gd name="connsiteY5" fmla="*/ 878892 h 2176448"/>
                  <a:gd name="connsiteX6" fmla="*/ 410307 w 408858"/>
                  <a:gd name="connsiteY6" fmla="*/ 1038305 h 2176448"/>
                  <a:gd name="connsiteX7" fmla="*/ 406178 w 408858"/>
                  <a:gd name="connsiteY7" fmla="*/ 985442 h 2176448"/>
                  <a:gd name="connsiteX8" fmla="*/ 386354 w 408858"/>
                  <a:gd name="connsiteY8" fmla="*/ 866089 h 2176448"/>
                  <a:gd name="connsiteX9" fmla="*/ 345468 w 408858"/>
                  <a:gd name="connsiteY9" fmla="*/ 610449 h 2176448"/>
                  <a:gd name="connsiteX10" fmla="*/ 317798 w 408858"/>
                  <a:gd name="connsiteY10" fmla="*/ 447732 h 2176448"/>
                  <a:gd name="connsiteX11" fmla="*/ 297975 w 408858"/>
                  <a:gd name="connsiteY11" fmla="*/ 290383 h 2176448"/>
                  <a:gd name="connsiteX12" fmla="*/ 273608 w 408858"/>
                  <a:gd name="connsiteY12" fmla="*/ 208611 h 2176448"/>
                  <a:gd name="connsiteX13" fmla="*/ 187707 w 408858"/>
                  <a:gd name="connsiteY13" fmla="*/ 113211 h 2176448"/>
                  <a:gd name="connsiteX14" fmla="*/ 120390 w 408858"/>
                  <a:gd name="connsiteY14" fmla="*/ 82650 h 2176448"/>
                  <a:gd name="connsiteX15" fmla="*/ 73722 w 408858"/>
                  <a:gd name="connsiteY15" fmla="*/ 68608 h 2176448"/>
                  <a:gd name="connsiteX16" fmla="*/ 49356 w 408858"/>
                  <a:gd name="connsiteY16" fmla="*/ 61588 h 2176448"/>
                  <a:gd name="connsiteX17" fmla="*/ 22924 w 408858"/>
                  <a:gd name="connsiteY17" fmla="*/ 43416 h 2176448"/>
                  <a:gd name="connsiteX18" fmla="*/ 18381 w 408858"/>
                  <a:gd name="connsiteY18" fmla="*/ 52915 h 2176448"/>
                  <a:gd name="connsiteX19" fmla="*/ 82395 w 408858"/>
                  <a:gd name="connsiteY19" fmla="*/ 94627 h 2176448"/>
                  <a:gd name="connsiteX20" fmla="*/ 143517 w 408858"/>
                  <a:gd name="connsiteY20" fmla="*/ 166074 h 2176448"/>
                  <a:gd name="connsiteX21" fmla="*/ 143930 w 408858"/>
                  <a:gd name="connsiteY21" fmla="*/ 233391 h 2176448"/>
                  <a:gd name="connsiteX22" fmla="*/ 113369 w 408858"/>
                  <a:gd name="connsiteY22" fmla="*/ 319292 h 2176448"/>
                  <a:gd name="connsiteX23" fmla="*/ 84047 w 408858"/>
                  <a:gd name="connsiteY23" fmla="*/ 421713 h 2176448"/>
                  <a:gd name="connsiteX24" fmla="*/ 63810 w 408858"/>
                  <a:gd name="connsiteY24" fmla="*/ 520005 h 2176448"/>
                  <a:gd name="connsiteX25" fmla="*/ 53072 w 408858"/>
                  <a:gd name="connsiteY25" fmla="*/ 611275 h 2176448"/>
                  <a:gd name="connsiteX26" fmla="*/ 44813 w 408858"/>
                  <a:gd name="connsiteY26" fmla="*/ 702958 h 2176448"/>
                  <a:gd name="connsiteX27" fmla="*/ 43161 w 408858"/>
                  <a:gd name="connsiteY27" fmla="*/ 734759 h 2176448"/>
                  <a:gd name="connsiteX28" fmla="*/ 44813 w 408858"/>
                  <a:gd name="connsiteY28" fmla="*/ 780600 h 2176448"/>
                  <a:gd name="connsiteX29" fmla="*/ 70831 w 408858"/>
                  <a:gd name="connsiteY29" fmla="*/ 863611 h 2176448"/>
                  <a:gd name="connsiteX30" fmla="*/ 86111 w 408858"/>
                  <a:gd name="connsiteY30" fmla="*/ 904497 h 2176448"/>
                  <a:gd name="connsiteX31" fmla="*/ 102218 w 408858"/>
                  <a:gd name="connsiteY31" fmla="*/ 963967 h 2176448"/>
                  <a:gd name="connsiteX32" fmla="*/ 105935 w 408858"/>
                  <a:gd name="connsiteY32" fmla="*/ 1044500 h 2176448"/>
                  <a:gd name="connsiteX33" fmla="*/ 107587 w 408858"/>
                  <a:gd name="connsiteY33" fmla="*/ 1134531 h 2176448"/>
                  <a:gd name="connsiteX34" fmla="*/ 77852 w 408858"/>
                  <a:gd name="connsiteY34" fmla="*/ 1440143 h 2176448"/>
                  <a:gd name="connsiteX35" fmla="*/ 70831 w 408858"/>
                  <a:gd name="connsiteY35" fmla="*/ 1512003 h 2176448"/>
                  <a:gd name="connsiteX36" fmla="*/ 66288 w 408858"/>
                  <a:gd name="connsiteY36" fmla="*/ 1561561 h 2176448"/>
                  <a:gd name="connsiteX37" fmla="*/ 62571 w 408858"/>
                  <a:gd name="connsiteY37" fmla="*/ 1674720 h 2176448"/>
                  <a:gd name="connsiteX38" fmla="*/ 71244 w 408858"/>
                  <a:gd name="connsiteY38" fmla="*/ 1788705 h 2176448"/>
                  <a:gd name="connsiteX39" fmla="*/ 91893 w 408858"/>
                  <a:gd name="connsiteY39" fmla="*/ 2098033 h 2176448"/>
                  <a:gd name="connsiteX40" fmla="*/ 94784 w 408858"/>
                  <a:gd name="connsiteY40" fmla="*/ 2177327 h 2176448"/>
                  <a:gd name="connsiteX41" fmla="*/ 93132 w 408858"/>
                  <a:gd name="connsiteY41" fmla="*/ 2011718 h 2176448"/>
                  <a:gd name="connsiteX42" fmla="*/ 81982 w 408858"/>
                  <a:gd name="connsiteY42" fmla="*/ 1840328 h 2176448"/>
                  <a:gd name="connsiteX43" fmla="*/ 79091 w 408858"/>
                  <a:gd name="connsiteY43" fmla="*/ 1792422 h 2176448"/>
                  <a:gd name="connsiteX44" fmla="*/ 69592 w 408858"/>
                  <a:gd name="connsiteY44" fmla="*/ 1633834 h 2176448"/>
                  <a:gd name="connsiteX45" fmla="*/ 84047 w 408858"/>
                  <a:gd name="connsiteY45" fmla="*/ 1460379 h 2176448"/>
                  <a:gd name="connsiteX46" fmla="*/ 98914 w 408858"/>
                  <a:gd name="connsiteY46" fmla="*/ 1331114 h 2176448"/>
                  <a:gd name="connsiteX47" fmla="*/ 114608 w 408858"/>
                  <a:gd name="connsiteY47" fmla="*/ 1114295 h 2176448"/>
                  <a:gd name="connsiteX48" fmla="*/ 112956 w 408858"/>
                  <a:gd name="connsiteY48" fmla="*/ 1063910 h 2176448"/>
                  <a:gd name="connsiteX49" fmla="*/ 112543 w 408858"/>
                  <a:gd name="connsiteY49" fmla="*/ 983378 h 2176448"/>
                  <a:gd name="connsiteX50" fmla="*/ 51833 w 408858"/>
                  <a:gd name="connsiteY50" fmla="*/ 790925 h 2176448"/>
                  <a:gd name="connsiteX51" fmla="*/ 48942 w 408858"/>
                  <a:gd name="connsiteY51" fmla="*/ 733107 h 2176448"/>
                  <a:gd name="connsiteX52" fmla="*/ 63810 w 408858"/>
                  <a:gd name="connsiteY52" fmla="*/ 565433 h 2176448"/>
                  <a:gd name="connsiteX53" fmla="*/ 96436 w 408858"/>
                  <a:gd name="connsiteY53" fmla="*/ 405194 h 2176448"/>
                  <a:gd name="connsiteX54" fmla="*/ 138561 w 408858"/>
                  <a:gd name="connsiteY54" fmla="*/ 265191 h 2176448"/>
                  <a:gd name="connsiteX55" fmla="*/ 154255 w 408858"/>
                  <a:gd name="connsiteY55" fmla="*/ 229261 h 2176448"/>
                  <a:gd name="connsiteX56" fmla="*/ 171600 w 408858"/>
                  <a:gd name="connsiteY56" fmla="*/ 217284 h 2176448"/>
                  <a:gd name="connsiteX57" fmla="*/ 183990 w 408858"/>
                  <a:gd name="connsiteY57" fmla="*/ 232152 h 2176448"/>
                  <a:gd name="connsiteX58" fmla="*/ 229006 w 408858"/>
                  <a:gd name="connsiteY58" fmla="*/ 396934 h 2176448"/>
                  <a:gd name="connsiteX59" fmla="*/ 249242 w 408858"/>
                  <a:gd name="connsiteY59" fmla="*/ 491921 h 2176448"/>
                  <a:gd name="connsiteX60" fmla="*/ 260806 w 408858"/>
                  <a:gd name="connsiteY60" fmla="*/ 560065 h 2176448"/>
                  <a:gd name="connsiteX61" fmla="*/ 266174 w 408858"/>
                  <a:gd name="connsiteY61" fmla="*/ 626969 h 2176448"/>
                  <a:gd name="connsiteX62" fmla="*/ 294671 w 408858"/>
                  <a:gd name="connsiteY62" fmla="*/ 759125 h 2176448"/>
                  <a:gd name="connsiteX63" fmla="*/ 331840 w 408858"/>
                  <a:gd name="connsiteY63" fmla="*/ 893346 h 2176448"/>
                  <a:gd name="connsiteX64" fmla="*/ 391310 w 408858"/>
                  <a:gd name="connsiteY64" fmla="*/ 1078778 h 2176448"/>
                  <a:gd name="connsiteX65" fmla="*/ 368183 w 408858"/>
                  <a:gd name="connsiteY65" fmla="*/ 989572 h 2176448"/>
                  <a:gd name="connsiteX66" fmla="*/ 288889 w 408858"/>
                  <a:gd name="connsiteY66" fmla="*/ 699655 h 2176448"/>
                  <a:gd name="connsiteX67" fmla="*/ 266174 w 408858"/>
                  <a:gd name="connsiteY67" fmla="*/ 541067 h 2176448"/>
                  <a:gd name="connsiteX68" fmla="*/ 251307 w 408858"/>
                  <a:gd name="connsiteY68" fmla="*/ 458469 h 2176448"/>
                  <a:gd name="connsiteX69" fmla="*/ 233548 w 408858"/>
                  <a:gd name="connsiteY69" fmla="*/ 384545 h 2176448"/>
                  <a:gd name="connsiteX70" fmla="*/ 193488 w 408858"/>
                  <a:gd name="connsiteY70" fmla="*/ 241651 h 2176448"/>
                  <a:gd name="connsiteX71" fmla="*/ 173665 w 408858"/>
                  <a:gd name="connsiteY71" fmla="*/ 209850 h 2176448"/>
                  <a:gd name="connsiteX72" fmla="*/ 167057 w 408858"/>
                  <a:gd name="connsiteY72" fmla="*/ 197874 h 2176448"/>
                  <a:gd name="connsiteX73" fmla="*/ 67527 w 408858"/>
                  <a:gd name="connsiteY73" fmla="*/ 76455 h 2176448"/>
                  <a:gd name="connsiteX74" fmla="*/ 161275 w 408858"/>
                  <a:gd name="connsiteY74" fmla="*/ 110733 h 2176448"/>
                  <a:gd name="connsiteX75" fmla="*/ 161275 w 408858"/>
                  <a:gd name="connsiteY75" fmla="*/ 111146 h 2176448"/>
                  <a:gd name="connsiteX76" fmla="*/ 245112 w 408858"/>
                  <a:gd name="connsiteY76" fmla="*/ 171856 h 2176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408858" h="2176448">
                    <a:moveTo>
                      <a:pt x="245112" y="171856"/>
                    </a:moveTo>
                    <a:cubicBezTo>
                      <a:pt x="266587" y="206134"/>
                      <a:pt x="281455" y="256518"/>
                      <a:pt x="285998" y="280058"/>
                    </a:cubicBezTo>
                    <a:cubicBezTo>
                      <a:pt x="295910" y="329617"/>
                      <a:pt x="301692" y="374220"/>
                      <a:pt x="307886" y="425017"/>
                    </a:cubicBezTo>
                    <a:cubicBezTo>
                      <a:pt x="310777" y="448558"/>
                      <a:pt x="312016" y="473750"/>
                      <a:pt x="316559" y="496877"/>
                    </a:cubicBezTo>
                    <a:cubicBezTo>
                      <a:pt x="319037" y="509267"/>
                      <a:pt x="335143" y="595582"/>
                      <a:pt x="337621" y="611275"/>
                    </a:cubicBezTo>
                    <a:cubicBezTo>
                      <a:pt x="359923" y="714935"/>
                      <a:pt x="367770" y="773580"/>
                      <a:pt x="378920" y="878892"/>
                    </a:cubicBezTo>
                    <a:cubicBezTo>
                      <a:pt x="384702" y="932167"/>
                      <a:pt x="398744" y="985442"/>
                      <a:pt x="410307" y="1038305"/>
                    </a:cubicBezTo>
                    <a:cubicBezTo>
                      <a:pt x="413611" y="1016830"/>
                      <a:pt x="410307" y="1002375"/>
                      <a:pt x="406178" y="985442"/>
                    </a:cubicBezTo>
                    <a:cubicBezTo>
                      <a:pt x="396679" y="944970"/>
                      <a:pt x="390071" y="907801"/>
                      <a:pt x="386354" y="866089"/>
                    </a:cubicBezTo>
                    <a:cubicBezTo>
                      <a:pt x="378507" y="779774"/>
                      <a:pt x="365705" y="694699"/>
                      <a:pt x="345468" y="610449"/>
                    </a:cubicBezTo>
                    <a:cubicBezTo>
                      <a:pt x="332666" y="557174"/>
                      <a:pt x="325232" y="502246"/>
                      <a:pt x="317798" y="447732"/>
                    </a:cubicBezTo>
                    <a:cubicBezTo>
                      <a:pt x="310777" y="395282"/>
                      <a:pt x="307886" y="342420"/>
                      <a:pt x="297975" y="290383"/>
                    </a:cubicBezTo>
                    <a:cubicBezTo>
                      <a:pt x="292606" y="261474"/>
                      <a:pt x="284346" y="236282"/>
                      <a:pt x="273608" y="208611"/>
                    </a:cubicBezTo>
                    <a:cubicBezTo>
                      <a:pt x="253372" y="161531"/>
                      <a:pt x="229006" y="132209"/>
                      <a:pt x="187707" y="113211"/>
                    </a:cubicBezTo>
                    <a:cubicBezTo>
                      <a:pt x="181099" y="110733"/>
                      <a:pt x="136083" y="88845"/>
                      <a:pt x="120390" y="82650"/>
                    </a:cubicBezTo>
                    <a:cubicBezTo>
                      <a:pt x="110478" y="78933"/>
                      <a:pt x="86111" y="72738"/>
                      <a:pt x="73722" y="68608"/>
                    </a:cubicBezTo>
                    <a:cubicBezTo>
                      <a:pt x="69592" y="67369"/>
                      <a:pt x="53898" y="64479"/>
                      <a:pt x="49356" y="61588"/>
                    </a:cubicBezTo>
                    <a:cubicBezTo>
                      <a:pt x="41922" y="56632"/>
                      <a:pt x="29532" y="56219"/>
                      <a:pt x="22924" y="43416"/>
                    </a:cubicBezTo>
                    <a:cubicBezTo>
                      <a:pt x="7644" y="6247"/>
                      <a:pt x="-17549" y="-36291"/>
                      <a:pt x="18381" y="52915"/>
                    </a:cubicBezTo>
                    <a:cubicBezTo>
                      <a:pt x="19207" y="55393"/>
                      <a:pt x="66288" y="81824"/>
                      <a:pt x="82395" y="94627"/>
                    </a:cubicBezTo>
                    <a:cubicBezTo>
                      <a:pt x="108826" y="116102"/>
                      <a:pt x="126997" y="137164"/>
                      <a:pt x="143517" y="166074"/>
                    </a:cubicBezTo>
                    <a:cubicBezTo>
                      <a:pt x="157558" y="190440"/>
                      <a:pt x="154668" y="211915"/>
                      <a:pt x="143930" y="233391"/>
                    </a:cubicBezTo>
                    <a:cubicBezTo>
                      <a:pt x="130714" y="258583"/>
                      <a:pt x="121628" y="292035"/>
                      <a:pt x="113369" y="319292"/>
                    </a:cubicBezTo>
                    <a:cubicBezTo>
                      <a:pt x="102218" y="355222"/>
                      <a:pt x="93545" y="389087"/>
                      <a:pt x="84047" y="421713"/>
                    </a:cubicBezTo>
                    <a:cubicBezTo>
                      <a:pt x="74961" y="453927"/>
                      <a:pt x="70831" y="486966"/>
                      <a:pt x="63810" y="520005"/>
                    </a:cubicBezTo>
                    <a:cubicBezTo>
                      <a:pt x="57202" y="550153"/>
                      <a:pt x="55963" y="580714"/>
                      <a:pt x="53072" y="611275"/>
                    </a:cubicBezTo>
                    <a:cubicBezTo>
                      <a:pt x="50181" y="641423"/>
                      <a:pt x="46465" y="672397"/>
                      <a:pt x="44813" y="702958"/>
                    </a:cubicBezTo>
                    <a:cubicBezTo>
                      <a:pt x="44400" y="713696"/>
                      <a:pt x="43574" y="724021"/>
                      <a:pt x="43161" y="734759"/>
                    </a:cubicBezTo>
                    <a:cubicBezTo>
                      <a:pt x="43161" y="751278"/>
                      <a:pt x="41922" y="757886"/>
                      <a:pt x="44813" y="780600"/>
                    </a:cubicBezTo>
                    <a:cubicBezTo>
                      <a:pt x="47704" y="809509"/>
                      <a:pt x="61745" y="836767"/>
                      <a:pt x="70831" y="863611"/>
                    </a:cubicBezTo>
                    <a:cubicBezTo>
                      <a:pt x="74548" y="875175"/>
                      <a:pt x="81982" y="892933"/>
                      <a:pt x="86111" y="904497"/>
                    </a:cubicBezTo>
                    <a:cubicBezTo>
                      <a:pt x="90241" y="916887"/>
                      <a:pt x="100566" y="951164"/>
                      <a:pt x="102218" y="963967"/>
                    </a:cubicBezTo>
                    <a:cubicBezTo>
                      <a:pt x="105522" y="991637"/>
                      <a:pt x="105935" y="1016830"/>
                      <a:pt x="105935" y="1044500"/>
                    </a:cubicBezTo>
                    <a:cubicBezTo>
                      <a:pt x="105935" y="1072170"/>
                      <a:pt x="108826" y="1106035"/>
                      <a:pt x="107587" y="1134531"/>
                    </a:cubicBezTo>
                    <a:cubicBezTo>
                      <a:pt x="103870" y="1233649"/>
                      <a:pt x="91480" y="1329462"/>
                      <a:pt x="77852" y="1440143"/>
                    </a:cubicBezTo>
                    <a:cubicBezTo>
                      <a:pt x="74961" y="1464096"/>
                      <a:pt x="73309" y="1488049"/>
                      <a:pt x="70831" y="1512003"/>
                    </a:cubicBezTo>
                    <a:cubicBezTo>
                      <a:pt x="69179" y="1528522"/>
                      <a:pt x="67940" y="1545042"/>
                      <a:pt x="66288" y="1561561"/>
                    </a:cubicBezTo>
                    <a:cubicBezTo>
                      <a:pt x="62984" y="1598730"/>
                      <a:pt x="60919" y="1637138"/>
                      <a:pt x="62571" y="1674720"/>
                    </a:cubicBezTo>
                    <a:cubicBezTo>
                      <a:pt x="64223" y="1712715"/>
                      <a:pt x="68766" y="1750297"/>
                      <a:pt x="71244" y="1788705"/>
                    </a:cubicBezTo>
                    <a:cubicBezTo>
                      <a:pt x="77439" y="1888648"/>
                      <a:pt x="88589" y="1981983"/>
                      <a:pt x="91893" y="2098033"/>
                    </a:cubicBezTo>
                    <a:cubicBezTo>
                      <a:pt x="92719" y="2126942"/>
                      <a:pt x="91893" y="2177327"/>
                      <a:pt x="94784" y="2177327"/>
                    </a:cubicBezTo>
                    <a:cubicBezTo>
                      <a:pt x="99740" y="2177327"/>
                      <a:pt x="97262" y="2113727"/>
                      <a:pt x="93132" y="2011718"/>
                    </a:cubicBezTo>
                    <a:cubicBezTo>
                      <a:pt x="90654" y="1954313"/>
                      <a:pt x="85698" y="1897321"/>
                      <a:pt x="81982" y="1840328"/>
                    </a:cubicBezTo>
                    <a:cubicBezTo>
                      <a:pt x="81156" y="1824222"/>
                      <a:pt x="79917" y="1808528"/>
                      <a:pt x="79091" y="1792422"/>
                    </a:cubicBezTo>
                    <a:cubicBezTo>
                      <a:pt x="75787" y="1739559"/>
                      <a:pt x="69592" y="1686284"/>
                      <a:pt x="69592" y="1633834"/>
                    </a:cubicBezTo>
                    <a:cubicBezTo>
                      <a:pt x="70005" y="1579320"/>
                      <a:pt x="83634" y="1464922"/>
                      <a:pt x="84047" y="1460379"/>
                    </a:cubicBezTo>
                    <a:cubicBezTo>
                      <a:pt x="86524" y="1417841"/>
                      <a:pt x="93132" y="1373239"/>
                      <a:pt x="98914" y="1331114"/>
                    </a:cubicBezTo>
                    <a:cubicBezTo>
                      <a:pt x="108826" y="1259254"/>
                      <a:pt x="115021" y="1186981"/>
                      <a:pt x="114608" y="1114295"/>
                    </a:cubicBezTo>
                    <a:cubicBezTo>
                      <a:pt x="114608" y="1097362"/>
                      <a:pt x="113782" y="1080843"/>
                      <a:pt x="112956" y="1063910"/>
                    </a:cubicBezTo>
                    <a:cubicBezTo>
                      <a:pt x="111717" y="1037066"/>
                      <a:pt x="115021" y="1010222"/>
                      <a:pt x="112543" y="983378"/>
                    </a:cubicBezTo>
                    <a:cubicBezTo>
                      <a:pt x="105935" y="914822"/>
                      <a:pt x="69179" y="856590"/>
                      <a:pt x="51833" y="790925"/>
                    </a:cubicBezTo>
                    <a:cubicBezTo>
                      <a:pt x="46465" y="770276"/>
                      <a:pt x="47704" y="752930"/>
                      <a:pt x="48942" y="733107"/>
                    </a:cubicBezTo>
                    <a:cubicBezTo>
                      <a:pt x="53485" y="677353"/>
                      <a:pt x="58028" y="621187"/>
                      <a:pt x="63810" y="565433"/>
                    </a:cubicBezTo>
                    <a:cubicBezTo>
                      <a:pt x="69592" y="511332"/>
                      <a:pt x="82395" y="458056"/>
                      <a:pt x="96436" y="405194"/>
                    </a:cubicBezTo>
                    <a:cubicBezTo>
                      <a:pt x="108826" y="358113"/>
                      <a:pt x="122867" y="311446"/>
                      <a:pt x="138561" y="265191"/>
                    </a:cubicBezTo>
                    <a:cubicBezTo>
                      <a:pt x="142691" y="252801"/>
                      <a:pt x="148473" y="240825"/>
                      <a:pt x="154255" y="229261"/>
                    </a:cubicBezTo>
                    <a:cubicBezTo>
                      <a:pt x="157558" y="222653"/>
                      <a:pt x="162514" y="215219"/>
                      <a:pt x="171600" y="217284"/>
                    </a:cubicBezTo>
                    <a:cubicBezTo>
                      <a:pt x="179034" y="218936"/>
                      <a:pt x="182338" y="225131"/>
                      <a:pt x="183990" y="232152"/>
                    </a:cubicBezTo>
                    <a:cubicBezTo>
                      <a:pt x="199270" y="287079"/>
                      <a:pt x="217442" y="341181"/>
                      <a:pt x="229006" y="396934"/>
                    </a:cubicBezTo>
                    <a:cubicBezTo>
                      <a:pt x="235613" y="428734"/>
                      <a:pt x="242634" y="460121"/>
                      <a:pt x="249242" y="491921"/>
                    </a:cubicBezTo>
                    <a:cubicBezTo>
                      <a:pt x="254198" y="514223"/>
                      <a:pt x="256676" y="537350"/>
                      <a:pt x="260806" y="560065"/>
                    </a:cubicBezTo>
                    <a:cubicBezTo>
                      <a:pt x="264523" y="581953"/>
                      <a:pt x="263697" y="605080"/>
                      <a:pt x="266174" y="626969"/>
                    </a:cubicBezTo>
                    <a:cubicBezTo>
                      <a:pt x="271130" y="672397"/>
                      <a:pt x="282281" y="715348"/>
                      <a:pt x="294671" y="759125"/>
                    </a:cubicBezTo>
                    <a:cubicBezTo>
                      <a:pt x="307060" y="803728"/>
                      <a:pt x="318624" y="848743"/>
                      <a:pt x="331840" y="893346"/>
                    </a:cubicBezTo>
                    <a:cubicBezTo>
                      <a:pt x="350424" y="955707"/>
                      <a:pt x="370247" y="1017243"/>
                      <a:pt x="391310" y="1078778"/>
                    </a:cubicBezTo>
                    <a:cubicBezTo>
                      <a:pt x="402461" y="1088690"/>
                      <a:pt x="379746" y="1027154"/>
                      <a:pt x="368183" y="989572"/>
                    </a:cubicBezTo>
                    <a:cubicBezTo>
                      <a:pt x="335143" y="894998"/>
                      <a:pt x="309125" y="797533"/>
                      <a:pt x="288889" y="699655"/>
                    </a:cubicBezTo>
                    <a:cubicBezTo>
                      <a:pt x="268239" y="599298"/>
                      <a:pt x="275260" y="594343"/>
                      <a:pt x="266174" y="541067"/>
                    </a:cubicBezTo>
                    <a:cubicBezTo>
                      <a:pt x="261632" y="514223"/>
                      <a:pt x="257502" y="484901"/>
                      <a:pt x="251307" y="458469"/>
                    </a:cubicBezTo>
                    <a:cubicBezTo>
                      <a:pt x="245525" y="433690"/>
                      <a:pt x="240156" y="408911"/>
                      <a:pt x="233548" y="384545"/>
                    </a:cubicBezTo>
                    <a:cubicBezTo>
                      <a:pt x="220333" y="337051"/>
                      <a:pt x="206704" y="289144"/>
                      <a:pt x="193488" y="241651"/>
                    </a:cubicBezTo>
                    <a:cubicBezTo>
                      <a:pt x="189772" y="228848"/>
                      <a:pt x="186881" y="216458"/>
                      <a:pt x="173665" y="209850"/>
                    </a:cubicBezTo>
                    <a:cubicBezTo>
                      <a:pt x="168709" y="207372"/>
                      <a:pt x="168296" y="202417"/>
                      <a:pt x="167057" y="197874"/>
                    </a:cubicBezTo>
                    <a:cubicBezTo>
                      <a:pt x="150538" y="144185"/>
                      <a:pt x="115021" y="105364"/>
                      <a:pt x="67527" y="76455"/>
                    </a:cubicBezTo>
                    <a:cubicBezTo>
                      <a:pt x="100566" y="82237"/>
                      <a:pt x="130301" y="99583"/>
                      <a:pt x="161275" y="110733"/>
                    </a:cubicBezTo>
                    <a:cubicBezTo>
                      <a:pt x="161275" y="110733"/>
                      <a:pt x="161275" y="111146"/>
                      <a:pt x="161275" y="111146"/>
                    </a:cubicBezTo>
                    <a:cubicBezTo>
                      <a:pt x="186468" y="121471"/>
                      <a:pt x="225289" y="140055"/>
                      <a:pt x="245112" y="17185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</p:grpSp>
      </p:grpSp>
      <p:grpSp>
        <p:nvGrpSpPr>
          <p:cNvPr id="34821" name="Graphic 31"/>
          <p:cNvGrpSpPr>
            <a:grpSpLocks/>
          </p:cNvGrpSpPr>
          <p:nvPr/>
        </p:nvGrpSpPr>
        <p:grpSpPr bwMode="auto">
          <a:xfrm>
            <a:off x="7391400" y="4429125"/>
            <a:ext cx="636588" cy="596900"/>
            <a:chOff x="8367348" y="417531"/>
            <a:chExt cx="2961956" cy="3006585"/>
          </a:xfrm>
        </p:grpSpPr>
        <p:sp>
          <p:nvSpPr>
            <p:cNvPr id="34823" name="Freeform: Shape 9"/>
            <p:cNvSpPr>
              <a:spLocks/>
            </p:cNvSpPr>
            <p:nvPr/>
          </p:nvSpPr>
          <p:spPr bwMode="auto">
            <a:xfrm>
              <a:off x="8367348" y="1294616"/>
              <a:ext cx="2583784" cy="1543224"/>
            </a:xfrm>
            <a:custGeom>
              <a:avLst/>
              <a:gdLst>
                <a:gd name="T0" fmla="*/ 64595 w 2583783"/>
                <a:gd name="T1" fmla="*/ 885529 h 1543223"/>
                <a:gd name="T2" fmla="*/ 58018 w 2583783"/>
                <a:gd name="T3" fmla="*/ 757276 h 1543223"/>
                <a:gd name="T4" fmla="*/ 224554 w 2583783"/>
                <a:gd name="T5" fmla="*/ 574297 h 1543223"/>
                <a:gd name="T6" fmla="*/ 503368 w 2583783"/>
                <a:gd name="T7" fmla="*/ 404941 h 1543223"/>
                <a:gd name="T8" fmla="*/ 523569 w 2583783"/>
                <a:gd name="T9" fmla="*/ 317328 h 1543223"/>
                <a:gd name="T10" fmla="*/ 1623325 w 2583783"/>
                <a:gd name="T11" fmla="*/ 29118 h 1543223"/>
                <a:gd name="T12" fmla="*/ 1746172 w 2583783"/>
                <a:gd name="T13" fmla="*/ 7039 h 1543223"/>
                <a:gd name="T14" fmla="*/ 1811472 w 2583783"/>
                <a:gd name="T15" fmla="*/ 79854 h 1543223"/>
                <a:gd name="T16" fmla="*/ 2246252 w 2583783"/>
                <a:gd name="T17" fmla="*/ 93243 h 1543223"/>
                <a:gd name="T18" fmla="*/ 2400809 w 2583783"/>
                <a:gd name="T19" fmla="*/ 266826 h 1543223"/>
                <a:gd name="T20" fmla="*/ 2479967 w 2583783"/>
                <a:gd name="T21" fmla="*/ 289846 h 1543223"/>
                <a:gd name="T22" fmla="*/ 2584493 w 2583783"/>
                <a:gd name="T23" fmla="*/ 658622 h 1543223"/>
                <a:gd name="T24" fmla="*/ 2526475 w 2583783"/>
                <a:gd name="T25" fmla="*/ 726270 h 1543223"/>
                <a:gd name="T26" fmla="*/ 2397051 w 2583783"/>
                <a:gd name="T27" fmla="*/ 1024819 h 1543223"/>
                <a:gd name="T28" fmla="*/ 1933614 w 2583783"/>
                <a:gd name="T29" fmla="*/ 1269104 h 1543223"/>
                <a:gd name="T30" fmla="*/ 1550979 w 2583783"/>
                <a:gd name="T31" fmla="*/ 951298 h 1543223"/>
                <a:gd name="T32" fmla="*/ 1341458 w 2583783"/>
                <a:gd name="T33" fmla="*/ 759390 h 1543223"/>
                <a:gd name="T34" fmla="*/ 1182434 w 2583783"/>
                <a:gd name="T35" fmla="*/ 889757 h 1543223"/>
                <a:gd name="T36" fmla="*/ 1057472 w 2583783"/>
                <a:gd name="T37" fmla="*/ 1420607 h 1543223"/>
                <a:gd name="T38" fmla="*/ 804027 w 2583783"/>
                <a:gd name="T39" fmla="*/ 1543455 h 1543223"/>
                <a:gd name="T40" fmla="*/ 189321 w 2583783"/>
                <a:gd name="T41" fmla="*/ 1350845 h 1543223"/>
                <a:gd name="T42" fmla="*/ 108284 w 2583783"/>
                <a:gd name="T43" fmla="*/ 1320075 h 1543223"/>
                <a:gd name="T44" fmla="*/ 4698 w 2583783"/>
                <a:gd name="T45" fmla="*/ 955291 h 1543223"/>
                <a:gd name="T46" fmla="*/ 0 w 2583783"/>
                <a:gd name="T47" fmla="*/ 936265 h 1543223"/>
                <a:gd name="T48" fmla="*/ 614706 w 2583783"/>
                <a:gd name="T49" fmla="*/ 1397588 h 1543223"/>
                <a:gd name="T50" fmla="*/ 822818 w 2583783"/>
                <a:gd name="T51" fmla="*/ 1395944 h 1543223"/>
                <a:gd name="T52" fmla="*/ 1065928 w 2583783"/>
                <a:gd name="T53" fmla="*/ 751169 h 1543223"/>
                <a:gd name="T54" fmla="*/ 1075559 w 2583783"/>
                <a:gd name="T55" fmla="*/ 505709 h 1543223"/>
                <a:gd name="T56" fmla="*/ 916539 w 2583783"/>
                <a:gd name="T57" fmla="*/ 466248 h 1543223"/>
                <a:gd name="T58" fmla="*/ 209052 w 2583783"/>
                <a:gd name="T59" fmla="*/ 773957 h 1543223"/>
                <a:gd name="T60" fmla="*/ 278109 w 2583783"/>
                <a:gd name="T61" fmla="*/ 1216723 h 1543223"/>
                <a:gd name="T62" fmla="*/ 470718 w 2583783"/>
                <a:gd name="T63" fmla="*/ 1390542 h 1543223"/>
                <a:gd name="T64" fmla="*/ 1925628 w 2583783"/>
                <a:gd name="T65" fmla="*/ 1099514 h 1543223"/>
                <a:gd name="T66" fmla="*/ 2298397 w 2583783"/>
                <a:gd name="T67" fmla="*/ 914186 h 1543223"/>
                <a:gd name="T68" fmla="*/ 2386246 w 2583783"/>
                <a:gd name="T69" fmla="*/ 679527 h 1543223"/>
                <a:gd name="T70" fmla="*/ 2258466 w 2583783"/>
                <a:gd name="T71" fmla="*/ 283034 h 1543223"/>
                <a:gd name="T72" fmla="*/ 2078306 w 2583783"/>
                <a:gd name="T73" fmla="*/ 223842 h 1543223"/>
                <a:gd name="T74" fmla="*/ 1391254 w 2583783"/>
                <a:gd name="T75" fmla="*/ 348333 h 1543223"/>
                <a:gd name="T76" fmla="*/ 1398066 w 2583783"/>
                <a:gd name="T77" fmla="*/ 565841 h 1543223"/>
                <a:gd name="T78" fmla="*/ 1925628 w 2583783"/>
                <a:gd name="T79" fmla="*/ 1099514 h 1543223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583783" h="1543223">
                  <a:moveTo>
                    <a:pt x="0" y="936261"/>
                  </a:moveTo>
                  <a:cubicBezTo>
                    <a:pt x="21610" y="919584"/>
                    <a:pt x="43455" y="902907"/>
                    <a:pt x="64595" y="885525"/>
                  </a:cubicBezTo>
                  <a:cubicBezTo>
                    <a:pt x="67178" y="883411"/>
                    <a:pt x="67883" y="876365"/>
                    <a:pt x="66943" y="872371"/>
                  </a:cubicBezTo>
                  <a:cubicBezTo>
                    <a:pt x="57783" y="834319"/>
                    <a:pt x="52615" y="796267"/>
                    <a:pt x="58018" y="757276"/>
                  </a:cubicBezTo>
                  <a:cubicBezTo>
                    <a:pt x="63890" y="714526"/>
                    <a:pt x="83386" y="678823"/>
                    <a:pt x="113921" y="648992"/>
                  </a:cubicBezTo>
                  <a:cubicBezTo>
                    <a:pt x="146336" y="617516"/>
                    <a:pt x="185798" y="596376"/>
                    <a:pt x="224554" y="574297"/>
                  </a:cubicBezTo>
                  <a:cubicBezTo>
                    <a:pt x="313812" y="523091"/>
                    <a:pt x="403070" y="472120"/>
                    <a:pt x="492563" y="421149"/>
                  </a:cubicBezTo>
                  <a:cubicBezTo>
                    <a:pt x="499375" y="417390"/>
                    <a:pt x="502429" y="412928"/>
                    <a:pt x="503368" y="404941"/>
                  </a:cubicBezTo>
                  <a:cubicBezTo>
                    <a:pt x="505717" y="380043"/>
                    <a:pt x="509710" y="355145"/>
                    <a:pt x="512059" y="330247"/>
                  </a:cubicBezTo>
                  <a:cubicBezTo>
                    <a:pt x="512764" y="322025"/>
                    <a:pt x="516287" y="319207"/>
                    <a:pt x="523569" y="317328"/>
                  </a:cubicBezTo>
                  <a:cubicBezTo>
                    <a:pt x="647590" y="284913"/>
                    <a:pt x="771847" y="252498"/>
                    <a:pt x="895868" y="219849"/>
                  </a:cubicBezTo>
                  <a:cubicBezTo>
                    <a:pt x="1138274" y="156193"/>
                    <a:pt x="1380680" y="92538"/>
                    <a:pt x="1623321" y="29118"/>
                  </a:cubicBezTo>
                  <a:cubicBezTo>
                    <a:pt x="1658789" y="19723"/>
                    <a:pt x="1694493" y="10797"/>
                    <a:pt x="1729961" y="932"/>
                  </a:cubicBezTo>
                  <a:cubicBezTo>
                    <a:pt x="1737947" y="-1417"/>
                    <a:pt x="1741940" y="697"/>
                    <a:pt x="1746168" y="7039"/>
                  </a:cubicBezTo>
                  <a:cubicBezTo>
                    <a:pt x="1760262" y="27709"/>
                    <a:pt x="1775529" y="47675"/>
                    <a:pt x="1789623" y="68345"/>
                  </a:cubicBezTo>
                  <a:cubicBezTo>
                    <a:pt x="1795260" y="76566"/>
                    <a:pt x="1801132" y="79854"/>
                    <a:pt x="1811468" y="79854"/>
                  </a:cubicBezTo>
                  <a:cubicBezTo>
                    <a:pt x="1926563" y="80324"/>
                    <a:pt x="2041659" y="80794"/>
                    <a:pt x="2156755" y="82908"/>
                  </a:cubicBezTo>
                  <a:cubicBezTo>
                    <a:pt x="2186586" y="83378"/>
                    <a:pt x="2216887" y="87136"/>
                    <a:pt x="2246248" y="93243"/>
                  </a:cubicBezTo>
                  <a:cubicBezTo>
                    <a:pt x="2297454" y="103813"/>
                    <a:pt x="2337385" y="133174"/>
                    <a:pt x="2362988" y="178743"/>
                  </a:cubicBezTo>
                  <a:cubicBezTo>
                    <a:pt x="2378491" y="206460"/>
                    <a:pt x="2389061" y="236995"/>
                    <a:pt x="2400805" y="266826"/>
                  </a:cubicBezTo>
                  <a:cubicBezTo>
                    <a:pt x="2403859" y="274578"/>
                    <a:pt x="2407147" y="277866"/>
                    <a:pt x="2415133" y="279041"/>
                  </a:cubicBezTo>
                  <a:cubicBezTo>
                    <a:pt x="2436743" y="282329"/>
                    <a:pt x="2458353" y="286557"/>
                    <a:pt x="2479963" y="289846"/>
                  </a:cubicBezTo>
                  <a:cubicBezTo>
                    <a:pt x="2486540" y="290785"/>
                    <a:pt x="2488889" y="294074"/>
                    <a:pt x="2490533" y="299946"/>
                  </a:cubicBezTo>
                  <a:cubicBezTo>
                    <a:pt x="2521773" y="419505"/>
                    <a:pt x="2553014" y="539063"/>
                    <a:pt x="2584489" y="658622"/>
                  </a:cubicBezTo>
                  <a:cubicBezTo>
                    <a:pt x="2586603" y="666373"/>
                    <a:pt x="2584489" y="670601"/>
                    <a:pt x="2579086" y="675769"/>
                  </a:cubicBezTo>
                  <a:cubicBezTo>
                    <a:pt x="2561235" y="692211"/>
                    <a:pt x="2543618" y="708888"/>
                    <a:pt x="2526471" y="726270"/>
                  </a:cubicBezTo>
                  <a:cubicBezTo>
                    <a:pt x="2523418" y="729324"/>
                    <a:pt x="2521304" y="735901"/>
                    <a:pt x="2522243" y="740129"/>
                  </a:cubicBezTo>
                  <a:cubicBezTo>
                    <a:pt x="2545262" y="846534"/>
                    <a:pt x="2491003" y="969851"/>
                    <a:pt x="2397047" y="1024815"/>
                  </a:cubicBezTo>
                  <a:cubicBezTo>
                    <a:pt x="2292756" y="1085651"/>
                    <a:pt x="2188700" y="1147192"/>
                    <a:pt x="2083939" y="1207559"/>
                  </a:cubicBezTo>
                  <a:cubicBezTo>
                    <a:pt x="2036726" y="1234806"/>
                    <a:pt x="1987869" y="1258765"/>
                    <a:pt x="1933610" y="1269100"/>
                  </a:cubicBezTo>
                  <a:cubicBezTo>
                    <a:pt x="1881699" y="1279200"/>
                    <a:pt x="1837305" y="1267925"/>
                    <a:pt x="1800663" y="1227289"/>
                  </a:cubicBezTo>
                  <a:cubicBezTo>
                    <a:pt x="1717982" y="1134978"/>
                    <a:pt x="1634596" y="1042901"/>
                    <a:pt x="1550975" y="951294"/>
                  </a:cubicBezTo>
                  <a:cubicBezTo>
                    <a:pt x="1505876" y="901968"/>
                    <a:pt x="1459603" y="853580"/>
                    <a:pt x="1412860" y="805663"/>
                  </a:cubicBezTo>
                  <a:cubicBezTo>
                    <a:pt x="1392895" y="785227"/>
                    <a:pt x="1368701" y="769255"/>
                    <a:pt x="1341454" y="759390"/>
                  </a:cubicBezTo>
                  <a:cubicBezTo>
                    <a:pt x="1299409" y="744122"/>
                    <a:pt x="1259008" y="754692"/>
                    <a:pt x="1230116" y="788751"/>
                  </a:cubicBezTo>
                  <a:cubicBezTo>
                    <a:pt x="1205218" y="818112"/>
                    <a:pt x="1191594" y="853345"/>
                    <a:pt x="1182434" y="889753"/>
                  </a:cubicBezTo>
                  <a:cubicBezTo>
                    <a:pt x="1159649" y="982065"/>
                    <a:pt x="1138274" y="1074611"/>
                    <a:pt x="1116430" y="1166923"/>
                  </a:cubicBezTo>
                  <a:cubicBezTo>
                    <a:pt x="1096464" y="1251483"/>
                    <a:pt x="1076264" y="1335808"/>
                    <a:pt x="1057472" y="1420603"/>
                  </a:cubicBezTo>
                  <a:cubicBezTo>
                    <a:pt x="1045258" y="1475333"/>
                    <a:pt x="1010964" y="1507513"/>
                    <a:pt x="959523" y="1524190"/>
                  </a:cubicBezTo>
                  <a:cubicBezTo>
                    <a:pt x="909022" y="1540632"/>
                    <a:pt x="856642" y="1544390"/>
                    <a:pt x="804027" y="1543451"/>
                  </a:cubicBezTo>
                  <a:cubicBezTo>
                    <a:pt x="680005" y="1541337"/>
                    <a:pt x="555983" y="1538988"/>
                    <a:pt x="431962" y="1534760"/>
                  </a:cubicBezTo>
                  <a:cubicBezTo>
                    <a:pt x="329315" y="1531237"/>
                    <a:pt x="221736" y="1448086"/>
                    <a:pt x="189321" y="1350841"/>
                  </a:cubicBezTo>
                  <a:cubicBezTo>
                    <a:pt x="186737" y="1343090"/>
                    <a:pt x="182979" y="1339567"/>
                    <a:pt x="175228" y="1337688"/>
                  </a:cubicBezTo>
                  <a:cubicBezTo>
                    <a:pt x="152913" y="1332285"/>
                    <a:pt x="130599" y="1325473"/>
                    <a:pt x="108284" y="1320071"/>
                  </a:cubicBezTo>
                  <a:cubicBezTo>
                    <a:pt x="101002" y="1318427"/>
                    <a:pt x="98184" y="1314903"/>
                    <a:pt x="96305" y="1308091"/>
                  </a:cubicBezTo>
                  <a:cubicBezTo>
                    <a:pt x="65769" y="1189942"/>
                    <a:pt x="35233" y="1072732"/>
                    <a:pt x="4698" y="955287"/>
                  </a:cubicBezTo>
                  <a:cubicBezTo>
                    <a:pt x="3523" y="950355"/>
                    <a:pt x="1644" y="945657"/>
                    <a:pt x="0" y="940959"/>
                  </a:cubicBezTo>
                  <a:cubicBezTo>
                    <a:pt x="0" y="939315"/>
                    <a:pt x="0" y="937906"/>
                    <a:pt x="0" y="936261"/>
                  </a:cubicBezTo>
                  <a:close/>
                  <a:moveTo>
                    <a:pt x="614706" y="1397584"/>
                  </a:moveTo>
                  <a:cubicBezTo>
                    <a:pt x="614706" y="1397584"/>
                    <a:pt x="614706" y="1397584"/>
                    <a:pt x="614706" y="1397584"/>
                  </a:cubicBezTo>
                  <a:cubicBezTo>
                    <a:pt x="655342" y="1399698"/>
                    <a:pt x="695977" y="1402987"/>
                    <a:pt x="736613" y="1403222"/>
                  </a:cubicBezTo>
                  <a:cubicBezTo>
                    <a:pt x="765270" y="1403222"/>
                    <a:pt x="794866" y="1402282"/>
                    <a:pt x="822818" y="1395940"/>
                  </a:cubicBezTo>
                  <a:cubicBezTo>
                    <a:pt x="887647" y="1380907"/>
                    <a:pt x="934155" y="1344264"/>
                    <a:pt x="949423" y="1275677"/>
                  </a:cubicBezTo>
                  <a:cubicBezTo>
                    <a:pt x="988180" y="1100919"/>
                    <a:pt x="1027406" y="926161"/>
                    <a:pt x="1065928" y="751169"/>
                  </a:cubicBezTo>
                  <a:cubicBezTo>
                    <a:pt x="1076029" y="704895"/>
                    <a:pt x="1086129" y="658622"/>
                    <a:pt x="1092941" y="611879"/>
                  </a:cubicBezTo>
                  <a:cubicBezTo>
                    <a:pt x="1098108" y="575471"/>
                    <a:pt x="1092941" y="539063"/>
                    <a:pt x="1075559" y="505709"/>
                  </a:cubicBezTo>
                  <a:cubicBezTo>
                    <a:pt x="1059586" y="475173"/>
                    <a:pt x="1034218" y="457557"/>
                    <a:pt x="999455" y="454033"/>
                  </a:cubicBezTo>
                  <a:cubicBezTo>
                    <a:pt x="970798" y="451215"/>
                    <a:pt x="943316" y="456617"/>
                    <a:pt x="916539" y="466248"/>
                  </a:cubicBezTo>
                  <a:cubicBezTo>
                    <a:pt x="707487" y="542352"/>
                    <a:pt x="498435" y="618456"/>
                    <a:pt x="289619" y="695030"/>
                  </a:cubicBezTo>
                  <a:cubicBezTo>
                    <a:pt x="251332" y="709123"/>
                    <a:pt x="224554" y="736136"/>
                    <a:pt x="209052" y="773953"/>
                  </a:cubicBezTo>
                  <a:cubicBezTo>
                    <a:pt x="190260" y="819756"/>
                    <a:pt x="189321" y="867204"/>
                    <a:pt x="201065" y="914417"/>
                  </a:cubicBezTo>
                  <a:cubicBezTo>
                    <a:pt x="226433" y="1015184"/>
                    <a:pt x="253916" y="1115717"/>
                    <a:pt x="278109" y="1216719"/>
                  </a:cubicBezTo>
                  <a:cubicBezTo>
                    <a:pt x="291028" y="1270979"/>
                    <a:pt x="320154" y="1312789"/>
                    <a:pt x="361965" y="1347318"/>
                  </a:cubicBezTo>
                  <a:cubicBezTo>
                    <a:pt x="393440" y="1373391"/>
                    <a:pt x="427969" y="1390303"/>
                    <a:pt x="470718" y="1390538"/>
                  </a:cubicBezTo>
                  <a:cubicBezTo>
                    <a:pt x="518636" y="1391007"/>
                    <a:pt x="566788" y="1395000"/>
                    <a:pt x="614706" y="1397584"/>
                  </a:cubicBezTo>
                  <a:close/>
                  <a:moveTo>
                    <a:pt x="1925624" y="1099510"/>
                  </a:moveTo>
                  <a:cubicBezTo>
                    <a:pt x="1984581" y="1099040"/>
                    <a:pt x="2025217" y="1083302"/>
                    <a:pt x="2063034" y="1060048"/>
                  </a:cubicBezTo>
                  <a:cubicBezTo>
                    <a:pt x="2141722" y="1011661"/>
                    <a:pt x="2219236" y="961395"/>
                    <a:pt x="2298393" y="914182"/>
                  </a:cubicBezTo>
                  <a:cubicBezTo>
                    <a:pt x="2333157" y="893277"/>
                    <a:pt x="2356646" y="865090"/>
                    <a:pt x="2371209" y="828447"/>
                  </a:cubicBezTo>
                  <a:cubicBezTo>
                    <a:pt x="2390470" y="780295"/>
                    <a:pt x="2400336" y="731438"/>
                    <a:pt x="2386242" y="679527"/>
                  </a:cubicBezTo>
                  <a:cubicBezTo>
                    <a:pt x="2358995" y="579464"/>
                    <a:pt x="2332922" y="479401"/>
                    <a:pt x="2306145" y="379104"/>
                  </a:cubicBezTo>
                  <a:cubicBezTo>
                    <a:pt x="2296749" y="343870"/>
                    <a:pt x="2281012" y="311690"/>
                    <a:pt x="2258462" y="283034"/>
                  </a:cubicBezTo>
                  <a:cubicBezTo>
                    <a:pt x="2233799" y="251793"/>
                    <a:pt x="2203498" y="228305"/>
                    <a:pt x="2163332" y="220553"/>
                  </a:cubicBezTo>
                  <a:cubicBezTo>
                    <a:pt x="2134910" y="215151"/>
                    <a:pt x="2106724" y="219144"/>
                    <a:pt x="2078302" y="223842"/>
                  </a:cubicBezTo>
                  <a:cubicBezTo>
                    <a:pt x="1880760" y="256491"/>
                    <a:pt x="1682983" y="288436"/>
                    <a:pt x="1485441" y="320851"/>
                  </a:cubicBezTo>
                  <a:cubicBezTo>
                    <a:pt x="1453026" y="326253"/>
                    <a:pt x="1420611" y="331891"/>
                    <a:pt x="1391250" y="348333"/>
                  </a:cubicBezTo>
                  <a:cubicBezTo>
                    <a:pt x="1350380" y="371352"/>
                    <a:pt x="1332528" y="408700"/>
                    <a:pt x="1340514" y="454738"/>
                  </a:cubicBezTo>
                  <a:cubicBezTo>
                    <a:pt x="1348031" y="497723"/>
                    <a:pt x="1369640" y="533661"/>
                    <a:pt x="1398062" y="565841"/>
                  </a:cubicBezTo>
                  <a:cubicBezTo>
                    <a:pt x="1540640" y="727210"/>
                    <a:pt x="1683453" y="888109"/>
                    <a:pt x="1826031" y="1049243"/>
                  </a:cubicBezTo>
                  <a:cubicBezTo>
                    <a:pt x="1856331" y="1083772"/>
                    <a:pt x="1894149" y="1099510"/>
                    <a:pt x="1925624" y="10995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6" name="Freeform: Shape 10">
              <a:extLst>
                <a:ext uri="{FF2B5EF4-FFF2-40B4-BE49-F238E27FC236}">
                  <a16:creationId xmlns:a16="http://schemas.microsoft.com/office/drawing/2014/main" id="{60360081-10FB-4FCB-98E4-845D43263782}"/>
                </a:ext>
              </a:extLst>
            </p:cNvPr>
            <p:cNvSpPr/>
            <p:nvPr/>
          </p:nvSpPr>
          <p:spPr>
            <a:xfrm>
              <a:off x="9645201" y="1057230"/>
              <a:ext cx="1684103" cy="2366886"/>
            </a:xfrm>
            <a:custGeom>
              <a:avLst/>
              <a:gdLst>
                <a:gd name="connsiteX0" fmla="*/ 514173 w 1686506"/>
                <a:gd name="connsiteY0" fmla="*/ 2369095 h 2367685"/>
                <a:gd name="connsiteX1" fmla="*/ 458504 w 1686506"/>
                <a:gd name="connsiteY1" fmla="*/ 2361579 h 2367685"/>
                <a:gd name="connsiteX2" fmla="*/ 390151 w 1686506"/>
                <a:gd name="connsiteY2" fmla="*/ 2341143 h 2367685"/>
                <a:gd name="connsiteX3" fmla="*/ 305356 w 1686506"/>
                <a:gd name="connsiteY3" fmla="*/ 2242960 h 2367685"/>
                <a:gd name="connsiteX4" fmla="*/ 289854 w 1686506"/>
                <a:gd name="connsiteY4" fmla="*/ 2227927 h 2367685"/>
                <a:gd name="connsiteX5" fmla="*/ 3523 w 1686506"/>
                <a:gd name="connsiteY5" fmla="*/ 1940422 h 2367685"/>
                <a:gd name="connsiteX6" fmla="*/ 1644 w 1686506"/>
                <a:gd name="connsiteY6" fmla="*/ 1933610 h 2367685"/>
                <a:gd name="connsiteX7" fmla="*/ 0 w 1686506"/>
                <a:gd name="connsiteY7" fmla="*/ 1927268 h 2367685"/>
                <a:gd name="connsiteX8" fmla="*/ 124257 w 1686506"/>
                <a:gd name="connsiteY8" fmla="*/ 1895323 h 2367685"/>
                <a:gd name="connsiteX9" fmla="*/ 136236 w 1686506"/>
                <a:gd name="connsiteY9" fmla="*/ 1939247 h 2367685"/>
                <a:gd name="connsiteX10" fmla="*/ 147276 w 1686506"/>
                <a:gd name="connsiteY10" fmla="*/ 1948643 h 2367685"/>
                <a:gd name="connsiteX11" fmla="*/ 244050 w 1686506"/>
                <a:gd name="connsiteY11" fmla="*/ 1960387 h 2367685"/>
                <a:gd name="connsiteX12" fmla="*/ 257674 w 1686506"/>
                <a:gd name="connsiteY12" fmla="*/ 1972837 h 2367685"/>
                <a:gd name="connsiteX13" fmla="*/ 283747 w 1686506"/>
                <a:gd name="connsiteY13" fmla="*/ 2076423 h 2367685"/>
                <a:gd name="connsiteX14" fmla="*/ 296431 w 1686506"/>
                <a:gd name="connsiteY14" fmla="*/ 2091456 h 2367685"/>
                <a:gd name="connsiteX15" fmla="*/ 654637 w 1686506"/>
                <a:gd name="connsiteY15" fmla="*/ 1996560 h 2367685"/>
                <a:gd name="connsiteX16" fmla="*/ 657925 w 1686506"/>
                <a:gd name="connsiteY16" fmla="*/ 1978239 h 2367685"/>
                <a:gd name="connsiteX17" fmla="*/ 628329 w 1686506"/>
                <a:gd name="connsiteY17" fmla="*/ 1873244 h 2367685"/>
                <a:gd name="connsiteX18" fmla="*/ 633497 w 1686506"/>
                <a:gd name="connsiteY18" fmla="*/ 1857741 h 2367685"/>
                <a:gd name="connsiteX19" fmla="*/ 710776 w 1686506"/>
                <a:gd name="connsiteY19" fmla="*/ 1800193 h 2367685"/>
                <a:gd name="connsiteX20" fmla="*/ 716413 w 1686506"/>
                <a:gd name="connsiteY20" fmla="*/ 1784925 h 2367685"/>
                <a:gd name="connsiteX21" fmla="*/ 704434 w 1686506"/>
                <a:gd name="connsiteY21" fmla="*/ 1739122 h 2367685"/>
                <a:gd name="connsiteX22" fmla="*/ 828690 w 1686506"/>
                <a:gd name="connsiteY22" fmla="*/ 1707177 h 2367685"/>
                <a:gd name="connsiteX23" fmla="*/ 834562 w 1686506"/>
                <a:gd name="connsiteY23" fmla="*/ 1900256 h 2367685"/>
                <a:gd name="connsiteX24" fmla="*/ 754230 w 1686506"/>
                <a:gd name="connsiteY24" fmla="*/ 2077597 h 2367685"/>
                <a:gd name="connsiteX25" fmla="*/ 847481 w 1686506"/>
                <a:gd name="connsiteY25" fmla="*/ 2064208 h 2367685"/>
                <a:gd name="connsiteX26" fmla="*/ 962812 w 1686506"/>
                <a:gd name="connsiteY26" fmla="*/ 2049411 h 2367685"/>
                <a:gd name="connsiteX27" fmla="*/ 1070391 w 1686506"/>
                <a:gd name="connsiteY27" fmla="*/ 1985990 h 2367685"/>
                <a:gd name="connsiteX28" fmla="*/ 1118779 w 1686506"/>
                <a:gd name="connsiteY28" fmla="*/ 1904719 h 2367685"/>
                <a:gd name="connsiteX29" fmla="*/ 1383264 w 1686506"/>
                <a:gd name="connsiteY29" fmla="*/ 1244914 h 2367685"/>
                <a:gd name="connsiteX30" fmla="*/ 1418967 w 1686506"/>
                <a:gd name="connsiteY30" fmla="*/ 970328 h 2367685"/>
                <a:gd name="connsiteX31" fmla="*/ 1379976 w 1686506"/>
                <a:gd name="connsiteY31" fmla="*/ 676012 h 2367685"/>
                <a:gd name="connsiteX32" fmla="*/ 1329240 w 1686506"/>
                <a:gd name="connsiteY32" fmla="*/ 315691 h 2367685"/>
                <a:gd name="connsiteX33" fmla="*/ 1292597 w 1686506"/>
                <a:gd name="connsiteY33" fmla="*/ 55434 h 2367685"/>
                <a:gd name="connsiteX34" fmla="*/ 1290483 w 1686506"/>
                <a:gd name="connsiteY34" fmla="*/ 37582 h 2367685"/>
                <a:gd name="connsiteX35" fmla="*/ 1545103 w 1686506"/>
                <a:gd name="connsiteY35" fmla="*/ 0 h 2367685"/>
                <a:gd name="connsiteX36" fmla="*/ 1552385 w 1686506"/>
                <a:gd name="connsiteY36" fmla="*/ 48857 h 2367685"/>
                <a:gd name="connsiteX37" fmla="*/ 1608053 w 1686506"/>
                <a:gd name="connsiteY37" fmla="*/ 447464 h 2367685"/>
                <a:gd name="connsiteX38" fmla="*/ 1662783 w 1686506"/>
                <a:gd name="connsiteY38" fmla="*/ 841609 h 2367685"/>
                <a:gd name="connsiteX39" fmla="*/ 1684862 w 1686506"/>
                <a:gd name="connsiteY39" fmla="*/ 1030460 h 2367685"/>
                <a:gd name="connsiteX40" fmla="*/ 1686506 w 1686506"/>
                <a:gd name="connsiteY40" fmla="*/ 1037272 h 2367685"/>
                <a:gd name="connsiteX41" fmla="*/ 1686506 w 1686506"/>
                <a:gd name="connsiteY41" fmla="*/ 1119483 h 2367685"/>
                <a:gd name="connsiteX42" fmla="*/ 1684392 w 1686506"/>
                <a:gd name="connsiteY42" fmla="*/ 1134281 h 2367685"/>
                <a:gd name="connsiteX43" fmla="*/ 1655971 w 1686506"/>
                <a:gd name="connsiteY43" fmla="*/ 1259712 h 2367685"/>
                <a:gd name="connsiteX44" fmla="*/ 1371285 w 1686506"/>
                <a:gd name="connsiteY44" fmla="*/ 1986930 h 2367685"/>
                <a:gd name="connsiteX45" fmla="*/ 1277094 w 1686506"/>
                <a:gd name="connsiteY45" fmla="*/ 2172728 h 2367685"/>
                <a:gd name="connsiteX46" fmla="*/ 1061231 w 1686506"/>
                <a:gd name="connsiteY46" fmla="*/ 2315540 h 2367685"/>
                <a:gd name="connsiteX47" fmla="*/ 924290 w 1686506"/>
                <a:gd name="connsiteY47" fmla="*/ 2335036 h 2367685"/>
                <a:gd name="connsiteX48" fmla="*/ 657221 w 1686506"/>
                <a:gd name="connsiteY48" fmla="*/ 2364632 h 2367685"/>
                <a:gd name="connsiteX49" fmla="*/ 608364 w 1686506"/>
                <a:gd name="connsiteY49" fmla="*/ 2368860 h 2367685"/>
                <a:gd name="connsiteX50" fmla="*/ 514173 w 1686506"/>
                <a:gd name="connsiteY50" fmla="*/ 2369095 h 236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86506" h="2367685">
                  <a:moveTo>
                    <a:pt x="514173" y="2369095"/>
                  </a:moveTo>
                  <a:cubicBezTo>
                    <a:pt x="495617" y="2366746"/>
                    <a:pt x="476826" y="2365807"/>
                    <a:pt x="458504" y="2361579"/>
                  </a:cubicBezTo>
                  <a:cubicBezTo>
                    <a:pt x="435485" y="2356176"/>
                    <a:pt x="411996" y="2350539"/>
                    <a:pt x="390151" y="2341143"/>
                  </a:cubicBezTo>
                  <a:cubicBezTo>
                    <a:pt x="346462" y="2322352"/>
                    <a:pt x="320389" y="2287119"/>
                    <a:pt x="305356" y="2242960"/>
                  </a:cubicBezTo>
                  <a:cubicBezTo>
                    <a:pt x="302538" y="2234739"/>
                    <a:pt x="298310" y="2230745"/>
                    <a:pt x="289854" y="2227927"/>
                  </a:cubicBezTo>
                  <a:cubicBezTo>
                    <a:pt x="146806" y="2179774"/>
                    <a:pt x="49797" y="2085349"/>
                    <a:pt x="3523" y="1940422"/>
                  </a:cubicBezTo>
                  <a:cubicBezTo>
                    <a:pt x="2819" y="1938073"/>
                    <a:pt x="2114" y="1935959"/>
                    <a:pt x="1644" y="1933610"/>
                  </a:cubicBezTo>
                  <a:cubicBezTo>
                    <a:pt x="1174" y="1932201"/>
                    <a:pt x="940" y="1930557"/>
                    <a:pt x="0" y="1927268"/>
                  </a:cubicBezTo>
                  <a:cubicBezTo>
                    <a:pt x="41106" y="1916698"/>
                    <a:pt x="81976" y="1906128"/>
                    <a:pt x="124257" y="1895323"/>
                  </a:cubicBezTo>
                  <a:cubicBezTo>
                    <a:pt x="128485" y="1910826"/>
                    <a:pt x="132713" y="1924919"/>
                    <a:pt x="136236" y="1939247"/>
                  </a:cubicBezTo>
                  <a:cubicBezTo>
                    <a:pt x="137880" y="1945354"/>
                    <a:pt x="140699" y="1947938"/>
                    <a:pt x="147276" y="1948643"/>
                  </a:cubicBezTo>
                  <a:cubicBezTo>
                    <a:pt x="179456" y="1952166"/>
                    <a:pt x="211635" y="1956864"/>
                    <a:pt x="244050" y="1960387"/>
                  </a:cubicBezTo>
                  <a:cubicBezTo>
                    <a:pt x="252506" y="1961327"/>
                    <a:pt x="255795" y="1965085"/>
                    <a:pt x="257674" y="1972837"/>
                  </a:cubicBezTo>
                  <a:cubicBezTo>
                    <a:pt x="266130" y="2007365"/>
                    <a:pt x="275290" y="2041894"/>
                    <a:pt x="283747" y="2076423"/>
                  </a:cubicBezTo>
                  <a:cubicBezTo>
                    <a:pt x="285626" y="2083939"/>
                    <a:pt x="289384" y="2088167"/>
                    <a:pt x="296431" y="2091456"/>
                  </a:cubicBezTo>
                  <a:cubicBezTo>
                    <a:pt x="423271" y="2147359"/>
                    <a:pt x="572426" y="2107898"/>
                    <a:pt x="654637" y="1996560"/>
                  </a:cubicBezTo>
                  <a:cubicBezTo>
                    <a:pt x="659100" y="1990453"/>
                    <a:pt x="659805" y="1985286"/>
                    <a:pt x="657925" y="1978239"/>
                  </a:cubicBezTo>
                  <a:cubicBezTo>
                    <a:pt x="647825" y="1943240"/>
                    <a:pt x="638665" y="1908242"/>
                    <a:pt x="628329" y="1873244"/>
                  </a:cubicBezTo>
                  <a:cubicBezTo>
                    <a:pt x="626215" y="1865962"/>
                    <a:pt x="627390" y="1862204"/>
                    <a:pt x="633497" y="1857741"/>
                  </a:cubicBezTo>
                  <a:cubicBezTo>
                    <a:pt x="659335" y="1838715"/>
                    <a:pt x="684703" y="1819219"/>
                    <a:pt x="710776" y="1800193"/>
                  </a:cubicBezTo>
                  <a:cubicBezTo>
                    <a:pt x="716648" y="1795965"/>
                    <a:pt x="718762" y="1792207"/>
                    <a:pt x="716413" y="1784925"/>
                  </a:cubicBezTo>
                  <a:cubicBezTo>
                    <a:pt x="711950" y="1770362"/>
                    <a:pt x="708662" y="1755564"/>
                    <a:pt x="704434" y="1739122"/>
                  </a:cubicBezTo>
                  <a:cubicBezTo>
                    <a:pt x="745539" y="1728552"/>
                    <a:pt x="786410" y="1718216"/>
                    <a:pt x="828690" y="1707177"/>
                  </a:cubicBezTo>
                  <a:cubicBezTo>
                    <a:pt x="845837" y="1771536"/>
                    <a:pt x="847246" y="1835661"/>
                    <a:pt x="834562" y="1900256"/>
                  </a:cubicBezTo>
                  <a:cubicBezTo>
                    <a:pt x="821643" y="1964850"/>
                    <a:pt x="794866" y="2023338"/>
                    <a:pt x="754230" y="2077597"/>
                  </a:cubicBezTo>
                  <a:cubicBezTo>
                    <a:pt x="786645" y="2072900"/>
                    <a:pt x="816946" y="2068437"/>
                    <a:pt x="847481" y="2064208"/>
                  </a:cubicBezTo>
                  <a:cubicBezTo>
                    <a:pt x="885768" y="2059041"/>
                    <a:pt x="924290" y="2054578"/>
                    <a:pt x="962812" y="2049411"/>
                  </a:cubicBezTo>
                  <a:cubicBezTo>
                    <a:pt x="1007676" y="2043538"/>
                    <a:pt x="1041970" y="2019579"/>
                    <a:pt x="1070391" y="1985990"/>
                  </a:cubicBezTo>
                  <a:cubicBezTo>
                    <a:pt x="1091062" y="1961562"/>
                    <a:pt x="1107034" y="1934315"/>
                    <a:pt x="1118779" y="1904719"/>
                  </a:cubicBezTo>
                  <a:cubicBezTo>
                    <a:pt x="1207097" y="1684862"/>
                    <a:pt x="1295415" y="1465006"/>
                    <a:pt x="1383264" y="1244914"/>
                  </a:cubicBezTo>
                  <a:cubicBezTo>
                    <a:pt x="1418498" y="1156596"/>
                    <a:pt x="1428598" y="1064049"/>
                    <a:pt x="1418967" y="970328"/>
                  </a:cubicBezTo>
                  <a:cubicBezTo>
                    <a:pt x="1408867" y="871910"/>
                    <a:pt x="1393599" y="773961"/>
                    <a:pt x="1379976" y="676012"/>
                  </a:cubicBezTo>
                  <a:cubicBezTo>
                    <a:pt x="1363299" y="555983"/>
                    <a:pt x="1346151" y="435955"/>
                    <a:pt x="1329240" y="315691"/>
                  </a:cubicBezTo>
                  <a:cubicBezTo>
                    <a:pt x="1317025" y="229017"/>
                    <a:pt x="1304811" y="142108"/>
                    <a:pt x="1292597" y="55434"/>
                  </a:cubicBezTo>
                  <a:cubicBezTo>
                    <a:pt x="1291892" y="50031"/>
                    <a:pt x="1291188" y="44629"/>
                    <a:pt x="1290483" y="37582"/>
                  </a:cubicBezTo>
                  <a:cubicBezTo>
                    <a:pt x="1375278" y="25133"/>
                    <a:pt x="1459368" y="12684"/>
                    <a:pt x="1545103" y="0"/>
                  </a:cubicBezTo>
                  <a:cubicBezTo>
                    <a:pt x="1547687" y="16912"/>
                    <a:pt x="1550036" y="32885"/>
                    <a:pt x="1552385" y="48857"/>
                  </a:cubicBezTo>
                  <a:cubicBezTo>
                    <a:pt x="1570941" y="181804"/>
                    <a:pt x="1589497" y="314517"/>
                    <a:pt x="1608053" y="447464"/>
                  </a:cubicBezTo>
                  <a:cubicBezTo>
                    <a:pt x="1626375" y="578768"/>
                    <a:pt x="1645166" y="710071"/>
                    <a:pt x="1662783" y="841609"/>
                  </a:cubicBezTo>
                  <a:cubicBezTo>
                    <a:pt x="1671239" y="904324"/>
                    <a:pt x="1677581" y="967510"/>
                    <a:pt x="1684862" y="1030460"/>
                  </a:cubicBezTo>
                  <a:cubicBezTo>
                    <a:pt x="1685097" y="1032809"/>
                    <a:pt x="1686037" y="1034923"/>
                    <a:pt x="1686506" y="1037272"/>
                  </a:cubicBezTo>
                  <a:cubicBezTo>
                    <a:pt x="1686506" y="1064754"/>
                    <a:pt x="1686506" y="1092001"/>
                    <a:pt x="1686506" y="1119483"/>
                  </a:cubicBezTo>
                  <a:cubicBezTo>
                    <a:pt x="1685802" y="1124416"/>
                    <a:pt x="1684627" y="1129349"/>
                    <a:pt x="1684392" y="1134281"/>
                  </a:cubicBezTo>
                  <a:cubicBezTo>
                    <a:pt x="1680869" y="1177501"/>
                    <a:pt x="1671943" y="1219311"/>
                    <a:pt x="1655971" y="1259712"/>
                  </a:cubicBezTo>
                  <a:cubicBezTo>
                    <a:pt x="1561075" y="1502118"/>
                    <a:pt x="1466180" y="1744524"/>
                    <a:pt x="1371285" y="1986930"/>
                  </a:cubicBezTo>
                  <a:cubicBezTo>
                    <a:pt x="1345917" y="2051760"/>
                    <a:pt x="1316790" y="2114945"/>
                    <a:pt x="1277094" y="2172728"/>
                  </a:cubicBezTo>
                  <a:cubicBezTo>
                    <a:pt x="1224244" y="2249536"/>
                    <a:pt x="1154012" y="2299803"/>
                    <a:pt x="1061231" y="2315540"/>
                  </a:cubicBezTo>
                  <a:cubicBezTo>
                    <a:pt x="1015662" y="2323292"/>
                    <a:pt x="970093" y="2329634"/>
                    <a:pt x="924290" y="2335036"/>
                  </a:cubicBezTo>
                  <a:cubicBezTo>
                    <a:pt x="835267" y="2345606"/>
                    <a:pt x="746244" y="2355002"/>
                    <a:pt x="657221" y="2364632"/>
                  </a:cubicBezTo>
                  <a:cubicBezTo>
                    <a:pt x="641013" y="2366511"/>
                    <a:pt x="624571" y="2367451"/>
                    <a:pt x="608364" y="2368860"/>
                  </a:cubicBezTo>
                  <a:cubicBezTo>
                    <a:pt x="576889" y="2369095"/>
                    <a:pt x="545413" y="2369095"/>
                    <a:pt x="514173" y="2369095"/>
                  </a:cubicBezTo>
                  <a:close/>
                </a:path>
              </a:pathLst>
            </a:custGeom>
            <a:solidFill>
              <a:schemeClr val="accent4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17" name="Freeform: Shape 11">
              <a:extLst>
                <a:ext uri="{FF2B5EF4-FFF2-40B4-BE49-F238E27FC236}">
                  <a16:creationId xmlns:a16="http://schemas.microsoft.com/office/drawing/2014/main" id="{5C1F8B17-8166-4406-94F0-F2C06EEC4A31}"/>
                </a:ext>
              </a:extLst>
            </p:cNvPr>
            <p:cNvSpPr/>
            <p:nvPr/>
          </p:nvSpPr>
          <p:spPr>
            <a:xfrm>
              <a:off x="10841800" y="417531"/>
              <a:ext cx="332386" cy="583728"/>
            </a:xfrm>
            <a:custGeom>
              <a:avLst/>
              <a:gdLst>
                <a:gd name="connsiteX0" fmla="*/ 255795 w 331194"/>
                <a:gd name="connsiteY0" fmla="*/ 235 h 587223"/>
                <a:gd name="connsiteX1" fmla="*/ 271063 w 331194"/>
                <a:gd name="connsiteY1" fmla="*/ 112982 h 587223"/>
                <a:gd name="connsiteX2" fmla="*/ 324147 w 331194"/>
                <a:gd name="connsiteY2" fmla="*/ 489510 h 587223"/>
                <a:gd name="connsiteX3" fmla="*/ 333308 w 331194"/>
                <a:gd name="connsiteY3" fmla="*/ 553634 h 587223"/>
                <a:gd name="connsiteX4" fmla="*/ 78218 w 331194"/>
                <a:gd name="connsiteY4" fmla="*/ 588398 h 587223"/>
                <a:gd name="connsiteX5" fmla="*/ 0 w 331194"/>
                <a:gd name="connsiteY5" fmla="*/ 38052 h 587223"/>
                <a:gd name="connsiteX6" fmla="*/ 31006 w 331194"/>
                <a:gd name="connsiteY6" fmla="*/ 33119 h 587223"/>
                <a:gd name="connsiteX7" fmla="*/ 241232 w 331194"/>
                <a:gd name="connsiteY7" fmla="*/ 2114 h 587223"/>
                <a:gd name="connsiteX8" fmla="*/ 246399 w 331194"/>
                <a:gd name="connsiteY8" fmla="*/ 0 h 587223"/>
                <a:gd name="connsiteX9" fmla="*/ 255795 w 331194"/>
                <a:gd name="connsiteY9" fmla="*/ 235 h 5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1194" h="587223">
                  <a:moveTo>
                    <a:pt x="255795" y="235"/>
                  </a:moveTo>
                  <a:cubicBezTo>
                    <a:pt x="260962" y="37817"/>
                    <a:pt x="265660" y="75400"/>
                    <a:pt x="271063" y="112982"/>
                  </a:cubicBezTo>
                  <a:cubicBezTo>
                    <a:pt x="288679" y="238413"/>
                    <a:pt x="306531" y="364079"/>
                    <a:pt x="324147" y="489510"/>
                  </a:cubicBezTo>
                  <a:cubicBezTo>
                    <a:pt x="327201" y="510415"/>
                    <a:pt x="330020" y="531320"/>
                    <a:pt x="333308" y="553634"/>
                  </a:cubicBezTo>
                  <a:cubicBezTo>
                    <a:pt x="248513" y="565144"/>
                    <a:pt x="164188" y="576654"/>
                    <a:pt x="78218" y="588398"/>
                  </a:cubicBezTo>
                  <a:cubicBezTo>
                    <a:pt x="52146" y="404949"/>
                    <a:pt x="26073" y="222205"/>
                    <a:pt x="0" y="38052"/>
                  </a:cubicBezTo>
                  <a:cubicBezTo>
                    <a:pt x="10570" y="36408"/>
                    <a:pt x="20670" y="34529"/>
                    <a:pt x="31006" y="33119"/>
                  </a:cubicBezTo>
                  <a:cubicBezTo>
                    <a:pt x="101002" y="22784"/>
                    <a:pt x="171000" y="12449"/>
                    <a:pt x="241232" y="2114"/>
                  </a:cubicBezTo>
                  <a:cubicBezTo>
                    <a:pt x="243111" y="1879"/>
                    <a:pt x="244755" y="705"/>
                    <a:pt x="246399" y="0"/>
                  </a:cubicBezTo>
                  <a:cubicBezTo>
                    <a:pt x="249453" y="235"/>
                    <a:pt x="252741" y="235"/>
                    <a:pt x="255795" y="235"/>
                  </a:cubicBezTo>
                  <a:close/>
                </a:path>
              </a:pathLst>
            </a:custGeom>
            <a:solidFill>
              <a:schemeClr val="accent3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4826" name="Freeform: Shape 12"/>
            <p:cNvSpPr>
              <a:spLocks/>
            </p:cNvSpPr>
            <p:nvPr/>
          </p:nvSpPr>
          <p:spPr bwMode="auto">
            <a:xfrm>
              <a:off x="9518541" y="2136109"/>
              <a:ext cx="556688" cy="563735"/>
            </a:xfrm>
            <a:custGeom>
              <a:avLst/>
              <a:gdLst>
                <a:gd name="T0" fmla="*/ 558097 w 556688"/>
                <a:gd name="T1" fmla="*/ 417747 h 563734"/>
                <a:gd name="T2" fmla="*/ 0 w 556688"/>
                <a:gd name="T3" fmla="*/ 565258 h 563734"/>
                <a:gd name="T4" fmla="*/ 13858 w 556688"/>
                <a:gd name="T5" fmla="*/ 499019 h 563734"/>
                <a:gd name="T6" fmla="*/ 96540 w 556688"/>
                <a:gd name="T7" fmla="*/ 137753 h 563734"/>
                <a:gd name="T8" fmla="*/ 129189 w 556688"/>
                <a:gd name="T9" fmla="*/ 35106 h 563734"/>
                <a:gd name="T10" fmla="*/ 134592 w 556688"/>
                <a:gd name="T11" fmla="*/ 23362 h 563734"/>
                <a:gd name="T12" fmla="*/ 181100 w 556688"/>
                <a:gd name="T13" fmla="*/ 12087 h 563734"/>
                <a:gd name="T14" fmla="*/ 263311 w 556688"/>
                <a:gd name="T15" fmla="*/ 87252 h 563734"/>
                <a:gd name="T16" fmla="*/ 556218 w 556688"/>
                <a:gd name="T17" fmla="*/ 414224 h 563734"/>
                <a:gd name="T18" fmla="*/ 558097 w 556688"/>
                <a:gd name="T19" fmla="*/ 417747 h 5637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56688" h="563734">
                  <a:moveTo>
                    <a:pt x="558097" y="417741"/>
                  </a:moveTo>
                  <a:cubicBezTo>
                    <a:pt x="372065" y="466833"/>
                    <a:pt x="186972" y="515925"/>
                    <a:pt x="0" y="565252"/>
                  </a:cubicBezTo>
                  <a:cubicBezTo>
                    <a:pt x="4933" y="541998"/>
                    <a:pt x="8926" y="520388"/>
                    <a:pt x="13858" y="499013"/>
                  </a:cubicBezTo>
                  <a:cubicBezTo>
                    <a:pt x="41106" y="378515"/>
                    <a:pt x="68118" y="258017"/>
                    <a:pt x="96540" y="137753"/>
                  </a:cubicBezTo>
                  <a:cubicBezTo>
                    <a:pt x="104761" y="102989"/>
                    <a:pt x="118149" y="69165"/>
                    <a:pt x="129189" y="35106"/>
                  </a:cubicBezTo>
                  <a:cubicBezTo>
                    <a:pt x="130599" y="31113"/>
                    <a:pt x="132712" y="27120"/>
                    <a:pt x="134592" y="23362"/>
                  </a:cubicBezTo>
                  <a:cubicBezTo>
                    <a:pt x="147980" y="-3415"/>
                    <a:pt x="157611" y="-7174"/>
                    <a:pt x="181100" y="12087"/>
                  </a:cubicBezTo>
                  <a:cubicBezTo>
                    <a:pt x="209756" y="35576"/>
                    <a:pt x="238413" y="59770"/>
                    <a:pt x="263311" y="87252"/>
                  </a:cubicBezTo>
                  <a:cubicBezTo>
                    <a:pt x="361730" y="195536"/>
                    <a:pt x="458739" y="305229"/>
                    <a:pt x="556218" y="414218"/>
                  </a:cubicBezTo>
                  <a:cubicBezTo>
                    <a:pt x="556688" y="414453"/>
                    <a:pt x="556923" y="415158"/>
                    <a:pt x="558097" y="4177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19" name="Rectángulo 18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10644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431800" y="620713"/>
            <a:ext cx="8280400" cy="2708434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4.- Entrada en el agua adecuada: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Comprobación previa del equipo.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Abrir aire. Aspirar por el regulador y observar que el manómetro no desciende.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que el aire no tiene sabor extraño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el </a:t>
            </a:r>
            <a:r>
              <a:rPr lang="es-CL" altLang="es-CL" sz="2000" b="1" dirty="0" err="1" smtClean="0">
                <a:solidFill>
                  <a:srgbClr val="0C1C1D"/>
                </a:solidFill>
              </a:rPr>
              <a:t>Octopus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 (segundo regulador).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3" r="21505"/>
          <a:stretch/>
        </p:blipFill>
        <p:spPr>
          <a:xfrm>
            <a:off x="2843808" y="3818097"/>
            <a:ext cx="1800200" cy="2659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00230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8" y="474663"/>
            <a:ext cx="8658225" cy="5478423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5.- 		En superficie antes del descenso:</a:t>
            </a:r>
          </a:p>
          <a:p>
            <a:pPr marL="447675" indent="-44767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Mirar la hora y minuto de inicio del descenso, para calcular tiempo de la inmersión.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6867" name="Graphic 3"/>
          <p:cNvSpPr>
            <a:spLocks/>
          </p:cNvSpPr>
          <p:nvPr/>
        </p:nvSpPr>
        <p:spPr bwMode="auto">
          <a:xfrm rot="19395011" flipH="1">
            <a:off x="5630504" y="4402392"/>
            <a:ext cx="3538537" cy="2306637"/>
          </a:xfrm>
          <a:custGeom>
            <a:avLst/>
            <a:gdLst>
              <a:gd name="T0" fmla="*/ 8282 w 9881086"/>
              <a:gd name="T1" fmla="*/ 26204 h 6858000"/>
              <a:gd name="T2" fmla="*/ 31242 w 9881086"/>
              <a:gd name="T3" fmla="*/ 22714 h 6858000"/>
              <a:gd name="T4" fmla="*/ 38397 w 9881086"/>
              <a:gd name="T5" fmla="*/ 24412 h 6858000"/>
              <a:gd name="T6" fmla="*/ 59060 w 9881086"/>
              <a:gd name="T7" fmla="*/ 24664 h 6858000"/>
              <a:gd name="T8" fmla="*/ 74476 w 9881086"/>
              <a:gd name="T9" fmla="*/ 15488 h 6858000"/>
              <a:gd name="T10" fmla="*/ 78881 w 9881086"/>
              <a:gd name="T11" fmla="*/ 11580 h 6858000"/>
              <a:gd name="T12" fmla="*/ 74582 w 9881086"/>
              <a:gd name="T13" fmla="*/ 10191 h 6858000"/>
              <a:gd name="T14" fmla="*/ 72337 w 9881086"/>
              <a:gd name="T15" fmla="*/ 4484 h 6858000"/>
              <a:gd name="T16" fmla="*/ 82632 w 9881086"/>
              <a:gd name="T17" fmla="*/ 2591 h 6858000"/>
              <a:gd name="T18" fmla="*/ 94602 w 9881086"/>
              <a:gd name="T19" fmla="*/ 604 h 6858000"/>
              <a:gd name="T20" fmla="*/ 100049 w 9881086"/>
              <a:gd name="T21" fmla="*/ 2468 h 6858000"/>
              <a:gd name="T22" fmla="*/ 101356 w 9881086"/>
              <a:gd name="T23" fmla="*/ 2252 h 6858000"/>
              <a:gd name="T24" fmla="*/ 103253 w 9881086"/>
              <a:gd name="T25" fmla="*/ 0 h 6858000"/>
              <a:gd name="T26" fmla="*/ 105792 w 9881086"/>
              <a:gd name="T27" fmla="*/ 3095 h 6858000"/>
              <a:gd name="T28" fmla="*/ 109480 w 9881086"/>
              <a:gd name="T29" fmla="*/ 3937 h 6858000"/>
              <a:gd name="T30" fmla="*/ 111113 w 9881086"/>
              <a:gd name="T31" fmla="*/ 5175 h 6858000"/>
              <a:gd name="T32" fmla="*/ 117098 w 9881086"/>
              <a:gd name="T33" fmla="*/ 8111 h 6858000"/>
              <a:gd name="T34" fmla="*/ 122093 w 9881086"/>
              <a:gd name="T35" fmla="*/ 8910 h 6858000"/>
              <a:gd name="T36" fmla="*/ 133694 w 9881086"/>
              <a:gd name="T37" fmla="*/ 9241 h 6858000"/>
              <a:gd name="T38" fmla="*/ 130501 w 9881086"/>
              <a:gd name="T39" fmla="*/ 16308 h 6858000"/>
              <a:gd name="T40" fmla="*/ 127793 w 9881086"/>
              <a:gd name="T41" fmla="*/ 20403 h 6858000"/>
              <a:gd name="T42" fmla="*/ 120871 w 9881086"/>
              <a:gd name="T43" fmla="*/ 23217 h 6858000"/>
              <a:gd name="T44" fmla="*/ 117731 w 9881086"/>
              <a:gd name="T45" fmla="*/ 18964 h 6858000"/>
              <a:gd name="T46" fmla="*/ 111788 w 9881086"/>
              <a:gd name="T47" fmla="*/ 23980 h 6858000"/>
              <a:gd name="T48" fmla="*/ 112725 w 9881086"/>
              <a:gd name="T49" fmla="*/ 30234 h 6858000"/>
              <a:gd name="T50" fmla="*/ 113189 w 9881086"/>
              <a:gd name="T51" fmla="*/ 32473 h 6858000"/>
              <a:gd name="T52" fmla="*/ 110755 w 9881086"/>
              <a:gd name="T53" fmla="*/ 35121 h 6858000"/>
              <a:gd name="T54" fmla="*/ 106709 w 9881086"/>
              <a:gd name="T55" fmla="*/ 36157 h 6858000"/>
              <a:gd name="T56" fmla="*/ 108311 w 9881086"/>
              <a:gd name="T57" fmla="*/ 32847 h 6858000"/>
              <a:gd name="T58" fmla="*/ 106224 w 9881086"/>
              <a:gd name="T59" fmla="*/ 31105 h 6858000"/>
              <a:gd name="T60" fmla="*/ 105181 w 9881086"/>
              <a:gd name="T61" fmla="*/ 21519 h 6858000"/>
              <a:gd name="T62" fmla="*/ 98585 w 9881086"/>
              <a:gd name="T63" fmla="*/ 24088 h 6858000"/>
              <a:gd name="T64" fmla="*/ 95655 w 9881086"/>
              <a:gd name="T65" fmla="*/ 24808 h 6858000"/>
              <a:gd name="T66" fmla="*/ 90545 w 9881086"/>
              <a:gd name="T67" fmla="*/ 22059 h 6858000"/>
              <a:gd name="T68" fmla="*/ 79165 w 9881086"/>
              <a:gd name="T69" fmla="*/ 28118 h 6858000"/>
              <a:gd name="T70" fmla="*/ 87584 w 9881086"/>
              <a:gd name="T71" fmla="*/ 23419 h 6858000"/>
              <a:gd name="T72" fmla="*/ 84286 w 9881086"/>
              <a:gd name="T73" fmla="*/ 22325 h 6858000"/>
              <a:gd name="T74" fmla="*/ 69071 w 9881086"/>
              <a:gd name="T75" fmla="*/ 31623 h 6858000"/>
              <a:gd name="T76" fmla="*/ 50293 w 9881086"/>
              <a:gd name="T77" fmla="*/ 39648 h 6858000"/>
              <a:gd name="T78" fmla="*/ 29072 w 9881086"/>
              <a:gd name="T79" fmla="*/ 54315 h 6858000"/>
              <a:gd name="T80" fmla="*/ 23139 w 9881086"/>
              <a:gd name="T81" fmla="*/ 63851 h 6858000"/>
              <a:gd name="T82" fmla="*/ 32212 w 9881086"/>
              <a:gd name="T83" fmla="*/ 49097 h 6858000"/>
              <a:gd name="T84" fmla="*/ 42738 w 9881086"/>
              <a:gd name="T85" fmla="*/ 39446 h 6858000"/>
              <a:gd name="T86" fmla="*/ 50926 w 9881086"/>
              <a:gd name="T87" fmla="*/ 33523 h 6858000"/>
              <a:gd name="T88" fmla="*/ 56479 w 9881086"/>
              <a:gd name="T89" fmla="*/ 29882 h 6858000"/>
              <a:gd name="T90" fmla="*/ 40505 w 9881086"/>
              <a:gd name="T91" fmla="*/ 28183 h 6858000"/>
              <a:gd name="T92" fmla="*/ 25173 w 9881086"/>
              <a:gd name="T93" fmla="*/ 28694 h 6858000"/>
              <a:gd name="T94" fmla="*/ 5005 w 9881086"/>
              <a:gd name="T95" fmla="*/ 26938 h 6858000"/>
              <a:gd name="T96" fmla="*/ 122767 w 9881086"/>
              <a:gd name="T97" fmla="*/ 16078 h 6858000"/>
              <a:gd name="T98" fmla="*/ 125286 w 9881086"/>
              <a:gd name="T99" fmla="*/ 20144 h 6858000"/>
              <a:gd name="T100" fmla="*/ 125823 w 9881086"/>
              <a:gd name="T101" fmla="*/ 17769 h 68580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9881086" h="6858000">
                <a:moveTo>
                  <a:pt x="0" y="2223631"/>
                </a:moveTo>
                <a:cubicBezTo>
                  <a:pt x="61853" y="2305587"/>
                  <a:pt x="123707" y="2386770"/>
                  <a:pt x="184014" y="2469499"/>
                </a:cubicBezTo>
                <a:cubicBezTo>
                  <a:pt x="203343" y="2496559"/>
                  <a:pt x="221899" y="2525167"/>
                  <a:pt x="235043" y="2555320"/>
                </a:cubicBezTo>
                <a:cubicBezTo>
                  <a:pt x="262877" y="2620266"/>
                  <a:pt x="310814" y="2665110"/>
                  <a:pt x="371121" y="2696810"/>
                </a:cubicBezTo>
                <a:cubicBezTo>
                  <a:pt x="449211" y="2737788"/>
                  <a:pt x="526527" y="2781858"/>
                  <a:pt x="607710" y="2815105"/>
                </a:cubicBezTo>
                <a:cubicBezTo>
                  <a:pt x="666471" y="2839073"/>
                  <a:pt x="730644" y="2846805"/>
                  <a:pt x="793270" y="2860722"/>
                </a:cubicBezTo>
                <a:cubicBezTo>
                  <a:pt x="937853" y="2893195"/>
                  <a:pt x="1083208" y="2873092"/>
                  <a:pt x="1227791" y="2870000"/>
                </a:cubicBezTo>
                <a:cubicBezTo>
                  <a:pt x="1336034" y="2867680"/>
                  <a:pt x="1438092" y="2834434"/>
                  <a:pt x="1537831" y="2796549"/>
                </a:cubicBezTo>
                <a:cubicBezTo>
                  <a:pt x="1686279" y="2740107"/>
                  <a:pt x="1835501" y="2684439"/>
                  <a:pt x="1979310" y="2617174"/>
                </a:cubicBezTo>
                <a:cubicBezTo>
                  <a:pt x="2087554" y="2566918"/>
                  <a:pt x="2188839" y="2500425"/>
                  <a:pt x="2292443" y="2440118"/>
                </a:cubicBezTo>
                <a:cubicBezTo>
                  <a:pt x="2335741" y="2414604"/>
                  <a:pt x="2374399" y="2382131"/>
                  <a:pt x="2427747" y="2379811"/>
                </a:cubicBezTo>
                <a:cubicBezTo>
                  <a:pt x="2479550" y="2377492"/>
                  <a:pt x="2521301" y="2402233"/>
                  <a:pt x="2539857" y="2450169"/>
                </a:cubicBezTo>
                <a:cubicBezTo>
                  <a:pt x="2559959" y="2499652"/>
                  <a:pt x="2579288" y="2549908"/>
                  <a:pt x="2600164" y="2599391"/>
                </a:cubicBezTo>
                <a:cubicBezTo>
                  <a:pt x="2603257" y="2606349"/>
                  <a:pt x="2611761" y="2615627"/>
                  <a:pt x="2617947" y="2615627"/>
                </a:cubicBezTo>
                <a:cubicBezTo>
                  <a:pt x="2684439" y="2619493"/>
                  <a:pt x="2751705" y="2627998"/>
                  <a:pt x="2817424" y="2622586"/>
                </a:cubicBezTo>
                <a:cubicBezTo>
                  <a:pt x="2940358" y="2612535"/>
                  <a:pt x="3062518" y="2593979"/>
                  <a:pt x="3185452" y="2579289"/>
                </a:cubicBezTo>
                <a:cubicBezTo>
                  <a:pt x="3354003" y="2558413"/>
                  <a:pt x="3521780" y="2535991"/>
                  <a:pt x="3691104" y="2518208"/>
                </a:cubicBezTo>
                <a:cubicBezTo>
                  <a:pt x="3803986" y="2505838"/>
                  <a:pt x="3913776" y="2526713"/>
                  <a:pt x="4021246" y="2561506"/>
                </a:cubicBezTo>
                <a:cubicBezTo>
                  <a:pt x="4060678" y="2574650"/>
                  <a:pt x="4103202" y="2579289"/>
                  <a:pt x="4143407" y="2590886"/>
                </a:cubicBezTo>
                <a:cubicBezTo>
                  <a:pt x="4207580" y="2608669"/>
                  <a:pt x="4270980" y="2627225"/>
                  <a:pt x="4333607" y="2649647"/>
                </a:cubicBezTo>
                <a:cubicBezTo>
                  <a:pt x="4399326" y="2672842"/>
                  <a:pt x="4457313" y="2679800"/>
                  <a:pt x="4520713" y="2632637"/>
                </a:cubicBezTo>
                <a:cubicBezTo>
                  <a:pt x="4596484" y="2576969"/>
                  <a:pt x="4686171" y="2539084"/>
                  <a:pt x="4765034" y="2487282"/>
                </a:cubicBezTo>
                <a:cubicBezTo>
                  <a:pt x="4831527" y="2443984"/>
                  <a:pt x="4891834" y="2391409"/>
                  <a:pt x="4953687" y="2342699"/>
                </a:cubicBezTo>
                <a:cubicBezTo>
                  <a:pt x="5111413" y="2218219"/>
                  <a:pt x="5226616" y="2057400"/>
                  <a:pt x="5336405" y="1891942"/>
                </a:cubicBezTo>
                <a:cubicBezTo>
                  <a:pt x="5384342" y="1819264"/>
                  <a:pt x="5420681" y="1739628"/>
                  <a:pt x="5464751" y="1663858"/>
                </a:cubicBezTo>
                <a:cubicBezTo>
                  <a:pt x="5571448" y="1481390"/>
                  <a:pt x="5714484" y="1339127"/>
                  <a:pt x="5915508" y="1262583"/>
                </a:cubicBezTo>
                <a:cubicBezTo>
                  <a:pt x="5957259" y="1246347"/>
                  <a:pt x="5999783" y="1232430"/>
                  <a:pt x="6041535" y="1216193"/>
                </a:cubicBezTo>
                <a:cubicBezTo>
                  <a:pt x="6051586" y="1212327"/>
                  <a:pt x="6060090" y="1205369"/>
                  <a:pt x="6067049" y="1190679"/>
                </a:cubicBezTo>
                <a:cubicBezTo>
                  <a:pt x="6057771" y="1189906"/>
                  <a:pt x="6048493" y="1186813"/>
                  <a:pt x="6039988" y="1188359"/>
                </a:cubicBezTo>
                <a:cubicBezTo>
                  <a:pt x="5955713" y="1206142"/>
                  <a:pt x="5871438" y="1225471"/>
                  <a:pt x="5787935" y="1244027"/>
                </a:cubicBezTo>
                <a:cubicBezTo>
                  <a:pt x="5784069" y="1244801"/>
                  <a:pt x="5779431" y="1245574"/>
                  <a:pt x="5777111" y="1247893"/>
                </a:cubicBezTo>
                <a:cubicBezTo>
                  <a:pt x="5725309" y="1298149"/>
                  <a:pt x="5646446" y="1299695"/>
                  <a:pt x="5593870" y="1352271"/>
                </a:cubicBezTo>
                <a:cubicBezTo>
                  <a:pt x="5566036" y="1380878"/>
                  <a:pt x="5536656" y="1366188"/>
                  <a:pt x="5525058" y="1325983"/>
                </a:cubicBezTo>
                <a:cubicBezTo>
                  <a:pt x="5522739" y="1318251"/>
                  <a:pt x="5517327" y="1310520"/>
                  <a:pt x="5519646" y="1303561"/>
                </a:cubicBezTo>
                <a:cubicBezTo>
                  <a:pt x="5542068" y="1225471"/>
                  <a:pt x="5484854" y="1165164"/>
                  <a:pt x="5472483" y="1094806"/>
                </a:cubicBezTo>
                <a:cubicBezTo>
                  <a:pt x="5463205" y="1045323"/>
                  <a:pt x="5445422" y="995840"/>
                  <a:pt x="5424546" y="949450"/>
                </a:cubicBezTo>
                <a:cubicBezTo>
                  <a:pt x="5395166" y="882958"/>
                  <a:pt x="5406764" y="821104"/>
                  <a:pt x="5432278" y="759251"/>
                </a:cubicBezTo>
                <a:cubicBezTo>
                  <a:pt x="5443103" y="733736"/>
                  <a:pt x="5439237" y="716727"/>
                  <a:pt x="5416815" y="700490"/>
                </a:cubicBezTo>
                <a:cubicBezTo>
                  <a:pt x="5368105" y="667244"/>
                  <a:pt x="5345684" y="618534"/>
                  <a:pt x="5334859" y="561320"/>
                </a:cubicBezTo>
                <a:cubicBezTo>
                  <a:pt x="5329447" y="534259"/>
                  <a:pt x="5313983" y="508745"/>
                  <a:pt x="5307798" y="481684"/>
                </a:cubicBezTo>
                <a:cubicBezTo>
                  <a:pt x="5297747" y="437613"/>
                  <a:pt x="5311664" y="413645"/>
                  <a:pt x="5353415" y="402047"/>
                </a:cubicBezTo>
                <a:cubicBezTo>
                  <a:pt x="5382022" y="394316"/>
                  <a:pt x="5411403" y="391223"/>
                  <a:pt x="5440783" y="386584"/>
                </a:cubicBezTo>
                <a:cubicBezTo>
                  <a:pt x="5534336" y="371894"/>
                  <a:pt x="5628663" y="358750"/>
                  <a:pt x="5722216" y="342513"/>
                </a:cubicBezTo>
                <a:cubicBezTo>
                  <a:pt x="5832006" y="323184"/>
                  <a:pt x="5941796" y="300762"/>
                  <a:pt x="6051586" y="279887"/>
                </a:cubicBezTo>
                <a:cubicBezTo>
                  <a:pt x="6055452" y="279114"/>
                  <a:pt x="6060090" y="277567"/>
                  <a:pt x="6063183" y="278340"/>
                </a:cubicBezTo>
                <a:cubicBezTo>
                  <a:pt x="6159829" y="314679"/>
                  <a:pt x="6248744" y="267516"/>
                  <a:pt x="6339204" y="248960"/>
                </a:cubicBezTo>
                <a:cubicBezTo>
                  <a:pt x="6453633" y="225765"/>
                  <a:pt x="6566516" y="193292"/>
                  <a:pt x="6679398" y="163138"/>
                </a:cubicBezTo>
                <a:cubicBezTo>
                  <a:pt x="6694862" y="159273"/>
                  <a:pt x="6706459" y="141490"/>
                  <a:pt x="6721923" y="132212"/>
                </a:cubicBezTo>
                <a:cubicBezTo>
                  <a:pt x="6749756" y="115975"/>
                  <a:pt x="6777590" y="95873"/>
                  <a:pt x="6808517" y="87368"/>
                </a:cubicBezTo>
                <a:cubicBezTo>
                  <a:pt x="6851815" y="74224"/>
                  <a:pt x="6904390" y="51802"/>
                  <a:pt x="6941502" y="64946"/>
                </a:cubicBezTo>
                <a:cubicBezTo>
                  <a:pt x="6993304" y="82729"/>
                  <a:pt x="7044333" y="86595"/>
                  <a:pt x="7095363" y="89687"/>
                </a:cubicBezTo>
                <a:cubicBezTo>
                  <a:pt x="7152577" y="93553"/>
                  <a:pt x="7196647" y="118295"/>
                  <a:pt x="7240718" y="149221"/>
                </a:cubicBezTo>
                <a:cubicBezTo>
                  <a:pt x="7254635" y="158499"/>
                  <a:pt x="7273964" y="161592"/>
                  <a:pt x="7287881" y="170870"/>
                </a:cubicBezTo>
                <a:cubicBezTo>
                  <a:pt x="7299479" y="178602"/>
                  <a:pt x="7308757" y="190199"/>
                  <a:pt x="7314942" y="202570"/>
                </a:cubicBezTo>
                <a:cubicBezTo>
                  <a:pt x="7325767" y="222672"/>
                  <a:pt x="7332725" y="244321"/>
                  <a:pt x="7341230" y="265197"/>
                </a:cubicBezTo>
                <a:cubicBezTo>
                  <a:pt x="7345869" y="263650"/>
                  <a:pt x="7351281" y="262104"/>
                  <a:pt x="7355920" y="260558"/>
                </a:cubicBezTo>
                <a:cubicBezTo>
                  <a:pt x="7354374" y="248187"/>
                  <a:pt x="7351281" y="235816"/>
                  <a:pt x="7352827" y="223446"/>
                </a:cubicBezTo>
                <a:cubicBezTo>
                  <a:pt x="7353600" y="214168"/>
                  <a:pt x="7357466" y="202570"/>
                  <a:pt x="7363652" y="197158"/>
                </a:cubicBezTo>
                <a:cubicBezTo>
                  <a:pt x="7367518" y="193292"/>
                  <a:pt x="7381435" y="196385"/>
                  <a:pt x="7386847" y="200251"/>
                </a:cubicBezTo>
                <a:cubicBezTo>
                  <a:pt x="7404630" y="212621"/>
                  <a:pt x="7420093" y="228085"/>
                  <a:pt x="7437103" y="242002"/>
                </a:cubicBezTo>
                <a:cubicBezTo>
                  <a:pt x="7447927" y="251280"/>
                  <a:pt x="7457205" y="262877"/>
                  <a:pt x="7468803" y="269062"/>
                </a:cubicBezTo>
                <a:cubicBezTo>
                  <a:pt x="7502049" y="287619"/>
                  <a:pt x="7512873" y="282206"/>
                  <a:pt x="7514420" y="245094"/>
                </a:cubicBezTo>
                <a:cubicBezTo>
                  <a:pt x="7515966" y="192519"/>
                  <a:pt x="7515966" y="139170"/>
                  <a:pt x="7514420" y="86595"/>
                </a:cubicBezTo>
                <a:cubicBezTo>
                  <a:pt x="7512873" y="47936"/>
                  <a:pt x="7515193" y="13144"/>
                  <a:pt x="7565449" y="9278"/>
                </a:cubicBezTo>
                <a:cubicBezTo>
                  <a:pt x="7569314" y="9278"/>
                  <a:pt x="7572407" y="3093"/>
                  <a:pt x="7576273" y="0"/>
                </a:cubicBezTo>
                <a:cubicBezTo>
                  <a:pt x="7584005" y="0"/>
                  <a:pt x="7591736" y="0"/>
                  <a:pt x="7599468" y="0"/>
                </a:cubicBezTo>
                <a:cubicBezTo>
                  <a:pt x="7623436" y="41751"/>
                  <a:pt x="7632714" y="84275"/>
                  <a:pt x="7626529" y="134531"/>
                </a:cubicBezTo>
                <a:cubicBezTo>
                  <a:pt x="7619570" y="185560"/>
                  <a:pt x="7630395" y="238909"/>
                  <a:pt x="7632714" y="282979"/>
                </a:cubicBezTo>
                <a:cubicBezTo>
                  <a:pt x="7673692" y="300762"/>
                  <a:pt x="7709258" y="316999"/>
                  <a:pt x="7744050" y="331689"/>
                </a:cubicBezTo>
                <a:cubicBezTo>
                  <a:pt x="7749462" y="334009"/>
                  <a:pt x="7756421" y="333235"/>
                  <a:pt x="7762606" y="332462"/>
                </a:cubicBezTo>
                <a:cubicBezTo>
                  <a:pt x="7785801" y="330143"/>
                  <a:pt x="7808996" y="327823"/>
                  <a:pt x="7838377" y="324731"/>
                </a:cubicBezTo>
                <a:cubicBezTo>
                  <a:pt x="7876262" y="279887"/>
                  <a:pt x="7876262" y="279887"/>
                  <a:pt x="7931930" y="306948"/>
                </a:cubicBezTo>
                <a:cubicBezTo>
                  <a:pt x="7928838" y="320865"/>
                  <a:pt x="7924972" y="335555"/>
                  <a:pt x="7921106" y="353338"/>
                </a:cubicBezTo>
                <a:cubicBezTo>
                  <a:pt x="7954352" y="365708"/>
                  <a:pt x="7993011" y="371894"/>
                  <a:pt x="7999969" y="415964"/>
                </a:cubicBezTo>
                <a:cubicBezTo>
                  <a:pt x="8000743" y="419830"/>
                  <a:pt x="8022391" y="423696"/>
                  <a:pt x="8033215" y="422923"/>
                </a:cubicBezTo>
                <a:cubicBezTo>
                  <a:pt x="8047133" y="421377"/>
                  <a:pt x="8059503" y="413645"/>
                  <a:pt x="8073420" y="410552"/>
                </a:cubicBezTo>
                <a:cubicBezTo>
                  <a:pt x="8125222" y="398955"/>
                  <a:pt x="8124449" y="399728"/>
                  <a:pt x="8138366" y="449211"/>
                </a:cubicBezTo>
                <a:cubicBezTo>
                  <a:pt x="8141459" y="458489"/>
                  <a:pt x="8152283" y="466220"/>
                  <a:pt x="8160015" y="474725"/>
                </a:cubicBezTo>
                <a:cubicBezTo>
                  <a:pt x="8161561" y="489415"/>
                  <a:pt x="8163881" y="507971"/>
                  <a:pt x="8163881" y="525754"/>
                </a:cubicBezTo>
                <a:cubicBezTo>
                  <a:pt x="8163108" y="535805"/>
                  <a:pt x="8158468" y="546630"/>
                  <a:pt x="8153056" y="555908"/>
                </a:cubicBezTo>
                <a:cubicBezTo>
                  <a:pt x="8140686" y="574464"/>
                  <a:pt x="8140686" y="585288"/>
                  <a:pt x="8163108" y="598432"/>
                </a:cubicBezTo>
                <a:cubicBezTo>
                  <a:pt x="8201766" y="620854"/>
                  <a:pt x="8236559" y="651007"/>
                  <a:pt x="8275217" y="672656"/>
                </a:cubicBezTo>
                <a:cubicBezTo>
                  <a:pt x="8299958" y="686573"/>
                  <a:pt x="8329339" y="692759"/>
                  <a:pt x="8356400" y="702810"/>
                </a:cubicBezTo>
                <a:cubicBezTo>
                  <a:pt x="8378048" y="710541"/>
                  <a:pt x="8400470" y="716727"/>
                  <a:pt x="8419799" y="727551"/>
                </a:cubicBezTo>
                <a:cubicBezTo>
                  <a:pt x="8487064" y="763890"/>
                  <a:pt x="8546599" y="808734"/>
                  <a:pt x="8592216" y="871360"/>
                </a:cubicBezTo>
                <a:cubicBezTo>
                  <a:pt x="8603813" y="887597"/>
                  <a:pt x="8620823" y="900741"/>
                  <a:pt x="8638606" y="910792"/>
                </a:cubicBezTo>
                <a:cubicBezTo>
                  <a:pt x="8705098" y="948677"/>
                  <a:pt x="8734478" y="1015943"/>
                  <a:pt x="8775456" y="1074704"/>
                </a:cubicBezTo>
                <a:cubicBezTo>
                  <a:pt x="8783188" y="1086301"/>
                  <a:pt x="8793239" y="1097125"/>
                  <a:pt x="8797878" y="1103311"/>
                </a:cubicBezTo>
                <a:cubicBezTo>
                  <a:pt x="8843495" y="1066199"/>
                  <a:pt x="8884473" y="1034499"/>
                  <a:pt x="8923131" y="1001253"/>
                </a:cubicBezTo>
                <a:cubicBezTo>
                  <a:pt x="8937048" y="988882"/>
                  <a:pt x="8946326" y="971872"/>
                  <a:pt x="8958697" y="957182"/>
                </a:cubicBezTo>
                <a:cubicBezTo>
                  <a:pt x="8972614" y="940172"/>
                  <a:pt x="8984984" y="921616"/>
                  <a:pt x="9001221" y="907699"/>
                </a:cubicBezTo>
                <a:cubicBezTo>
                  <a:pt x="9097867" y="824970"/>
                  <a:pt x="9212296" y="771622"/>
                  <a:pt x="9332910" y="739922"/>
                </a:cubicBezTo>
                <a:cubicBezTo>
                  <a:pt x="9423371" y="715954"/>
                  <a:pt x="9513832" y="736056"/>
                  <a:pt x="9598880" y="788631"/>
                </a:cubicBezTo>
                <a:cubicBezTo>
                  <a:pt x="9664599" y="828836"/>
                  <a:pt x="9712535" y="885277"/>
                  <a:pt x="9768977" y="933214"/>
                </a:cubicBezTo>
                <a:cubicBezTo>
                  <a:pt x="9786760" y="947904"/>
                  <a:pt x="9796811" y="972645"/>
                  <a:pt x="9809955" y="992748"/>
                </a:cubicBezTo>
                <a:cubicBezTo>
                  <a:pt x="9888818" y="1111816"/>
                  <a:pt x="9912786" y="1230883"/>
                  <a:pt x="9841655" y="1367734"/>
                </a:cubicBezTo>
                <a:cubicBezTo>
                  <a:pt x="9808408" y="1431907"/>
                  <a:pt x="9772070" y="1488348"/>
                  <a:pt x="9721041" y="1537831"/>
                </a:cubicBezTo>
                <a:cubicBezTo>
                  <a:pt x="9716401" y="1542470"/>
                  <a:pt x="9710989" y="1547109"/>
                  <a:pt x="9708669" y="1552521"/>
                </a:cubicBezTo>
                <a:cubicBezTo>
                  <a:pt x="9690887" y="1602004"/>
                  <a:pt x="9669238" y="1650714"/>
                  <a:pt x="9659187" y="1702516"/>
                </a:cubicBezTo>
                <a:cubicBezTo>
                  <a:pt x="9649136" y="1750452"/>
                  <a:pt x="9622075" y="1771328"/>
                  <a:pt x="9575685" y="1751999"/>
                </a:cubicBezTo>
                <a:cubicBezTo>
                  <a:pt x="9564860" y="1747360"/>
                  <a:pt x="9541665" y="1747360"/>
                  <a:pt x="9541665" y="1748906"/>
                </a:cubicBezTo>
                <a:cubicBezTo>
                  <a:pt x="9537027" y="1768235"/>
                  <a:pt x="9526202" y="1795296"/>
                  <a:pt x="9535481" y="1806894"/>
                </a:cubicBezTo>
                <a:cubicBezTo>
                  <a:pt x="9568726" y="1850191"/>
                  <a:pt x="9608932" y="1888076"/>
                  <a:pt x="9648363" y="1930600"/>
                </a:cubicBezTo>
                <a:cubicBezTo>
                  <a:pt x="9623621" y="2027247"/>
                  <a:pt x="9539346" y="2076729"/>
                  <a:pt x="9461256" y="2130851"/>
                </a:cubicBezTo>
                <a:cubicBezTo>
                  <a:pt x="9432649" y="2150954"/>
                  <a:pt x="9404042" y="2171056"/>
                  <a:pt x="9376981" y="2191931"/>
                </a:cubicBezTo>
                <a:cubicBezTo>
                  <a:pt x="9317447" y="2236775"/>
                  <a:pt x="9250954" y="2232136"/>
                  <a:pt x="9184462" y="2215126"/>
                </a:cubicBezTo>
                <a:cubicBezTo>
                  <a:pt x="9087816" y="2190385"/>
                  <a:pt x="9005087" y="2140129"/>
                  <a:pt x="8929317" y="2075956"/>
                </a:cubicBezTo>
                <a:cubicBezTo>
                  <a:pt x="8916946" y="2065905"/>
                  <a:pt x="8901483" y="2059720"/>
                  <a:pt x="8880607" y="2048895"/>
                </a:cubicBezTo>
                <a:cubicBezTo>
                  <a:pt x="8878288" y="2074410"/>
                  <a:pt x="8875968" y="2092966"/>
                  <a:pt x="8875968" y="2111522"/>
                </a:cubicBezTo>
                <a:cubicBezTo>
                  <a:pt x="8872875" y="2239095"/>
                  <a:pt x="8869782" y="2366667"/>
                  <a:pt x="8869009" y="2494240"/>
                </a:cubicBezTo>
                <a:cubicBezTo>
                  <a:pt x="8869009" y="2535991"/>
                  <a:pt x="8841175" y="2547589"/>
                  <a:pt x="8811022" y="2551454"/>
                </a:cubicBezTo>
                <a:cubicBezTo>
                  <a:pt x="8782415" y="2555320"/>
                  <a:pt x="8759993" y="2542950"/>
                  <a:pt x="8759220" y="2508930"/>
                </a:cubicBezTo>
                <a:cubicBezTo>
                  <a:pt x="8758447" y="2472591"/>
                  <a:pt x="8758447" y="2437026"/>
                  <a:pt x="8756127" y="2400687"/>
                </a:cubicBezTo>
                <a:cubicBezTo>
                  <a:pt x="8753034" y="2336514"/>
                  <a:pt x="8752261" y="2271568"/>
                  <a:pt x="8743756" y="2208168"/>
                </a:cubicBezTo>
                <a:cubicBezTo>
                  <a:pt x="8734478" y="2137036"/>
                  <a:pt x="8684222" y="2087554"/>
                  <a:pt x="8638606" y="2037298"/>
                </a:cubicBezTo>
                <a:cubicBezTo>
                  <a:pt x="8635513" y="2034205"/>
                  <a:pt x="8613864" y="2039617"/>
                  <a:pt x="8609998" y="2045803"/>
                </a:cubicBezTo>
                <a:cubicBezTo>
                  <a:pt x="8588350" y="2085234"/>
                  <a:pt x="8557423" y="2109976"/>
                  <a:pt x="8517218" y="2130851"/>
                </a:cubicBezTo>
                <a:cubicBezTo>
                  <a:pt x="8494023" y="2143222"/>
                  <a:pt x="8484745" y="2181107"/>
                  <a:pt x="8467735" y="2206621"/>
                </a:cubicBezTo>
                <a:cubicBezTo>
                  <a:pt x="8430623" y="2260743"/>
                  <a:pt x="8392738" y="2314092"/>
                  <a:pt x="8354080" y="2367441"/>
                </a:cubicBezTo>
                <a:cubicBezTo>
                  <a:pt x="8303824" y="2437026"/>
                  <a:pt x="8251248" y="2505064"/>
                  <a:pt x="8202539" y="2576196"/>
                </a:cubicBezTo>
                <a:cubicBezTo>
                  <a:pt x="8190942" y="2593205"/>
                  <a:pt x="8184756" y="2617174"/>
                  <a:pt x="8184756" y="2637276"/>
                </a:cubicBezTo>
                <a:cubicBezTo>
                  <a:pt x="8184756" y="2747839"/>
                  <a:pt x="8187076" y="2859175"/>
                  <a:pt x="8190169" y="2969738"/>
                </a:cubicBezTo>
                <a:cubicBezTo>
                  <a:pt x="8190169" y="2981336"/>
                  <a:pt x="8197900" y="2996799"/>
                  <a:pt x="8206405" y="3004531"/>
                </a:cubicBezTo>
                <a:cubicBezTo>
                  <a:pt x="8261300" y="3054014"/>
                  <a:pt x="8283722" y="3140609"/>
                  <a:pt x="8258207" y="3211740"/>
                </a:cubicBezTo>
                <a:cubicBezTo>
                  <a:pt x="8252022" y="3229523"/>
                  <a:pt x="8254341" y="3236481"/>
                  <a:pt x="8271351" y="3248079"/>
                </a:cubicBezTo>
                <a:cubicBezTo>
                  <a:pt x="8287588" y="3259676"/>
                  <a:pt x="8298412" y="3282098"/>
                  <a:pt x="8306917" y="3301427"/>
                </a:cubicBezTo>
                <a:cubicBezTo>
                  <a:pt x="8313102" y="3314571"/>
                  <a:pt x="8307690" y="3333127"/>
                  <a:pt x="8314649" y="3346271"/>
                </a:cubicBezTo>
                <a:cubicBezTo>
                  <a:pt x="8327019" y="3371786"/>
                  <a:pt x="8330885" y="3388795"/>
                  <a:pt x="8302278" y="3408124"/>
                </a:cubicBezTo>
                <a:cubicBezTo>
                  <a:pt x="8279083" y="3423588"/>
                  <a:pt x="8287588" y="3441371"/>
                  <a:pt x="8337844" y="3475390"/>
                </a:cubicBezTo>
                <a:cubicBezTo>
                  <a:pt x="8327019" y="3480029"/>
                  <a:pt x="8316194" y="3483895"/>
                  <a:pt x="8305370" y="3488534"/>
                </a:cubicBezTo>
                <a:cubicBezTo>
                  <a:pt x="8282949" y="3498585"/>
                  <a:pt x="8282949" y="3511729"/>
                  <a:pt x="8296092" y="3531831"/>
                </a:cubicBezTo>
                <a:cubicBezTo>
                  <a:pt x="8301504" y="3540336"/>
                  <a:pt x="8301504" y="3556573"/>
                  <a:pt x="8297638" y="3566624"/>
                </a:cubicBezTo>
                <a:cubicBezTo>
                  <a:pt x="8280629" y="3609148"/>
                  <a:pt x="8259754" y="3646260"/>
                  <a:pt x="8210271" y="3661724"/>
                </a:cubicBezTo>
                <a:cubicBezTo>
                  <a:pt x="8194807" y="3666363"/>
                  <a:pt x="8180890" y="3689558"/>
                  <a:pt x="8174705" y="3707341"/>
                </a:cubicBezTo>
                <a:cubicBezTo>
                  <a:pt x="8165427" y="3735948"/>
                  <a:pt x="8149963" y="3754504"/>
                  <a:pt x="8126768" y="3773060"/>
                </a:cubicBezTo>
                <a:cubicBezTo>
                  <a:pt x="8078059" y="3812491"/>
                  <a:pt x="8035535" y="3859655"/>
                  <a:pt x="7988371" y="3902179"/>
                </a:cubicBezTo>
                <a:cubicBezTo>
                  <a:pt x="7977547" y="3912230"/>
                  <a:pt x="7959764" y="3915323"/>
                  <a:pt x="7945847" y="3921508"/>
                </a:cubicBezTo>
                <a:cubicBezTo>
                  <a:pt x="7946621" y="3902179"/>
                  <a:pt x="7942755" y="3881303"/>
                  <a:pt x="7948940" y="3864294"/>
                </a:cubicBezTo>
                <a:cubicBezTo>
                  <a:pt x="7955125" y="3844964"/>
                  <a:pt x="7970589" y="3828728"/>
                  <a:pt x="7977547" y="3806306"/>
                </a:cubicBezTo>
                <a:cubicBezTo>
                  <a:pt x="7918013" y="3814038"/>
                  <a:pt x="7881674" y="3860428"/>
                  <a:pt x="7829872" y="3884396"/>
                </a:cubicBezTo>
                <a:cubicBezTo>
                  <a:pt x="7789667" y="3868159"/>
                  <a:pt x="7813635" y="3841099"/>
                  <a:pt x="7823687" y="3814038"/>
                </a:cubicBezTo>
                <a:cubicBezTo>
                  <a:pt x="7815955" y="3810945"/>
                  <a:pt x="7809769" y="3807079"/>
                  <a:pt x="7802811" y="3806306"/>
                </a:cubicBezTo>
                <a:cubicBezTo>
                  <a:pt x="7764926" y="3800894"/>
                  <a:pt x="7756421" y="3783884"/>
                  <a:pt x="7778843" y="3753731"/>
                </a:cubicBezTo>
                <a:cubicBezTo>
                  <a:pt x="7791987" y="3735948"/>
                  <a:pt x="7806677" y="3718938"/>
                  <a:pt x="7823687" y="3706567"/>
                </a:cubicBezTo>
                <a:cubicBezTo>
                  <a:pt x="7885540" y="3660951"/>
                  <a:pt x="7917240" y="3596004"/>
                  <a:pt x="7947394" y="3528739"/>
                </a:cubicBezTo>
                <a:cubicBezTo>
                  <a:pt x="7959764" y="3500132"/>
                  <a:pt x="7942755" y="3490854"/>
                  <a:pt x="7924972" y="3480802"/>
                </a:cubicBezTo>
                <a:cubicBezTo>
                  <a:pt x="7907189" y="3471524"/>
                  <a:pt x="7888633" y="3462246"/>
                  <a:pt x="7873943" y="3490854"/>
                </a:cubicBezTo>
                <a:cubicBezTo>
                  <a:pt x="7855387" y="3524873"/>
                  <a:pt x="7840696" y="3524873"/>
                  <a:pt x="7785028" y="3497039"/>
                </a:cubicBezTo>
                <a:cubicBezTo>
                  <a:pt x="7792760" y="3478483"/>
                  <a:pt x="7798172" y="3456061"/>
                  <a:pt x="7810543" y="3440598"/>
                </a:cubicBezTo>
                <a:cubicBezTo>
                  <a:pt x="7839150" y="3404259"/>
                  <a:pt x="7829872" y="3369466"/>
                  <a:pt x="7794306" y="3341632"/>
                </a:cubicBezTo>
                <a:cubicBezTo>
                  <a:pt x="7731680" y="3291376"/>
                  <a:pt x="7663641" y="3241893"/>
                  <a:pt x="7617251" y="3178494"/>
                </a:cubicBezTo>
                <a:cubicBezTo>
                  <a:pt x="7575500" y="3119733"/>
                  <a:pt x="7580139" y="3040870"/>
                  <a:pt x="7602561" y="2968965"/>
                </a:cubicBezTo>
                <a:cubicBezTo>
                  <a:pt x="7641219" y="2846032"/>
                  <a:pt x="7685290" y="2724644"/>
                  <a:pt x="7720855" y="2600937"/>
                </a:cubicBezTo>
                <a:cubicBezTo>
                  <a:pt x="7732453" y="2560733"/>
                  <a:pt x="7727814" y="2514342"/>
                  <a:pt x="7727041" y="2471045"/>
                </a:cubicBezTo>
                <a:cubicBezTo>
                  <a:pt x="7726267" y="2421562"/>
                  <a:pt x="7721629" y="2372079"/>
                  <a:pt x="7717763" y="2311772"/>
                </a:cubicBezTo>
                <a:cubicBezTo>
                  <a:pt x="7693794" y="2331102"/>
                  <a:pt x="7676012" y="2341153"/>
                  <a:pt x="7662868" y="2355070"/>
                </a:cubicBezTo>
                <a:cubicBezTo>
                  <a:pt x="7608746" y="2414604"/>
                  <a:pt x="7539934" y="2447850"/>
                  <a:pt x="7461844" y="2457901"/>
                </a:cubicBezTo>
                <a:cubicBezTo>
                  <a:pt x="7431691" y="2461767"/>
                  <a:pt x="7399217" y="2443984"/>
                  <a:pt x="7359013" y="2433160"/>
                </a:cubicBezTo>
                <a:cubicBezTo>
                  <a:pt x="7328086" y="2457128"/>
                  <a:pt x="7286335" y="2484189"/>
                  <a:pt x="7251543" y="2518981"/>
                </a:cubicBezTo>
                <a:cubicBezTo>
                  <a:pt x="7236852" y="2533672"/>
                  <a:pt x="7235306" y="2563825"/>
                  <a:pt x="7233759" y="2587793"/>
                </a:cubicBezTo>
                <a:cubicBezTo>
                  <a:pt x="7230667" y="2621040"/>
                  <a:pt x="7231440" y="2655059"/>
                  <a:pt x="7234533" y="2688305"/>
                </a:cubicBezTo>
                <a:cubicBezTo>
                  <a:pt x="7236852" y="2716139"/>
                  <a:pt x="7223708" y="2730830"/>
                  <a:pt x="7201287" y="2736242"/>
                </a:cubicBezTo>
                <a:cubicBezTo>
                  <a:pt x="7151804" y="2748612"/>
                  <a:pt x="7100775" y="2758663"/>
                  <a:pt x="7050519" y="2766395"/>
                </a:cubicBezTo>
                <a:cubicBezTo>
                  <a:pt x="7044333" y="2767168"/>
                  <a:pt x="7029643" y="2755571"/>
                  <a:pt x="7028097" y="2747066"/>
                </a:cubicBezTo>
                <a:cubicBezTo>
                  <a:pt x="7022685" y="2723098"/>
                  <a:pt x="7021912" y="2697583"/>
                  <a:pt x="7018819" y="2665110"/>
                </a:cubicBezTo>
                <a:cubicBezTo>
                  <a:pt x="7009541" y="2665110"/>
                  <a:pt x="6994077" y="2665110"/>
                  <a:pt x="6978614" y="2665110"/>
                </a:cubicBezTo>
                <a:cubicBezTo>
                  <a:pt x="6953873" y="2665110"/>
                  <a:pt x="6943821" y="2653513"/>
                  <a:pt x="6938410" y="2628771"/>
                </a:cubicBezTo>
                <a:cubicBezTo>
                  <a:pt x="6931451" y="2595525"/>
                  <a:pt x="6917534" y="2563825"/>
                  <a:pt x="6905936" y="2531352"/>
                </a:cubicBezTo>
                <a:cubicBezTo>
                  <a:pt x="6904390" y="2527486"/>
                  <a:pt x="6898205" y="2523620"/>
                  <a:pt x="6894339" y="2522847"/>
                </a:cubicBezTo>
                <a:cubicBezTo>
                  <a:pt x="6792281" y="2505064"/>
                  <a:pt x="6711871" y="2450943"/>
                  <a:pt x="6643832" y="2369760"/>
                </a:cubicBezTo>
                <a:cubicBezTo>
                  <a:pt x="6599762" y="2409965"/>
                  <a:pt x="6558784" y="2447077"/>
                  <a:pt x="6517806" y="2483416"/>
                </a:cubicBezTo>
                <a:cubicBezTo>
                  <a:pt x="6448994" y="2544496"/>
                  <a:pt x="6373224" y="2600164"/>
                  <a:pt x="6312144" y="2668203"/>
                </a:cubicBezTo>
                <a:cubicBezTo>
                  <a:pt x="6241785" y="2747066"/>
                  <a:pt x="6180705" y="2835207"/>
                  <a:pt x="6120398" y="2922575"/>
                </a:cubicBezTo>
                <a:cubicBezTo>
                  <a:pt x="6085605" y="2972831"/>
                  <a:pt x="6046174" y="3013809"/>
                  <a:pt x="5984320" y="3019994"/>
                </a:cubicBezTo>
                <a:cubicBezTo>
                  <a:pt x="5926333" y="3025406"/>
                  <a:pt x="5866799" y="3023087"/>
                  <a:pt x="5808811" y="3020768"/>
                </a:cubicBezTo>
                <a:cubicBezTo>
                  <a:pt x="5786389" y="3019994"/>
                  <a:pt x="5771699" y="3005304"/>
                  <a:pt x="5774018" y="2979016"/>
                </a:cubicBezTo>
                <a:cubicBezTo>
                  <a:pt x="5784069" y="2880051"/>
                  <a:pt x="5814223" y="2792683"/>
                  <a:pt x="5906230" y="2740107"/>
                </a:cubicBezTo>
                <a:cubicBezTo>
                  <a:pt x="5926333" y="2728510"/>
                  <a:pt x="5951074" y="2721551"/>
                  <a:pt x="5974269" y="2716912"/>
                </a:cubicBezTo>
                <a:cubicBezTo>
                  <a:pt x="6066276" y="2699903"/>
                  <a:pt x="6155190" y="2675161"/>
                  <a:pt x="6244104" y="2644235"/>
                </a:cubicBezTo>
                <a:cubicBezTo>
                  <a:pt x="6320648" y="2617947"/>
                  <a:pt x="6370904" y="2564598"/>
                  <a:pt x="6426572" y="2515889"/>
                </a:cubicBezTo>
                <a:cubicBezTo>
                  <a:pt x="6487652" y="2462540"/>
                  <a:pt x="6545640" y="2406099"/>
                  <a:pt x="6603627" y="2349658"/>
                </a:cubicBezTo>
                <a:cubicBezTo>
                  <a:pt x="6614452" y="2338833"/>
                  <a:pt x="6619864" y="2322597"/>
                  <a:pt x="6627596" y="2308680"/>
                </a:cubicBezTo>
                <a:cubicBezTo>
                  <a:pt x="6612133" y="2304041"/>
                  <a:pt x="6596669" y="2294763"/>
                  <a:pt x="6581979" y="2294763"/>
                </a:cubicBezTo>
                <a:cubicBezTo>
                  <a:pt x="6514713" y="2294763"/>
                  <a:pt x="6447448" y="2293990"/>
                  <a:pt x="6381729" y="2300948"/>
                </a:cubicBezTo>
                <a:cubicBezTo>
                  <a:pt x="6305958" y="2309453"/>
                  <a:pt x="6244104" y="2351977"/>
                  <a:pt x="6184571" y="2398367"/>
                </a:cubicBezTo>
                <a:cubicBezTo>
                  <a:pt x="6119625" y="2450169"/>
                  <a:pt x="6049266" y="2495786"/>
                  <a:pt x="5985867" y="2549908"/>
                </a:cubicBezTo>
                <a:cubicBezTo>
                  <a:pt x="5911642" y="2613308"/>
                  <a:pt x="5842830" y="2682120"/>
                  <a:pt x="5770926" y="2748612"/>
                </a:cubicBezTo>
                <a:cubicBezTo>
                  <a:pt x="5662682" y="2849124"/>
                  <a:pt x="5555212" y="2951182"/>
                  <a:pt x="5446968" y="3050921"/>
                </a:cubicBezTo>
                <a:cubicBezTo>
                  <a:pt x="5383569" y="3109682"/>
                  <a:pt x="5317849" y="3165350"/>
                  <a:pt x="5254449" y="3223337"/>
                </a:cubicBezTo>
                <a:cubicBezTo>
                  <a:pt x="5191823" y="3280552"/>
                  <a:pt x="5134608" y="3345498"/>
                  <a:pt x="5068116" y="3397300"/>
                </a:cubicBezTo>
                <a:cubicBezTo>
                  <a:pt x="4960646" y="3480802"/>
                  <a:pt x="4850083" y="3556573"/>
                  <a:pt x="4711686" y="3592912"/>
                </a:cubicBezTo>
                <a:cubicBezTo>
                  <a:pt x="4567103" y="3630797"/>
                  <a:pt x="4434891" y="3701928"/>
                  <a:pt x="4318916" y="3802440"/>
                </a:cubicBezTo>
                <a:cubicBezTo>
                  <a:pt x="4253970" y="3858882"/>
                  <a:pt x="4175107" y="3899859"/>
                  <a:pt x="4102429" y="3947023"/>
                </a:cubicBezTo>
                <a:cubicBezTo>
                  <a:pt x="3968671" y="4033618"/>
                  <a:pt x="3836460" y="4120985"/>
                  <a:pt x="3716619" y="4226136"/>
                </a:cubicBezTo>
                <a:cubicBezTo>
                  <a:pt x="3706567" y="4235414"/>
                  <a:pt x="3699609" y="4248558"/>
                  <a:pt x="3690331" y="4259383"/>
                </a:cubicBezTo>
                <a:cubicBezTo>
                  <a:pt x="3564304" y="4397007"/>
                  <a:pt x="3442144" y="4537723"/>
                  <a:pt x="3311478" y="4669935"/>
                </a:cubicBezTo>
                <a:cubicBezTo>
                  <a:pt x="3175401" y="4807559"/>
                  <a:pt x="3033138" y="4938224"/>
                  <a:pt x="2890102" y="5068889"/>
                </a:cubicBezTo>
                <a:cubicBezTo>
                  <a:pt x="2819744" y="5133836"/>
                  <a:pt x="2740880" y="5190277"/>
                  <a:pt x="2669749" y="5254450"/>
                </a:cubicBezTo>
                <a:cubicBezTo>
                  <a:pt x="2597844" y="5319396"/>
                  <a:pt x="2527486" y="5386662"/>
                  <a:pt x="2462540" y="5458566"/>
                </a:cubicBezTo>
                <a:cubicBezTo>
                  <a:pt x="2350431" y="5581500"/>
                  <a:pt x="2240641" y="5707526"/>
                  <a:pt x="2133170" y="5835099"/>
                </a:cubicBezTo>
                <a:cubicBezTo>
                  <a:pt x="2026473" y="5962672"/>
                  <a:pt x="1946064" y="6108027"/>
                  <a:pt x="1867201" y="6252610"/>
                </a:cubicBezTo>
                <a:cubicBezTo>
                  <a:pt x="1843232" y="6295907"/>
                  <a:pt x="1826996" y="6344617"/>
                  <a:pt x="1810759" y="6391780"/>
                </a:cubicBezTo>
                <a:cubicBezTo>
                  <a:pt x="1782925" y="6472963"/>
                  <a:pt x="1756638" y="6554918"/>
                  <a:pt x="1731123" y="6636874"/>
                </a:cubicBezTo>
                <a:cubicBezTo>
                  <a:pt x="1725711" y="6654657"/>
                  <a:pt x="1728804" y="6675533"/>
                  <a:pt x="1726484" y="6694089"/>
                </a:cubicBezTo>
                <a:cubicBezTo>
                  <a:pt x="1718752" y="6749757"/>
                  <a:pt x="1710248" y="6804651"/>
                  <a:pt x="1697877" y="6859547"/>
                </a:cubicBezTo>
                <a:cubicBezTo>
                  <a:pt x="1651487" y="6795374"/>
                  <a:pt x="1650714" y="6722696"/>
                  <a:pt x="1656899" y="6651564"/>
                </a:cubicBezTo>
                <a:cubicBezTo>
                  <a:pt x="1663857" y="6571928"/>
                  <a:pt x="1670816" y="6492292"/>
                  <a:pt x="1688599" y="6414975"/>
                </a:cubicBezTo>
                <a:cubicBezTo>
                  <a:pt x="1710248" y="6320649"/>
                  <a:pt x="1738855" y="6227095"/>
                  <a:pt x="1772874" y="6136635"/>
                </a:cubicBezTo>
                <a:cubicBezTo>
                  <a:pt x="1855603" y="5917055"/>
                  <a:pt x="1986268" y="5724536"/>
                  <a:pt x="2128531" y="5540522"/>
                </a:cubicBezTo>
                <a:cubicBezTo>
                  <a:pt x="2200436" y="5446969"/>
                  <a:pt x="2281619" y="5360374"/>
                  <a:pt x="2363575" y="5274552"/>
                </a:cubicBezTo>
                <a:cubicBezTo>
                  <a:pt x="2447077" y="5187184"/>
                  <a:pt x="2511250" y="5086673"/>
                  <a:pt x="2570010" y="4982295"/>
                </a:cubicBezTo>
                <a:cubicBezTo>
                  <a:pt x="2628771" y="4877917"/>
                  <a:pt x="2689078" y="4775086"/>
                  <a:pt x="2743200" y="4668388"/>
                </a:cubicBezTo>
                <a:cubicBezTo>
                  <a:pt x="2801187" y="4552413"/>
                  <a:pt x="2850670" y="4432572"/>
                  <a:pt x="2906338" y="4315824"/>
                </a:cubicBezTo>
                <a:cubicBezTo>
                  <a:pt x="2934172" y="4257063"/>
                  <a:pt x="2972831" y="4204488"/>
                  <a:pt x="3047055" y="4207581"/>
                </a:cubicBezTo>
                <a:cubicBezTo>
                  <a:pt x="3077209" y="4208353"/>
                  <a:pt x="3107362" y="4225363"/>
                  <a:pt x="3135969" y="4237734"/>
                </a:cubicBezTo>
                <a:cubicBezTo>
                  <a:pt x="3190091" y="4260929"/>
                  <a:pt x="3190091" y="4262475"/>
                  <a:pt x="3228750" y="4215312"/>
                </a:cubicBezTo>
                <a:cubicBezTo>
                  <a:pt x="3277459" y="4156551"/>
                  <a:pt x="3323076" y="4096244"/>
                  <a:pt x="3373332" y="4039030"/>
                </a:cubicBezTo>
                <a:cubicBezTo>
                  <a:pt x="3419722" y="3985681"/>
                  <a:pt x="3472297" y="3937745"/>
                  <a:pt x="3518687" y="3884396"/>
                </a:cubicBezTo>
                <a:cubicBezTo>
                  <a:pt x="3578994" y="3815584"/>
                  <a:pt x="3636982" y="3744453"/>
                  <a:pt x="3694196" y="3673321"/>
                </a:cubicBezTo>
                <a:cubicBezTo>
                  <a:pt x="3711206" y="3651672"/>
                  <a:pt x="3719711" y="3622292"/>
                  <a:pt x="3736721" y="3601416"/>
                </a:cubicBezTo>
                <a:cubicBezTo>
                  <a:pt x="3770740" y="3560439"/>
                  <a:pt x="3807852" y="3521007"/>
                  <a:pt x="3845737" y="3483895"/>
                </a:cubicBezTo>
                <a:cubicBezTo>
                  <a:pt x="3921508" y="3409671"/>
                  <a:pt x="3993413" y="3330808"/>
                  <a:pt x="4089286" y="3280552"/>
                </a:cubicBezTo>
                <a:cubicBezTo>
                  <a:pt x="4107068" y="3271274"/>
                  <a:pt x="4126398" y="3262769"/>
                  <a:pt x="4144180" y="3251945"/>
                </a:cubicBezTo>
                <a:cubicBezTo>
                  <a:pt x="4151912" y="3247306"/>
                  <a:pt x="4162737" y="3238028"/>
                  <a:pt x="4162737" y="3231069"/>
                </a:cubicBezTo>
                <a:cubicBezTo>
                  <a:pt x="4161963" y="3223337"/>
                  <a:pt x="4151912" y="3212513"/>
                  <a:pt x="4144180" y="3210194"/>
                </a:cubicBezTo>
                <a:cubicBezTo>
                  <a:pt x="4045215" y="3175401"/>
                  <a:pt x="3946249" y="3141382"/>
                  <a:pt x="3841098" y="3128238"/>
                </a:cubicBezTo>
                <a:cubicBezTo>
                  <a:pt x="3785430" y="3121279"/>
                  <a:pt x="3730535" y="3108909"/>
                  <a:pt x="3674867" y="3098084"/>
                </a:cubicBezTo>
                <a:cubicBezTo>
                  <a:pt x="3596777" y="3083394"/>
                  <a:pt x="3518687" y="3067931"/>
                  <a:pt x="3439824" y="3054014"/>
                </a:cubicBezTo>
                <a:cubicBezTo>
                  <a:pt x="3355549" y="3038550"/>
                  <a:pt x="3270501" y="3023860"/>
                  <a:pt x="3185452" y="3009943"/>
                </a:cubicBezTo>
                <a:cubicBezTo>
                  <a:pt x="3112774" y="2998345"/>
                  <a:pt x="3041643" y="3002211"/>
                  <a:pt x="2972058" y="3027726"/>
                </a:cubicBezTo>
                <a:cubicBezTo>
                  <a:pt x="2910977" y="3050148"/>
                  <a:pt x="2850670" y="3045509"/>
                  <a:pt x="2792683" y="3015355"/>
                </a:cubicBezTo>
                <a:cubicBezTo>
                  <a:pt x="2783405" y="3010716"/>
                  <a:pt x="2770261" y="3011489"/>
                  <a:pt x="2758663" y="3012263"/>
                </a:cubicBezTo>
                <a:cubicBezTo>
                  <a:pt x="2638049" y="3023860"/>
                  <a:pt x="2518208" y="3036231"/>
                  <a:pt x="2397594" y="3047828"/>
                </a:cubicBezTo>
                <a:cubicBezTo>
                  <a:pt x="2370533" y="3050148"/>
                  <a:pt x="2343472" y="3049375"/>
                  <a:pt x="2316411" y="3050921"/>
                </a:cubicBezTo>
                <a:cubicBezTo>
                  <a:pt x="2160231" y="3060972"/>
                  <a:pt x="2003278" y="3070250"/>
                  <a:pt x="1847098" y="3082621"/>
                </a:cubicBezTo>
                <a:cubicBezTo>
                  <a:pt x="1755865" y="3089579"/>
                  <a:pt x="1668497" y="3112774"/>
                  <a:pt x="1582675" y="3145247"/>
                </a:cubicBezTo>
                <a:cubicBezTo>
                  <a:pt x="1475978" y="3185452"/>
                  <a:pt x="1363095" y="3193184"/>
                  <a:pt x="1249440" y="3195503"/>
                </a:cubicBezTo>
                <a:cubicBezTo>
                  <a:pt x="1084755" y="3197823"/>
                  <a:pt x="923936" y="3181586"/>
                  <a:pt x="767756" y="3126691"/>
                </a:cubicBezTo>
                <a:cubicBezTo>
                  <a:pt x="647142" y="3084167"/>
                  <a:pt x="536579" y="3023087"/>
                  <a:pt x="435294" y="2944997"/>
                </a:cubicBezTo>
                <a:cubicBezTo>
                  <a:pt x="412872" y="2927987"/>
                  <a:pt x="388903" y="2912524"/>
                  <a:pt x="367255" y="2893968"/>
                </a:cubicBezTo>
                <a:cubicBezTo>
                  <a:pt x="303082" y="2840619"/>
                  <a:pt x="248187" y="2780312"/>
                  <a:pt x="213394" y="2702995"/>
                </a:cubicBezTo>
                <a:cubicBezTo>
                  <a:pt x="146902" y="2556094"/>
                  <a:pt x="78090" y="2410738"/>
                  <a:pt x="10824" y="2264609"/>
                </a:cubicBezTo>
                <a:cubicBezTo>
                  <a:pt x="6959" y="2253785"/>
                  <a:pt x="4639" y="2238321"/>
                  <a:pt x="0" y="2223631"/>
                </a:cubicBezTo>
                <a:close/>
                <a:moveTo>
                  <a:pt x="9009726" y="1719526"/>
                </a:moveTo>
                <a:cubicBezTo>
                  <a:pt x="9008953" y="1721845"/>
                  <a:pt x="9008180" y="1724165"/>
                  <a:pt x="9008180" y="1727257"/>
                </a:cubicBezTo>
                <a:cubicBezTo>
                  <a:pt x="8991170" y="1728804"/>
                  <a:pt x="8974934" y="1729577"/>
                  <a:pt x="8957924" y="1731123"/>
                </a:cubicBezTo>
                <a:cubicBezTo>
                  <a:pt x="8902256" y="1735762"/>
                  <a:pt x="8893751" y="1744267"/>
                  <a:pt x="8890658" y="1798389"/>
                </a:cubicBezTo>
                <a:cubicBezTo>
                  <a:pt x="8887566" y="1844779"/>
                  <a:pt x="8882154" y="1891169"/>
                  <a:pt x="8883700" y="1936786"/>
                </a:cubicBezTo>
                <a:cubicBezTo>
                  <a:pt x="8884473" y="1957661"/>
                  <a:pt x="8892977" y="1984722"/>
                  <a:pt x="8907668" y="1997093"/>
                </a:cubicBezTo>
                <a:cubicBezTo>
                  <a:pt x="8992716" y="2069771"/>
                  <a:pt x="9080085" y="2140902"/>
                  <a:pt x="9192967" y="2164097"/>
                </a:cubicBezTo>
                <a:cubicBezTo>
                  <a:pt x="9240903" y="2174149"/>
                  <a:pt x="9291159" y="2173375"/>
                  <a:pt x="9340642" y="2172602"/>
                </a:cubicBezTo>
                <a:cubicBezTo>
                  <a:pt x="9376207" y="2172602"/>
                  <a:pt x="9370795" y="2137036"/>
                  <a:pt x="9379300" y="2115388"/>
                </a:cubicBezTo>
                <a:cubicBezTo>
                  <a:pt x="9382393" y="2108429"/>
                  <a:pt x="9376981" y="2096059"/>
                  <a:pt x="9372341" y="2089100"/>
                </a:cubicBezTo>
                <a:cubicBezTo>
                  <a:pt x="9350693" y="2061266"/>
                  <a:pt x="9326725" y="2034978"/>
                  <a:pt x="9304303" y="2007144"/>
                </a:cubicBezTo>
                <a:cubicBezTo>
                  <a:pt x="9279561" y="1975444"/>
                  <a:pt x="9254820" y="1942971"/>
                  <a:pt x="9232398" y="1908952"/>
                </a:cubicBezTo>
                <a:cubicBezTo>
                  <a:pt x="9218482" y="1888076"/>
                  <a:pt x="9203791" y="1866428"/>
                  <a:pt x="9196060" y="1843232"/>
                </a:cubicBezTo>
                <a:cubicBezTo>
                  <a:pt x="9182915" y="1803028"/>
                  <a:pt x="9166679" y="1764369"/>
                  <a:pt x="9126475" y="1748133"/>
                </a:cubicBezTo>
                <a:cubicBezTo>
                  <a:pt x="9090135" y="1734216"/>
                  <a:pt x="9049158" y="1728804"/>
                  <a:pt x="9009726" y="17195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7730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996952"/>
            <a:ext cx="3292426" cy="1852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870426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7" y="255831"/>
            <a:ext cx="8658225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spcAft>
                <a:spcPts val="1200"/>
              </a:spcAft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6.- 		Comienzo del descenso:</a:t>
            </a:r>
          </a:p>
          <a:p>
            <a:pPr marL="447675" indent="-447675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Descender lentamente (24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. por minuto)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Compensar continuamente los oídos.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Soplar aire dentro de la máscara por medio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nariz.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No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perder de vista al compañero.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Controlar el manómetro y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profundímetro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(consola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).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359531" y="5050616"/>
            <a:ext cx="8424936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7.- 	En el fondo: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Comunicación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constante con el compañero, revisando el aire disponible, así como la profundidad.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789040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426627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314840" y="476672"/>
            <a:ext cx="8793162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8.- 	Comienzo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ascenso: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el momento en que uno de los buceadores alcance los 50 bares (aire de reserva) iniciar el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Controlar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velocidad de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ascenso,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nunca superior a 9 metros x minuto (a la velocidad de las burbujas más pequeñas).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se encuentra en un ascenso forzoso, vaciar el aire del chaleco, no quitarse el regulador de la boca, y subir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exhalando.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5" t="16080"/>
          <a:stretch/>
        </p:blipFill>
        <p:spPr>
          <a:xfrm>
            <a:off x="2587181" y="4054020"/>
            <a:ext cx="3713011" cy="242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240672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Rectángulo"/>
          <p:cNvSpPr>
            <a:spLocks noChangeArrowheads="1"/>
          </p:cNvSpPr>
          <p:nvPr/>
        </p:nvSpPr>
        <p:spPr bwMode="auto">
          <a:xfrm>
            <a:off x="377825" y="692696"/>
            <a:ext cx="8388350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9.- 	Parada de seguridad:</a:t>
            </a:r>
          </a:p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inmersiones con descompresión se atenderá a los tiempos establecidos por las tablas. 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2852738"/>
            <a:ext cx="5040312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10.- 	En superficie: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Hacer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señal a la embarcación de que todo ha ido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bien.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Comprobar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que el compañero está ok.</a:t>
            </a:r>
          </a:p>
          <a:p>
            <a:pPr marL="630238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850" y="4437112"/>
            <a:ext cx="331195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ángulo 5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1986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802831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0520406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48" y="1307837"/>
            <a:ext cx="2731673" cy="16767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sp>
        <p:nvSpPr>
          <p:cNvPr id="7" name="Marcador de texto 1"/>
          <p:cNvSpPr txBox="1">
            <a:spLocks/>
          </p:cNvSpPr>
          <p:nvPr/>
        </p:nvSpPr>
        <p:spPr bwMode="auto">
          <a:xfrm>
            <a:off x="746421" y="994966"/>
            <a:ext cx="8396081" cy="72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s-MX" sz="2800" kern="0" smtClean="0"/>
              <a:t>INTRODUCCIÓN</a:t>
            </a:r>
            <a:endParaRPr lang="es-CL" sz="2800" kern="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61" y="3164315"/>
            <a:ext cx="4839187" cy="21893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611560" y="5517232"/>
            <a:ext cx="5949871" cy="646331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Límite de profundidad </a:t>
            </a:r>
          </a:p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Buceador </a:t>
            </a:r>
            <a:r>
              <a:rPr lang="es-CL" altLang="es-CL" dirty="0"/>
              <a:t>Deportivo Autónomo Básico:  (20 metros)</a:t>
            </a:r>
          </a:p>
        </p:txBody>
      </p:sp>
    </p:spTree>
    <p:extLst>
      <p:ext uri="{BB962C8B-B14F-4D97-AF65-F5344CB8AC3E}">
        <p14:creationId xmlns:p14="http://schemas.microsoft.com/office/powerpoint/2010/main" val="256052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366692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4533205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8"/>
            <a:ext cx="2759075" cy="280987"/>
            <a:chOff x="302738" y="4584344"/>
            <a:chExt cx="3907387" cy="374914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4"/>
              <a:ext cx="3619616" cy="28807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88"/>
              <a:ext cx="3619616" cy="288070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de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ascenso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>
                <a:solidFill>
                  <a:srgbClr val="0000CC"/>
                </a:solidFill>
                <a:cs typeface="Arial" pitchFamily="34" charset="0"/>
              </a:rPr>
              <a:t>P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del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fondo</a:t>
            </a:r>
            <a:endParaRPr lang="en-US" altLang="ko-KR" sz="900" b="1" dirty="0" smtClean="0">
              <a:solidFill>
                <a:srgbClr val="0000CC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máxima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1200809"/>
            <a:ext cx="8574088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a.- </a:t>
            </a:r>
            <a:r>
              <a:rPr lang="es-ES" altLang="es-CL" sz="2000" b="1" dirty="0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b.- </a:t>
            </a:r>
            <a:r>
              <a:rPr lang="es-ES" altLang="es-CL" sz="2000" b="1" dirty="0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c.- </a:t>
            </a:r>
            <a:r>
              <a:rPr lang="es-ES" altLang="es-CL" sz="2000" b="1" dirty="0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d.- </a:t>
            </a:r>
            <a:r>
              <a:rPr lang="es-ES" altLang="es-CL" sz="2000" b="1" dirty="0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y llega de nuevo a esta tras finalizar la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</a:t>
            </a:r>
            <a:r>
              <a:rPr lang="es-ES" altLang="es-CL" sz="2000" dirty="0"/>
              <a:t>.- </a:t>
            </a:r>
            <a:r>
              <a:rPr lang="es-ES" altLang="es-CL" sz="2000" b="1" dirty="0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Profundidad del Fondo, es la mayor profundidad alcanzada por el buceador en una inmersión, </a:t>
            </a:r>
            <a:r>
              <a:rPr lang="es-ES" altLang="es-CL" sz="2000" dirty="0" smtClean="0"/>
              <a:t>registrada </a:t>
            </a:r>
            <a:r>
              <a:rPr lang="es-ES" altLang="es-CL" sz="2000" dirty="0"/>
              <a:t>por su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f.- </a:t>
            </a:r>
            <a:r>
              <a:rPr lang="es-CL" altLang="es-CL" sz="2000" b="1" dirty="0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En </a:t>
            </a:r>
            <a:r>
              <a:rPr lang="es-ES" altLang="es-CL" sz="2000" dirty="0"/>
              <a:t>buceo autónomo, la Profundidad máxima, es igual a la Profundidad del fondo leída en el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g.- </a:t>
            </a:r>
            <a:r>
              <a:rPr lang="es-CL" altLang="es-CL" sz="2000" b="1" dirty="0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Profundidad donde se encuentra el buceador en el momento de dejar el fondo.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h.- </a:t>
            </a:r>
            <a:r>
              <a:rPr lang="es-CL" altLang="es-CL" sz="2000" b="1" dirty="0"/>
              <a:t>Velocidad de Descenso: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i.- </a:t>
            </a:r>
            <a:r>
              <a:rPr lang="es-CL" altLang="es-CL" sz="2000" b="1" dirty="0"/>
              <a:t>Velocidad de Ascenso: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ascenso desde </a:t>
            </a:r>
            <a:r>
              <a:rPr lang="es-ES" altLang="es-CL" sz="2000" dirty="0" smtClean="0"/>
              <a:t>el </a:t>
            </a:r>
            <a:r>
              <a:rPr lang="es-ES" altLang="es-CL" sz="2000" dirty="0"/>
              <a:t>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8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438700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83261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53152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19066838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45908" y="1196752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a.- </a:t>
            </a:r>
            <a:r>
              <a:rPr lang="es-CL" altLang="es-CL" sz="2000" b="1" dirty="0" smtClean="0"/>
              <a:t>Límite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El </a:t>
            </a:r>
            <a:r>
              <a:rPr lang="es-ES" altLang="es-CL" sz="2000" b="1" u="sng" dirty="0" smtClean="0"/>
              <a:t>tiempo</a:t>
            </a:r>
            <a:r>
              <a:rPr lang="es-ES" altLang="es-CL" sz="2000" dirty="0" smtClean="0"/>
              <a:t> máximo que puede permanecer un buceador a una profundidad dada y ascender directamente a superficie,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b.- </a:t>
            </a:r>
            <a:r>
              <a:rPr lang="es-CL" altLang="es-CL" sz="2000" b="1" dirty="0" smtClean="0"/>
              <a:t>Inmersión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Aquella inmersión que por su </a:t>
            </a:r>
            <a:r>
              <a:rPr lang="es-ES" altLang="es-CL" sz="2000" b="1" u="sng" dirty="0" smtClean="0"/>
              <a:t>profundidad y tiempo </a:t>
            </a:r>
            <a:r>
              <a:rPr lang="es-ES" altLang="es-CL" sz="2000" dirty="0" smtClean="0"/>
              <a:t>en el fondo el buceador </a:t>
            </a:r>
            <a:r>
              <a:rPr lang="es-ES" altLang="es-CL" sz="2000" b="1" u="sng" dirty="0" smtClean="0"/>
              <a:t>no necesita </a:t>
            </a:r>
            <a:r>
              <a:rPr lang="es-ES" altLang="es-CL" sz="2000" dirty="0" smtClean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 Descompresión: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Aquella inmersión que por su profundidad y tiempo en el fondo el buceador necesita hacer paradas de descompresión durante el ascenso. </a:t>
            </a:r>
            <a:endParaRPr lang="es-ES" altLang="es-CL" sz="2000" dirty="0" smtClean="0"/>
          </a:p>
        </p:txBody>
      </p:sp>
    </p:spTree>
    <p:extLst>
      <p:ext uri="{BB962C8B-B14F-4D97-AF65-F5344CB8AC3E}">
        <p14:creationId xmlns:p14="http://schemas.microsoft.com/office/powerpoint/2010/main" val="40257400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d.- </a:t>
            </a:r>
            <a:r>
              <a:rPr lang="es-ES" altLang="es-CL" sz="2000" b="1" dirty="0"/>
              <a:t>Grupo de Inmersión Sucesiva (GIS):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Es una </a:t>
            </a:r>
            <a:r>
              <a:rPr lang="es-ES" altLang="es-CL" sz="2000" dirty="0"/>
              <a:t>letra que </a:t>
            </a:r>
            <a:r>
              <a:rPr lang="es-ES" altLang="es-CL" sz="2000" dirty="0" smtClean="0"/>
              <a:t>indica </a:t>
            </a:r>
            <a:r>
              <a:rPr lang="es-ES" altLang="es-CL" sz="2000" dirty="0"/>
              <a:t>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1814"/>
          <a:stretch/>
        </p:blipFill>
        <p:spPr bwMode="auto">
          <a:xfrm>
            <a:off x="1042988" y="188913"/>
            <a:ext cx="6624637" cy="648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716338"/>
            <a:ext cx="469901" cy="2889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309938" y="1549844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327941" y="1368871"/>
            <a:ext cx="216682" cy="2676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/>
              <a:t>A una profundidad de buceo de </a:t>
            </a:r>
            <a:r>
              <a:rPr lang="es-CL" altLang="es-CL" sz="1800" dirty="0" smtClean="0"/>
              <a:t>12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 </a:t>
            </a: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14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 marL="361950" indent="-361950"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	¿Cuál es el grupo de inmersión sucesiva para los siguientes buceos?</a:t>
            </a:r>
          </a:p>
          <a:p>
            <a:pPr marL="361950" indent="-361950"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15 metros tiempo en el fondo 63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17 metros, tiempo en el fondo 50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19 metros, tiempo en el fondo 40 minutos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53193963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5035079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46049353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a.- </a:t>
            </a:r>
            <a:r>
              <a:rPr lang="es-ES" altLang="es-CL" sz="2000" b="1" dirty="0"/>
              <a:t>Intervalo en Superficie (IS):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 b.-</a:t>
            </a:r>
            <a:r>
              <a:rPr lang="es-CL" altLang="es-CL" sz="2000" dirty="0" smtClean="0"/>
              <a:t> </a:t>
            </a:r>
            <a:r>
              <a:rPr lang="es-CL" altLang="es-CL" sz="2000" b="1" dirty="0"/>
              <a:t>Inmersión Sencilla: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Continuada: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819906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d.- </a:t>
            </a:r>
            <a:r>
              <a:rPr lang="es-CL" altLang="es-CL" sz="2000" b="1" dirty="0"/>
              <a:t>Inmersión Sucesiva: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Sucesiva, es aquella inmersión en la cual aún tenemos nitrógeno residual en los tejidos correspondiente a una inmersión anterior. </a:t>
            </a:r>
            <a:r>
              <a:rPr lang="es-ES" altLang="es-CL" sz="2000" dirty="0" smtClean="0"/>
              <a:t>(</a:t>
            </a:r>
            <a:r>
              <a:rPr lang="es-ES" altLang="es-CL" sz="2000" dirty="0"/>
              <a:t>El intervalo en superficie debe ser mayor de 10 minutos.)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e.- </a:t>
            </a:r>
            <a:r>
              <a:rPr lang="es-CL" altLang="es-CL" sz="2000" b="1" dirty="0"/>
              <a:t>Nitrógeno Residual (NR):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  <p:sp>
        <p:nvSpPr>
          <p:cNvPr id="2" name="Rectángulo 1"/>
          <p:cNvSpPr/>
          <p:nvPr/>
        </p:nvSpPr>
        <p:spPr>
          <a:xfrm>
            <a:off x="611560" y="5236742"/>
            <a:ext cx="6353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Si </a:t>
            </a:r>
            <a:r>
              <a:rPr lang="es-MX" dirty="0"/>
              <a:t>en la Tabla de Descompresión con aire no figura ninguna letra de Inmersión Sucesiva para una inmersión, NO se pueden realizar Inmersiones Sucesivas a una profundidad mayor de </a:t>
            </a:r>
            <a:r>
              <a:rPr lang="es-MX" dirty="0">
                <a:solidFill>
                  <a:srgbClr val="FF0000"/>
                </a:solidFill>
              </a:rPr>
              <a:t>6 m.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1214750"/>
            <a:ext cx="819906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f.- </a:t>
            </a:r>
            <a:r>
              <a:rPr lang="es-ES" altLang="es-CL" sz="2000" b="1" dirty="0"/>
              <a:t>Tiempo de Nitrógeno Residual (TNR):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El Tiempo de Nitrógeno Residual, es el </a:t>
            </a:r>
            <a:r>
              <a:rPr lang="es-ES" altLang="es-CL" sz="2000" b="1" u="sng" dirty="0"/>
              <a:t>tiempo que tenemos que añadir al tiempo en el fondo </a:t>
            </a:r>
            <a:r>
              <a:rPr lang="es-ES" altLang="es-CL" sz="20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1958085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8007"/>
          <a:stretch/>
        </p:blipFill>
        <p:spPr>
          <a:xfrm>
            <a:off x="1441426" y="44624"/>
            <a:ext cx="7307038" cy="691276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Nitrógeno residual después de un buceo a la siguiente profundidad y tiempo en superficie?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15 metros tiempo en el fondo 63 minutos. 9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17 metros, tiempo en el fondo 50 minutos. 50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19 metros, tiempo en el fondo 40 minutos. 2 horas en superficie.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</a:t>
            </a:r>
            <a:r>
              <a:rPr lang="es-CL" altLang="es-CL" sz="1800" dirty="0"/>
              <a:t>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a), vuelve a la misma profundidad.</a:t>
            </a: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b), vuelve a la misma profundidad.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err="1" smtClean="0"/>
              <a:t>Inmersion</a:t>
            </a:r>
            <a:r>
              <a:rPr lang="es-CL" altLang="es-CL" sz="1800" dirty="0" smtClean="0"/>
              <a:t> c), a una </a:t>
            </a:r>
            <a:r>
              <a:rPr lang="es-CL" altLang="es-CL" sz="1800" dirty="0"/>
              <a:t>profundidad de buceo de </a:t>
            </a:r>
            <a:r>
              <a:rPr lang="es-CL" altLang="es-CL" sz="1800" dirty="0" smtClean="0"/>
              <a:t>20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23541064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370602471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</a:t>
            </a:r>
            <a:r>
              <a:rPr lang="es-ES" altLang="es-CL" sz="1800" dirty="0" smtClean="0"/>
              <a:t>aire, </a:t>
            </a:r>
            <a:r>
              <a:rPr lang="es-ES" altLang="es-CL" sz="1800" dirty="0"/>
              <a:t>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16682</TotalTime>
  <Words>1728</Words>
  <Application>Microsoft Office PowerPoint</Application>
  <PresentationFormat>Presentación en pantalla (4:3)</PresentationFormat>
  <Paragraphs>324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8" baseType="lpstr">
      <vt:lpstr>MS PGothic</vt:lpstr>
      <vt:lpstr>MS PGothic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I18 Asesor Act. Profesionales PC. Gonzalo Maldonado V.</cp:lastModifiedBy>
  <cp:revision>529</cp:revision>
  <cp:lastPrinted>2025-05-12T20:15:31Z</cp:lastPrinted>
  <dcterms:created xsi:type="dcterms:W3CDTF">2014-11-04T18:51:00Z</dcterms:created>
  <dcterms:modified xsi:type="dcterms:W3CDTF">2025-07-25T13:06:14Z</dcterms:modified>
</cp:coreProperties>
</file>